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160000" cy="23787100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1104" y="492"/>
      </p:cViewPr>
      <p:guideLst>
        <p:guide orient="horz" pos="7492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389424"/>
            <a:ext cx="8636000" cy="50988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479356"/>
            <a:ext cx="7112000" cy="60789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5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3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952592"/>
            <a:ext cx="2286000" cy="202961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952592"/>
            <a:ext cx="6688667" cy="202961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5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0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5285420"/>
            <a:ext cx="8636000" cy="47243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0081990"/>
            <a:ext cx="8636000" cy="52034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4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550329"/>
            <a:ext cx="4487333" cy="15698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5550329"/>
            <a:ext cx="4487333" cy="15698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7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324568"/>
            <a:ext cx="4489098" cy="2219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7543594"/>
            <a:ext cx="4489098" cy="137051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5324568"/>
            <a:ext cx="4490861" cy="2219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7543594"/>
            <a:ext cx="4490861" cy="137051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3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947079"/>
            <a:ext cx="3342570" cy="40305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947084"/>
            <a:ext cx="5679722" cy="203016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977676"/>
            <a:ext cx="3342570" cy="16271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6650970"/>
            <a:ext cx="6096000" cy="19657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125421"/>
            <a:ext cx="6096000" cy="142722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8616711"/>
            <a:ext cx="6096000" cy="27916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8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952587"/>
            <a:ext cx="9144000" cy="3964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550329"/>
            <a:ext cx="9144000" cy="15698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2047123"/>
            <a:ext cx="2370667" cy="126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AA7A-97FB-4A0B-9178-9D620526711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2047123"/>
            <a:ext cx="3217333" cy="126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2047123"/>
            <a:ext cx="2370667" cy="126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564-E2A7-46EC-A813-0C9A5EB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1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18023" y="259072"/>
            <a:ext cx="1117078" cy="426729"/>
            <a:chOff x="318023" y="259072"/>
            <a:chExt cx="1117078" cy="426729"/>
          </a:xfrm>
        </p:grpSpPr>
        <p:sp>
          <p:nvSpPr>
            <p:cNvPr id="2" name="Freeform 1"/>
            <p:cNvSpPr/>
            <p:nvPr/>
          </p:nvSpPr>
          <p:spPr>
            <a:xfrm>
              <a:off x="318023" y="259072"/>
              <a:ext cx="228078" cy="415366"/>
            </a:xfrm>
            <a:custGeom>
              <a:avLst/>
              <a:gdLst/>
              <a:ahLst/>
              <a:cxnLst/>
              <a:rect l="0" t="0" r="0" b="0"/>
              <a:pathLst>
                <a:path w="228078" h="415366">
                  <a:moveTo>
                    <a:pt x="12177" y="83828"/>
                  </a:moveTo>
                  <a:lnTo>
                    <a:pt x="8414" y="135325"/>
                  </a:lnTo>
                  <a:lnTo>
                    <a:pt x="1242" y="192308"/>
                  </a:lnTo>
                  <a:lnTo>
                    <a:pt x="0" y="241245"/>
                  </a:lnTo>
                  <a:lnTo>
                    <a:pt x="6374" y="298236"/>
                  </a:lnTo>
                  <a:lnTo>
                    <a:pt x="10458" y="353065"/>
                  </a:lnTo>
                  <a:lnTo>
                    <a:pt x="11837" y="415365"/>
                  </a:lnTo>
                  <a:lnTo>
                    <a:pt x="12110" y="357639"/>
                  </a:lnTo>
                  <a:lnTo>
                    <a:pt x="15920" y="294309"/>
                  </a:lnTo>
                  <a:lnTo>
                    <a:pt x="20896" y="246520"/>
                  </a:lnTo>
                  <a:lnTo>
                    <a:pt x="23108" y="197058"/>
                  </a:lnTo>
                  <a:lnTo>
                    <a:pt x="31095" y="135095"/>
                  </a:lnTo>
                  <a:lnTo>
                    <a:pt x="42398" y="80987"/>
                  </a:lnTo>
                  <a:lnTo>
                    <a:pt x="54685" y="35949"/>
                  </a:lnTo>
                  <a:lnTo>
                    <a:pt x="70580" y="12689"/>
                  </a:lnTo>
                  <a:lnTo>
                    <a:pt x="80746" y="2536"/>
                  </a:lnTo>
                  <a:lnTo>
                    <a:pt x="91756" y="0"/>
                  </a:lnTo>
                  <a:lnTo>
                    <a:pt x="103330" y="2542"/>
                  </a:lnTo>
                  <a:lnTo>
                    <a:pt x="115279" y="8471"/>
                  </a:lnTo>
                  <a:lnTo>
                    <a:pt x="132319" y="26347"/>
                  </a:lnTo>
                  <a:lnTo>
                    <a:pt x="161498" y="79059"/>
                  </a:lnTo>
                  <a:lnTo>
                    <a:pt x="179344" y="133999"/>
                  </a:lnTo>
                  <a:lnTo>
                    <a:pt x="193568" y="194963"/>
                  </a:lnTo>
                  <a:lnTo>
                    <a:pt x="206720" y="250969"/>
                  </a:lnTo>
                  <a:lnTo>
                    <a:pt x="212812" y="303312"/>
                  </a:lnTo>
                  <a:lnTo>
                    <a:pt x="223598" y="361427"/>
                  </a:lnTo>
                  <a:lnTo>
                    <a:pt x="228077" y="4140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55600" y="457200"/>
              <a:ext cx="177801" cy="51463"/>
            </a:xfrm>
            <a:custGeom>
              <a:avLst/>
              <a:gdLst/>
              <a:ahLst/>
              <a:cxnLst/>
              <a:rect l="0" t="0" r="0" b="0"/>
              <a:pathLst>
                <a:path w="177801" h="51463">
                  <a:moveTo>
                    <a:pt x="0" y="25400"/>
                  </a:moveTo>
                  <a:lnTo>
                    <a:pt x="13484" y="45626"/>
                  </a:lnTo>
                  <a:lnTo>
                    <a:pt x="23100" y="50173"/>
                  </a:lnTo>
                  <a:lnTo>
                    <a:pt x="48837" y="51462"/>
                  </a:lnTo>
                  <a:lnTo>
                    <a:pt x="71565" y="43568"/>
                  </a:lnTo>
                  <a:lnTo>
                    <a:pt x="128062" y="17653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60400" y="386879"/>
              <a:ext cx="165101" cy="179450"/>
            </a:xfrm>
            <a:custGeom>
              <a:avLst/>
              <a:gdLst/>
              <a:ahLst/>
              <a:cxnLst/>
              <a:rect l="0" t="0" r="0" b="0"/>
              <a:pathLst>
                <a:path w="165101" h="179450">
                  <a:moveTo>
                    <a:pt x="0" y="32221"/>
                  </a:moveTo>
                  <a:lnTo>
                    <a:pt x="8728" y="82917"/>
                  </a:lnTo>
                  <a:lnTo>
                    <a:pt x="11523" y="139121"/>
                  </a:lnTo>
                  <a:lnTo>
                    <a:pt x="12351" y="179449"/>
                  </a:lnTo>
                  <a:lnTo>
                    <a:pt x="16394" y="132538"/>
                  </a:lnTo>
                  <a:lnTo>
                    <a:pt x="25631" y="92329"/>
                  </a:lnTo>
                  <a:lnTo>
                    <a:pt x="54631" y="40780"/>
                  </a:lnTo>
                  <a:lnTo>
                    <a:pt x="77903" y="16740"/>
                  </a:lnTo>
                  <a:lnTo>
                    <a:pt x="106120" y="4174"/>
                  </a:lnTo>
                  <a:lnTo>
                    <a:pt x="133242" y="0"/>
                  </a:lnTo>
                  <a:lnTo>
                    <a:pt x="165100" y="6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76300" y="419995"/>
              <a:ext cx="177801" cy="236606"/>
            </a:xfrm>
            <a:custGeom>
              <a:avLst/>
              <a:gdLst/>
              <a:ahLst/>
              <a:cxnLst/>
              <a:rect l="0" t="0" r="0" b="0"/>
              <a:pathLst>
                <a:path w="177801" h="236606">
                  <a:moveTo>
                    <a:pt x="0" y="100705"/>
                  </a:moveTo>
                  <a:lnTo>
                    <a:pt x="55260" y="96942"/>
                  </a:lnTo>
                  <a:lnTo>
                    <a:pt x="86649" y="87744"/>
                  </a:lnTo>
                  <a:lnTo>
                    <a:pt x="145266" y="51108"/>
                  </a:lnTo>
                  <a:lnTo>
                    <a:pt x="156110" y="42240"/>
                  </a:lnTo>
                  <a:lnTo>
                    <a:pt x="161929" y="32095"/>
                  </a:lnTo>
                  <a:lnTo>
                    <a:pt x="164631" y="9534"/>
                  </a:lnTo>
                  <a:lnTo>
                    <a:pt x="157732" y="3235"/>
                  </a:lnTo>
                  <a:lnTo>
                    <a:pt x="131251" y="0"/>
                  </a:lnTo>
                  <a:lnTo>
                    <a:pt x="99726" y="10792"/>
                  </a:lnTo>
                  <a:lnTo>
                    <a:pt x="69723" y="31110"/>
                  </a:lnTo>
                  <a:lnTo>
                    <a:pt x="38376" y="72872"/>
                  </a:lnTo>
                  <a:lnTo>
                    <a:pt x="25052" y="99624"/>
                  </a:lnTo>
                  <a:lnTo>
                    <a:pt x="16360" y="151969"/>
                  </a:lnTo>
                  <a:lnTo>
                    <a:pt x="21853" y="184167"/>
                  </a:lnTo>
                  <a:lnTo>
                    <a:pt x="27268" y="198679"/>
                  </a:lnTo>
                  <a:lnTo>
                    <a:pt x="48338" y="222331"/>
                  </a:lnTo>
                  <a:lnTo>
                    <a:pt x="61859" y="232589"/>
                  </a:lnTo>
                  <a:lnTo>
                    <a:pt x="77928" y="236605"/>
                  </a:lnTo>
                  <a:lnTo>
                    <a:pt x="114598" y="233542"/>
                  </a:lnTo>
                  <a:lnTo>
                    <a:pt x="143125" y="222773"/>
                  </a:lnTo>
                  <a:lnTo>
                    <a:pt x="177800" y="2023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33639" y="437758"/>
              <a:ext cx="301462" cy="248043"/>
            </a:xfrm>
            <a:custGeom>
              <a:avLst/>
              <a:gdLst/>
              <a:ahLst/>
              <a:cxnLst/>
              <a:rect l="0" t="0" r="0" b="0"/>
              <a:pathLst>
                <a:path w="301462" h="248043">
                  <a:moveTo>
                    <a:pt x="199861" y="6742"/>
                  </a:moveTo>
                  <a:lnTo>
                    <a:pt x="179635" y="0"/>
                  </a:lnTo>
                  <a:lnTo>
                    <a:pt x="117418" y="5358"/>
                  </a:lnTo>
                  <a:lnTo>
                    <a:pt x="76185" y="17464"/>
                  </a:lnTo>
                  <a:lnTo>
                    <a:pt x="55053" y="30793"/>
                  </a:lnTo>
                  <a:lnTo>
                    <a:pt x="27290" y="60905"/>
                  </a:lnTo>
                  <a:lnTo>
                    <a:pt x="7931" y="96638"/>
                  </a:lnTo>
                  <a:lnTo>
                    <a:pt x="0" y="147521"/>
                  </a:lnTo>
                  <a:lnTo>
                    <a:pt x="9434" y="179377"/>
                  </a:lnTo>
                  <a:lnTo>
                    <a:pt x="17876" y="193799"/>
                  </a:lnTo>
                  <a:lnTo>
                    <a:pt x="30560" y="200591"/>
                  </a:lnTo>
                  <a:lnTo>
                    <a:pt x="63468" y="200612"/>
                  </a:lnTo>
                  <a:lnTo>
                    <a:pt x="108178" y="184757"/>
                  </a:lnTo>
                  <a:lnTo>
                    <a:pt x="159800" y="143976"/>
                  </a:lnTo>
                  <a:lnTo>
                    <a:pt x="188148" y="107611"/>
                  </a:lnTo>
                  <a:lnTo>
                    <a:pt x="211083" y="53635"/>
                  </a:lnTo>
                  <a:lnTo>
                    <a:pt x="217549" y="33228"/>
                  </a:lnTo>
                  <a:lnTo>
                    <a:pt x="213497" y="86935"/>
                  </a:lnTo>
                  <a:lnTo>
                    <a:pt x="219580" y="137904"/>
                  </a:lnTo>
                  <a:lnTo>
                    <a:pt x="243804" y="188754"/>
                  </a:lnTo>
                  <a:lnTo>
                    <a:pt x="301461" y="248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43300" y="241300"/>
            <a:ext cx="2464885" cy="426818"/>
            <a:chOff x="3543300" y="241300"/>
            <a:chExt cx="2464885" cy="426818"/>
          </a:xfrm>
        </p:grpSpPr>
        <p:sp>
          <p:nvSpPr>
            <p:cNvPr id="8" name="Freeform 7"/>
            <p:cNvSpPr/>
            <p:nvPr/>
          </p:nvSpPr>
          <p:spPr>
            <a:xfrm>
              <a:off x="3543300" y="266700"/>
              <a:ext cx="25401" cy="381001"/>
            </a:xfrm>
            <a:custGeom>
              <a:avLst/>
              <a:gdLst/>
              <a:ahLst/>
              <a:cxnLst/>
              <a:rect l="0" t="0" r="0" b="0"/>
              <a:pathLst>
                <a:path w="25401" h="381001">
                  <a:moveTo>
                    <a:pt x="25400" y="0"/>
                  </a:moveTo>
                  <a:lnTo>
                    <a:pt x="11585" y="62786"/>
                  </a:lnTo>
                  <a:lnTo>
                    <a:pt x="5149" y="108338"/>
                  </a:lnTo>
                  <a:lnTo>
                    <a:pt x="2289" y="161510"/>
                  </a:lnTo>
                  <a:lnTo>
                    <a:pt x="1017" y="214304"/>
                  </a:lnTo>
                  <a:lnTo>
                    <a:pt x="452" y="265991"/>
                  </a:lnTo>
                  <a:lnTo>
                    <a:pt x="201" y="317185"/>
                  </a:lnTo>
                  <a:lnTo>
                    <a:pt x="89" y="349345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760217" y="241300"/>
              <a:ext cx="37084" cy="393701"/>
            </a:xfrm>
            <a:custGeom>
              <a:avLst/>
              <a:gdLst/>
              <a:ahLst/>
              <a:cxnLst/>
              <a:rect l="0" t="0" r="0" b="0"/>
              <a:pathLst>
                <a:path w="37084" h="393701">
                  <a:moveTo>
                    <a:pt x="24383" y="0"/>
                  </a:moveTo>
                  <a:lnTo>
                    <a:pt x="10568" y="62786"/>
                  </a:lnTo>
                  <a:lnTo>
                    <a:pt x="2416" y="123025"/>
                  </a:lnTo>
                  <a:lnTo>
                    <a:pt x="0" y="176622"/>
                  </a:lnTo>
                  <a:lnTo>
                    <a:pt x="3047" y="232014"/>
                  </a:lnTo>
                  <a:lnTo>
                    <a:pt x="12887" y="285586"/>
                  </a:lnTo>
                  <a:lnTo>
                    <a:pt x="28854" y="341613"/>
                  </a:lnTo>
                  <a:lnTo>
                    <a:pt x="37083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556000" y="419100"/>
              <a:ext cx="266701" cy="76201"/>
            </a:xfrm>
            <a:custGeom>
              <a:avLst/>
              <a:gdLst/>
              <a:ahLst/>
              <a:cxnLst/>
              <a:rect l="0" t="0" r="0" b="0"/>
              <a:pathLst>
                <a:path w="266701" h="76201">
                  <a:moveTo>
                    <a:pt x="0" y="76200"/>
                  </a:moveTo>
                  <a:lnTo>
                    <a:pt x="55260" y="62385"/>
                  </a:lnTo>
                  <a:lnTo>
                    <a:pt x="112672" y="46346"/>
                  </a:lnTo>
                  <a:lnTo>
                    <a:pt x="173506" y="29590"/>
                  </a:lnTo>
                  <a:lnTo>
                    <a:pt x="227752" y="12691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02534" y="431800"/>
              <a:ext cx="139110" cy="190005"/>
            </a:xfrm>
            <a:custGeom>
              <a:avLst/>
              <a:gdLst/>
              <a:ahLst/>
              <a:cxnLst/>
              <a:rect l="0" t="0" r="0" b="0"/>
              <a:pathLst>
                <a:path w="139110" h="190005">
                  <a:moveTo>
                    <a:pt x="47166" y="0"/>
                  </a:moveTo>
                  <a:lnTo>
                    <a:pt x="26940" y="13484"/>
                  </a:lnTo>
                  <a:lnTo>
                    <a:pt x="13247" y="35156"/>
                  </a:lnTo>
                  <a:lnTo>
                    <a:pt x="3869" y="63603"/>
                  </a:lnTo>
                  <a:lnTo>
                    <a:pt x="0" y="111351"/>
                  </a:lnTo>
                  <a:lnTo>
                    <a:pt x="4096" y="144504"/>
                  </a:lnTo>
                  <a:lnTo>
                    <a:pt x="18146" y="170528"/>
                  </a:lnTo>
                  <a:lnTo>
                    <a:pt x="27819" y="181419"/>
                  </a:lnTo>
                  <a:lnTo>
                    <a:pt x="39913" y="187268"/>
                  </a:lnTo>
                  <a:lnTo>
                    <a:pt x="68402" y="190004"/>
                  </a:lnTo>
                  <a:lnTo>
                    <a:pt x="99878" y="178991"/>
                  </a:lnTo>
                  <a:lnTo>
                    <a:pt x="116174" y="170127"/>
                  </a:lnTo>
                  <a:lnTo>
                    <a:pt x="127038" y="157163"/>
                  </a:lnTo>
                  <a:lnTo>
                    <a:pt x="139109" y="123943"/>
                  </a:lnTo>
                  <a:lnTo>
                    <a:pt x="136948" y="93186"/>
                  </a:lnTo>
                  <a:lnTo>
                    <a:pt x="132421" y="79057"/>
                  </a:lnTo>
                  <a:lnTo>
                    <a:pt x="112339" y="55833"/>
                  </a:lnTo>
                  <a:lnTo>
                    <a:pt x="84598" y="38926"/>
                  </a:lnTo>
                  <a:lnTo>
                    <a:pt x="21766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14800" y="366133"/>
              <a:ext cx="296749" cy="237474"/>
            </a:xfrm>
            <a:custGeom>
              <a:avLst/>
              <a:gdLst/>
              <a:ahLst/>
              <a:cxnLst/>
              <a:rect l="0" t="0" r="0" b="0"/>
              <a:pathLst>
                <a:path w="296749" h="237474">
                  <a:moveTo>
                    <a:pt x="0" y="91067"/>
                  </a:moveTo>
                  <a:lnTo>
                    <a:pt x="0" y="146327"/>
                  </a:lnTo>
                  <a:lnTo>
                    <a:pt x="3763" y="193988"/>
                  </a:lnTo>
                  <a:lnTo>
                    <a:pt x="6742" y="210481"/>
                  </a:lnTo>
                  <a:lnTo>
                    <a:pt x="15784" y="220065"/>
                  </a:lnTo>
                  <a:lnTo>
                    <a:pt x="28867" y="225044"/>
                  </a:lnTo>
                  <a:lnTo>
                    <a:pt x="44645" y="226951"/>
                  </a:lnTo>
                  <a:lnTo>
                    <a:pt x="57985" y="221168"/>
                  </a:lnTo>
                  <a:lnTo>
                    <a:pt x="80334" y="195927"/>
                  </a:lnTo>
                  <a:lnTo>
                    <a:pt x="104716" y="143661"/>
                  </a:lnTo>
                  <a:lnTo>
                    <a:pt x="105089" y="145885"/>
                  </a:lnTo>
                  <a:lnTo>
                    <a:pt x="104561" y="163408"/>
                  </a:lnTo>
                  <a:lnTo>
                    <a:pt x="113610" y="202185"/>
                  </a:lnTo>
                  <a:lnTo>
                    <a:pt x="126223" y="223238"/>
                  </a:lnTo>
                  <a:lnTo>
                    <a:pt x="137771" y="229981"/>
                  </a:lnTo>
                  <a:lnTo>
                    <a:pt x="169417" y="237473"/>
                  </a:lnTo>
                  <a:lnTo>
                    <a:pt x="186322" y="233827"/>
                  </a:lnTo>
                  <a:lnTo>
                    <a:pt x="246485" y="194944"/>
                  </a:lnTo>
                  <a:lnTo>
                    <a:pt x="266182" y="175334"/>
                  </a:lnTo>
                  <a:lnTo>
                    <a:pt x="295150" y="115857"/>
                  </a:lnTo>
                  <a:lnTo>
                    <a:pt x="296748" y="90796"/>
                  </a:lnTo>
                  <a:lnTo>
                    <a:pt x="285951" y="49124"/>
                  </a:lnTo>
                  <a:lnTo>
                    <a:pt x="279534" y="33471"/>
                  </a:lnTo>
                  <a:lnTo>
                    <a:pt x="261115" y="12317"/>
                  </a:lnTo>
                  <a:lnTo>
                    <a:pt x="241997" y="0"/>
                  </a:lnTo>
                  <a:lnTo>
                    <a:pt x="241300" y="21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819890" y="241300"/>
              <a:ext cx="26128" cy="355601"/>
            </a:xfrm>
            <a:custGeom>
              <a:avLst/>
              <a:gdLst/>
              <a:ahLst/>
              <a:cxnLst/>
              <a:rect l="0" t="0" r="0" b="0"/>
              <a:pathLst>
                <a:path w="26128" h="355601">
                  <a:moveTo>
                    <a:pt x="18810" y="0"/>
                  </a:moveTo>
                  <a:lnTo>
                    <a:pt x="26127" y="44790"/>
                  </a:lnTo>
                  <a:lnTo>
                    <a:pt x="23003" y="90932"/>
                  </a:lnTo>
                  <a:lnTo>
                    <a:pt x="13310" y="152218"/>
                  </a:lnTo>
                  <a:lnTo>
                    <a:pt x="8244" y="206125"/>
                  </a:lnTo>
                  <a:lnTo>
                    <a:pt x="0" y="257846"/>
                  </a:lnTo>
                  <a:lnTo>
                    <a:pt x="2105" y="308918"/>
                  </a:lnTo>
                  <a:lnTo>
                    <a:pt x="611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35500" y="342900"/>
              <a:ext cx="292101" cy="117218"/>
            </a:xfrm>
            <a:custGeom>
              <a:avLst/>
              <a:gdLst/>
              <a:ahLst/>
              <a:cxnLst/>
              <a:rect l="0" t="0" r="0" b="0"/>
              <a:pathLst>
                <a:path w="292101" h="117218">
                  <a:moveTo>
                    <a:pt x="292100" y="0"/>
                  </a:moveTo>
                  <a:lnTo>
                    <a:pt x="240603" y="27630"/>
                  </a:lnTo>
                  <a:lnTo>
                    <a:pt x="183620" y="59707"/>
                  </a:lnTo>
                  <a:lnTo>
                    <a:pt x="134682" y="78055"/>
                  </a:lnTo>
                  <a:lnTo>
                    <a:pt x="84434" y="99171"/>
                  </a:lnTo>
                  <a:lnTo>
                    <a:pt x="40540" y="116559"/>
                  </a:lnTo>
                  <a:lnTo>
                    <a:pt x="29849" y="117217"/>
                  </a:lnTo>
                  <a:lnTo>
                    <a:pt x="21310" y="114834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67465" y="279400"/>
              <a:ext cx="188736" cy="368301"/>
            </a:xfrm>
            <a:custGeom>
              <a:avLst/>
              <a:gdLst/>
              <a:ahLst/>
              <a:cxnLst/>
              <a:rect l="0" t="0" r="0" b="0"/>
              <a:pathLst>
                <a:path w="188736" h="368301">
                  <a:moveTo>
                    <a:pt x="10935" y="0"/>
                  </a:moveTo>
                  <a:lnTo>
                    <a:pt x="7172" y="62786"/>
                  </a:lnTo>
                  <a:lnTo>
                    <a:pt x="2207" y="108338"/>
                  </a:lnTo>
                  <a:lnTo>
                    <a:pt x="0" y="161510"/>
                  </a:lnTo>
                  <a:lnTo>
                    <a:pt x="2782" y="210541"/>
                  </a:lnTo>
                  <a:lnTo>
                    <a:pt x="12282" y="270286"/>
                  </a:lnTo>
                  <a:lnTo>
                    <a:pt x="16066" y="286024"/>
                  </a:lnTo>
                  <a:lnTo>
                    <a:pt x="20000" y="288049"/>
                  </a:lnTo>
                  <a:lnTo>
                    <a:pt x="28134" y="267722"/>
                  </a:lnTo>
                  <a:lnTo>
                    <a:pt x="33905" y="208677"/>
                  </a:lnTo>
                  <a:lnTo>
                    <a:pt x="42781" y="176942"/>
                  </a:lnTo>
                  <a:lnTo>
                    <a:pt x="57545" y="153430"/>
                  </a:lnTo>
                  <a:lnTo>
                    <a:pt x="78217" y="133572"/>
                  </a:lnTo>
                  <a:lnTo>
                    <a:pt x="88245" y="129971"/>
                  </a:lnTo>
                  <a:lnTo>
                    <a:pt x="97753" y="130391"/>
                  </a:lnTo>
                  <a:lnTo>
                    <a:pt x="106914" y="133494"/>
                  </a:lnTo>
                  <a:lnTo>
                    <a:pt x="120855" y="148231"/>
                  </a:lnTo>
                  <a:lnTo>
                    <a:pt x="141303" y="192185"/>
                  </a:lnTo>
                  <a:lnTo>
                    <a:pt x="150203" y="254594"/>
                  </a:lnTo>
                  <a:lnTo>
                    <a:pt x="161639" y="315795"/>
                  </a:lnTo>
                  <a:lnTo>
                    <a:pt x="188735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188807" y="431560"/>
              <a:ext cx="259494" cy="236558"/>
            </a:xfrm>
            <a:custGeom>
              <a:avLst/>
              <a:gdLst/>
              <a:ahLst/>
              <a:cxnLst/>
              <a:rect l="0" t="0" r="0" b="0"/>
              <a:pathLst>
                <a:path w="259494" h="236558">
                  <a:moveTo>
                    <a:pt x="43593" y="51040"/>
                  </a:moveTo>
                  <a:lnTo>
                    <a:pt x="57077" y="71266"/>
                  </a:lnTo>
                  <a:lnTo>
                    <a:pt x="65282" y="75813"/>
                  </a:lnTo>
                  <a:lnTo>
                    <a:pt x="85688" y="77102"/>
                  </a:lnTo>
                  <a:lnTo>
                    <a:pt x="142010" y="65021"/>
                  </a:lnTo>
                  <a:lnTo>
                    <a:pt x="169178" y="52080"/>
                  </a:lnTo>
                  <a:lnTo>
                    <a:pt x="176705" y="43266"/>
                  </a:lnTo>
                  <a:lnTo>
                    <a:pt x="180312" y="33158"/>
                  </a:lnTo>
                  <a:lnTo>
                    <a:pt x="181306" y="22185"/>
                  </a:lnTo>
                  <a:lnTo>
                    <a:pt x="176324" y="13459"/>
                  </a:lnTo>
                  <a:lnTo>
                    <a:pt x="155737" y="0"/>
                  </a:lnTo>
                  <a:lnTo>
                    <a:pt x="124008" y="604"/>
                  </a:lnTo>
                  <a:lnTo>
                    <a:pt x="87800" y="11691"/>
                  </a:lnTo>
                  <a:lnTo>
                    <a:pt x="26089" y="49539"/>
                  </a:lnTo>
                  <a:lnTo>
                    <a:pt x="14990" y="58506"/>
                  </a:lnTo>
                  <a:lnTo>
                    <a:pt x="2658" y="91047"/>
                  </a:lnTo>
                  <a:lnTo>
                    <a:pt x="0" y="129499"/>
                  </a:lnTo>
                  <a:lnTo>
                    <a:pt x="8226" y="160699"/>
                  </a:lnTo>
                  <a:lnTo>
                    <a:pt x="28724" y="195323"/>
                  </a:lnTo>
                  <a:lnTo>
                    <a:pt x="59413" y="223456"/>
                  </a:lnTo>
                  <a:lnTo>
                    <a:pt x="86843" y="233503"/>
                  </a:lnTo>
                  <a:lnTo>
                    <a:pt x="122082" y="236557"/>
                  </a:lnTo>
                  <a:lnTo>
                    <a:pt x="170669" y="233210"/>
                  </a:lnTo>
                  <a:lnTo>
                    <a:pt x="226590" y="223393"/>
                  </a:lnTo>
                  <a:lnTo>
                    <a:pt x="259493" y="216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47596" y="254000"/>
              <a:ext cx="260589" cy="333938"/>
            </a:xfrm>
            <a:custGeom>
              <a:avLst/>
              <a:gdLst/>
              <a:ahLst/>
              <a:cxnLst/>
              <a:rect l="0" t="0" r="0" b="0"/>
              <a:pathLst>
                <a:path w="260589" h="333938">
                  <a:moveTo>
                    <a:pt x="18204" y="38100"/>
                  </a:moveTo>
                  <a:lnTo>
                    <a:pt x="4389" y="100886"/>
                  </a:lnTo>
                  <a:lnTo>
                    <a:pt x="0" y="157362"/>
                  </a:lnTo>
                  <a:lnTo>
                    <a:pt x="7636" y="212196"/>
                  </a:lnTo>
                  <a:lnTo>
                    <a:pt x="16329" y="252354"/>
                  </a:lnTo>
                  <a:lnTo>
                    <a:pt x="37090" y="290828"/>
                  </a:lnTo>
                  <a:lnTo>
                    <a:pt x="52939" y="310820"/>
                  </a:lnTo>
                  <a:lnTo>
                    <a:pt x="84470" y="331200"/>
                  </a:lnTo>
                  <a:lnTo>
                    <a:pt x="108333" y="333937"/>
                  </a:lnTo>
                  <a:lnTo>
                    <a:pt x="158147" y="324196"/>
                  </a:lnTo>
                  <a:lnTo>
                    <a:pt x="196076" y="299258"/>
                  </a:lnTo>
                  <a:lnTo>
                    <a:pt x="236679" y="260222"/>
                  </a:lnTo>
                  <a:lnTo>
                    <a:pt x="254534" y="232306"/>
                  </a:lnTo>
                  <a:lnTo>
                    <a:pt x="260588" y="189795"/>
                  </a:lnTo>
                  <a:lnTo>
                    <a:pt x="257163" y="143620"/>
                  </a:lnTo>
                  <a:lnTo>
                    <a:pt x="240780" y="93824"/>
                  </a:lnTo>
                  <a:lnTo>
                    <a:pt x="218124" y="42836"/>
                  </a:lnTo>
                  <a:lnTo>
                    <a:pt x="203013" y="24683"/>
                  </a:lnTo>
                  <a:lnTo>
                    <a:pt x="1706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2298700" y="114300"/>
            <a:ext cx="0" cy="232918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1028700"/>
            <a:ext cx="94361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6026126" y="231831"/>
            <a:ext cx="2444775" cy="466670"/>
            <a:chOff x="6026126" y="231831"/>
            <a:chExt cx="2444775" cy="466670"/>
          </a:xfrm>
        </p:grpSpPr>
        <p:sp>
          <p:nvSpPr>
            <p:cNvPr id="21" name="Freeform 20"/>
            <p:cNvSpPr/>
            <p:nvPr/>
          </p:nvSpPr>
          <p:spPr>
            <a:xfrm>
              <a:off x="6026126" y="271576"/>
              <a:ext cx="274507" cy="423200"/>
            </a:xfrm>
            <a:custGeom>
              <a:avLst/>
              <a:gdLst/>
              <a:ahLst/>
              <a:cxnLst/>
              <a:rect l="0" t="0" r="0" b="0"/>
              <a:pathLst>
                <a:path w="274507" h="423200">
                  <a:moveTo>
                    <a:pt x="247674" y="96724"/>
                  </a:moveTo>
                  <a:lnTo>
                    <a:pt x="240932" y="69756"/>
                  </a:lnTo>
                  <a:lnTo>
                    <a:pt x="226333" y="48990"/>
                  </a:lnTo>
                  <a:lnTo>
                    <a:pt x="182467" y="12663"/>
                  </a:lnTo>
                  <a:lnTo>
                    <a:pt x="154253" y="2919"/>
                  </a:lnTo>
                  <a:lnTo>
                    <a:pt x="124309" y="0"/>
                  </a:lnTo>
                  <a:lnTo>
                    <a:pt x="66829" y="9623"/>
                  </a:lnTo>
                  <a:lnTo>
                    <a:pt x="37476" y="18501"/>
                  </a:lnTo>
                  <a:lnTo>
                    <a:pt x="15023" y="31855"/>
                  </a:lnTo>
                  <a:lnTo>
                    <a:pt x="7907" y="42189"/>
                  </a:lnTo>
                  <a:lnTo>
                    <a:pt x="0" y="68723"/>
                  </a:lnTo>
                  <a:lnTo>
                    <a:pt x="4011" y="95568"/>
                  </a:lnTo>
                  <a:lnTo>
                    <a:pt x="22137" y="130719"/>
                  </a:lnTo>
                  <a:lnTo>
                    <a:pt x="29582" y="140554"/>
                  </a:lnTo>
                  <a:lnTo>
                    <a:pt x="56670" y="155245"/>
                  </a:lnTo>
                  <a:lnTo>
                    <a:pt x="118066" y="176174"/>
                  </a:lnTo>
                  <a:lnTo>
                    <a:pt x="178227" y="189566"/>
                  </a:lnTo>
                  <a:lnTo>
                    <a:pt x="236191" y="209213"/>
                  </a:lnTo>
                  <a:lnTo>
                    <a:pt x="260444" y="232326"/>
                  </a:lnTo>
                  <a:lnTo>
                    <a:pt x="268887" y="246392"/>
                  </a:lnTo>
                  <a:lnTo>
                    <a:pt x="274506" y="280836"/>
                  </a:lnTo>
                  <a:lnTo>
                    <a:pt x="269477" y="318251"/>
                  </a:lnTo>
                  <a:lnTo>
                    <a:pt x="235518" y="380737"/>
                  </a:lnTo>
                  <a:lnTo>
                    <a:pt x="216871" y="400752"/>
                  </a:lnTo>
                  <a:lnTo>
                    <a:pt x="194473" y="414351"/>
                  </a:lnTo>
                  <a:lnTo>
                    <a:pt x="137837" y="423199"/>
                  </a:lnTo>
                  <a:lnTo>
                    <a:pt x="95376" y="421505"/>
                  </a:lnTo>
                  <a:lnTo>
                    <a:pt x="57219" y="413227"/>
                  </a:lnTo>
                  <a:lnTo>
                    <a:pt x="30854" y="395436"/>
                  </a:lnTo>
                  <a:lnTo>
                    <a:pt x="24105" y="386177"/>
                  </a:lnTo>
                  <a:lnTo>
                    <a:pt x="21017" y="377181"/>
                  </a:lnTo>
                  <a:lnTo>
                    <a:pt x="19074" y="3507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20497" y="231831"/>
              <a:ext cx="250204" cy="466670"/>
            </a:xfrm>
            <a:custGeom>
              <a:avLst/>
              <a:gdLst/>
              <a:ahLst/>
              <a:cxnLst/>
              <a:rect l="0" t="0" r="0" b="0"/>
              <a:pathLst>
                <a:path w="250204" h="466670">
                  <a:moveTo>
                    <a:pt x="97803" y="466669"/>
                  </a:moveTo>
                  <a:lnTo>
                    <a:pt x="107942" y="404423"/>
                  </a:lnTo>
                  <a:lnTo>
                    <a:pt x="115479" y="353867"/>
                  </a:lnTo>
                  <a:lnTo>
                    <a:pt x="123533" y="309761"/>
                  </a:lnTo>
                  <a:lnTo>
                    <a:pt x="132238" y="253196"/>
                  </a:lnTo>
                  <a:lnTo>
                    <a:pt x="138580" y="200688"/>
                  </a:lnTo>
                  <a:lnTo>
                    <a:pt x="145633" y="149382"/>
                  </a:lnTo>
                  <a:lnTo>
                    <a:pt x="154758" y="88220"/>
                  </a:lnTo>
                  <a:lnTo>
                    <a:pt x="159364" y="41583"/>
                  </a:lnTo>
                  <a:lnTo>
                    <a:pt x="154365" y="33700"/>
                  </a:lnTo>
                  <a:lnTo>
                    <a:pt x="145389" y="31268"/>
                  </a:lnTo>
                  <a:lnTo>
                    <a:pt x="133760" y="32468"/>
                  </a:lnTo>
                  <a:lnTo>
                    <a:pt x="113314" y="41328"/>
                  </a:lnTo>
                  <a:lnTo>
                    <a:pt x="52424" y="89999"/>
                  </a:lnTo>
                  <a:lnTo>
                    <a:pt x="0" y="133956"/>
                  </a:lnTo>
                  <a:lnTo>
                    <a:pt x="145" y="133382"/>
                  </a:lnTo>
                  <a:lnTo>
                    <a:pt x="50486" y="75494"/>
                  </a:lnTo>
                  <a:lnTo>
                    <a:pt x="107199" y="13565"/>
                  </a:lnTo>
                  <a:lnTo>
                    <a:pt x="116767" y="3733"/>
                  </a:lnTo>
                  <a:lnTo>
                    <a:pt x="125968" y="0"/>
                  </a:lnTo>
                  <a:lnTo>
                    <a:pt x="134924" y="334"/>
                  </a:lnTo>
                  <a:lnTo>
                    <a:pt x="143717" y="3379"/>
                  </a:lnTo>
                  <a:lnTo>
                    <a:pt x="161013" y="21814"/>
                  </a:lnTo>
                  <a:lnTo>
                    <a:pt x="201855" y="79641"/>
                  </a:lnTo>
                  <a:lnTo>
                    <a:pt x="241885" y="137086"/>
                  </a:lnTo>
                  <a:lnTo>
                    <a:pt x="250203" y="149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045560" y="330200"/>
              <a:ext cx="168041" cy="292101"/>
            </a:xfrm>
            <a:custGeom>
              <a:avLst/>
              <a:gdLst/>
              <a:ahLst/>
              <a:cxnLst/>
              <a:rect l="0" t="0" r="0" b="0"/>
              <a:pathLst>
                <a:path w="168041" h="292101">
                  <a:moveTo>
                    <a:pt x="168040" y="0"/>
                  </a:moveTo>
                  <a:lnTo>
                    <a:pt x="168040" y="55260"/>
                  </a:lnTo>
                  <a:lnTo>
                    <a:pt x="168040" y="70707"/>
                  </a:lnTo>
                  <a:lnTo>
                    <a:pt x="165218" y="76771"/>
                  </a:lnTo>
                  <a:lnTo>
                    <a:pt x="160514" y="76581"/>
                  </a:lnTo>
                  <a:lnTo>
                    <a:pt x="132687" y="52600"/>
                  </a:lnTo>
                  <a:lnTo>
                    <a:pt x="105290" y="48307"/>
                  </a:lnTo>
                  <a:lnTo>
                    <a:pt x="88107" y="49138"/>
                  </a:lnTo>
                  <a:lnTo>
                    <a:pt x="57725" y="65113"/>
                  </a:lnTo>
                  <a:lnTo>
                    <a:pt x="32934" y="89617"/>
                  </a:lnTo>
                  <a:lnTo>
                    <a:pt x="11043" y="128624"/>
                  </a:lnTo>
                  <a:lnTo>
                    <a:pt x="426" y="159236"/>
                  </a:lnTo>
                  <a:lnTo>
                    <a:pt x="0" y="221689"/>
                  </a:lnTo>
                  <a:lnTo>
                    <a:pt x="12922" y="257984"/>
                  </a:lnTo>
                  <a:lnTo>
                    <a:pt x="22295" y="273589"/>
                  </a:lnTo>
                  <a:lnTo>
                    <a:pt x="35599" y="282582"/>
                  </a:lnTo>
                  <a:lnTo>
                    <a:pt x="88831" y="290638"/>
                  </a:lnTo>
                  <a:lnTo>
                    <a:pt x="10454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251700" y="419100"/>
              <a:ext cx="129430" cy="210806"/>
            </a:xfrm>
            <a:custGeom>
              <a:avLst/>
              <a:gdLst/>
              <a:ahLst/>
              <a:cxnLst/>
              <a:rect l="0" t="0" r="0" b="0"/>
              <a:pathLst>
                <a:path w="129430" h="210806">
                  <a:moveTo>
                    <a:pt x="76200" y="0"/>
                  </a:moveTo>
                  <a:lnTo>
                    <a:pt x="62716" y="13484"/>
                  </a:lnTo>
                  <a:lnTo>
                    <a:pt x="34287" y="73742"/>
                  </a:lnTo>
                  <a:lnTo>
                    <a:pt x="21134" y="131602"/>
                  </a:lnTo>
                  <a:lnTo>
                    <a:pt x="22564" y="167616"/>
                  </a:lnTo>
                  <a:lnTo>
                    <a:pt x="31666" y="194911"/>
                  </a:lnTo>
                  <a:lnTo>
                    <a:pt x="38043" y="206141"/>
                  </a:lnTo>
                  <a:lnTo>
                    <a:pt x="47940" y="210805"/>
                  </a:lnTo>
                  <a:lnTo>
                    <a:pt x="73989" y="208461"/>
                  </a:lnTo>
                  <a:lnTo>
                    <a:pt x="96854" y="198012"/>
                  </a:lnTo>
                  <a:lnTo>
                    <a:pt x="106903" y="191275"/>
                  </a:lnTo>
                  <a:lnTo>
                    <a:pt x="121831" y="168737"/>
                  </a:lnTo>
                  <a:lnTo>
                    <a:pt x="127788" y="154825"/>
                  </a:lnTo>
                  <a:lnTo>
                    <a:pt x="129429" y="101535"/>
                  </a:lnTo>
                  <a:lnTo>
                    <a:pt x="122975" y="86034"/>
                  </a:lnTo>
                  <a:lnTo>
                    <a:pt x="100751" y="61286"/>
                  </a:lnTo>
                  <a:lnTo>
                    <a:pt x="56507" y="38228"/>
                  </a:lnTo>
                  <a:lnTo>
                    <a:pt x="43315" y="36774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456820" y="443900"/>
              <a:ext cx="175881" cy="203801"/>
            </a:xfrm>
            <a:custGeom>
              <a:avLst/>
              <a:gdLst/>
              <a:ahLst/>
              <a:cxnLst/>
              <a:rect l="0" t="0" r="0" b="0"/>
              <a:pathLst>
                <a:path w="175881" h="203801">
                  <a:moveTo>
                    <a:pt x="23480" y="26000"/>
                  </a:moveTo>
                  <a:lnTo>
                    <a:pt x="14752" y="59239"/>
                  </a:lnTo>
                  <a:lnTo>
                    <a:pt x="10546" y="109854"/>
                  </a:lnTo>
                  <a:lnTo>
                    <a:pt x="2401" y="149937"/>
                  </a:lnTo>
                  <a:lnTo>
                    <a:pt x="960" y="148136"/>
                  </a:lnTo>
                  <a:lnTo>
                    <a:pt x="0" y="141290"/>
                  </a:lnTo>
                  <a:lnTo>
                    <a:pt x="12147" y="84195"/>
                  </a:lnTo>
                  <a:lnTo>
                    <a:pt x="27648" y="40891"/>
                  </a:lnTo>
                  <a:lnTo>
                    <a:pt x="34725" y="27461"/>
                  </a:lnTo>
                  <a:lnTo>
                    <a:pt x="53878" y="8775"/>
                  </a:lnTo>
                  <a:lnTo>
                    <a:pt x="64912" y="1817"/>
                  </a:lnTo>
                  <a:lnTo>
                    <a:pt x="76502" y="0"/>
                  </a:lnTo>
                  <a:lnTo>
                    <a:pt x="100667" y="5507"/>
                  </a:lnTo>
                  <a:lnTo>
                    <a:pt x="121755" y="24888"/>
                  </a:lnTo>
                  <a:lnTo>
                    <a:pt x="139125" y="55139"/>
                  </a:lnTo>
                  <a:lnTo>
                    <a:pt x="156836" y="116949"/>
                  </a:lnTo>
                  <a:lnTo>
                    <a:pt x="171700" y="178543"/>
                  </a:lnTo>
                  <a:lnTo>
                    <a:pt x="175880" y="203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683733" y="266700"/>
              <a:ext cx="12468" cy="330201"/>
            </a:xfrm>
            <a:custGeom>
              <a:avLst/>
              <a:gdLst/>
              <a:ahLst/>
              <a:cxnLst/>
              <a:rect l="0" t="0" r="0" b="0"/>
              <a:pathLst>
                <a:path w="12468" h="330201">
                  <a:moveTo>
                    <a:pt x="12467" y="0"/>
                  </a:moveTo>
                  <a:lnTo>
                    <a:pt x="3739" y="53518"/>
                  </a:lnTo>
                  <a:lnTo>
                    <a:pt x="1532" y="101867"/>
                  </a:lnTo>
                  <a:lnTo>
                    <a:pt x="290" y="164395"/>
                  </a:lnTo>
                  <a:lnTo>
                    <a:pt x="0" y="208531"/>
                  </a:lnTo>
                  <a:lnTo>
                    <a:pt x="3599" y="269691"/>
                  </a:lnTo>
                  <a:lnTo>
                    <a:pt x="12467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620000" y="377658"/>
              <a:ext cx="542560" cy="217076"/>
            </a:xfrm>
            <a:custGeom>
              <a:avLst/>
              <a:gdLst/>
              <a:ahLst/>
              <a:cxnLst/>
              <a:rect l="0" t="0" r="0" b="0"/>
              <a:pathLst>
                <a:path w="542560" h="217076">
                  <a:moveTo>
                    <a:pt x="0" y="66842"/>
                  </a:moveTo>
                  <a:lnTo>
                    <a:pt x="59772" y="42423"/>
                  </a:lnTo>
                  <a:lnTo>
                    <a:pt x="107238" y="26054"/>
                  </a:lnTo>
                  <a:lnTo>
                    <a:pt x="157049" y="12266"/>
                  </a:lnTo>
                  <a:lnTo>
                    <a:pt x="200815" y="12728"/>
                  </a:lnTo>
                  <a:lnTo>
                    <a:pt x="212899" y="19477"/>
                  </a:lnTo>
                  <a:lnTo>
                    <a:pt x="233852" y="42028"/>
                  </a:lnTo>
                  <a:lnTo>
                    <a:pt x="245045" y="74628"/>
                  </a:lnTo>
                  <a:lnTo>
                    <a:pt x="247584" y="136412"/>
                  </a:lnTo>
                  <a:lnTo>
                    <a:pt x="244093" y="169729"/>
                  </a:lnTo>
                  <a:lnTo>
                    <a:pt x="243162" y="170711"/>
                  </a:lnTo>
                  <a:lnTo>
                    <a:pt x="243539" y="153928"/>
                  </a:lnTo>
                  <a:lnTo>
                    <a:pt x="253095" y="99701"/>
                  </a:lnTo>
                  <a:lnTo>
                    <a:pt x="274585" y="49453"/>
                  </a:lnTo>
                  <a:lnTo>
                    <a:pt x="295604" y="25717"/>
                  </a:lnTo>
                  <a:lnTo>
                    <a:pt x="331238" y="3230"/>
                  </a:lnTo>
                  <a:lnTo>
                    <a:pt x="356062" y="0"/>
                  </a:lnTo>
                  <a:lnTo>
                    <a:pt x="368608" y="1114"/>
                  </a:lnTo>
                  <a:lnTo>
                    <a:pt x="390074" y="13640"/>
                  </a:lnTo>
                  <a:lnTo>
                    <a:pt x="399749" y="22908"/>
                  </a:lnTo>
                  <a:lnTo>
                    <a:pt x="410500" y="52019"/>
                  </a:lnTo>
                  <a:lnTo>
                    <a:pt x="413866" y="85654"/>
                  </a:lnTo>
                  <a:lnTo>
                    <a:pt x="408293" y="145504"/>
                  </a:lnTo>
                  <a:lnTo>
                    <a:pt x="410063" y="176592"/>
                  </a:lnTo>
                  <a:lnTo>
                    <a:pt x="420258" y="204520"/>
                  </a:lnTo>
                  <a:lnTo>
                    <a:pt x="431161" y="212249"/>
                  </a:lnTo>
                  <a:lnTo>
                    <a:pt x="462090" y="217075"/>
                  </a:lnTo>
                  <a:lnTo>
                    <a:pt x="491829" y="206990"/>
                  </a:lnTo>
                  <a:lnTo>
                    <a:pt x="517746" y="186986"/>
                  </a:lnTo>
                  <a:lnTo>
                    <a:pt x="538673" y="159280"/>
                  </a:lnTo>
                  <a:lnTo>
                    <a:pt x="542559" y="145401"/>
                  </a:lnTo>
                  <a:lnTo>
                    <a:pt x="539352" y="118690"/>
                  </a:lnTo>
                  <a:lnTo>
                    <a:pt x="531723" y="108463"/>
                  </a:lnTo>
                  <a:lnTo>
                    <a:pt x="495430" y="87327"/>
                  </a:lnTo>
                  <a:lnTo>
                    <a:pt x="469958" y="76887"/>
                  </a:lnTo>
                  <a:lnTo>
                    <a:pt x="444526" y="75070"/>
                  </a:lnTo>
                  <a:lnTo>
                    <a:pt x="398881" y="81980"/>
                  </a:lnTo>
                  <a:lnTo>
                    <a:pt x="367781" y="89092"/>
                  </a:lnTo>
                  <a:lnTo>
                    <a:pt x="342900" y="1049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270288" y="419100"/>
              <a:ext cx="200613" cy="271099"/>
            </a:xfrm>
            <a:custGeom>
              <a:avLst/>
              <a:gdLst/>
              <a:ahLst/>
              <a:cxnLst/>
              <a:rect l="0" t="0" r="0" b="0"/>
              <a:pathLst>
                <a:path w="200613" h="271099">
                  <a:moveTo>
                    <a:pt x="10112" y="0"/>
                  </a:moveTo>
                  <a:lnTo>
                    <a:pt x="1384" y="50696"/>
                  </a:lnTo>
                  <a:lnTo>
                    <a:pt x="0" y="108311"/>
                  </a:lnTo>
                  <a:lnTo>
                    <a:pt x="6489" y="170067"/>
                  </a:lnTo>
                  <a:lnTo>
                    <a:pt x="7627" y="230229"/>
                  </a:lnTo>
                  <a:lnTo>
                    <a:pt x="2893" y="261779"/>
                  </a:lnTo>
                  <a:lnTo>
                    <a:pt x="5299" y="269064"/>
                  </a:lnTo>
                  <a:lnTo>
                    <a:pt x="11137" y="271098"/>
                  </a:lnTo>
                  <a:lnTo>
                    <a:pt x="64407" y="260827"/>
                  </a:lnTo>
                  <a:lnTo>
                    <a:pt x="115726" y="256023"/>
                  </a:lnTo>
                  <a:lnTo>
                    <a:pt x="170674" y="245672"/>
                  </a:lnTo>
                  <a:lnTo>
                    <a:pt x="200612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79400" y="1448217"/>
            <a:ext cx="1460501" cy="545684"/>
            <a:chOff x="279400" y="1448217"/>
            <a:chExt cx="1460501" cy="545684"/>
          </a:xfrm>
        </p:grpSpPr>
        <p:sp>
          <p:nvSpPr>
            <p:cNvPr id="30" name="Freeform 29"/>
            <p:cNvSpPr/>
            <p:nvPr/>
          </p:nvSpPr>
          <p:spPr>
            <a:xfrm>
              <a:off x="279400" y="1448217"/>
              <a:ext cx="279401" cy="520284"/>
            </a:xfrm>
            <a:custGeom>
              <a:avLst/>
              <a:gdLst/>
              <a:ahLst/>
              <a:cxnLst/>
              <a:rect l="0" t="0" r="0" b="0"/>
              <a:pathLst>
                <a:path w="279401" h="520284">
                  <a:moveTo>
                    <a:pt x="0" y="482183"/>
                  </a:moveTo>
                  <a:lnTo>
                    <a:pt x="18867" y="460494"/>
                  </a:lnTo>
                  <a:lnTo>
                    <a:pt x="42031" y="398057"/>
                  </a:lnTo>
                  <a:lnTo>
                    <a:pt x="61686" y="343114"/>
                  </a:lnTo>
                  <a:lnTo>
                    <a:pt x="85383" y="282149"/>
                  </a:lnTo>
                  <a:lnTo>
                    <a:pt x="110279" y="219400"/>
                  </a:lnTo>
                  <a:lnTo>
                    <a:pt x="135530" y="162865"/>
                  </a:lnTo>
                  <a:lnTo>
                    <a:pt x="154143" y="103623"/>
                  </a:lnTo>
                  <a:lnTo>
                    <a:pt x="175338" y="54869"/>
                  </a:lnTo>
                  <a:lnTo>
                    <a:pt x="192749" y="6870"/>
                  </a:lnTo>
                  <a:lnTo>
                    <a:pt x="197644" y="208"/>
                  </a:lnTo>
                  <a:lnTo>
                    <a:pt x="202318" y="0"/>
                  </a:lnTo>
                  <a:lnTo>
                    <a:pt x="206845" y="4094"/>
                  </a:lnTo>
                  <a:lnTo>
                    <a:pt x="213217" y="57050"/>
                  </a:lnTo>
                  <a:lnTo>
                    <a:pt x="221847" y="115074"/>
                  </a:lnTo>
                  <a:lnTo>
                    <a:pt x="226599" y="174757"/>
                  </a:lnTo>
                  <a:lnTo>
                    <a:pt x="234749" y="237126"/>
                  </a:lnTo>
                  <a:lnTo>
                    <a:pt x="246101" y="300291"/>
                  </a:lnTo>
                  <a:lnTo>
                    <a:pt x="258402" y="363691"/>
                  </a:lnTo>
                  <a:lnTo>
                    <a:pt x="264241" y="420420"/>
                  </a:lnTo>
                  <a:lnTo>
                    <a:pt x="274942" y="478606"/>
                  </a:lnTo>
                  <a:lnTo>
                    <a:pt x="279400" y="5202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55600" y="1689100"/>
              <a:ext cx="165101" cy="62398"/>
            </a:xfrm>
            <a:custGeom>
              <a:avLst/>
              <a:gdLst/>
              <a:ahLst/>
              <a:cxnLst/>
              <a:rect l="0" t="0" r="0" b="0"/>
              <a:pathLst>
                <a:path w="165101" h="62398">
                  <a:moveTo>
                    <a:pt x="0" y="25400"/>
                  </a:moveTo>
                  <a:lnTo>
                    <a:pt x="6742" y="52368"/>
                  </a:lnTo>
                  <a:lnTo>
                    <a:pt x="12961" y="58901"/>
                  </a:lnTo>
                  <a:lnTo>
                    <a:pt x="21341" y="61845"/>
                  </a:lnTo>
                  <a:lnTo>
                    <a:pt x="31161" y="62397"/>
                  </a:lnTo>
                  <a:lnTo>
                    <a:pt x="53360" y="55484"/>
                  </a:lnTo>
                  <a:lnTo>
                    <a:pt x="114637" y="28839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35000" y="1549400"/>
              <a:ext cx="12701" cy="431801"/>
            </a:xfrm>
            <a:custGeom>
              <a:avLst/>
              <a:gdLst/>
              <a:ahLst/>
              <a:cxnLst/>
              <a:rect l="0" t="0" r="0" b="0"/>
              <a:pathLst>
                <a:path w="12701" h="431801">
                  <a:moveTo>
                    <a:pt x="0" y="0"/>
                  </a:moveTo>
                  <a:lnTo>
                    <a:pt x="0" y="44790"/>
                  </a:lnTo>
                  <a:lnTo>
                    <a:pt x="0" y="90932"/>
                  </a:lnTo>
                  <a:lnTo>
                    <a:pt x="0" y="136840"/>
                  </a:lnTo>
                  <a:lnTo>
                    <a:pt x="0" y="180762"/>
                  </a:lnTo>
                  <a:lnTo>
                    <a:pt x="0" y="243746"/>
                  </a:lnTo>
                  <a:lnTo>
                    <a:pt x="0" y="298783"/>
                  </a:lnTo>
                  <a:lnTo>
                    <a:pt x="1411" y="350838"/>
                  </a:lnTo>
                  <a:lnTo>
                    <a:pt x="10052" y="407707"/>
                  </a:lnTo>
                  <a:lnTo>
                    <a:pt x="127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31505" y="1707096"/>
              <a:ext cx="157496" cy="286805"/>
            </a:xfrm>
            <a:custGeom>
              <a:avLst/>
              <a:gdLst/>
              <a:ahLst/>
              <a:cxnLst/>
              <a:rect l="0" t="0" r="0" b="0"/>
              <a:pathLst>
                <a:path w="157496" h="286805">
                  <a:moveTo>
                    <a:pt x="144795" y="32804"/>
                  </a:moveTo>
                  <a:lnTo>
                    <a:pt x="131311" y="12578"/>
                  </a:lnTo>
                  <a:lnTo>
                    <a:pt x="121695" y="6620"/>
                  </a:lnTo>
                  <a:lnTo>
                    <a:pt x="95958" y="0"/>
                  </a:lnTo>
                  <a:lnTo>
                    <a:pt x="84015" y="1057"/>
                  </a:lnTo>
                  <a:lnTo>
                    <a:pt x="63219" y="9757"/>
                  </a:lnTo>
                  <a:lnTo>
                    <a:pt x="35644" y="44006"/>
                  </a:lnTo>
                  <a:lnTo>
                    <a:pt x="11182" y="97419"/>
                  </a:lnTo>
                  <a:lnTo>
                    <a:pt x="0" y="147278"/>
                  </a:lnTo>
                  <a:lnTo>
                    <a:pt x="1890" y="190926"/>
                  </a:lnTo>
                  <a:lnTo>
                    <a:pt x="14959" y="227258"/>
                  </a:lnTo>
                  <a:lnTo>
                    <a:pt x="24371" y="242873"/>
                  </a:lnTo>
                  <a:lnTo>
                    <a:pt x="34879" y="251872"/>
                  </a:lnTo>
                  <a:lnTo>
                    <a:pt x="46118" y="256461"/>
                  </a:lnTo>
                  <a:lnTo>
                    <a:pt x="57843" y="258108"/>
                  </a:lnTo>
                  <a:lnTo>
                    <a:pt x="68483" y="252151"/>
                  </a:lnTo>
                  <a:lnTo>
                    <a:pt x="87830" y="226718"/>
                  </a:lnTo>
                  <a:lnTo>
                    <a:pt x="113108" y="173178"/>
                  </a:lnTo>
                  <a:lnTo>
                    <a:pt x="131689" y="121837"/>
                  </a:lnTo>
                  <a:lnTo>
                    <a:pt x="140912" y="79881"/>
                  </a:lnTo>
                  <a:lnTo>
                    <a:pt x="141658" y="59371"/>
                  </a:lnTo>
                  <a:lnTo>
                    <a:pt x="139881" y="61805"/>
                  </a:lnTo>
                  <a:lnTo>
                    <a:pt x="135556" y="82382"/>
                  </a:lnTo>
                  <a:lnTo>
                    <a:pt x="133120" y="138746"/>
                  </a:lnTo>
                  <a:lnTo>
                    <a:pt x="132399" y="192449"/>
                  </a:lnTo>
                  <a:lnTo>
                    <a:pt x="135007" y="241286"/>
                  </a:lnTo>
                  <a:lnTo>
                    <a:pt x="157495" y="2868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977662" y="1663700"/>
              <a:ext cx="164379" cy="305846"/>
            </a:xfrm>
            <a:custGeom>
              <a:avLst/>
              <a:gdLst/>
              <a:ahLst/>
              <a:cxnLst/>
              <a:rect l="0" t="0" r="0" b="0"/>
              <a:pathLst>
                <a:path w="164379" h="305846">
                  <a:moveTo>
                    <a:pt x="101838" y="0"/>
                  </a:moveTo>
                  <a:lnTo>
                    <a:pt x="50341" y="27630"/>
                  </a:lnTo>
                  <a:lnTo>
                    <a:pt x="26739" y="44735"/>
                  </a:lnTo>
                  <a:lnTo>
                    <a:pt x="6842" y="66449"/>
                  </a:lnTo>
                  <a:lnTo>
                    <a:pt x="1819" y="78166"/>
                  </a:lnTo>
                  <a:lnTo>
                    <a:pt x="0" y="102474"/>
                  </a:lnTo>
                  <a:lnTo>
                    <a:pt x="5724" y="113471"/>
                  </a:lnTo>
                  <a:lnTo>
                    <a:pt x="27135" y="133217"/>
                  </a:lnTo>
                  <a:lnTo>
                    <a:pt x="77666" y="160200"/>
                  </a:lnTo>
                  <a:lnTo>
                    <a:pt x="130581" y="186069"/>
                  </a:lnTo>
                  <a:lnTo>
                    <a:pt x="153653" y="206875"/>
                  </a:lnTo>
                  <a:lnTo>
                    <a:pt x="161782" y="218350"/>
                  </a:lnTo>
                  <a:lnTo>
                    <a:pt x="164378" y="230233"/>
                  </a:lnTo>
                  <a:lnTo>
                    <a:pt x="159737" y="254726"/>
                  </a:lnTo>
                  <a:lnTo>
                    <a:pt x="140741" y="275960"/>
                  </a:lnTo>
                  <a:lnTo>
                    <a:pt x="89297" y="305845"/>
                  </a:lnTo>
                  <a:lnTo>
                    <a:pt x="60046" y="304794"/>
                  </a:lnTo>
                  <a:lnTo>
                    <a:pt x="12938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219200" y="1524000"/>
              <a:ext cx="12701" cy="431801"/>
            </a:xfrm>
            <a:custGeom>
              <a:avLst/>
              <a:gdLst/>
              <a:ahLst/>
              <a:cxnLst/>
              <a:rect l="0" t="0" r="0" b="0"/>
              <a:pathLst>
                <a:path w="12701" h="431801">
                  <a:moveTo>
                    <a:pt x="12700" y="0"/>
                  </a:moveTo>
                  <a:lnTo>
                    <a:pt x="12700" y="53518"/>
                  </a:lnTo>
                  <a:lnTo>
                    <a:pt x="12700" y="101867"/>
                  </a:lnTo>
                  <a:lnTo>
                    <a:pt x="12700" y="164395"/>
                  </a:lnTo>
                  <a:lnTo>
                    <a:pt x="12700" y="225412"/>
                  </a:lnTo>
                  <a:lnTo>
                    <a:pt x="12700" y="281434"/>
                  </a:lnTo>
                  <a:lnTo>
                    <a:pt x="5958" y="333782"/>
                  </a:lnTo>
                  <a:lnTo>
                    <a:pt x="1765" y="391782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20439" y="1676400"/>
              <a:ext cx="227362" cy="266701"/>
            </a:xfrm>
            <a:custGeom>
              <a:avLst/>
              <a:gdLst/>
              <a:ahLst/>
              <a:cxnLst/>
              <a:rect l="0" t="0" r="0" b="0"/>
              <a:pathLst>
                <a:path w="227362" h="266701">
                  <a:moveTo>
                    <a:pt x="151161" y="0"/>
                  </a:moveTo>
                  <a:lnTo>
                    <a:pt x="109066" y="59772"/>
                  </a:lnTo>
                  <a:lnTo>
                    <a:pt x="60293" y="93753"/>
                  </a:lnTo>
                  <a:lnTo>
                    <a:pt x="7899" y="108212"/>
                  </a:lnTo>
                  <a:lnTo>
                    <a:pt x="620" y="114475"/>
                  </a:lnTo>
                  <a:lnTo>
                    <a:pt x="0" y="122883"/>
                  </a:lnTo>
                  <a:lnTo>
                    <a:pt x="19354" y="158706"/>
                  </a:lnTo>
                  <a:lnTo>
                    <a:pt x="29423" y="173537"/>
                  </a:lnTo>
                  <a:lnTo>
                    <a:pt x="77304" y="207895"/>
                  </a:lnTo>
                  <a:lnTo>
                    <a:pt x="129434" y="235949"/>
                  </a:lnTo>
                  <a:lnTo>
                    <a:pt x="186067" y="259162"/>
                  </a:lnTo>
                  <a:lnTo>
                    <a:pt x="227361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470194" y="1695965"/>
              <a:ext cx="269707" cy="285236"/>
            </a:xfrm>
            <a:custGeom>
              <a:avLst/>
              <a:gdLst/>
              <a:ahLst/>
              <a:cxnLst/>
              <a:rect l="0" t="0" r="0" b="0"/>
              <a:pathLst>
                <a:path w="269707" h="285236">
                  <a:moveTo>
                    <a:pt x="155406" y="69335"/>
                  </a:moveTo>
                  <a:lnTo>
                    <a:pt x="162148" y="49109"/>
                  </a:lnTo>
                  <a:lnTo>
                    <a:pt x="157932" y="27890"/>
                  </a:lnTo>
                  <a:lnTo>
                    <a:pt x="152857" y="16305"/>
                  </a:lnTo>
                  <a:lnTo>
                    <a:pt x="143829" y="8582"/>
                  </a:lnTo>
                  <a:lnTo>
                    <a:pt x="118746" y="0"/>
                  </a:lnTo>
                  <a:lnTo>
                    <a:pt x="92546" y="3712"/>
                  </a:lnTo>
                  <a:lnTo>
                    <a:pt x="79633" y="8653"/>
                  </a:lnTo>
                  <a:lnTo>
                    <a:pt x="53996" y="32958"/>
                  </a:lnTo>
                  <a:lnTo>
                    <a:pt x="16527" y="92567"/>
                  </a:lnTo>
                  <a:lnTo>
                    <a:pt x="270" y="132192"/>
                  </a:lnTo>
                  <a:lnTo>
                    <a:pt x="0" y="184229"/>
                  </a:lnTo>
                  <a:lnTo>
                    <a:pt x="15599" y="237590"/>
                  </a:lnTo>
                  <a:lnTo>
                    <a:pt x="26924" y="247827"/>
                  </a:lnTo>
                  <a:lnTo>
                    <a:pt x="41529" y="253241"/>
                  </a:lnTo>
                  <a:lnTo>
                    <a:pt x="58321" y="255439"/>
                  </a:lnTo>
                  <a:lnTo>
                    <a:pt x="84505" y="250355"/>
                  </a:lnTo>
                  <a:lnTo>
                    <a:pt x="115113" y="231626"/>
                  </a:lnTo>
                  <a:lnTo>
                    <a:pt x="131854" y="214842"/>
                  </a:lnTo>
                  <a:lnTo>
                    <a:pt x="143998" y="193271"/>
                  </a:lnTo>
                  <a:lnTo>
                    <a:pt x="154564" y="137352"/>
                  </a:lnTo>
                  <a:lnTo>
                    <a:pt x="157667" y="138668"/>
                  </a:lnTo>
                  <a:lnTo>
                    <a:pt x="184768" y="201725"/>
                  </a:lnTo>
                  <a:lnTo>
                    <a:pt x="211143" y="244969"/>
                  </a:lnTo>
                  <a:lnTo>
                    <a:pt x="232389" y="267339"/>
                  </a:lnTo>
                  <a:lnTo>
                    <a:pt x="269706" y="2852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425549" y="1244600"/>
            <a:ext cx="6731152" cy="579899"/>
            <a:chOff x="2425549" y="1244600"/>
            <a:chExt cx="6731152" cy="579899"/>
          </a:xfrm>
        </p:grpSpPr>
        <p:sp>
          <p:nvSpPr>
            <p:cNvPr id="39" name="Freeform 38"/>
            <p:cNvSpPr/>
            <p:nvPr/>
          </p:nvSpPr>
          <p:spPr>
            <a:xfrm>
              <a:off x="2425549" y="1304284"/>
              <a:ext cx="235494" cy="379398"/>
            </a:xfrm>
            <a:custGeom>
              <a:avLst/>
              <a:gdLst/>
              <a:ahLst/>
              <a:cxnLst/>
              <a:rect l="0" t="0" r="0" b="0"/>
              <a:pathLst>
                <a:path w="235494" h="379398">
                  <a:moveTo>
                    <a:pt x="228751" y="105416"/>
                  </a:moveTo>
                  <a:lnTo>
                    <a:pt x="235493" y="85190"/>
                  </a:lnTo>
                  <a:lnTo>
                    <a:pt x="235040" y="63971"/>
                  </a:lnTo>
                  <a:lnTo>
                    <a:pt x="228724" y="41841"/>
                  </a:lnTo>
                  <a:lnTo>
                    <a:pt x="216509" y="22597"/>
                  </a:lnTo>
                  <a:lnTo>
                    <a:pt x="197910" y="8400"/>
                  </a:lnTo>
                  <a:lnTo>
                    <a:pt x="187024" y="2639"/>
                  </a:lnTo>
                  <a:lnTo>
                    <a:pt x="159876" y="0"/>
                  </a:lnTo>
                  <a:lnTo>
                    <a:pt x="131818" y="4942"/>
                  </a:lnTo>
                  <a:lnTo>
                    <a:pt x="100155" y="23592"/>
                  </a:lnTo>
                  <a:lnTo>
                    <a:pt x="64172" y="58940"/>
                  </a:lnTo>
                  <a:lnTo>
                    <a:pt x="55532" y="70199"/>
                  </a:lnTo>
                  <a:lnTo>
                    <a:pt x="52594" y="81938"/>
                  </a:lnTo>
                  <a:lnTo>
                    <a:pt x="56855" y="106270"/>
                  </a:lnTo>
                  <a:lnTo>
                    <a:pt x="75682" y="127433"/>
                  </a:lnTo>
                  <a:lnTo>
                    <a:pt x="133761" y="164014"/>
                  </a:lnTo>
                  <a:lnTo>
                    <a:pt x="188734" y="206928"/>
                  </a:lnTo>
                  <a:lnTo>
                    <a:pt x="206732" y="226732"/>
                  </a:lnTo>
                  <a:lnTo>
                    <a:pt x="224139" y="254349"/>
                  </a:lnTo>
                  <a:lnTo>
                    <a:pt x="229994" y="285438"/>
                  </a:lnTo>
                  <a:lnTo>
                    <a:pt x="226481" y="315248"/>
                  </a:lnTo>
                  <a:lnTo>
                    <a:pt x="215512" y="337904"/>
                  </a:lnTo>
                  <a:lnTo>
                    <a:pt x="179987" y="366526"/>
                  </a:lnTo>
                  <a:lnTo>
                    <a:pt x="126970" y="379397"/>
                  </a:lnTo>
                  <a:lnTo>
                    <a:pt x="80060" y="376468"/>
                  </a:lnTo>
                  <a:lnTo>
                    <a:pt x="27695" y="361426"/>
                  </a:lnTo>
                  <a:lnTo>
                    <a:pt x="7219" y="348079"/>
                  </a:lnTo>
                  <a:lnTo>
                    <a:pt x="2041" y="341980"/>
                  </a:lnTo>
                  <a:lnTo>
                    <a:pt x="0" y="336503"/>
                  </a:lnTo>
                  <a:lnTo>
                    <a:pt x="151" y="3213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30500" y="1537959"/>
              <a:ext cx="152455" cy="176542"/>
            </a:xfrm>
            <a:custGeom>
              <a:avLst/>
              <a:gdLst/>
              <a:ahLst/>
              <a:cxnLst/>
              <a:rect l="0" t="0" r="0" b="0"/>
              <a:pathLst>
                <a:path w="152455" h="176542">
                  <a:moveTo>
                    <a:pt x="0" y="87641"/>
                  </a:moveTo>
                  <a:lnTo>
                    <a:pt x="55260" y="97693"/>
                  </a:lnTo>
                  <a:lnTo>
                    <a:pt x="99158" y="95793"/>
                  </a:lnTo>
                  <a:lnTo>
                    <a:pt x="124504" y="88442"/>
                  </a:lnTo>
                  <a:lnTo>
                    <a:pt x="145176" y="75767"/>
                  </a:lnTo>
                  <a:lnTo>
                    <a:pt x="150406" y="67025"/>
                  </a:lnTo>
                  <a:lnTo>
                    <a:pt x="152454" y="46023"/>
                  </a:lnTo>
                  <a:lnTo>
                    <a:pt x="141135" y="22577"/>
                  </a:lnTo>
                  <a:lnTo>
                    <a:pt x="132190" y="10399"/>
                  </a:lnTo>
                  <a:lnTo>
                    <a:pt x="121994" y="3691"/>
                  </a:lnTo>
                  <a:lnTo>
                    <a:pt x="99375" y="0"/>
                  </a:lnTo>
                  <a:lnTo>
                    <a:pt x="75211" y="6826"/>
                  </a:lnTo>
                  <a:lnTo>
                    <a:pt x="41570" y="26537"/>
                  </a:lnTo>
                  <a:lnTo>
                    <a:pt x="31947" y="34205"/>
                  </a:lnTo>
                  <a:lnTo>
                    <a:pt x="17491" y="57777"/>
                  </a:lnTo>
                  <a:lnTo>
                    <a:pt x="7774" y="87068"/>
                  </a:lnTo>
                  <a:lnTo>
                    <a:pt x="3455" y="118901"/>
                  </a:lnTo>
                  <a:lnTo>
                    <a:pt x="6537" y="132470"/>
                  </a:lnTo>
                  <a:lnTo>
                    <a:pt x="21250" y="155072"/>
                  </a:lnTo>
                  <a:lnTo>
                    <a:pt x="49426" y="167000"/>
                  </a:lnTo>
                  <a:lnTo>
                    <a:pt x="93667" y="173714"/>
                  </a:lnTo>
                  <a:lnTo>
                    <a:pt x="127000" y="1765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944243" y="1562100"/>
              <a:ext cx="116458" cy="146208"/>
            </a:xfrm>
            <a:custGeom>
              <a:avLst/>
              <a:gdLst/>
              <a:ahLst/>
              <a:cxnLst/>
              <a:rect l="0" t="0" r="0" b="0"/>
              <a:pathLst>
                <a:path w="116458" h="146208">
                  <a:moveTo>
                    <a:pt x="78357" y="0"/>
                  </a:moveTo>
                  <a:lnTo>
                    <a:pt x="40623" y="11550"/>
                  </a:lnTo>
                  <a:lnTo>
                    <a:pt x="21134" y="24419"/>
                  </a:lnTo>
                  <a:lnTo>
                    <a:pt x="6829" y="43308"/>
                  </a:lnTo>
                  <a:lnTo>
                    <a:pt x="1038" y="54272"/>
                  </a:lnTo>
                  <a:lnTo>
                    <a:pt x="0" y="67226"/>
                  </a:lnTo>
                  <a:lnTo>
                    <a:pt x="6372" y="96671"/>
                  </a:lnTo>
                  <a:lnTo>
                    <a:pt x="25827" y="131497"/>
                  </a:lnTo>
                  <a:lnTo>
                    <a:pt x="36281" y="138465"/>
                  </a:lnTo>
                  <a:lnTo>
                    <a:pt x="62949" y="146207"/>
                  </a:lnTo>
                  <a:lnTo>
                    <a:pt x="86091" y="145885"/>
                  </a:lnTo>
                  <a:lnTo>
                    <a:pt x="116457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187700" y="17018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454400" y="1478294"/>
              <a:ext cx="181598" cy="195919"/>
            </a:xfrm>
            <a:custGeom>
              <a:avLst/>
              <a:gdLst/>
              <a:ahLst/>
              <a:cxnLst/>
              <a:rect l="0" t="0" r="0" b="0"/>
              <a:pathLst>
                <a:path w="181598" h="195919">
                  <a:moveTo>
                    <a:pt x="50800" y="33006"/>
                  </a:moveTo>
                  <a:lnTo>
                    <a:pt x="30574" y="53232"/>
                  </a:lnTo>
                  <a:lnTo>
                    <a:pt x="20644" y="78214"/>
                  </a:lnTo>
                  <a:lnTo>
                    <a:pt x="17642" y="108132"/>
                  </a:lnTo>
                  <a:lnTo>
                    <a:pt x="25297" y="155298"/>
                  </a:lnTo>
                  <a:lnTo>
                    <a:pt x="37583" y="183313"/>
                  </a:lnTo>
                  <a:lnTo>
                    <a:pt x="50456" y="191067"/>
                  </a:lnTo>
                  <a:lnTo>
                    <a:pt x="87336" y="195918"/>
                  </a:lnTo>
                  <a:lnTo>
                    <a:pt x="116898" y="189608"/>
                  </a:lnTo>
                  <a:lnTo>
                    <a:pt x="149406" y="170188"/>
                  </a:lnTo>
                  <a:lnTo>
                    <a:pt x="166592" y="153242"/>
                  </a:lnTo>
                  <a:lnTo>
                    <a:pt x="178933" y="131600"/>
                  </a:lnTo>
                  <a:lnTo>
                    <a:pt x="181597" y="100344"/>
                  </a:lnTo>
                  <a:lnTo>
                    <a:pt x="176665" y="67167"/>
                  </a:lnTo>
                  <a:lnTo>
                    <a:pt x="158022" y="32623"/>
                  </a:lnTo>
                  <a:lnTo>
                    <a:pt x="142669" y="13551"/>
                  </a:lnTo>
                  <a:lnTo>
                    <a:pt x="115149" y="3193"/>
                  </a:lnTo>
                  <a:lnTo>
                    <a:pt x="82222" y="0"/>
                  </a:lnTo>
                  <a:lnTo>
                    <a:pt x="30352" y="9448"/>
                  </a:lnTo>
                  <a:lnTo>
                    <a:pt x="0" y="203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713962" y="1317944"/>
              <a:ext cx="146839" cy="358457"/>
            </a:xfrm>
            <a:custGeom>
              <a:avLst/>
              <a:gdLst/>
              <a:ahLst/>
              <a:cxnLst/>
              <a:rect l="0" t="0" r="0" b="0"/>
              <a:pathLst>
                <a:path w="146839" h="358457">
                  <a:moveTo>
                    <a:pt x="146838" y="28256"/>
                  </a:moveTo>
                  <a:lnTo>
                    <a:pt x="93808" y="3837"/>
                  </a:lnTo>
                  <a:lnTo>
                    <a:pt x="65884" y="0"/>
                  </a:lnTo>
                  <a:lnTo>
                    <a:pt x="50535" y="952"/>
                  </a:lnTo>
                  <a:lnTo>
                    <a:pt x="25955" y="13298"/>
                  </a:lnTo>
                  <a:lnTo>
                    <a:pt x="15450" y="22518"/>
                  </a:lnTo>
                  <a:lnTo>
                    <a:pt x="3777" y="55339"/>
                  </a:lnTo>
                  <a:lnTo>
                    <a:pt x="0" y="99559"/>
                  </a:lnTo>
                  <a:lnTo>
                    <a:pt x="3025" y="152139"/>
                  </a:lnTo>
                  <a:lnTo>
                    <a:pt x="5310" y="197145"/>
                  </a:lnTo>
                  <a:lnTo>
                    <a:pt x="10359" y="250453"/>
                  </a:lnTo>
                  <a:lnTo>
                    <a:pt x="17966" y="313133"/>
                  </a:lnTo>
                  <a:lnTo>
                    <a:pt x="15243" y="335020"/>
                  </a:lnTo>
                  <a:lnTo>
                    <a:pt x="7138" y="35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683000" y="15367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55260" y="21637"/>
                  </a:lnTo>
                  <a:lnTo>
                    <a:pt x="95395" y="11585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70476" y="1329570"/>
              <a:ext cx="234825" cy="338537"/>
            </a:xfrm>
            <a:custGeom>
              <a:avLst/>
              <a:gdLst/>
              <a:ahLst/>
              <a:cxnLst/>
              <a:rect l="0" t="0" r="0" b="0"/>
              <a:pathLst>
                <a:path w="234825" h="338537">
                  <a:moveTo>
                    <a:pt x="234824" y="42030"/>
                  </a:moveTo>
                  <a:lnTo>
                    <a:pt x="213135" y="23163"/>
                  </a:lnTo>
                  <a:lnTo>
                    <a:pt x="150698" y="0"/>
                  </a:lnTo>
                  <a:lnTo>
                    <a:pt x="102496" y="570"/>
                  </a:lnTo>
                  <a:lnTo>
                    <a:pt x="52467" y="23161"/>
                  </a:lnTo>
                  <a:lnTo>
                    <a:pt x="15378" y="49923"/>
                  </a:lnTo>
                  <a:lnTo>
                    <a:pt x="3237" y="74701"/>
                  </a:lnTo>
                  <a:lnTo>
                    <a:pt x="0" y="89211"/>
                  </a:lnTo>
                  <a:lnTo>
                    <a:pt x="7691" y="120384"/>
                  </a:lnTo>
                  <a:lnTo>
                    <a:pt x="15669" y="136600"/>
                  </a:lnTo>
                  <a:lnTo>
                    <a:pt x="60606" y="179647"/>
                  </a:lnTo>
                  <a:lnTo>
                    <a:pt x="118723" y="211840"/>
                  </a:lnTo>
                  <a:lnTo>
                    <a:pt x="170968" y="231788"/>
                  </a:lnTo>
                  <a:lnTo>
                    <a:pt x="195155" y="242078"/>
                  </a:lnTo>
                  <a:lnTo>
                    <a:pt x="215312" y="256059"/>
                  </a:lnTo>
                  <a:lnTo>
                    <a:pt x="218994" y="266560"/>
                  </a:lnTo>
                  <a:lnTo>
                    <a:pt x="215559" y="293280"/>
                  </a:lnTo>
                  <a:lnTo>
                    <a:pt x="209280" y="304075"/>
                  </a:lnTo>
                  <a:lnTo>
                    <a:pt x="191016" y="319831"/>
                  </a:lnTo>
                  <a:lnTo>
                    <a:pt x="156933" y="336635"/>
                  </a:lnTo>
                  <a:lnTo>
                    <a:pt x="132472" y="338536"/>
                  </a:lnTo>
                  <a:lnTo>
                    <a:pt x="82276" y="328258"/>
                  </a:lnTo>
                  <a:lnTo>
                    <a:pt x="18924" y="296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409488" y="1397000"/>
              <a:ext cx="10113" cy="266701"/>
            </a:xfrm>
            <a:custGeom>
              <a:avLst/>
              <a:gdLst/>
              <a:ahLst/>
              <a:cxnLst/>
              <a:rect l="0" t="0" r="0" b="0"/>
              <a:pathLst>
                <a:path w="10113" h="266701">
                  <a:moveTo>
                    <a:pt x="10112" y="0"/>
                  </a:moveTo>
                  <a:lnTo>
                    <a:pt x="1384" y="33240"/>
                  </a:lnTo>
                  <a:lnTo>
                    <a:pt x="0" y="82443"/>
                  </a:lnTo>
                  <a:lnTo>
                    <a:pt x="6489" y="129320"/>
                  </a:lnTo>
                  <a:lnTo>
                    <a:pt x="9038" y="192128"/>
                  </a:lnTo>
                  <a:lnTo>
                    <a:pt x="9900" y="250297"/>
                  </a:lnTo>
                  <a:lnTo>
                    <a:pt x="10112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305300" y="14859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62786" y="11585"/>
                  </a:lnTo>
                  <a:lnTo>
                    <a:pt x="115500" y="3433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487966" y="1465883"/>
              <a:ext cx="211035" cy="210518"/>
            </a:xfrm>
            <a:custGeom>
              <a:avLst/>
              <a:gdLst/>
              <a:ahLst/>
              <a:cxnLst/>
              <a:rect l="0" t="0" r="0" b="0"/>
              <a:pathLst>
                <a:path w="211035" h="210518">
                  <a:moveTo>
                    <a:pt x="172934" y="7317"/>
                  </a:moveTo>
                  <a:lnTo>
                    <a:pt x="133789" y="0"/>
                  </a:lnTo>
                  <a:lnTo>
                    <a:pt x="95013" y="7344"/>
                  </a:lnTo>
                  <a:lnTo>
                    <a:pt x="64454" y="19559"/>
                  </a:lnTo>
                  <a:lnTo>
                    <a:pt x="43347" y="38158"/>
                  </a:lnTo>
                  <a:lnTo>
                    <a:pt x="6082" y="91028"/>
                  </a:lnTo>
                  <a:lnTo>
                    <a:pt x="0" y="124485"/>
                  </a:lnTo>
                  <a:lnTo>
                    <a:pt x="4823" y="155347"/>
                  </a:lnTo>
                  <a:lnTo>
                    <a:pt x="10060" y="169504"/>
                  </a:lnTo>
                  <a:lnTo>
                    <a:pt x="19196" y="177530"/>
                  </a:lnTo>
                  <a:lnTo>
                    <a:pt x="30931" y="181470"/>
                  </a:lnTo>
                  <a:lnTo>
                    <a:pt x="57610" y="182085"/>
                  </a:lnTo>
                  <a:lnTo>
                    <a:pt x="83579" y="177655"/>
                  </a:lnTo>
                  <a:lnTo>
                    <a:pt x="115257" y="160485"/>
                  </a:lnTo>
                  <a:lnTo>
                    <a:pt x="129896" y="141714"/>
                  </a:lnTo>
                  <a:lnTo>
                    <a:pt x="155351" y="82819"/>
                  </a:lnTo>
                  <a:lnTo>
                    <a:pt x="164178" y="57807"/>
                  </a:lnTo>
                  <a:lnTo>
                    <a:pt x="167097" y="55088"/>
                  </a:lnTo>
                  <a:lnTo>
                    <a:pt x="169043" y="58920"/>
                  </a:lnTo>
                  <a:lnTo>
                    <a:pt x="172165" y="112368"/>
                  </a:lnTo>
                  <a:lnTo>
                    <a:pt x="179448" y="156977"/>
                  </a:lnTo>
                  <a:lnTo>
                    <a:pt x="211034" y="2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826000" y="13843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12700" y="0"/>
                  </a:moveTo>
                  <a:lnTo>
                    <a:pt x="3972" y="34651"/>
                  </a:lnTo>
                  <a:lnTo>
                    <a:pt x="1177" y="95404"/>
                  </a:lnTo>
                  <a:lnTo>
                    <a:pt x="523" y="142591"/>
                  </a:lnTo>
                  <a:lnTo>
                    <a:pt x="233" y="188022"/>
                  </a:lnTo>
                  <a:lnTo>
                    <a:pt x="69" y="249503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749800" y="14986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51497" y="8937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940300" y="1495827"/>
              <a:ext cx="190501" cy="187124"/>
            </a:xfrm>
            <a:custGeom>
              <a:avLst/>
              <a:gdLst/>
              <a:ahLst/>
              <a:cxnLst/>
              <a:rect l="0" t="0" r="0" b="0"/>
              <a:pathLst>
                <a:path w="190501" h="187124">
                  <a:moveTo>
                    <a:pt x="0" y="91673"/>
                  </a:moveTo>
                  <a:lnTo>
                    <a:pt x="59023" y="77858"/>
                  </a:lnTo>
                  <a:lnTo>
                    <a:pt x="112973" y="65943"/>
                  </a:lnTo>
                  <a:lnTo>
                    <a:pt x="160944" y="49712"/>
                  </a:lnTo>
                  <a:lnTo>
                    <a:pt x="175029" y="42532"/>
                  </a:lnTo>
                  <a:lnTo>
                    <a:pt x="181597" y="34924"/>
                  </a:lnTo>
                  <a:lnTo>
                    <a:pt x="183154" y="27029"/>
                  </a:lnTo>
                  <a:lnTo>
                    <a:pt x="181369" y="18944"/>
                  </a:lnTo>
                  <a:lnTo>
                    <a:pt x="174535" y="12142"/>
                  </a:lnTo>
                  <a:lnTo>
                    <a:pt x="151890" y="822"/>
                  </a:lnTo>
                  <a:lnTo>
                    <a:pt x="100665" y="0"/>
                  </a:lnTo>
                  <a:lnTo>
                    <a:pt x="72492" y="9067"/>
                  </a:lnTo>
                  <a:lnTo>
                    <a:pt x="31409" y="37883"/>
                  </a:lnTo>
                  <a:lnTo>
                    <a:pt x="11502" y="69150"/>
                  </a:lnTo>
                  <a:lnTo>
                    <a:pt x="3408" y="111967"/>
                  </a:lnTo>
                  <a:lnTo>
                    <a:pt x="9041" y="136441"/>
                  </a:lnTo>
                  <a:lnTo>
                    <a:pt x="35652" y="175148"/>
                  </a:lnTo>
                  <a:lnTo>
                    <a:pt x="66646" y="185217"/>
                  </a:lnTo>
                  <a:lnTo>
                    <a:pt x="127932" y="187123"/>
                  </a:lnTo>
                  <a:lnTo>
                    <a:pt x="190500" y="1805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389237" y="1312677"/>
              <a:ext cx="211464" cy="354932"/>
            </a:xfrm>
            <a:custGeom>
              <a:avLst/>
              <a:gdLst/>
              <a:ahLst/>
              <a:cxnLst/>
              <a:rect l="0" t="0" r="0" b="0"/>
              <a:pathLst>
                <a:path w="211464" h="354932">
                  <a:moveTo>
                    <a:pt x="211463" y="46223"/>
                  </a:moveTo>
                  <a:lnTo>
                    <a:pt x="169368" y="10870"/>
                  </a:lnTo>
                  <a:lnTo>
                    <a:pt x="120595" y="0"/>
                  </a:lnTo>
                  <a:lnTo>
                    <a:pt x="68201" y="3521"/>
                  </a:lnTo>
                  <a:lnTo>
                    <a:pt x="41487" y="13604"/>
                  </a:lnTo>
                  <a:lnTo>
                    <a:pt x="30412" y="20243"/>
                  </a:lnTo>
                  <a:lnTo>
                    <a:pt x="14344" y="38910"/>
                  </a:lnTo>
                  <a:lnTo>
                    <a:pt x="8084" y="49814"/>
                  </a:lnTo>
                  <a:lnTo>
                    <a:pt x="4891" y="76982"/>
                  </a:lnTo>
                  <a:lnTo>
                    <a:pt x="6015" y="92129"/>
                  </a:lnTo>
                  <a:lnTo>
                    <a:pt x="18553" y="120248"/>
                  </a:lnTo>
                  <a:lnTo>
                    <a:pt x="27823" y="133673"/>
                  </a:lnTo>
                  <a:lnTo>
                    <a:pt x="74579" y="166051"/>
                  </a:lnTo>
                  <a:lnTo>
                    <a:pt x="134722" y="192137"/>
                  </a:lnTo>
                  <a:lnTo>
                    <a:pt x="180101" y="209244"/>
                  </a:lnTo>
                  <a:lnTo>
                    <a:pt x="202699" y="228744"/>
                  </a:lnTo>
                  <a:lnTo>
                    <a:pt x="207031" y="241281"/>
                  </a:lnTo>
                  <a:lnTo>
                    <a:pt x="204319" y="270264"/>
                  </a:lnTo>
                  <a:lnTo>
                    <a:pt x="189943" y="294434"/>
                  </a:lnTo>
                  <a:lnTo>
                    <a:pt x="166621" y="314583"/>
                  </a:lnTo>
                  <a:lnTo>
                    <a:pt x="116646" y="340383"/>
                  </a:lnTo>
                  <a:lnTo>
                    <a:pt x="87478" y="352409"/>
                  </a:lnTo>
                  <a:lnTo>
                    <a:pt x="56640" y="354931"/>
                  </a:lnTo>
                  <a:lnTo>
                    <a:pt x="40514" y="353629"/>
                  </a:lnTo>
                  <a:lnTo>
                    <a:pt x="15071" y="340892"/>
                  </a:lnTo>
                  <a:lnTo>
                    <a:pt x="4335" y="331569"/>
                  </a:lnTo>
                  <a:lnTo>
                    <a:pt x="0" y="319709"/>
                  </a:lnTo>
                  <a:lnTo>
                    <a:pt x="8263" y="2621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665262" y="1453424"/>
              <a:ext cx="164039" cy="179924"/>
            </a:xfrm>
            <a:custGeom>
              <a:avLst/>
              <a:gdLst/>
              <a:ahLst/>
              <a:cxnLst/>
              <a:rect l="0" t="0" r="0" b="0"/>
              <a:pathLst>
                <a:path w="164039" h="179924">
                  <a:moveTo>
                    <a:pt x="24338" y="121376"/>
                  </a:moveTo>
                  <a:lnTo>
                    <a:pt x="85887" y="107561"/>
                  </a:lnTo>
                  <a:lnTo>
                    <a:pt x="99237" y="103699"/>
                  </a:lnTo>
                  <a:lnTo>
                    <a:pt x="121597" y="88120"/>
                  </a:lnTo>
                  <a:lnTo>
                    <a:pt x="139531" y="67084"/>
                  </a:lnTo>
                  <a:lnTo>
                    <a:pt x="152205" y="43624"/>
                  </a:lnTo>
                  <a:lnTo>
                    <a:pt x="153327" y="32853"/>
                  </a:lnTo>
                  <a:lnTo>
                    <a:pt x="147048" y="13358"/>
                  </a:lnTo>
                  <a:lnTo>
                    <a:pt x="138600" y="7031"/>
                  </a:lnTo>
                  <a:lnTo>
                    <a:pt x="114162" y="0"/>
                  </a:lnTo>
                  <a:lnTo>
                    <a:pt x="68670" y="2784"/>
                  </a:lnTo>
                  <a:lnTo>
                    <a:pt x="39808" y="20220"/>
                  </a:lnTo>
                  <a:lnTo>
                    <a:pt x="26184" y="32772"/>
                  </a:lnTo>
                  <a:lnTo>
                    <a:pt x="7285" y="65534"/>
                  </a:lnTo>
                  <a:lnTo>
                    <a:pt x="269" y="84148"/>
                  </a:lnTo>
                  <a:lnTo>
                    <a:pt x="0" y="119882"/>
                  </a:lnTo>
                  <a:lnTo>
                    <a:pt x="3880" y="137313"/>
                  </a:lnTo>
                  <a:lnTo>
                    <a:pt x="23242" y="164207"/>
                  </a:lnTo>
                  <a:lnTo>
                    <a:pt x="36307" y="175330"/>
                  </a:lnTo>
                  <a:lnTo>
                    <a:pt x="52073" y="179923"/>
                  </a:lnTo>
                  <a:lnTo>
                    <a:pt x="88405" y="177501"/>
                  </a:lnTo>
                  <a:lnTo>
                    <a:pt x="151151" y="152773"/>
                  </a:lnTo>
                  <a:lnTo>
                    <a:pt x="164038" y="1467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896085" y="1422400"/>
              <a:ext cx="282007" cy="229526"/>
            </a:xfrm>
            <a:custGeom>
              <a:avLst/>
              <a:gdLst/>
              <a:ahLst/>
              <a:cxnLst/>
              <a:rect l="0" t="0" r="0" b="0"/>
              <a:pathLst>
                <a:path w="282007" h="229526">
                  <a:moveTo>
                    <a:pt x="34815" y="0"/>
                  </a:moveTo>
                  <a:lnTo>
                    <a:pt x="15948" y="33240"/>
                  </a:lnTo>
                  <a:lnTo>
                    <a:pt x="3041" y="85265"/>
                  </a:lnTo>
                  <a:lnTo>
                    <a:pt x="0" y="143954"/>
                  </a:lnTo>
                  <a:lnTo>
                    <a:pt x="4290" y="180161"/>
                  </a:lnTo>
                  <a:lnTo>
                    <a:pt x="18426" y="207542"/>
                  </a:lnTo>
                  <a:lnTo>
                    <a:pt x="28122" y="218795"/>
                  </a:lnTo>
                  <a:lnTo>
                    <a:pt x="40231" y="224885"/>
                  </a:lnTo>
                  <a:lnTo>
                    <a:pt x="68737" y="227890"/>
                  </a:lnTo>
                  <a:lnTo>
                    <a:pt x="81418" y="222482"/>
                  </a:lnTo>
                  <a:lnTo>
                    <a:pt x="103035" y="201422"/>
                  </a:lnTo>
                  <a:lnTo>
                    <a:pt x="124330" y="164573"/>
                  </a:lnTo>
                  <a:lnTo>
                    <a:pt x="132834" y="113360"/>
                  </a:lnTo>
                  <a:lnTo>
                    <a:pt x="132616" y="108029"/>
                  </a:lnTo>
                  <a:lnTo>
                    <a:pt x="128612" y="120920"/>
                  </a:lnTo>
                  <a:lnTo>
                    <a:pt x="125166" y="161104"/>
                  </a:lnTo>
                  <a:lnTo>
                    <a:pt x="131886" y="184961"/>
                  </a:lnTo>
                  <a:lnTo>
                    <a:pt x="137629" y="195274"/>
                  </a:lnTo>
                  <a:lnTo>
                    <a:pt x="172679" y="223272"/>
                  </a:lnTo>
                  <a:lnTo>
                    <a:pt x="202862" y="229525"/>
                  </a:lnTo>
                  <a:lnTo>
                    <a:pt x="218813" y="229217"/>
                  </a:lnTo>
                  <a:lnTo>
                    <a:pt x="247825" y="213822"/>
                  </a:lnTo>
                  <a:lnTo>
                    <a:pt x="261488" y="201815"/>
                  </a:lnTo>
                  <a:lnTo>
                    <a:pt x="276670" y="169658"/>
                  </a:lnTo>
                  <a:lnTo>
                    <a:pt x="282006" y="134670"/>
                  </a:lnTo>
                  <a:lnTo>
                    <a:pt x="273934" y="77715"/>
                  </a:lnTo>
                  <a:lnTo>
                    <a:pt x="258751" y="25699"/>
                  </a:lnTo>
                  <a:lnTo>
                    <a:pt x="253250" y="18544"/>
                  </a:lnTo>
                  <a:lnTo>
                    <a:pt x="246761" y="15185"/>
                  </a:lnTo>
                  <a:lnTo>
                    <a:pt x="225315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254366" y="1444159"/>
              <a:ext cx="235335" cy="192513"/>
            </a:xfrm>
            <a:custGeom>
              <a:avLst/>
              <a:gdLst/>
              <a:ahLst/>
              <a:cxnLst/>
              <a:rect l="0" t="0" r="0" b="0"/>
              <a:pathLst>
                <a:path w="235335" h="192513">
                  <a:moveTo>
                    <a:pt x="146434" y="16341"/>
                  </a:moveTo>
                  <a:lnTo>
                    <a:pt x="132950" y="2857"/>
                  </a:lnTo>
                  <a:lnTo>
                    <a:pt x="107515" y="0"/>
                  </a:lnTo>
                  <a:lnTo>
                    <a:pt x="90855" y="1214"/>
                  </a:lnTo>
                  <a:lnTo>
                    <a:pt x="61054" y="13851"/>
                  </a:lnTo>
                  <a:lnTo>
                    <a:pt x="47181" y="23148"/>
                  </a:lnTo>
                  <a:lnTo>
                    <a:pt x="14171" y="69942"/>
                  </a:lnTo>
                  <a:lnTo>
                    <a:pt x="2984" y="112130"/>
                  </a:lnTo>
                  <a:lnTo>
                    <a:pt x="0" y="135234"/>
                  </a:lnTo>
                  <a:lnTo>
                    <a:pt x="3656" y="153458"/>
                  </a:lnTo>
                  <a:lnTo>
                    <a:pt x="22770" y="181234"/>
                  </a:lnTo>
                  <a:lnTo>
                    <a:pt x="35769" y="188359"/>
                  </a:lnTo>
                  <a:lnTo>
                    <a:pt x="65264" y="192512"/>
                  </a:lnTo>
                  <a:lnTo>
                    <a:pt x="97189" y="178365"/>
                  </a:lnTo>
                  <a:lnTo>
                    <a:pt x="139369" y="142430"/>
                  </a:lnTo>
                  <a:lnTo>
                    <a:pt x="158816" y="114714"/>
                  </a:lnTo>
                  <a:lnTo>
                    <a:pt x="172163" y="78877"/>
                  </a:lnTo>
                  <a:lnTo>
                    <a:pt x="175273" y="46957"/>
                  </a:lnTo>
                  <a:lnTo>
                    <a:pt x="174126" y="32518"/>
                  </a:lnTo>
                  <a:lnTo>
                    <a:pt x="171951" y="28537"/>
                  </a:lnTo>
                  <a:lnTo>
                    <a:pt x="169090" y="31527"/>
                  </a:lnTo>
                  <a:lnTo>
                    <a:pt x="163559" y="49902"/>
                  </a:lnTo>
                  <a:lnTo>
                    <a:pt x="161856" y="90569"/>
                  </a:lnTo>
                  <a:lnTo>
                    <a:pt x="166459" y="117064"/>
                  </a:lnTo>
                  <a:lnTo>
                    <a:pt x="180734" y="139188"/>
                  </a:lnTo>
                  <a:lnTo>
                    <a:pt x="199778" y="155607"/>
                  </a:lnTo>
                  <a:lnTo>
                    <a:pt x="235334" y="168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518532" y="1422400"/>
              <a:ext cx="187069" cy="218034"/>
            </a:xfrm>
            <a:custGeom>
              <a:avLst/>
              <a:gdLst/>
              <a:ahLst/>
              <a:cxnLst/>
              <a:rect l="0" t="0" r="0" b="0"/>
              <a:pathLst>
                <a:path w="187069" h="218034">
                  <a:moveTo>
                    <a:pt x="21968" y="12700"/>
                  </a:moveTo>
                  <a:lnTo>
                    <a:pt x="8153" y="64197"/>
                  </a:lnTo>
                  <a:lnTo>
                    <a:pt x="0" y="109332"/>
                  </a:lnTo>
                  <a:lnTo>
                    <a:pt x="1348" y="159865"/>
                  </a:lnTo>
                  <a:lnTo>
                    <a:pt x="14445" y="214866"/>
                  </a:lnTo>
                  <a:lnTo>
                    <a:pt x="16953" y="218033"/>
                  </a:lnTo>
                  <a:lnTo>
                    <a:pt x="18625" y="214500"/>
                  </a:lnTo>
                  <a:lnTo>
                    <a:pt x="19071" y="194111"/>
                  </a:lnTo>
                  <a:lnTo>
                    <a:pt x="14211" y="144376"/>
                  </a:lnTo>
                  <a:lnTo>
                    <a:pt x="20453" y="94676"/>
                  </a:lnTo>
                  <a:lnTo>
                    <a:pt x="27410" y="66067"/>
                  </a:lnTo>
                  <a:lnTo>
                    <a:pt x="42731" y="43004"/>
                  </a:lnTo>
                  <a:lnTo>
                    <a:pt x="65062" y="24757"/>
                  </a:lnTo>
                  <a:lnTo>
                    <a:pt x="93803" y="11944"/>
                  </a:lnTo>
                  <a:lnTo>
                    <a:pt x="148459" y="3539"/>
                  </a:lnTo>
                  <a:lnTo>
                    <a:pt x="1870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720271" y="1244600"/>
              <a:ext cx="264730" cy="370359"/>
            </a:xfrm>
            <a:custGeom>
              <a:avLst/>
              <a:gdLst/>
              <a:ahLst/>
              <a:cxnLst/>
              <a:rect l="0" t="0" r="0" b="0"/>
              <a:pathLst>
                <a:path w="264730" h="370359">
                  <a:moveTo>
                    <a:pt x="264729" y="0"/>
                  </a:moveTo>
                  <a:lnTo>
                    <a:pt x="256001" y="62246"/>
                  </a:lnTo>
                  <a:lnTo>
                    <a:pt x="253794" y="112802"/>
                  </a:lnTo>
                  <a:lnTo>
                    <a:pt x="252813" y="156908"/>
                  </a:lnTo>
                  <a:lnTo>
                    <a:pt x="252378" y="198148"/>
                  </a:lnTo>
                  <a:lnTo>
                    <a:pt x="252184" y="244699"/>
                  </a:lnTo>
                  <a:lnTo>
                    <a:pt x="252075" y="305023"/>
                  </a:lnTo>
                  <a:lnTo>
                    <a:pt x="252060" y="312004"/>
                  </a:lnTo>
                  <a:lnTo>
                    <a:pt x="252043" y="304709"/>
                  </a:lnTo>
                  <a:lnTo>
                    <a:pt x="238549" y="268868"/>
                  </a:lnTo>
                  <a:lnTo>
                    <a:pt x="216875" y="246027"/>
                  </a:lnTo>
                  <a:lnTo>
                    <a:pt x="203193" y="235984"/>
                  </a:lnTo>
                  <a:lnTo>
                    <a:pt x="169176" y="224826"/>
                  </a:lnTo>
                  <a:lnTo>
                    <a:pt x="117884" y="222308"/>
                  </a:lnTo>
                  <a:lnTo>
                    <a:pt x="62627" y="234099"/>
                  </a:lnTo>
                  <a:lnTo>
                    <a:pt x="30496" y="252650"/>
                  </a:lnTo>
                  <a:lnTo>
                    <a:pt x="3102" y="289505"/>
                  </a:lnTo>
                  <a:lnTo>
                    <a:pt x="0" y="304481"/>
                  </a:lnTo>
                  <a:lnTo>
                    <a:pt x="4079" y="336173"/>
                  </a:lnTo>
                  <a:lnTo>
                    <a:pt x="13351" y="348293"/>
                  </a:lnTo>
                  <a:lnTo>
                    <a:pt x="42468" y="365523"/>
                  </a:lnTo>
                  <a:lnTo>
                    <a:pt x="82690" y="370358"/>
                  </a:lnTo>
                  <a:lnTo>
                    <a:pt x="127378" y="366393"/>
                  </a:lnTo>
                  <a:lnTo>
                    <a:pt x="189382" y="348293"/>
                  </a:lnTo>
                  <a:lnTo>
                    <a:pt x="252029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239000" y="1409700"/>
              <a:ext cx="241301" cy="254001"/>
            </a:xfrm>
            <a:custGeom>
              <a:avLst/>
              <a:gdLst/>
              <a:ahLst/>
              <a:cxnLst/>
              <a:rect l="0" t="0" r="0" b="0"/>
              <a:pathLst>
                <a:path w="241301" h="254001">
                  <a:moveTo>
                    <a:pt x="0" y="0"/>
                  </a:moveTo>
                  <a:lnTo>
                    <a:pt x="0" y="50695"/>
                  </a:lnTo>
                  <a:lnTo>
                    <a:pt x="0" y="109722"/>
                  </a:lnTo>
                  <a:lnTo>
                    <a:pt x="0" y="164684"/>
                  </a:lnTo>
                  <a:lnTo>
                    <a:pt x="6741" y="110674"/>
                  </a:lnTo>
                  <a:lnTo>
                    <a:pt x="31161" y="59447"/>
                  </a:lnTo>
                  <a:lnTo>
                    <a:pt x="53360" y="36769"/>
                  </a:lnTo>
                  <a:lnTo>
                    <a:pt x="65207" y="28746"/>
                  </a:lnTo>
                  <a:lnTo>
                    <a:pt x="80160" y="26219"/>
                  </a:lnTo>
                  <a:lnTo>
                    <a:pt x="115590" y="30938"/>
                  </a:lnTo>
                  <a:lnTo>
                    <a:pt x="147329" y="49969"/>
                  </a:lnTo>
                  <a:lnTo>
                    <a:pt x="195456" y="101436"/>
                  </a:lnTo>
                  <a:lnTo>
                    <a:pt x="216584" y="139651"/>
                  </a:lnTo>
                  <a:lnTo>
                    <a:pt x="231782" y="198011"/>
                  </a:lnTo>
                  <a:lnTo>
                    <a:pt x="2413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527074" y="1414783"/>
              <a:ext cx="206132" cy="210818"/>
            </a:xfrm>
            <a:custGeom>
              <a:avLst/>
              <a:gdLst/>
              <a:ahLst/>
              <a:cxnLst/>
              <a:rect l="0" t="0" r="0" b="0"/>
              <a:pathLst>
                <a:path w="206132" h="210818">
                  <a:moveTo>
                    <a:pt x="4026" y="71117"/>
                  </a:moveTo>
                  <a:lnTo>
                    <a:pt x="10767" y="91343"/>
                  </a:lnTo>
                  <a:lnTo>
                    <a:pt x="18398" y="98712"/>
                  </a:lnTo>
                  <a:lnTo>
                    <a:pt x="41928" y="110663"/>
                  </a:lnTo>
                  <a:lnTo>
                    <a:pt x="93652" y="111840"/>
                  </a:lnTo>
                  <a:lnTo>
                    <a:pt x="140178" y="96510"/>
                  </a:lnTo>
                  <a:lnTo>
                    <a:pt x="180775" y="74094"/>
                  </a:lnTo>
                  <a:lnTo>
                    <a:pt x="199233" y="54096"/>
                  </a:lnTo>
                  <a:lnTo>
                    <a:pt x="206131" y="42836"/>
                  </a:lnTo>
                  <a:lnTo>
                    <a:pt x="205084" y="32508"/>
                  </a:lnTo>
                  <a:lnTo>
                    <a:pt x="198743" y="22800"/>
                  </a:lnTo>
                  <a:lnTo>
                    <a:pt x="188871" y="13505"/>
                  </a:lnTo>
                  <a:lnTo>
                    <a:pt x="162850" y="3179"/>
                  </a:lnTo>
                  <a:lnTo>
                    <a:pt x="133881" y="0"/>
                  </a:lnTo>
                  <a:lnTo>
                    <a:pt x="106895" y="3291"/>
                  </a:lnTo>
                  <a:lnTo>
                    <a:pt x="84553" y="13220"/>
                  </a:lnTo>
                  <a:lnTo>
                    <a:pt x="21213" y="67212"/>
                  </a:lnTo>
                  <a:lnTo>
                    <a:pt x="2376" y="99123"/>
                  </a:lnTo>
                  <a:lnTo>
                    <a:pt x="0" y="130601"/>
                  </a:lnTo>
                  <a:lnTo>
                    <a:pt x="1342" y="148873"/>
                  </a:lnTo>
                  <a:lnTo>
                    <a:pt x="9292" y="163877"/>
                  </a:lnTo>
                  <a:lnTo>
                    <a:pt x="36940" y="188073"/>
                  </a:lnTo>
                  <a:lnTo>
                    <a:pt x="76510" y="200709"/>
                  </a:lnTo>
                  <a:lnTo>
                    <a:pt x="123810" y="207822"/>
                  </a:lnTo>
                  <a:lnTo>
                    <a:pt x="143726" y="2108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734300" y="1409700"/>
              <a:ext cx="171980" cy="414799"/>
            </a:xfrm>
            <a:custGeom>
              <a:avLst/>
              <a:gdLst/>
              <a:ahLst/>
              <a:cxnLst/>
              <a:rect l="0" t="0" r="0" b="0"/>
              <a:pathLst>
                <a:path w="171980" h="414799">
                  <a:moveTo>
                    <a:pt x="165100" y="0"/>
                  </a:moveTo>
                  <a:lnTo>
                    <a:pt x="138132" y="0"/>
                  </a:lnTo>
                  <a:lnTo>
                    <a:pt x="101136" y="13484"/>
                  </a:lnTo>
                  <a:lnTo>
                    <a:pt x="70104" y="35353"/>
                  </a:lnTo>
                  <a:lnTo>
                    <a:pt x="35746" y="78166"/>
                  </a:lnTo>
                  <a:lnTo>
                    <a:pt x="23883" y="102474"/>
                  </a:lnTo>
                  <a:lnTo>
                    <a:pt x="16014" y="153443"/>
                  </a:lnTo>
                  <a:lnTo>
                    <a:pt x="21699" y="181556"/>
                  </a:lnTo>
                  <a:lnTo>
                    <a:pt x="27166" y="193004"/>
                  </a:lnTo>
                  <a:lnTo>
                    <a:pt x="35044" y="199225"/>
                  </a:lnTo>
                  <a:lnTo>
                    <a:pt x="44529" y="201961"/>
                  </a:lnTo>
                  <a:lnTo>
                    <a:pt x="55086" y="202374"/>
                  </a:lnTo>
                  <a:lnTo>
                    <a:pt x="74342" y="195307"/>
                  </a:lnTo>
                  <a:lnTo>
                    <a:pt x="109700" y="167774"/>
                  </a:lnTo>
                  <a:lnTo>
                    <a:pt x="128616" y="136729"/>
                  </a:lnTo>
                  <a:lnTo>
                    <a:pt x="147650" y="86902"/>
                  </a:lnTo>
                  <a:lnTo>
                    <a:pt x="156404" y="56497"/>
                  </a:lnTo>
                  <a:lnTo>
                    <a:pt x="156480" y="50365"/>
                  </a:lnTo>
                  <a:lnTo>
                    <a:pt x="153709" y="50510"/>
                  </a:lnTo>
                  <a:lnTo>
                    <a:pt x="149040" y="54840"/>
                  </a:lnTo>
                  <a:lnTo>
                    <a:pt x="142467" y="101386"/>
                  </a:lnTo>
                  <a:lnTo>
                    <a:pt x="150385" y="163960"/>
                  </a:lnTo>
                  <a:lnTo>
                    <a:pt x="160113" y="212583"/>
                  </a:lnTo>
                  <a:lnTo>
                    <a:pt x="167878" y="275818"/>
                  </a:lnTo>
                  <a:lnTo>
                    <a:pt x="171979" y="303208"/>
                  </a:lnTo>
                  <a:lnTo>
                    <a:pt x="169098" y="329492"/>
                  </a:lnTo>
                  <a:lnTo>
                    <a:pt x="146059" y="374832"/>
                  </a:lnTo>
                  <a:lnTo>
                    <a:pt x="105679" y="410531"/>
                  </a:lnTo>
                  <a:lnTo>
                    <a:pt x="90208" y="414798"/>
                  </a:lnTo>
                  <a:lnTo>
                    <a:pt x="57967" y="412014"/>
                  </a:lnTo>
                  <a:lnTo>
                    <a:pt x="32348" y="401369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980700" y="1422400"/>
              <a:ext cx="150721" cy="183920"/>
            </a:xfrm>
            <a:custGeom>
              <a:avLst/>
              <a:gdLst/>
              <a:ahLst/>
              <a:cxnLst/>
              <a:rect l="0" t="0" r="0" b="0"/>
              <a:pathLst>
                <a:path w="150721" h="183920">
                  <a:moveTo>
                    <a:pt x="58400" y="0"/>
                  </a:moveTo>
                  <a:lnTo>
                    <a:pt x="20719" y="59023"/>
                  </a:lnTo>
                  <a:lnTo>
                    <a:pt x="2550" y="112973"/>
                  </a:lnTo>
                  <a:lnTo>
                    <a:pt x="0" y="130349"/>
                  </a:lnTo>
                  <a:lnTo>
                    <a:pt x="2534" y="144755"/>
                  </a:lnTo>
                  <a:lnTo>
                    <a:pt x="16637" y="168287"/>
                  </a:lnTo>
                  <a:lnTo>
                    <a:pt x="27736" y="175692"/>
                  </a:lnTo>
                  <a:lnTo>
                    <a:pt x="55120" y="183919"/>
                  </a:lnTo>
                  <a:lnTo>
                    <a:pt x="95528" y="181808"/>
                  </a:lnTo>
                  <a:lnTo>
                    <a:pt x="117705" y="172055"/>
                  </a:lnTo>
                  <a:lnTo>
                    <a:pt x="127570" y="165504"/>
                  </a:lnTo>
                  <a:lnTo>
                    <a:pt x="142294" y="139409"/>
                  </a:lnTo>
                  <a:lnTo>
                    <a:pt x="150720" y="105704"/>
                  </a:lnTo>
                  <a:lnTo>
                    <a:pt x="149761" y="71909"/>
                  </a:lnTo>
                  <a:lnTo>
                    <a:pt x="137104" y="45601"/>
                  </a:lnTo>
                  <a:lnTo>
                    <a:pt x="127803" y="34634"/>
                  </a:lnTo>
                  <a:lnTo>
                    <a:pt x="115958" y="28734"/>
                  </a:lnTo>
                  <a:lnTo>
                    <a:pt x="87744" y="25941"/>
                  </a:lnTo>
                  <a:lnTo>
                    <a:pt x="63916" y="33166"/>
                  </a:lnTo>
                  <a:lnTo>
                    <a:pt x="330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216900" y="1333500"/>
              <a:ext cx="12701" cy="292101"/>
            </a:xfrm>
            <a:custGeom>
              <a:avLst/>
              <a:gdLst/>
              <a:ahLst/>
              <a:cxnLst/>
              <a:rect l="0" t="0" r="0" b="0"/>
              <a:pathLst>
                <a:path w="12701" h="292101">
                  <a:moveTo>
                    <a:pt x="0" y="0"/>
                  </a:moveTo>
                  <a:lnTo>
                    <a:pt x="0" y="52107"/>
                  </a:lnTo>
                  <a:lnTo>
                    <a:pt x="0" y="95125"/>
                  </a:lnTo>
                  <a:lnTo>
                    <a:pt x="0" y="142467"/>
                  </a:lnTo>
                  <a:lnTo>
                    <a:pt x="3763" y="205431"/>
                  </a:lnTo>
                  <a:lnTo>
                    <a:pt x="10052" y="250898"/>
                  </a:lnTo>
                  <a:lnTo>
                    <a:pt x="127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115300" y="1423185"/>
              <a:ext cx="227446" cy="177016"/>
            </a:xfrm>
            <a:custGeom>
              <a:avLst/>
              <a:gdLst/>
              <a:ahLst/>
              <a:cxnLst/>
              <a:rect l="0" t="0" r="0" b="0"/>
              <a:pathLst>
                <a:path w="227446" h="177016">
                  <a:moveTo>
                    <a:pt x="0" y="11915"/>
                  </a:moveTo>
                  <a:lnTo>
                    <a:pt x="51497" y="8152"/>
                  </a:lnTo>
                  <a:lnTo>
                    <a:pt x="96632" y="1863"/>
                  </a:lnTo>
                  <a:lnTo>
                    <a:pt x="154691" y="0"/>
                  </a:lnTo>
                  <a:lnTo>
                    <a:pt x="191519" y="2386"/>
                  </a:lnTo>
                  <a:lnTo>
                    <a:pt x="217293" y="12854"/>
                  </a:lnTo>
                  <a:lnTo>
                    <a:pt x="223884" y="23830"/>
                  </a:lnTo>
                  <a:lnTo>
                    <a:pt x="227445" y="54840"/>
                  </a:lnTo>
                  <a:lnTo>
                    <a:pt x="221515" y="105224"/>
                  </a:lnTo>
                  <a:lnTo>
                    <a:pt x="218396" y="135230"/>
                  </a:lnTo>
                  <a:lnTo>
                    <a:pt x="215900" y="1770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382000" y="13081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400666" y="1421738"/>
              <a:ext cx="222635" cy="165763"/>
            </a:xfrm>
            <a:custGeom>
              <a:avLst/>
              <a:gdLst/>
              <a:ahLst/>
              <a:cxnLst/>
              <a:rect l="0" t="0" r="0" b="0"/>
              <a:pathLst>
                <a:path w="222635" h="165763">
                  <a:moveTo>
                    <a:pt x="146434" y="26062"/>
                  </a:moveTo>
                  <a:lnTo>
                    <a:pt x="132950" y="5836"/>
                  </a:lnTo>
                  <a:lnTo>
                    <a:pt x="121922" y="1289"/>
                  </a:lnTo>
                  <a:lnTo>
                    <a:pt x="90855" y="0"/>
                  </a:lnTo>
                  <a:lnTo>
                    <a:pt x="61054" y="11657"/>
                  </a:lnTo>
                  <a:lnTo>
                    <a:pt x="35110" y="32360"/>
                  </a:lnTo>
                  <a:lnTo>
                    <a:pt x="14172" y="60376"/>
                  </a:lnTo>
                  <a:lnTo>
                    <a:pt x="2984" y="91642"/>
                  </a:lnTo>
                  <a:lnTo>
                    <a:pt x="0" y="107882"/>
                  </a:lnTo>
                  <a:lnTo>
                    <a:pt x="4212" y="133452"/>
                  </a:lnTo>
                  <a:lnTo>
                    <a:pt x="9286" y="144222"/>
                  </a:lnTo>
                  <a:lnTo>
                    <a:pt x="18313" y="151402"/>
                  </a:lnTo>
                  <a:lnTo>
                    <a:pt x="43395" y="159380"/>
                  </a:lnTo>
                  <a:lnTo>
                    <a:pt x="55164" y="158685"/>
                  </a:lnTo>
                  <a:lnTo>
                    <a:pt x="75765" y="150387"/>
                  </a:lnTo>
                  <a:lnTo>
                    <a:pt x="109973" y="116365"/>
                  </a:lnTo>
                  <a:lnTo>
                    <a:pt x="140178" y="63794"/>
                  </a:lnTo>
                  <a:lnTo>
                    <a:pt x="142263" y="54039"/>
                  </a:lnTo>
                  <a:lnTo>
                    <a:pt x="139420" y="50358"/>
                  </a:lnTo>
                  <a:lnTo>
                    <a:pt x="133291" y="50726"/>
                  </a:lnTo>
                  <a:lnTo>
                    <a:pt x="129206" y="56616"/>
                  </a:lnTo>
                  <a:lnTo>
                    <a:pt x="124666" y="78212"/>
                  </a:lnTo>
                  <a:lnTo>
                    <a:pt x="128852" y="122104"/>
                  </a:lnTo>
                  <a:lnTo>
                    <a:pt x="134713" y="133834"/>
                  </a:lnTo>
                  <a:lnTo>
                    <a:pt x="152513" y="150631"/>
                  </a:lnTo>
                  <a:lnTo>
                    <a:pt x="178299" y="159037"/>
                  </a:lnTo>
                  <a:lnTo>
                    <a:pt x="222634" y="1657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649950" y="1270000"/>
              <a:ext cx="36851" cy="317501"/>
            </a:xfrm>
            <a:custGeom>
              <a:avLst/>
              <a:gdLst/>
              <a:ahLst/>
              <a:cxnLst/>
              <a:rect l="0" t="0" r="0" b="0"/>
              <a:pathLst>
                <a:path w="36851" h="317501">
                  <a:moveTo>
                    <a:pt x="36850" y="0"/>
                  </a:moveTo>
                  <a:lnTo>
                    <a:pt x="23366" y="13484"/>
                  </a:lnTo>
                  <a:lnTo>
                    <a:pt x="8239" y="55579"/>
                  </a:lnTo>
                  <a:lnTo>
                    <a:pt x="2968" y="96669"/>
                  </a:lnTo>
                  <a:lnTo>
                    <a:pt x="0" y="159876"/>
                  </a:lnTo>
                  <a:lnTo>
                    <a:pt x="2883" y="218115"/>
                  </a:lnTo>
                  <a:lnTo>
                    <a:pt x="12675" y="272530"/>
                  </a:lnTo>
                  <a:lnTo>
                    <a:pt x="2415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585200" y="1382853"/>
              <a:ext cx="381001" cy="180931"/>
            </a:xfrm>
            <a:custGeom>
              <a:avLst/>
              <a:gdLst/>
              <a:ahLst/>
              <a:cxnLst/>
              <a:rect l="0" t="0" r="0" b="0"/>
              <a:pathLst>
                <a:path w="381001" h="180931">
                  <a:moveTo>
                    <a:pt x="0" y="39547"/>
                  </a:moveTo>
                  <a:lnTo>
                    <a:pt x="33240" y="58414"/>
                  </a:lnTo>
                  <a:lnTo>
                    <a:pt x="82442" y="72732"/>
                  </a:lnTo>
                  <a:lnTo>
                    <a:pt x="130731" y="84501"/>
                  </a:lnTo>
                  <a:lnTo>
                    <a:pt x="178518" y="87749"/>
                  </a:lnTo>
                  <a:lnTo>
                    <a:pt x="233986" y="82835"/>
                  </a:lnTo>
                  <a:lnTo>
                    <a:pt x="283975" y="72442"/>
                  </a:lnTo>
                  <a:lnTo>
                    <a:pt x="296561" y="65711"/>
                  </a:lnTo>
                  <a:lnTo>
                    <a:pt x="314309" y="46942"/>
                  </a:lnTo>
                  <a:lnTo>
                    <a:pt x="316784" y="37421"/>
                  </a:lnTo>
                  <a:lnTo>
                    <a:pt x="315612" y="28252"/>
                  </a:lnTo>
                  <a:lnTo>
                    <a:pt x="312007" y="19317"/>
                  </a:lnTo>
                  <a:lnTo>
                    <a:pt x="289189" y="5626"/>
                  </a:lnTo>
                  <a:lnTo>
                    <a:pt x="273226" y="0"/>
                  </a:lnTo>
                  <a:lnTo>
                    <a:pt x="236675" y="1274"/>
                  </a:lnTo>
                  <a:lnTo>
                    <a:pt x="217050" y="5565"/>
                  </a:lnTo>
                  <a:lnTo>
                    <a:pt x="183955" y="25385"/>
                  </a:lnTo>
                  <a:lnTo>
                    <a:pt x="169204" y="38572"/>
                  </a:lnTo>
                  <a:lnTo>
                    <a:pt x="160780" y="54419"/>
                  </a:lnTo>
                  <a:lnTo>
                    <a:pt x="155184" y="90842"/>
                  </a:lnTo>
                  <a:lnTo>
                    <a:pt x="164926" y="126786"/>
                  </a:lnTo>
                  <a:lnTo>
                    <a:pt x="183367" y="157342"/>
                  </a:lnTo>
                  <a:lnTo>
                    <a:pt x="205674" y="175626"/>
                  </a:lnTo>
                  <a:lnTo>
                    <a:pt x="237226" y="180930"/>
                  </a:lnTo>
                  <a:lnTo>
                    <a:pt x="287130" y="175983"/>
                  </a:lnTo>
                  <a:lnTo>
                    <a:pt x="348660" y="161669"/>
                  </a:lnTo>
                  <a:lnTo>
                    <a:pt x="381000" y="1538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920143" y="1244600"/>
              <a:ext cx="236558" cy="298518"/>
            </a:xfrm>
            <a:custGeom>
              <a:avLst/>
              <a:gdLst/>
              <a:ahLst/>
              <a:cxnLst/>
              <a:rect l="0" t="0" r="0" b="0"/>
              <a:pathLst>
                <a:path w="236558" h="298518">
                  <a:moveTo>
                    <a:pt x="223857" y="0"/>
                  </a:moveTo>
                  <a:lnTo>
                    <a:pt x="215129" y="33240"/>
                  </a:lnTo>
                  <a:lnTo>
                    <a:pt x="210923" y="82443"/>
                  </a:lnTo>
                  <a:lnTo>
                    <a:pt x="202778" y="129320"/>
                  </a:lnTo>
                  <a:lnTo>
                    <a:pt x="200377" y="171776"/>
                  </a:lnTo>
                  <a:lnTo>
                    <a:pt x="199310" y="215104"/>
                  </a:lnTo>
                  <a:lnTo>
                    <a:pt x="200248" y="246591"/>
                  </a:lnTo>
                  <a:lnTo>
                    <a:pt x="202472" y="249060"/>
                  </a:lnTo>
                  <a:lnTo>
                    <a:pt x="205367" y="246474"/>
                  </a:lnTo>
                  <a:lnTo>
                    <a:pt x="204821" y="232311"/>
                  </a:lnTo>
                  <a:lnTo>
                    <a:pt x="198463" y="213316"/>
                  </a:lnTo>
                  <a:lnTo>
                    <a:pt x="186230" y="195466"/>
                  </a:lnTo>
                  <a:lnTo>
                    <a:pt x="163860" y="181889"/>
                  </a:lnTo>
                  <a:lnTo>
                    <a:pt x="133692" y="172562"/>
                  </a:lnTo>
                  <a:lnTo>
                    <a:pt x="78451" y="168722"/>
                  </a:lnTo>
                  <a:lnTo>
                    <a:pt x="43050" y="172825"/>
                  </a:lnTo>
                  <a:lnTo>
                    <a:pt x="16028" y="186878"/>
                  </a:lnTo>
                  <a:lnTo>
                    <a:pt x="4871" y="196552"/>
                  </a:lnTo>
                  <a:lnTo>
                    <a:pt x="255" y="207234"/>
                  </a:lnTo>
                  <a:lnTo>
                    <a:pt x="0" y="218590"/>
                  </a:lnTo>
                  <a:lnTo>
                    <a:pt x="2653" y="230393"/>
                  </a:lnTo>
                  <a:lnTo>
                    <a:pt x="16888" y="251034"/>
                  </a:lnTo>
                  <a:lnTo>
                    <a:pt x="40149" y="269615"/>
                  </a:lnTo>
                  <a:lnTo>
                    <a:pt x="74005" y="287281"/>
                  </a:lnTo>
                  <a:lnTo>
                    <a:pt x="116334" y="297014"/>
                  </a:lnTo>
                  <a:lnTo>
                    <a:pt x="159135" y="298517"/>
                  </a:lnTo>
                  <a:lnTo>
                    <a:pt x="204210" y="284908"/>
                  </a:lnTo>
                  <a:lnTo>
                    <a:pt x="236557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400300" y="1862720"/>
            <a:ext cx="5575301" cy="650932"/>
            <a:chOff x="2400300" y="1862720"/>
            <a:chExt cx="5575301" cy="650932"/>
          </a:xfrm>
        </p:grpSpPr>
        <p:sp>
          <p:nvSpPr>
            <p:cNvPr id="71" name="Freeform 70"/>
            <p:cNvSpPr/>
            <p:nvPr/>
          </p:nvSpPr>
          <p:spPr>
            <a:xfrm>
              <a:off x="2527300" y="2006600"/>
              <a:ext cx="38101" cy="330201"/>
            </a:xfrm>
            <a:custGeom>
              <a:avLst/>
              <a:gdLst/>
              <a:ahLst/>
              <a:cxnLst/>
              <a:rect l="0" t="0" r="0" b="0"/>
              <a:pathLst>
                <a:path w="38101" h="330201">
                  <a:moveTo>
                    <a:pt x="38100" y="0"/>
                  </a:moveTo>
                  <a:lnTo>
                    <a:pt x="29372" y="44790"/>
                  </a:lnTo>
                  <a:lnTo>
                    <a:pt x="27165" y="90932"/>
                  </a:lnTo>
                  <a:lnTo>
                    <a:pt x="19181" y="152218"/>
                  </a:lnTo>
                  <a:lnTo>
                    <a:pt x="14620" y="206125"/>
                  </a:lnTo>
                  <a:lnTo>
                    <a:pt x="4351" y="266180"/>
                  </a:lnTo>
                  <a:lnTo>
                    <a:pt x="860" y="315882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400300" y="2019300"/>
              <a:ext cx="317501" cy="165101"/>
            </a:xfrm>
            <a:custGeom>
              <a:avLst/>
              <a:gdLst/>
              <a:ahLst/>
              <a:cxnLst/>
              <a:rect l="0" t="0" r="0" b="0"/>
              <a:pathLst>
                <a:path w="317501" h="165101">
                  <a:moveTo>
                    <a:pt x="317500" y="0"/>
                  </a:moveTo>
                  <a:lnTo>
                    <a:pt x="266003" y="27630"/>
                  </a:lnTo>
                  <a:lnTo>
                    <a:pt x="215762" y="59707"/>
                  </a:lnTo>
                  <a:lnTo>
                    <a:pt x="154934" y="100537"/>
                  </a:lnTo>
                  <a:lnTo>
                    <a:pt x="92327" y="128881"/>
                  </a:lnTo>
                  <a:lnTo>
                    <a:pt x="32035" y="154496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667523" y="2032000"/>
              <a:ext cx="164578" cy="279401"/>
            </a:xfrm>
            <a:custGeom>
              <a:avLst/>
              <a:gdLst/>
              <a:ahLst/>
              <a:cxnLst/>
              <a:rect l="0" t="0" r="0" b="0"/>
              <a:pathLst>
                <a:path w="164578" h="279401">
                  <a:moveTo>
                    <a:pt x="12177" y="0"/>
                  </a:moveTo>
                  <a:lnTo>
                    <a:pt x="3449" y="33239"/>
                  </a:lnTo>
                  <a:lnTo>
                    <a:pt x="654" y="88087"/>
                  </a:lnTo>
                  <a:lnTo>
                    <a:pt x="0" y="138398"/>
                  </a:lnTo>
                  <a:lnTo>
                    <a:pt x="6374" y="195288"/>
                  </a:lnTo>
                  <a:lnTo>
                    <a:pt x="12442" y="252699"/>
                  </a:lnTo>
                  <a:lnTo>
                    <a:pt x="15176" y="253132"/>
                  </a:lnTo>
                  <a:lnTo>
                    <a:pt x="18410" y="249188"/>
                  </a:lnTo>
                  <a:lnTo>
                    <a:pt x="35150" y="186257"/>
                  </a:lnTo>
                  <a:lnTo>
                    <a:pt x="48728" y="156159"/>
                  </a:lnTo>
                  <a:lnTo>
                    <a:pt x="59122" y="146439"/>
                  </a:lnTo>
                  <a:lnTo>
                    <a:pt x="85723" y="135640"/>
                  </a:lnTo>
                  <a:lnTo>
                    <a:pt x="99308" y="136993"/>
                  </a:lnTo>
                  <a:lnTo>
                    <a:pt x="125691" y="149786"/>
                  </a:lnTo>
                  <a:lnTo>
                    <a:pt x="144002" y="173345"/>
                  </a:lnTo>
                  <a:lnTo>
                    <a:pt x="155432" y="202631"/>
                  </a:lnTo>
                  <a:lnTo>
                    <a:pt x="162771" y="256135"/>
                  </a:lnTo>
                  <a:lnTo>
                    <a:pt x="164577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894987" y="2114852"/>
              <a:ext cx="162374" cy="212179"/>
            </a:xfrm>
            <a:custGeom>
              <a:avLst/>
              <a:gdLst/>
              <a:ahLst/>
              <a:cxnLst/>
              <a:rect l="0" t="0" r="0" b="0"/>
              <a:pathLst>
                <a:path w="162374" h="212179">
                  <a:moveTo>
                    <a:pt x="51413" y="82248"/>
                  </a:moveTo>
                  <a:lnTo>
                    <a:pt x="99286" y="79426"/>
                  </a:lnTo>
                  <a:lnTo>
                    <a:pt x="138035" y="61970"/>
                  </a:lnTo>
                  <a:lnTo>
                    <a:pt x="158586" y="46895"/>
                  </a:lnTo>
                  <a:lnTo>
                    <a:pt x="162373" y="37513"/>
                  </a:lnTo>
                  <a:lnTo>
                    <a:pt x="162075" y="27024"/>
                  </a:lnTo>
                  <a:lnTo>
                    <a:pt x="159054" y="15799"/>
                  </a:lnTo>
                  <a:lnTo>
                    <a:pt x="151396" y="8315"/>
                  </a:lnTo>
                  <a:lnTo>
                    <a:pt x="127835" y="0"/>
                  </a:lnTo>
                  <a:lnTo>
                    <a:pt x="76095" y="8803"/>
                  </a:lnTo>
                  <a:lnTo>
                    <a:pt x="36305" y="29285"/>
                  </a:lnTo>
                  <a:lnTo>
                    <a:pt x="6642" y="73454"/>
                  </a:lnTo>
                  <a:lnTo>
                    <a:pt x="0" y="115029"/>
                  </a:lnTo>
                  <a:lnTo>
                    <a:pt x="3163" y="156084"/>
                  </a:lnTo>
                  <a:lnTo>
                    <a:pt x="13976" y="183738"/>
                  </a:lnTo>
                  <a:lnTo>
                    <a:pt x="35715" y="201673"/>
                  </a:lnTo>
                  <a:lnTo>
                    <a:pt x="49414" y="208431"/>
                  </a:lnTo>
                  <a:lnTo>
                    <a:pt x="75925" y="212178"/>
                  </a:lnTo>
                  <a:lnTo>
                    <a:pt x="135963" y="200906"/>
                  </a:lnTo>
                  <a:lnTo>
                    <a:pt x="153013" y="1965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455415" y="2126050"/>
              <a:ext cx="213634" cy="387602"/>
            </a:xfrm>
            <a:custGeom>
              <a:avLst/>
              <a:gdLst/>
              <a:ahLst/>
              <a:cxnLst/>
              <a:rect l="0" t="0" r="0" b="0"/>
              <a:pathLst>
                <a:path w="213634" h="387602">
                  <a:moveTo>
                    <a:pt x="11685" y="71050"/>
                  </a:moveTo>
                  <a:lnTo>
                    <a:pt x="11685" y="118244"/>
                  </a:lnTo>
                  <a:lnTo>
                    <a:pt x="11685" y="174561"/>
                  </a:lnTo>
                  <a:lnTo>
                    <a:pt x="18427" y="226995"/>
                  </a:lnTo>
                  <a:lnTo>
                    <a:pt x="22620" y="278279"/>
                  </a:lnTo>
                  <a:lnTo>
                    <a:pt x="23862" y="329223"/>
                  </a:lnTo>
                  <a:lnTo>
                    <a:pt x="22870" y="387127"/>
                  </a:lnTo>
                  <a:lnTo>
                    <a:pt x="20553" y="387601"/>
                  </a:lnTo>
                  <a:lnTo>
                    <a:pt x="17597" y="383684"/>
                  </a:lnTo>
                  <a:lnTo>
                    <a:pt x="6695" y="330977"/>
                  </a:lnTo>
                  <a:lnTo>
                    <a:pt x="2412" y="287703"/>
                  </a:lnTo>
                  <a:lnTo>
                    <a:pt x="0" y="227436"/>
                  </a:lnTo>
                  <a:lnTo>
                    <a:pt x="3049" y="173831"/>
                  </a:lnTo>
                  <a:lnTo>
                    <a:pt x="12889" y="122200"/>
                  </a:lnTo>
                  <a:lnTo>
                    <a:pt x="22098" y="90961"/>
                  </a:lnTo>
                  <a:lnTo>
                    <a:pt x="51005" y="47911"/>
                  </a:lnTo>
                  <a:lnTo>
                    <a:pt x="90635" y="12230"/>
                  </a:lnTo>
                  <a:lnTo>
                    <a:pt x="122033" y="2574"/>
                  </a:lnTo>
                  <a:lnTo>
                    <a:pt x="140284" y="0"/>
                  </a:lnTo>
                  <a:lnTo>
                    <a:pt x="171851" y="8428"/>
                  </a:lnTo>
                  <a:lnTo>
                    <a:pt x="186196" y="16602"/>
                  </a:lnTo>
                  <a:lnTo>
                    <a:pt x="205897" y="40736"/>
                  </a:lnTo>
                  <a:lnTo>
                    <a:pt x="213127" y="55074"/>
                  </a:lnTo>
                  <a:lnTo>
                    <a:pt x="213633" y="89820"/>
                  </a:lnTo>
                  <a:lnTo>
                    <a:pt x="209817" y="108963"/>
                  </a:lnTo>
                  <a:lnTo>
                    <a:pt x="190525" y="137760"/>
                  </a:lnTo>
                  <a:lnTo>
                    <a:pt x="161725" y="158554"/>
                  </a:lnTo>
                  <a:lnTo>
                    <a:pt x="110077" y="175372"/>
                  </a:lnTo>
                  <a:lnTo>
                    <a:pt x="62485" y="172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721100" y="2159000"/>
              <a:ext cx="215901" cy="190501"/>
            </a:xfrm>
            <a:custGeom>
              <a:avLst/>
              <a:gdLst/>
              <a:ahLst/>
              <a:cxnLst/>
              <a:rect l="0" t="0" r="0" b="0"/>
              <a:pathLst>
                <a:path w="215901" h="190501">
                  <a:moveTo>
                    <a:pt x="0" y="0"/>
                  </a:moveTo>
                  <a:lnTo>
                    <a:pt x="17456" y="40556"/>
                  </a:lnTo>
                  <a:lnTo>
                    <a:pt x="27594" y="102921"/>
                  </a:lnTo>
                  <a:lnTo>
                    <a:pt x="42767" y="162852"/>
                  </a:lnTo>
                  <a:lnTo>
                    <a:pt x="48267" y="169246"/>
                  </a:lnTo>
                  <a:lnTo>
                    <a:pt x="54756" y="170686"/>
                  </a:lnTo>
                  <a:lnTo>
                    <a:pt x="61904" y="168824"/>
                  </a:lnTo>
                  <a:lnTo>
                    <a:pt x="98932" y="145978"/>
                  </a:lnTo>
                  <a:lnTo>
                    <a:pt x="118289" y="124146"/>
                  </a:lnTo>
                  <a:lnTo>
                    <a:pt x="155747" y="71852"/>
                  </a:lnTo>
                  <a:lnTo>
                    <a:pt x="169228" y="45278"/>
                  </a:lnTo>
                  <a:lnTo>
                    <a:pt x="169263" y="47119"/>
                  </a:lnTo>
                  <a:lnTo>
                    <a:pt x="158331" y="91760"/>
                  </a:lnTo>
                  <a:lnTo>
                    <a:pt x="163345" y="144028"/>
                  </a:lnTo>
                  <a:lnTo>
                    <a:pt x="163930" y="159519"/>
                  </a:lnTo>
                  <a:lnTo>
                    <a:pt x="169964" y="169846"/>
                  </a:lnTo>
                  <a:lnTo>
                    <a:pt x="179632" y="176730"/>
                  </a:lnTo>
                  <a:lnTo>
                    <a:pt x="2159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013549" y="2108200"/>
              <a:ext cx="177452" cy="224324"/>
            </a:xfrm>
            <a:custGeom>
              <a:avLst/>
              <a:gdLst/>
              <a:ahLst/>
              <a:cxnLst/>
              <a:rect l="0" t="0" r="0" b="0"/>
              <a:pathLst>
                <a:path w="177452" h="224324">
                  <a:moveTo>
                    <a:pt x="12351" y="12700"/>
                  </a:moveTo>
                  <a:lnTo>
                    <a:pt x="3623" y="63396"/>
                  </a:lnTo>
                  <a:lnTo>
                    <a:pt x="828" y="121011"/>
                  </a:lnTo>
                  <a:lnTo>
                    <a:pt x="0" y="181356"/>
                  </a:lnTo>
                  <a:lnTo>
                    <a:pt x="1166" y="224323"/>
                  </a:lnTo>
                  <a:lnTo>
                    <a:pt x="3483" y="222927"/>
                  </a:lnTo>
                  <a:lnTo>
                    <a:pt x="17341" y="173387"/>
                  </a:lnTo>
                  <a:lnTo>
                    <a:pt x="29509" y="115971"/>
                  </a:lnTo>
                  <a:lnTo>
                    <a:pt x="48793" y="67758"/>
                  </a:lnTo>
                  <a:lnTo>
                    <a:pt x="79123" y="33404"/>
                  </a:lnTo>
                  <a:lnTo>
                    <a:pt x="121662" y="12092"/>
                  </a:lnTo>
                  <a:lnTo>
                    <a:pt x="1774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205722" y="2143089"/>
              <a:ext cx="175779" cy="163468"/>
            </a:xfrm>
            <a:custGeom>
              <a:avLst/>
              <a:gdLst/>
              <a:ahLst/>
              <a:cxnLst/>
              <a:rect l="0" t="0" r="0" b="0"/>
              <a:pathLst>
                <a:path w="175779" h="163468">
                  <a:moveTo>
                    <a:pt x="175778" y="28611"/>
                  </a:moveTo>
                  <a:lnTo>
                    <a:pt x="154089" y="9744"/>
                  </a:lnTo>
                  <a:lnTo>
                    <a:pt x="133683" y="0"/>
                  </a:lnTo>
                  <a:lnTo>
                    <a:pt x="84910" y="64"/>
                  </a:lnTo>
                  <a:lnTo>
                    <a:pt x="32516" y="22505"/>
                  </a:lnTo>
                  <a:lnTo>
                    <a:pt x="9565" y="51767"/>
                  </a:lnTo>
                  <a:lnTo>
                    <a:pt x="1470" y="69449"/>
                  </a:lnTo>
                  <a:lnTo>
                    <a:pt x="0" y="104146"/>
                  </a:lnTo>
                  <a:lnTo>
                    <a:pt x="3559" y="121301"/>
                  </a:lnTo>
                  <a:lnTo>
                    <a:pt x="22566" y="147888"/>
                  </a:lnTo>
                  <a:lnTo>
                    <a:pt x="35537" y="158929"/>
                  </a:lnTo>
                  <a:lnTo>
                    <a:pt x="51239" y="163467"/>
                  </a:lnTo>
                  <a:lnTo>
                    <a:pt x="87502" y="160984"/>
                  </a:lnTo>
                  <a:lnTo>
                    <a:pt x="150199" y="136215"/>
                  </a:lnTo>
                  <a:lnTo>
                    <a:pt x="163078" y="13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445555" y="2032000"/>
              <a:ext cx="228046" cy="342901"/>
            </a:xfrm>
            <a:custGeom>
              <a:avLst/>
              <a:gdLst/>
              <a:ahLst/>
              <a:cxnLst/>
              <a:rect l="0" t="0" r="0" b="0"/>
              <a:pathLst>
                <a:path w="228046" h="342901">
                  <a:moveTo>
                    <a:pt x="37545" y="0"/>
                  </a:moveTo>
                  <a:lnTo>
                    <a:pt x="18678" y="21689"/>
                  </a:lnTo>
                  <a:lnTo>
                    <a:pt x="8934" y="42095"/>
                  </a:lnTo>
                  <a:lnTo>
                    <a:pt x="2256" y="97610"/>
                  </a:lnTo>
                  <a:lnTo>
                    <a:pt x="695" y="143571"/>
                  </a:lnTo>
                  <a:lnTo>
                    <a:pt x="0" y="190809"/>
                  </a:lnTo>
                  <a:lnTo>
                    <a:pt x="1021" y="254248"/>
                  </a:lnTo>
                  <a:lnTo>
                    <a:pt x="6260" y="286566"/>
                  </a:lnTo>
                  <a:lnTo>
                    <a:pt x="9633" y="292644"/>
                  </a:lnTo>
                  <a:lnTo>
                    <a:pt x="13293" y="292463"/>
                  </a:lnTo>
                  <a:lnTo>
                    <a:pt x="17144" y="288108"/>
                  </a:lnTo>
                  <a:lnTo>
                    <a:pt x="42191" y="233247"/>
                  </a:lnTo>
                  <a:lnTo>
                    <a:pt x="62190" y="178718"/>
                  </a:lnTo>
                  <a:lnTo>
                    <a:pt x="86471" y="127181"/>
                  </a:lnTo>
                  <a:lnTo>
                    <a:pt x="95562" y="120065"/>
                  </a:lnTo>
                  <a:lnTo>
                    <a:pt x="105857" y="116732"/>
                  </a:lnTo>
                  <a:lnTo>
                    <a:pt x="116953" y="115922"/>
                  </a:lnTo>
                  <a:lnTo>
                    <a:pt x="127172" y="119614"/>
                  </a:lnTo>
                  <a:lnTo>
                    <a:pt x="146053" y="135006"/>
                  </a:lnTo>
                  <a:lnTo>
                    <a:pt x="165808" y="167472"/>
                  </a:lnTo>
                  <a:lnTo>
                    <a:pt x="189554" y="228912"/>
                  </a:lnTo>
                  <a:lnTo>
                    <a:pt x="202529" y="274319"/>
                  </a:lnTo>
                  <a:lnTo>
                    <a:pt x="215311" y="317405"/>
                  </a:lnTo>
                  <a:lnTo>
                    <a:pt x="228045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720056" y="2150272"/>
              <a:ext cx="271045" cy="199229"/>
            </a:xfrm>
            <a:custGeom>
              <a:avLst/>
              <a:gdLst/>
              <a:ahLst/>
              <a:cxnLst/>
              <a:rect l="0" t="0" r="0" b="0"/>
              <a:pathLst>
                <a:path w="271045" h="199229">
                  <a:moveTo>
                    <a:pt x="182144" y="8728"/>
                  </a:moveTo>
                  <a:lnTo>
                    <a:pt x="148905" y="0"/>
                  </a:lnTo>
                  <a:lnTo>
                    <a:pt x="98290" y="27"/>
                  </a:lnTo>
                  <a:lnTo>
                    <a:pt x="63972" y="10035"/>
                  </a:lnTo>
                  <a:lnTo>
                    <a:pt x="33668" y="31416"/>
                  </a:lnTo>
                  <a:lnTo>
                    <a:pt x="19660" y="45020"/>
                  </a:lnTo>
                  <a:lnTo>
                    <a:pt x="4096" y="78950"/>
                  </a:lnTo>
                  <a:lnTo>
                    <a:pt x="0" y="116138"/>
                  </a:lnTo>
                  <a:lnTo>
                    <a:pt x="7588" y="151481"/>
                  </a:lnTo>
                  <a:lnTo>
                    <a:pt x="24130" y="174714"/>
                  </a:lnTo>
                  <a:lnTo>
                    <a:pt x="34468" y="182886"/>
                  </a:lnTo>
                  <a:lnTo>
                    <a:pt x="47005" y="184100"/>
                  </a:lnTo>
                  <a:lnTo>
                    <a:pt x="75986" y="174160"/>
                  </a:lnTo>
                  <a:lnTo>
                    <a:pt x="110551" y="144763"/>
                  </a:lnTo>
                  <a:lnTo>
                    <a:pt x="137376" y="96904"/>
                  </a:lnTo>
                  <a:lnTo>
                    <a:pt x="156263" y="42922"/>
                  </a:lnTo>
                  <a:lnTo>
                    <a:pt x="160657" y="27291"/>
                  </a:lnTo>
                  <a:lnTo>
                    <a:pt x="160764" y="21103"/>
                  </a:lnTo>
                  <a:lnTo>
                    <a:pt x="158013" y="21212"/>
                  </a:lnTo>
                  <a:lnTo>
                    <a:pt x="153356" y="25517"/>
                  </a:lnTo>
                  <a:lnTo>
                    <a:pt x="140061" y="51803"/>
                  </a:lnTo>
                  <a:lnTo>
                    <a:pt x="142744" y="78202"/>
                  </a:lnTo>
                  <a:lnTo>
                    <a:pt x="163885" y="124798"/>
                  </a:lnTo>
                  <a:lnTo>
                    <a:pt x="186729" y="154859"/>
                  </a:lnTo>
                  <a:lnTo>
                    <a:pt x="228501" y="184827"/>
                  </a:lnTo>
                  <a:lnTo>
                    <a:pt x="271044" y="199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967967" y="2070100"/>
              <a:ext cx="160293" cy="236292"/>
            </a:xfrm>
            <a:custGeom>
              <a:avLst/>
              <a:gdLst/>
              <a:ahLst/>
              <a:cxnLst/>
              <a:rect l="0" t="0" r="0" b="0"/>
              <a:pathLst>
                <a:path w="160293" h="236292">
                  <a:moveTo>
                    <a:pt x="150133" y="0"/>
                  </a:moveTo>
                  <a:lnTo>
                    <a:pt x="101162" y="13815"/>
                  </a:lnTo>
                  <a:lnTo>
                    <a:pt x="49075" y="29493"/>
                  </a:lnTo>
                  <a:lnTo>
                    <a:pt x="19141" y="45564"/>
                  </a:lnTo>
                  <a:lnTo>
                    <a:pt x="1133" y="66817"/>
                  </a:lnTo>
                  <a:lnTo>
                    <a:pt x="0" y="78411"/>
                  </a:lnTo>
                  <a:lnTo>
                    <a:pt x="10029" y="102583"/>
                  </a:lnTo>
                  <a:lnTo>
                    <a:pt x="28598" y="119911"/>
                  </a:lnTo>
                  <a:lnTo>
                    <a:pt x="88496" y="149275"/>
                  </a:lnTo>
                  <a:lnTo>
                    <a:pt x="147591" y="190646"/>
                  </a:lnTo>
                  <a:lnTo>
                    <a:pt x="156905" y="199064"/>
                  </a:lnTo>
                  <a:lnTo>
                    <a:pt x="160292" y="207498"/>
                  </a:lnTo>
                  <a:lnTo>
                    <a:pt x="159728" y="215943"/>
                  </a:lnTo>
                  <a:lnTo>
                    <a:pt x="156530" y="224395"/>
                  </a:lnTo>
                  <a:lnTo>
                    <a:pt x="147342" y="230030"/>
                  </a:lnTo>
                  <a:lnTo>
                    <a:pt x="118318" y="236291"/>
                  </a:lnTo>
                  <a:lnTo>
                    <a:pt x="93189" y="235311"/>
                  </a:lnTo>
                  <a:lnTo>
                    <a:pt x="61233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207000" y="2074172"/>
              <a:ext cx="221406" cy="213199"/>
            </a:xfrm>
            <a:custGeom>
              <a:avLst/>
              <a:gdLst/>
              <a:ahLst/>
              <a:cxnLst/>
              <a:rect l="0" t="0" r="0" b="0"/>
              <a:pathLst>
                <a:path w="221406" h="213199">
                  <a:moveTo>
                    <a:pt x="0" y="97528"/>
                  </a:moveTo>
                  <a:lnTo>
                    <a:pt x="55260" y="97528"/>
                  </a:lnTo>
                  <a:lnTo>
                    <a:pt x="102922" y="93765"/>
                  </a:lnTo>
                  <a:lnTo>
                    <a:pt x="152792" y="83713"/>
                  </a:lnTo>
                  <a:lnTo>
                    <a:pt x="213469" y="67674"/>
                  </a:lnTo>
                  <a:lnTo>
                    <a:pt x="219923" y="59281"/>
                  </a:lnTo>
                  <a:lnTo>
                    <a:pt x="221405" y="48041"/>
                  </a:lnTo>
                  <a:lnTo>
                    <a:pt x="219570" y="34904"/>
                  </a:lnTo>
                  <a:lnTo>
                    <a:pt x="212702" y="24734"/>
                  </a:lnTo>
                  <a:lnTo>
                    <a:pt x="190019" y="9671"/>
                  </a:lnTo>
                  <a:lnTo>
                    <a:pt x="138774" y="0"/>
                  </a:lnTo>
                  <a:lnTo>
                    <a:pt x="106833" y="5264"/>
                  </a:lnTo>
                  <a:lnTo>
                    <a:pt x="68813" y="24094"/>
                  </a:lnTo>
                  <a:lnTo>
                    <a:pt x="30683" y="55741"/>
                  </a:lnTo>
                  <a:lnTo>
                    <a:pt x="11287" y="87499"/>
                  </a:lnTo>
                  <a:lnTo>
                    <a:pt x="8779" y="115178"/>
                  </a:lnTo>
                  <a:lnTo>
                    <a:pt x="13780" y="143472"/>
                  </a:lnTo>
                  <a:lnTo>
                    <a:pt x="25409" y="165455"/>
                  </a:lnTo>
                  <a:lnTo>
                    <a:pt x="68050" y="193698"/>
                  </a:lnTo>
                  <a:lnTo>
                    <a:pt x="125369" y="213198"/>
                  </a:lnTo>
                  <a:lnTo>
                    <a:pt x="158731" y="211967"/>
                  </a:lnTo>
                  <a:lnTo>
                    <a:pt x="203200" y="1991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816600" y="2054073"/>
              <a:ext cx="177916" cy="218454"/>
            </a:xfrm>
            <a:custGeom>
              <a:avLst/>
              <a:gdLst/>
              <a:ahLst/>
              <a:cxnLst/>
              <a:rect l="0" t="0" r="0" b="0"/>
              <a:pathLst>
                <a:path w="177916" h="218454">
                  <a:moveTo>
                    <a:pt x="76200" y="28727"/>
                  </a:moveTo>
                  <a:lnTo>
                    <a:pt x="55974" y="42211"/>
                  </a:lnTo>
                  <a:lnTo>
                    <a:pt x="29912" y="84306"/>
                  </a:lnTo>
                  <a:lnTo>
                    <a:pt x="17800" y="134722"/>
                  </a:lnTo>
                  <a:lnTo>
                    <a:pt x="22492" y="168499"/>
                  </a:lnTo>
                  <a:lnTo>
                    <a:pt x="27695" y="185408"/>
                  </a:lnTo>
                  <a:lnTo>
                    <a:pt x="44764" y="207959"/>
                  </a:lnTo>
                  <a:lnTo>
                    <a:pt x="55243" y="215949"/>
                  </a:lnTo>
                  <a:lnTo>
                    <a:pt x="67873" y="218453"/>
                  </a:lnTo>
                  <a:lnTo>
                    <a:pt x="96958" y="213709"/>
                  </a:lnTo>
                  <a:lnTo>
                    <a:pt x="138325" y="195171"/>
                  </a:lnTo>
                  <a:lnTo>
                    <a:pt x="160726" y="172317"/>
                  </a:lnTo>
                  <a:lnTo>
                    <a:pt x="170651" y="158320"/>
                  </a:lnTo>
                  <a:lnTo>
                    <a:pt x="177915" y="123954"/>
                  </a:lnTo>
                  <a:lnTo>
                    <a:pt x="175029" y="89394"/>
                  </a:lnTo>
                  <a:lnTo>
                    <a:pt x="164339" y="64627"/>
                  </a:lnTo>
                  <a:lnTo>
                    <a:pt x="142453" y="34817"/>
                  </a:lnTo>
                  <a:lnTo>
                    <a:pt x="111353" y="14852"/>
                  </a:lnTo>
                  <a:lnTo>
                    <a:pt x="68585" y="0"/>
                  </a:lnTo>
                  <a:lnTo>
                    <a:pt x="40360" y="2319"/>
                  </a:lnTo>
                  <a:lnTo>
                    <a:pt x="17938" y="11346"/>
                  </a:lnTo>
                  <a:lnTo>
                    <a:pt x="0" y="287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097896" y="1914489"/>
              <a:ext cx="175905" cy="371512"/>
            </a:xfrm>
            <a:custGeom>
              <a:avLst/>
              <a:gdLst/>
              <a:ahLst/>
              <a:cxnLst/>
              <a:rect l="0" t="0" r="0" b="0"/>
              <a:pathLst>
                <a:path w="175905" h="371512">
                  <a:moveTo>
                    <a:pt x="175904" y="28611"/>
                  </a:moveTo>
                  <a:lnTo>
                    <a:pt x="162420" y="15127"/>
                  </a:lnTo>
                  <a:lnTo>
                    <a:pt x="127067" y="0"/>
                  </a:lnTo>
                  <a:lnTo>
                    <a:pt x="96813" y="2254"/>
                  </a:lnTo>
                  <a:lnTo>
                    <a:pt x="67375" y="12664"/>
                  </a:lnTo>
                  <a:lnTo>
                    <a:pt x="44884" y="26697"/>
                  </a:lnTo>
                  <a:lnTo>
                    <a:pt x="29243" y="46105"/>
                  </a:lnTo>
                  <a:lnTo>
                    <a:pt x="7704" y="93058"/>
                  </a:lnTo>
                  <a:lnTo>
                    <a:pt x="0" y="153237"/>
                  </a:lnTo>
                  <a:lnTo>
                    <a:pt x="2242" y="215715"/>
                  </a:lnTo>
                  <a:lnTo>
                    <a:pt x="15854" y="275982"/>
                  </a:lnTo>
                  <a:lnTo>
                    <a:pt x="30721" y="338007"/>
                  </a:lnTo>
                  <a:lnTo>
                    <a:pt x="36204" y="3715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070600" y="2120900"/>
              <a:ext cx="165101" cy="21870"/>
            </a:xfrm>
            <a:custGeom>
              <a:avLst/>
              <a:gdLst/>
              <a:ahLst/>
              <a:cxnLst/>
              <a:rect l="0" t="0" r="0" b="0"/>
              <a:pathLst>
                <a:path w="165101" h="21870">
                  <a:moveTo>
                    <a:pt x="0" y="0"/>
                  </a:moveTo>
                  <a:lnTo>
                    <a:pt x="26968" y="13484"/>
                  </a:lnTo>
                  <a:lnTo>
                    <a:pt x="84190" y="21869"/>
                  </a:lnTo>
                  <a:lnTo>
                    <a:pt x="144728" y="15975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559760" y="1955800"/>
              <a:ext cx="31541" cy="292101"/>
            </a:xfrm>
            <a:custGeom>
              <a:avLst/>
              <a:gdLst/>
              <a:ahLst/>
              <a:cxnLst/>
              <a:rect l="0" t="0" r="0" b="0"/>
              <a:pathLst>
                <a:path w="31541" h="292101">
                  <a:moveTo>
                    <a:pt x="18840" y="0"/>
                  </a:moveTo>
                  <a:lnTo>
                    <a:pt x="5025" y="48971"/>
                  </a:lnTo>
                  <a:lnTo>
                    <a:pt x="0" y="88087"/>
                  </a:lnTo>
                  <a:lnTo>
                    <a:pt x="2470" y="138398"/>
                  </a:lnTo>
                  <a:lnTo>
                    <a:pt x="8272" y="186158"/>
                  </a:lnTo>
                  <a:lnTo>
                    <a:pt x="19472" y="245188"/>
                  </a:lnTo>
                  <a:lnTo>
                    <a:pt x="3154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400800" y="1862720"/>
              <a:ext cx="418110" cy="397881"/>
            </a:xfrm>
            <a:custGeom>
              <a:avLst/>
              <a:gdLst/>
              <a:ahLst/>
              <a:cxnLst/>
              <a:rect l="0" t="0" r="0" b="0"/>
              <a:pathLst>
                <a:path w="418110" h="397881">
                  <a:moveTo>
                    <a:pt x="0" y="93080"/>
                  </a:moveTo>
                  <a:lnTo>
                    <a:pt x="23101" y="72802"/>
                  </a:lnTo>
                  <a:lnTo>
                    <a:pt x="75328" y="45382"/>
                  </a:lnTo>
                  <a:lnTo>
                    <a:pt x="133569" y="25959"/>
                  </a:lnTo>
                  <a:lnTo>
                    <a:pt x="189468" y="12828"/>
                  </a:lnTo>
                  <a:lnTo>
                    <a:pt x="243973" y="0"/>
                  </a:lnTo>
                  <a:lnTo>
                    <a:pt x="302613" y="746"/>
                  </a:lnTo>
                  <a:lnTo>
                    <a:pt x="365359" y="15052"/>
                  </a:lnTo>
                  <a:lnTo>
                    <a:pt x="392393" y="28297"/>
                  </a:lnTo>
                  <a:lnTo>
                    <a:pt x="410993" y="47354"/>
                  </a:lnTo>
                  <a:lnTo>
                    <a:pt x="417929" y="58363"/>
                  </a:lnTo>
                  <a:lnTo>
                    <a:pt x="418109" y="93172"/>
                  </a:lnTo>
                  <a:lnTo>
                    <a:pt x="402344" y="149081"/>
                  </a:lnTo>
                  <a:lnTo>
                    <a:pt x="386252" y="175825"/>
                  </a:lnTo>
                  <a:lnTo>
                    <a:pt x="337666" y="208255"/>
                  </a:lnTo>
                  <a:lnTo>
                    <a:pt x="280875" y="234677"/>
                  </a:lnTo>
                  <a:lnTo>
                    <a:pt x="221511" y="235537"/>
                  </a:lnTo>
                  <a:lnTo>
                    <a:pt x="170525" y="226855"/>
                  </a:lnTo>
                  <a:lnTo>
                    <a:pt x="165895" y="224597"/>
                  </a:lnTo>
                  <a:lnTo>
                    <a:pt x="168452" y="223091"/>
                  </a:lnTo>
                  <a:lnTo>
                    <a:pt x="184934" y="222829"/>
                  </a:lnTo>
                  <a:lnTo>
                    <a:pt x="218014" y="232027"/>
                  </a:lnTo>
                  <a:lnTo>
                    <a:pt x="279678" y="267662"/>
                  </a:lnTo>
                  <a:lnTo>
                    <a:pt x="337572" y="300714"/>
                  </a:lnTo>
                  <a:lnTo>
                    <a:pt x="369701" y="327384"/>
                  </a:lnTo>
                  <a:lnTo>
                    <a:pt x="394272" y="360059"/>
                  </a:lnTo>
                  <a:lnTo>
                    <a:pt x="406400" y="3978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871877" y="2019300"/>
              <a:ext cx="104631" cy="202100"/>
            </a:xfrm>
            <a:custGeom>
              <a:avLst/>
              <a:gdLst/>
              <a:ahLst/>
              <a:cxnLst/>
              <a:rect l="0" t="0" r="0" b="0"/>
              <a:pathLst>
                <a:path w="104631" h="202100">
                  <a:moveTo>
                    <a:pt x="11523" y="25400"/>
                  </a:moveTo>
                  <a:lnTo>
                    <a:pt x="2795" y="58639"/>
                  </a:lnTo>
                  <a:lnTo>
                    <a:pt x="0" y="110665"/>
                  </a:lnTo>
                  <a:lnTo>
                    <a:pt x="1994" y="166532"/>
                  </a:lnTo>
                  <a:lnTo>
                    <a:pt x="12462" y="192077"/>
                  </a:lnTo>
                  <a:lnTo>
                    <a:pt x="23438" y="198607"/>
                  </a:lnTo>
                  <a:lnTo>
                    <a:pt x="54448" y="202099"/>
                  </a:lnTo>
                  <a:lnTo>
                    <a:pt x="66951" y="196822"/>
                  </a:lnTo>
                  <a:lnTo>
                    <a:pt x="84606" y="175906"/>
                  </a:lnTo>
                  <a:lnTo>
                    <a:pt x="102479" y="125655"/>
                  </a:lnTo>
                  <a:lnTo>
                    <a:pt x="104630" y="93947"/>
                  </a:lnTo>
                  <a:lnTo>
                    <a:pt x="94513" y="39097"/>
                  </a:lnTo>
                  <a:lnTo>
                    <a:pt x="750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043280" y="2006600"/>
              <a:ext cx="182164" cy="194084"/>
            </a:xfrm>
            <a:custGeom>
              <a:avLst/>
              <a:gdLst/>
              <a:ahLst/>
              <a:cxnLst/>
              <a:rect l="0" t="0" r="0" b="0"/>
              <a:pathLst>
                <a:path w="182164" h="194084">
                  <a:moveTo>
                    <a:pt x="170320" y="0"/>
                  </a:moveTo>
                  <a:lnTo>
                    <a:pt x="121035" y="1411"/>
                  </a:lnTo>
                  <a:lnTo>
                    <a:pt x="59246" y="13815"/>
                  </a:lnTo>
                  <a:lnTo>
                    <a:pt x="32054" y="24484"/>
                  </a:lnTo>
                  <a:lnTo>
                    <a:pt x="5857" y="43338"/>
                  </a:lnTo>
                  <a:lnTo>
                    <a:pt x="0" y="55703"/>
                  </a:lnTo>
                  <a:lnTo>
                    <a:pt x="1019" y="84494"/>
                  </a:lnTo>
                  <a:lnTo>
                    <a:pt x="9475" y="95840"/>
                  </a:lnTo>
                  <a:lnTo>
                    <a:pt x="37685" y="112211"/>
                  </a:lnTo>
                  <a:lnTo>
                    <a:pt x="99976" y="129360"/>
                  </a:lnTo>
                  <a:lnTo>
                    <a:pt x="143760" y="138867"/>
                  </a:lnTo>
                  <a:lnTo>
                    <a:pt x="165313" y="143378"/>
                  </a:lnTo>
                  <a:lnTo>
                    <a:pt x="176860" y="150619"/>
                  </a:lnTo>
                  <a:lnTo>
                    <a:pt x="181736" y="159679"/>
                  </a:lnTo>
                  <a:lnTo>
                    <a:pt x="182163" y="169953"/>
                  </a:lnTo>
                  <a:lnTo>
                    <a:pt x="176805" y="178213"/>
                  </a:lnTo>
                  <a:lnTo>
                    <a:pt x="155798" y="191154"/>
                  </a:lnTo>
                  <a:lnTo>
                    <a:pt x="123884" y="194083"/>
                  </a:lnTo>
                  <a:lnTo>
                    <a:pt x="6872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06745" y="1981200"/>
              <a:ext cx="189339" cy="190501"/>
            </a:xfrm>
            <a:custGeom>
              <a:avLst/>
              <a:gdLst/>
              <a:ahLst/>
              <a:cxnLst/>
              <a:rect l="0" t="0" r="0" b="0"/>
              <a:pathLst>
                <a:path w="189339" h="190501">
                  <a:moveTo>
                    <a:pt x="186255" y="0"/>
                  </a:moveTo>
                  <a:lnTo>
                    <a:pt x="134758" y="3763"/>
                  </a:lnTo>
                  <a:lnTo>
                    <a:pt x="84517" y="17677"/>
                  </a:lnTo>
                  <a:lnTo>
                    <a:pt x="26511" y="36836"/>
                  </a:lnTo>
                  <a:lnTo>
                    <a:pt x="4250" y="55883"/>
                  </a:lnTo>
                  <a:lnTo>
                    <a:pt x="7" y="65477"/>
                  </a:lnTo>
                  <a:lnTo>
                    <a:pt x="0" y="74696"/>
                  </a:lnTo>
                  <a:lnTo>
                    <a:pt x="2819" y="83664"/>
                  </a:lnTo>
                  <a:lnTo>
                    <a:pt x="11753" y="91054"/>
                  </a:lnTo>
                  <a:lnTo>
                    <a:pt x="69261" y="113053"/>
                  </a:lnTo>
                  <a:lnTo>
                    <a:pt x="113020" y="122868"/>
                  </a:lnTo>
                  <a:lnTo>
                    <a:pt x="161733" y="129539"/>
                  </a:lnTo>
                  <a:lnTo>
                    <a:pt x="178374" y="132926"/>
                  </a:lnTo>
                  <a:lnTo>
                    <a:pt x="186646" y="139417"/>
                  </a:lnTo>
                  <a:lnTo>
                    <a:pt x="189338" y="147978"/>
                  </a:lnTo>
                  <a:lnTo>
                    <a:pt x="188310" y="157919"/>
                  </a:lnTo>
                  <a:lnTo>
                    <a:pt x="180569" y="165957"/>
                  </a:lnTo>
                  <a:lnTo>
                    <a:pt x="153154" y="178651"/>
                  </a:lnTo>
                  <a:lnTo>
                    <a:pt x="92437" y="188159"/>
                  </a:lnTo>
                  <a:lnTo>
                    <a:pt x="59255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614209" y="1981200"/>
              <a:ext cx="31192" cy="203201"/>
            </a:xfrm>
            <a:custGeom>
              <a:avLst/>
              <a:gdLst/>
              <a:ahLst/>
              <a:cxnLst/>
              <a:rect l="0" t="0" r="0" b="0"/>
              <a:pathLst>
                <a:path w="31192" h="203201">
                  <a:moveTo>
                    <a:pt x="31191" y="0"/>
                  </a:moveTo>
                  <a:lnTo>
                    <a:pt x="17376" y="48971"/>
                  </a:lnTo>
                  <a:lnTo>
                    <a:pt x="5461" y="104821"/>
                  </a:lnTo>
                  <a:lnTo>
                    <a:pt x="0" y="142543"/>
                  </a:lnTo>
                  <a:lnTo>
                    <a:pt x="5791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59700" y="1982709"/>
              <a:ext cx="215901" cy="252492"/>
            </a:xfrm>
            <a:custGeom>
              <a:avLst/>
              <a:gdLst/>
              <a:ahLst/>
              <a:cxnLst/>
              <a:rect l="0" t="0" r="0" b="0"/>
              <a:pathLst>
                <a:path w="215901" h="252492">
                  <a:moveTo>
                    <a:pt x="0" y="227091"/>
                  </a:moveTo>
                  <a:lnTo>
                    <a:pt x="20226" y="213607"/>
                  </a:lnTo>
                  <a:lnTo>
                    <a:pt x="46288" y="178254"/>
                  </a:lnTo>
                  <a:lnTo>
                    <a:pt x="71651" y="124468"/>
                  </a:lnTo>
                  <a:lnTo>
                    <a:pt x="98611" y="64716"/>
                  </a:lnTo>
                  <a:lnTo>
                    <a:pt x="124685" y="4987"/>
                  </a:lnTo>
                  <a:lnTo>
                    <a:pt x="131101" y="0"/>
                  </a:lnTo>
                  <a:lnTo>
                    <a:pt x="136789" y="2319"/>
                  </a:lnTo>
                  <a:lnTo>
                    <a:pt x="141993" y="9510"/>
                  </a:lnTo>
                  <a:lnTo>
                    <a:pt x="149316" y="60082"/>
                  </a:lnTo>
                  <a:lnTo>
                    <a:pt x="158228" y="108462"/>
                  </a:lnTo>
                  <a:lnTo>
                    <a:pt x="176548" y="163092"/>
                  </a:lnTo>
                  <a:lnTo>
                    <a:pt x="197883" y="221662"/>
                  </a:lnTo>
                  <a:lnTo>
                    <a:pt x="215900" y="252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772400" y="20955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62785" y="12700"/>
                  </a:lnTo>
                  <a:lnTo>
                    <a:pt x="123025" y="8937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324100" y="2545042"/>
            <a:ext cx="4035247" cy="467622"/>
            <a:chOff x="2324100" y="2545042"/>
            <a:chExt cx="4035247" cy="467622"/>
          </a:xfrm>
        </p:grpSpPr>
        <p:sp>
          <p:nvSpPr>
            <p:cNvPr id="95" name="Freeform 94"/>
            <p:cNvSpPr/>
            <p:nvPr/>
          </p:nvSpPr>
          <p:spPr>
            <a:xfrm>
              <a:off x="2428501" y="2545042"/>
              <a:ext cx="200400" cy="414059"/>
            </a:xfrm>
            <a:custGeom>
              <a:avLst/>
              <a:gdLst/>
              <a:ahLst/>
              <a:cxnLst/>
              <a:rect l="0" t="0" r="0" b="0"/>
              <a:pathLst>
                <a:path w="200400" h="414059">
                  <a:moveTo>
                    <a:pt x="200399" y="83858"/>
                  </a:moveTo>
                  <a:lnTo>
                    <a:pt x="188849" y="54852"/>
                  </a:lnTo>
                  <a:lnTo>
                    <a:pt x="152869" y="11974"/>
                  </a:lnTo>
                  <a:lnTo>
                    <a:pt x="128945" y="2521"/>
                  </a:lnTo>
                  <a:lnTo>
                    <a:pt x="114663" y="0"/>
                  </a:lnTo>
                  <a:lnTo>
                    <a:pt x="87505" y="4725"/>
                  </a:lnTo>
                  <a:lnTo>
                    <a:pt x="52179" y="23252"/>
                  </a:lnTo>
                  <a:lnTo>
                    <a:pt x="34334" y="39989"/>
                  </a:lnTo>
                  <a:lnTo>
                    <a:pt x="6654" y="97471"/>
                  </a:lnTo>
                  <a:lnTo>
                    <a:pt x="0" y="141670"/>
                  </a:lnTo>
                  <a:lnTo>
                    <a:pt x="2207" y="185282"/>
                  </a:lnTo>
                  <a:lnTo>
                    <a:pt x="7891" y="233358"/>
                  </a:lnTo>
                  <a:lnTo>
                    <a:pt x="19025" y="290746"/>
                  </a:lnTo>
                  <a:lnTo>
                    <a:pt x="35429" y="348778"/>
                  </a:lnTo>
                  <a:lnTo>
                    <a:pt x="48038" y="384368"/>
                  </a:lnTo>
                  <a:lnTo>
                    <a:pt x="60699" y="414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324100" y="2809207"/>
              <a:ext cx="456619" cy="203457"/>
            </a:xfrm>
            <a:custGeom>
              <a:avLst/>
              <a:gdLst/>
              <a:ahLst/>
              <a:cxnLst/>
              <a:rect l="0" t="0" r="0" b="0"/>
              <a:pathLst>
                <a:path w="456619" h="203457">
                  <a:moveTo>
                    <a:pt x="0" y="73693"/>
                  </a:moveTo>
                  <a:lnTo>
                    <a:pt x="61549" y="59878"/>
                  </a:lnTo>
                  <a:lnTo>
                    <a:pt x="113915" y="43839"/>
                  </a:lnTo>
                  <a:lnTo>
                    <a:pt x="173752" y="27083"/>
                  </a:lnTo>
                  <a:lnTo>
                    <a:pt x="218934" y="14413"/>
                  </a:lnTo>
                  <a:lnTo>
                    <a:pt x="281240" y="3134"/>
                  </a:lnTo>
                  <a:lnTo>
                    <a:pt x="318788" y="0"/>
                  </a:lnTo>
                  <a:lnTo>
                    <a:pt x="328236" y="1987"/>
                  </a:lnTo>
                  <a:lnTo>
                    <a:pt x="331713" y="6133"/>
                  </a:lnTo>
                  <a:lnTo>
                    <a:pt x="331209" y="11720"/>
                  </a:lnTo>
                  <a:lnTo>
                    <a:pt x="310229" y="66629"/>
                  </a:lnTo>
                  <a:lnTo>
                    <a:pt x="310171" y="113463"/>
                  </a:lnTo>
                  <a:lnTo>
                    <a:pt x="322855" y="163088"/>
                  </a:lnTo>
                  <a:lnTo>
                    <a:pt x="329536" y="179856"/>
                  </a:lnTo>
                  <a:lnTo>
                    <a:pt x="339635" y="191035"/>
                  </a:lnTo>
                  <a:lnTo>
                    <a:pt x="365908" y="203456"/>
                  </a:lnTo>
                  <a:lnTo>
                    <a:pt x="396400" y="201451"/>
                  </a:lnTo>
                  <a:lnTo>
                    <a:pt x="412433" y="196965"/>
                  </a:lnTo>
                  <a:lnTo>
                    <a:pt x="437774" y="173166"/>
                  </a:lnTo>
                  <a:lnTo>
                    <a:pt x="448483" y="156941"/>
                  </a:lnTo>
                  <a:lnTo>
                    <a:pt x="456618" y="120100"/>
                  </a:lnTo>
                  <a:lnTo>
                    <a:pt x="454119" y="84440"/>
                  </a:lnTo>
                  <a:lnTo>
                    <a:pt x="443601" y="59184"/>
                  </a:lnTo>
                  <a:lnTo>
                    <a:pt x="415071" y="22357"/>
                  </a:lnTo>
                  <a:lnTo>
                    <a:pt x="388146" y="8544"/>
                  </a:lnTo>
                  <a:lnTo>
                    <a:pt x="373064" y="4860"/>
                  </a:lnTo>
                  <a:lnTo>
                    <a:pt x="360187" y="5227"/>
                  </a:lnTo>
                  <a:lnTo>
                    <a:pt x="317500" y="228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850758" y="2794000"/>
              <a:ext cx="171843" cy="194369"/>
            </a:xfrm>
            <a:custGeom>
              <a:avLst/>
              <a:gdLst/>
              <a:ahLst/>
              <a:cxnLst/>
              <a:rect l="0" t="0" r="0" b="0"/>
              <a:pathLst>
                <a:path w="171843" h="194369">
                  <a:moveTo>
                    <a:pt x="6742" y="165100"/>
                  </a:moveTo>
                  <a:lnTo>
                    <a:pt x="6742" y="192068"/>
                  </a:lnTo>
                  <a:lnTo>
                    <a:pt x="5331" y="194368"/>
                  </a:lnTo>
                  <a:lnTo>
                    <a:pt x="0" y="181871"/>
                  </a:lnTo>
                  <a:lnTo>
                    <a:pt x="2549" y="136359"/>
                  </a:lnTo>
                  <a:lnTo>
                    <a:pt x="12404" y="109523"/>
                  </a:lnTo>
                  <a:lnTo>
                    <a:pt x="41727" y="69298"/>
                  </a:lnTo>
                  <a:lnTo>
                    <a:pt x="93563" y="34176"/>
                  </a:lnTo>
                  <a:lnTo>
                    <a:pt x="131715" y="11381"/>
                  </a:lnTo>
                  <a:lnTo>
                    <a:pt x="1718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530600" y="2645131"/>
              <a:ext cx="171951" cy="199670"/>
            </a:xfrm>
            <a:custGeom>
              <a:avLst/>
              <a:gdLst/>
              <a:ahLst/>
              <a:cxnLst/>
              <a:rect l="0" t="0" r="0" b="0"/>
              <a:pathLst>
                <a:path w="171951" h="199670">
                  <a:moveTo>
                    <a:pt x="152400" y="21869"/>
                  </a:moveTo>
                  <a:lnTo>
                    <a:pt x="132174" y="8385"/>
                  </a:lnTo>
                  <a:lnTo>
                    <a:pt x="92628" y="0"/>
                  </a:lnTo>
                  <a:lnTo>
                    <a:pt x="51905" y="4257"/>
                  </a:lnTo>
                  <a:lnTo>
                    <a:pt x="43070" y="11539"/>
                  </a:lnTo>
                  <a:lnTo>
                    <a:pt x="33253" y="34682"/>
                  </a:lnTo>
                  <a:lnTo>
                    <a:pt x="34869" y="45933"/>
                  </a:lnTo>
                  <a:lnTo>
                    <a:pt x="47953" y="65960"/>
                  </a:lnTo>
                  <a:lnTo>
                    <a:pt x="85861" y="93102"/>
                  </a:lnTo>
                  <a:lnTo>
                    <a:pt x="146417" y="118829"/>
                  </a:lnTo>
                  <a:lnTo>
                    <a:pt x="169026" y="133637"/>
                  </a:lnTo>
                  <a:lnTo>
                    <a:pt x="171950" y="141536"/>
                  </a:lnTo>
                  <a:lnTo>
                    <a:pt x="169667" y="149625"/>
                  </a:lnTo>
                  <a:lnTo>
                    <a:pt x="163911" y="157840"/>
                  </a:lnTo>
                  <a:lnTo>
                    <a:pt x="122101" y="182885"/>
                  </a:lnTo>
                  <a:lnTo>
                    <a:pt x="65027" y="194696"/>
                  </a:lnTo>
                  <a:lnTo>
                    <a:pt x="35486" y="197459"/>
                  </a:lnTo>
                  <a:lnTo>
                    <a:pt x="0" y="199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594100" y="2552700"/>
              <a:ext cx="12701" cy="330201"/>
            </a:xfrm>
            <a:custGeom>
              <a:avLst/>
              <a:gdLst/>
              <a:ahLst/>
              <a:cxnLst/>
              <a:rect l="0" t="0" r="0" b="0"/>
              <a:pathLst>
                <a:path w="12701" h="330201">
                  <a:moveTo>
                    <a:pt x="0" y="0"/>
                  </a:moveTo>
                  <a:lnTo>
                    <a:pt x="0" y="55260"/>
                  </a:lnTo>
                  <a:lnTo>
                    <a:pt x="0" y="114210"/>
                  </a:lnTo>
                  <a:lnTo>
                    <a:pt x="0" y="165060"/>
                  </a:lnTo>
                  <a:lnTo>
                    <a:pt x="0" y="215882"/>
                  </a:lnTo>
                  <a:lnTo>
                    <a:pt x="6742" y="278611"/>
                  </a:lnTo>
                  <a:lnTo>
                    <a:pt x="1270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797300" y="2650779"/>
              <a:ext cx="189481" cy="308322"/>
            </a:xfrm>
            <a:custGeom>
              <a:avLst/>
              <a:gdLst/>
              <a:ahLst/>
              <a:cxnLst/>
              <a:rect l="0" t="0" r="0" b="0"/>
              <a:pathLst>
                <a:path w="189481" h="308322">
                  <a:moveTo>
                    <a:pt x="0" y="3521"/>
                  </a:moveTo>
                  <a:lnTo>
                    <a:pt x="13484" y="17005"/>
                  </a:lnTo>
                  <a:lnTo>
                    <a:pt x="35156" y="23625"/>
                  </a:lnTo>
                  <a:lnTo>
                    <a:pt x="48837" y="25390"/>
                  </a:lnTo>
                  <a:lnTo>
                    <a:pt x="101802" y="14391"/>
                  </a:lnTo>
                  <a:lnTo>
                    <a:pt x="155439" y="0"/>
                  </a:lnTo>
                  <a:lnTo>
                    <a:pt x="168537" y="1173"/>
                  </a:lnTo>
                  <a:lnTo>
                    <a:pt x="178680" y="6189"/>
                  </a:lnTo>
                  <a:lnTo>
                    <a:pt x="186853" y="13767"/>
                  </a:lnTo>
                  <a:lnTo>
                    <a:pt x="189480" y="27285"/>
                  </a:lnTo>
                  <a:lnTo>
                    <a:pt x="181104" y="82529"/>
                  </a:lnTo>
                  <a:lnTo>
                    <a:pt x="164916" y="141267"/>
                  </a:lnTo>
                  <a:lnTo>
                    <a:pt x="148130" y="193635"/>
                  </a:lnTo>
                  <a:lnTo>
                    <a:pt x="128714" y="245491"/>
                  </a:lnTo>
                  <a:lnTo>
                    <a:pt x="114300" y="308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051300" y="28956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12700" y="0"/>
                  </a:move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221229" y="2632331"/>
              <a:ext cx="287272" cy="331760"/>
            </a:xfrm>
            <a:custGeom>
              <a:avLst/>
              <a:gdLst/>
              <a:ahLst/>
              <a:cxnLst/>
              <a:rect l="0" t="0" r="0" b="0"/>
              <a:pathLst>
                <a:path w="287272" h="331760">
                  <a:moveTo>
                    <a:pt x="20571" y="85469"/>
                  </a:moveTo>
                  <a:lnTo>
                    <a:pt x="32121" y="47735"/>
                  </a:lnTo>
                  <a:lnTo>
                    <a:pt x="44990" y="28246"/>
                  </a:lnTo>
                  <a:lnTo>
                    <a:pt x="67643" y="13940"/>
                  </a:lnTo>
                  <a:lnTo>
                    <a:pt x="97936" y="4290"/>
                  </a:lnTo>
                  <a:lnTo>
                    <a:pt x="134919" y="0"/>
                  </a:lnTo>
                  <a:lnTo>
                    <a:pt x="163585" y="5620"/>
                  </a:lnTo>
                  <a:lnTo>
                    <a:pt x="175180" y="11070"/>
                  </a:lnTo>
                  <a:lnTo>
                    <a:pt x="211726" y="52450"/>
                  </a:lnTo>
                  <a:lnTo>
                    <a:pt x="225473" y="97134"/>
                  </a:lnTo>
                  <a:lnTo>
                    <a:pt x="230172" y="144276"/>
                  </a:lnTo>
                  <a:lnTo>
                    <a:pt x="223473" y="194615"/>
                  </a:lnTo>
                  <a:lnTo>
                    <a:pt x="196639" y="249551"/>
                  </a:lnTo>
                  <a:lnTo>
                    <a:pt x="179257" y="274105"/>
                  </a:lnTo>
                  <a:lnTo>
                    <a:pt x="145670" y="302385"/>
                  </a:lnTo>
                  <a:lnTo>
                    <a:pt x="92633" y="325297"/>
                  </a:lnTo>
                  <a:lnTo>
                    <a:pt x="62476" y="331759"/>
                  </a:lnTo>
                  <a:lnTo>
                    <a:pt x="34962" y="329928"/>
                  </a:lnTo>
                  <a:lnTo>
                    <a:pt x="12386" y="316884"/>
                  </a:lnTo>
                  <a:lnTo>
                    <a:pt x="2414" y="307479"/>
                  </a:lnTo>
                  <a:lnTo>
                    <a:pt x="0" y="295565"/>
                  </a:lnTo>
                  <a:lnTo>
                    <a:pt x="8606" y="267275"/>
                  </a:lnTo>
                  <a:lnTo>
                    <a:pt x="34068" y="243412"/>
                  </a:lnTo>
                  <a:lnTo>
                    <a:pt x="67492" y="226221"/>
                  </a:lnTo>
                  <a:lnTo>
                    <a:pt x="101162" y="218581"/>
                  </a:lnTo>
                  <a:lnTo>
                    <a:pt x="145109" y="221022"/>
                  </a:lnTo>
                  <a:lnTo>
                    <a:pt x="198425" y="237424"/>
                  </a:lnTo>
                  <a:lnTo>
                    <a:pt x="238682" y="260158"/>
                  </a:lnTo>
                  <a:lnTo>
                    <a:pt x="268484" y="291510"/>
                  </a:lnTo>
                  <a:lnTo>
                    <a:pt x="287271" y="3267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724400" y="2730500"/>
              <a:ext cx="355601" cy="226321"/>
            </a:xfrm>
            <a:custGeom>
              <a:avLst/>
              <a:gdLst/>
              <a:ahLst/>
              <a:cxnLst/>
              <a:rect l="0" t="0" r="0" b="0"/>
              <a:pathLst>
                <a:path w="355601" h="226321">
                  <a:moveTo>
                    <a:pt x="0" y="0"/>
                  </a:moveTo>
                  <a:lnTo>
                    <a:pt x="3763" y="62786"/>
                  </a:lnTo>
                  <a:lnTo>
                    <a:pt x="10052" y="123025"/>
                  </a:lnTo>
                  <a:lnTo>
                    <a:pt x="15678" y="184148"/>
                  </a:lnTo>
                  <a:lnTo>
                    <a:pt x="18919" y="207432"/>
                  </a:lnTo>
                  <a:lnTo>
                    <a:pt x="21079" y="213077"/>
                  </a:lnTo>
                  <a:lnTo>
                    <a:pt x="24547" y="151163"/>
                  </a:lnTo>
                  <a:lnTo>
                    <a:pt x="29254" y="103872"/>
                  </a:lnTo>
                  <a:lnTo>
                    <a:pt x="45457" y="64040"/>
                  </a:lnTo>
                  <a:lnTo>
                    <a:pt x="57116" y="52571"/>
                  </a:lnTo>
                  <a:lnTo>
                    <a:pt x="70533" y="46336"/>
                  </a:lnTo>
                  <a:lnTo>
                    <a:pt x="85122" y="43591"/>
                  </a:lnTo>
                  <a:lnTo>
                    <a:pt x="97670" y="45994"/>
                  </a:lnTo>
                  <a:lnTo>
                    <a:pt x="119138" y="59953"/>
                  </a:lnTo>
                  <a:lnTo>
                    <a:pt x="154570" y="115505"/>
                  </a:lnTo>
                  <a:lnTo>
                    <a:pt x="174680" y="156520"/>
                  </a:lnTo>
                  <a:lnTo>
                    <a:pt x="189576" y="204421"/>
                  </a:lnTo>
                  <a:lnTo>
                    <a:pt x="194117" y="220947"/>
                  </a:lnTo>
                  <a:lnTo>
                    <a:pt x="197145" y="226320"/>
                  </a:lnTo>
                  <a:lnTo>
                    <a:pt x="199163" y="224258"/>
                  </a:lnTo>
                  <a:lnTo>
                    <a:pt x="200509" y="217239"/>
                  </a:lnTo>
                  <a:lnTo>
                    <a:pt x="195352" y="166828"/>
                  </a:lnTo>
                  <a:lnTo>
                    <a:pt x="204994" y="107115"/>
                  </a:lnTo>
                  <a:lnTo>
                    <a:pt x="208630" y="88344"/>
                  </a:lnTo>
                  <a:lnTo>
                    <a:pt x="215286" y="74418"/>
                  </a:lnTo>
                  <a:lnTo>
                    <a:pt x="233972" y="55182"/>
                  </a:lnTo>
                  <a:lnTo>
                    <a:pt x="244881" y="50899"/>
                  </a:lnTo>
                  <a:lnTo>
                    <a:pt x="268292" y="49903"/>
                  </a:lnTo>
                  <a:lnTo>
                    <a:pt x="292807" y="61690"/>
                  </a:lnTo>
                  <a:lnTo>
                    <a:pt x="314992" y="81040"/>
                  </a:lnTo>
                  <a:lnTo>
                    <a:pt x="335415" y="117145"/>
                  </a:lnTo>
                  <a:lnTo>
                    <a:pt x="351195" y="171672"/>
                  </a:lnTo>
                  <a:lnTo>
                    <a:pt x="3556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168900" y="27686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12700" y="50696"/>
                  </a:lnTo>
                  <a:lnTo>
                    <a:pt x="11289" y="105489"/>
                  </a:lnTo>
                  <a:lnTo>
                    <a:pt x="2648" y="159596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245100" y="2641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329546" y="2755900"/>
              <a:ext cx="182255" cy="165766"/>
            </a:xfrm>
            <a:custGeom>
              <a:avLst/>
              <a:gdLst/>
              <a:ahLst/>
              <a:cxnLst/>
              <a:rect l="0" t="0" r="0" b="0"/>
              <a:pathLst>
                <a:path w="182255" h="165766">
                  <a:moveTo>
                    <a:pt x="29854" y="0"/>
                  </a:moveTo>
                  <a:lnTo>
                    <a:pt x="16039" y="48971"/>
                  </a:lnTo>
                  <a:lnTo>
                    <a:pt x="4124" y="104821"/>
                  </a:lnTo>
                  <a:lnTo>
                    <a:pt x="0" y="124914"/>
                  </a:lnTo>
                  <a:lnTo>
                    <a:pt x="2896" y="139720"/>
                  </a:lnTo>
                  <a:lnTo>
                    <a:pt x="10471" y="151003"/>
                  </a:lnTo>
                  <a:lnTo>
                    <a:pt x="21165" y="159935"/>
                  </a:lnTo>
                  <a:lnTo>
                    <a:pt x="32528" y="164479"/>
                  </a:lnTo>
                  <a:lnTo>
                    <a:pt x="56443" y="165765"/>
                  </a:lnTo>
                  <a:lnTo>
                    <a:pt x="116428" y="144953"/>
                  </a:lnTo>
                  <a:lnTo>
                    <a:pt x="167579" y="121191"/>
                  </a:lnTo>
                  <a:lnTo>
                    <a:pt x="182254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550684" y="2717800"/>
              <a:ext cx="177017" cy="171374"/>
            </a:xfrm>
            <a:custGeom>
              <a:avLst/>
              <a:gdLst/>
              <a:ahLst/>
              <a:cxnLst/>
              <a:rect l="0" t="0" r="0" b="0"/>
              <a:pathLst>
                <a:path w="177017" h="171374">
                  <a:moveTo>
                    <a:pt x="11916" y="0"/>
                  </a:moveTo>
                  <a:lnTo>
                    <a:pt x="1864" y="55260"/>
                  </a:lnTo>
                  <a:lnTo>
                    <a:pt x="0" y="102921"/>
                  </a:lnTo>
                  <a:lnTo>
                    <a:pt x="2387" y="133232"/>
                  </a:lnTo>
                  <a:lnTo>
                    <a:pt x="12855" y="156110"/>
                  </a:lnTo>
                  <a:lnTo>
                    <a:pt x="22420" y="163340"/>
                  </a:lnTo>
                  <a:lnTo>
                    <a:pt x="48099" y="171373"/>
                  </a:lnTo>
                  <a:lnTo>
                    <a:pt x="78327" y="167418"/>
                  </a:lnTo>
                  <a:lnTo>
                    <a:pt x="127079" y="145561"/>
                  </a:lnTo>
                  <a:lnTo>
                    <a:pt x="177016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778500" y="26797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12700" y="0"/>
                  </a:moveTo>
                  <a:lnTo>
                    <a:pt x="2648" y="59023"/>
                  </a:lnTo>
                  <a:lnTo>
                    <a:pt x="784" y="112974"/>
                  </a:lnTo>
                  <a:lnTo>
                    <a:pt x="233" y="160944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803900" y="26289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867400" y="2743200"/>
              <a:ext cx="160367" cy="176755"/>
            </a:xfrm>
            <a:custGeom>
              <a:avLst/>
              <a:gdLst/>
              <a:ahLst/>
              <a:cxnLst/>
              <a:rect l="0" t="0" r="0" b="0"/>
              <a:pathLst>
                <a:path w="160367" h="176755">
                  <a:moveTo>
                    <a:pt x="12700" y="0"/>
                  </a:moveTo>
                  <a:lnTo>
                    <a:pt x="8937" y="51497"/>
                  </a:lnTo>
                  <a:lnTo>
                    <a:pt x="5383" y="77921"/>
                  </a:lnTo>
                  <a:lnTo>
                    <a:pt x="12727" y="123120"/>
                  </a:lnTo>
                  <a:lnTo>
                    <a:pt x="24942" y="150675"/>
                  </a:lnTo>
                  <a:lnTo>
                    <a:pt x="51067" y="169508"/>
                  </a:lnTo>
                  <a:lnTo>
                    <a:pt x="67911" y="176505"/>
                  </a:lnTo>
                  <a:lnTo>
                    <a:pt x="101679" y="176754"/>
                  </a:lnTo>
                  <a:lnTo>
                    <a:pt x="118586" y="172869"/>
                  </a:lnTo>
                  <a:lnTo>
                    <a:pt x="131269" y="166046"/>
                  </a:lnTo>
                  <a:lnTo>
                    <a:pt x="149123" y="147176"/>
                  </a:lnTo>
                  <a:lnTo>
                    <a:pt x="157999" y="117152"/>
                  </a:lnTo>
                  <a:lnTo>
                    <a:pt x="160366" y="99268"/>
                  </a:lnTo>
                  <a:lnTo>
                    <a:pt x="151707" y="64345"/>
                  </a:lnTo>
                  <a:lnTo>
                    <a:pt x="133748" y="34242"/>
                  </a:lnTo>
                  <a:lnTo>
                    <a:pt x="111655" y="16159"/>
                  </a:lnTo>
                  <a:lnTo>
                    <a:pt x="83961" y="7182"/>
                  </a:lnTo>
                  <a:lnTo>
                    <a:pt x="40399" y="212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149612" y="2661495"/>
              <a:ext cx="209735" cy="272206"/>
            </a:xfrm>
            <a:custGeom>
              <a:avLst/>
              <a:gdLst/>
              <a:ahLst/>
              <a:cxnLst/>
              <a:rect l="0" t="0" r="0" b="0"/>
              <a:pathLst>
                <a:path w="209735" h="272206">
                  <a:moveTo>
                    <a:pt x="35288" y="272205"/>
                  </a:moveTo>
                  <a:lnTo>
                    <a:pt x="16421" y="240377"/>
                  </a:lnTo>
                  <a:lnTo>
                    <a:pt x="3514" y="192846"/>
                  </a:lnTo>
                  <a:lnTo>
                    <a:pt x="0" y="144742"/>
                  </a:lnTo>
                  <a:lnTo>
                    <a:pt x="4763" y="89094"/>
                  </a:lnTo>
                  <a:lnTo>
                    <a:pt x="15136" y="63352"/>
                  </a:lnTo>
                  <a:lnTo>
                    <a:pt x="51533" y="17088"/>
                  </a:lnTo>
                  <a:lnTo>
                    <a:pt x="78726" y="3598"/>
                  </a:lnTo>
                  <a:lnTo>
                    <a:pt x="93880" y="0"/>
                  </a:lnTo>
                  <a:lnTo>
                    <a:pt x="106805" y="424"/>
                  </a:lnTo>
                  <a:lnTo>
                    <a:pt x="128692" y="8421"/>
                  </a:lnTo>
                  <a:lnTo>
                    <a:pt x="163622" y="49016"/>
                  </a:lnTo>
                  <a:lnTo>
                    <a:pt x="187299" y="98987"/>
                  </a:lnTo>
                  <a:lnTo>
                    <a:pt x="206531" y="159124"/>
                  </a:lnTo>
                  <a:lnTo>
                    <a:pt x="209734" y="212986"/>
                  </a:lnTo>
                  <a:lnTo>
                    <a:pt x="200388" y="2722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3" name="Straight Connector 112"/>
          <p:cNvCxnSpPr/>
          <p:nvPr/>
        </p:nvCxnSpPr>
        <p:spPr>
          <a:xfrm>
            <a:off x="63500" y="3771900"/>
            <a:ext cx="93345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6541781" y="2514600"/>
            <a:ext cx="1314543" cy="622301"/>
            <a:chOff x="6541781" y="2514600"/>
            <a:chExt cx="1314543" cy="622301"/>
          </a:xfrm>
        </p:grpSpPr>
        <p:sp>
          <p:nvSpPr>
            <p:cNvPr id="114" name="Freeform 113"/>
            <p:cNvSpPr/>
            <p:nvPr/>
          </p:nvSpPr>
          <p:spPr>
            <a:xfrm>
              <a:off x="6541781" y="2592838"/>
              <a:ext cx="151120" cy="544063"/>
            </a:xfrm>
            <a:custGeom>
              <a:avLst/>
              <a:gdLst/>
              <a:ahLst/>
              <a:cxnLst/>
              <a:rect l="0" t="0" r="0" b="0"/>
              <a:pathLst>
                <a:path w="151120" h="544063">
                  <a:moveTo>
                    <a:pt x="138419" y="23362"/>
                  </a:moveTo>
                  <a:lnTo>
                    <a:pt x="145160" y="3136"/>
                  </a:lnTo>
                  <a:lnTo>
                    <a:pt x="142913" y="0"/>
                  </a:lnTo>
                  <a:lnTo>
                    <a:pt x="137182" y="732"/>
                  </a:lnTo>
                  <a:lnTo>
                    <a:pt x="129128" y="4042"/>
                  </a:lnTo>
                  <a:lnTo>
                    <a:pt x="104308" y="28926"/>
                  </a:lnTo>
                  <a:lnTo>
                    <a:pt x="69226" y="86811"/>
                  </a:lnTo>
                  <a:lnTo>
                    <a:pt x="37955" y="141567"/>
                  </a:lnTo>
                  <a:lnTo>
                    <a:pt x="13316" y="199425"/>
                  </a:lnTo>
                  <a:lnTo>
                    <a:pt x="3044" y="242510"/>
                  </a:lnTo>
                  <a:lnTo>
                    <a:pt x="0" y="291024"/>
                  </a:lnTo>
                  <a:lnTo>
                    <a:pt x="2861" y="337384"/>
                  </a:lnTo>
                  <a:lnTo>
                    <a:pt x="16471" y="397717"/>
                  </a:lnTo>
                  <a:lnTo>
                    <a:pt x="42078" y="453977"/>
                  </a:lnTo>
                  <a:lnTo>
                    <a:pt x="76478" y="501848"/>
                  </a:lnTo>
                  <a:lnTo>
                    <a:pt x="104775" y="522008"/>
                  </a:lnTo>
                  <a:lnTo>
                    <a:pt x="151119" y="5440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835248" y="2692400"/>
              <a:ext cx="10053" cy="304801"/>
            </a:xfrm>
            <a:custGeom>
              <a:avLst/>
              <a:gdLst/>
              <a:ahLst/>
              <a:cxnLst/>
              <a:rect l="0" t="0" r="0" b="0"/>
              <a:pathLst>
                <a:path w="10053" h="304801">
                  <a:moveTo>
                    <a:pt x="10052" y="0"/>
                  </a:moveTo>
                  <a:lnTo>
                    <a:pt x="0" y="62786"/>
                  </a:lnTo>
                  <a:lnTo>
                    <a:pt x="1900" y="119262"/>
                  </a:lnTo>
                  <a:lnTo>
                    <a:pt x="7637" y="170333"/>
                  </a:lnTo>
                  <a:lnTo>
                    <a:pt x="9336" y="226388"/>
                  </a:lnTo>
                  <a:lnTo>
                    <a:pt x="9840" y="271219"/>
                  </a:lnTo>
                  <a:lnTo>
                    <a:pt x="10052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922427" y="2633362"/>
              <a:ext cx="363821" cy="338439"/>
            </a:xfrm>
            <a:custGeom>
              <a:avLst/>
              <a:gdLst/>
              <a:ahLst/>
              <a:cxnLst/>
              <a:rect l="0" t="0" r="0" b="0"/>
              <a:pathLst>
                <a:path w="363821" h="338439">
                  <a:moveTo>
                    <a:pt x="176873" y="46338"/>
                  </a:moveTo>
                  <a:lnTo>
                    <a:pt x="141520" y="10985"/>
                  </a:lnTo>
                  <a:lnTo>
                    <a:pt x="117887" y="2403"/>
                  </a:lnTo>
                  <a:lnTo>
                    <a:pt x="87157" y="0"/>
                  </a:lnTo>
                  <a:lnTo>
                    <a:pt x="49981" y="3636"/>
                  </a:lnTo>
                  <a:lnTo>
                    <a:pt x="21228" y="17482"/>
                  </a:lnTo>
                  <a:lnTo>
                    <a:pt x="9610" y="27100"/>
                  </a:lnTo>
                  <a:lnTo>
                    <a:pt x="3275" y="39157"/>
                  </a:lnTo>
                  <a:lnTo>
                    <a:pt x="0" y="67606"/>
                  </a:lnTo>
                  <a:lnTo>
                    <a:pt x="7011" y="91539"/>
                  </a:lnTo>
                  <a:lnTo>
                    <a:pt x="34508" y="129899"/>
                  </a:lnTo>
                  <a:lnTo>
                    <a:pt x="87394" y="174792"/>
                  </a:lnTo>
                  <a:lnTo>
                    <a:pt x="144669" y="220662"/>
                  </a:lnTo>
                  <a:lnTo>
                    <a:pt x="155404" y="230287"/>
                  </a:lnTo>
                  <a:lnTo>
                    <a:pt x="159738" y="240938"/>
                  </a:lnTo>
                  <a:lnTo>
                    <a:pt x="159805" y="252271"/>
                  </a:lnTo>
                  <a:lnTo>
                    <a:pt x="157028" y="264060"/>
                  </a:lnTo>
                  <a:lnTo>
                    <a:pt x="138890" y="284685"/>
                  </a:lnTo>
                  <a:lnTo>
                    <a:pt x="112014" y="300437"/>
                  </a:lnTo>
                  <a:lnTo>
                    <a:pt x="81254" y="307437"/>
                  </a:lnTo>
                  <a:lnTo>
                    <a:pt x="67972" y="305071"/>
                  </a:lnTo>
                  <a:lnTo>
                    <a:pt x="45687" y="291153"/>
                  </a:lnTo>
                  <a:lnTo>
                    <a:pt x="33902" y="263330"/>
                  </a:lnTo>
                  <a:lnTo>
                    <a:pt x="30759" y="246033"/>
                  </a:lnTo>
                  <a:lnTo>
                    <a:pt x="34793" y="219288"/>
                  </a:lnTo>
                  <a:lnTo>
                    <a:pt x="39819" y="208204"/>
                  </a:lnTo>
                  <a:lnTo>
                    <a:pt x="96283" y="151275"/>
                  </a:lnTo>
                  <a:lnTo>
                    <a:pt x="151156" y="106044"/>
                  </a:lnTo>
                  <a:lnTo>
                    <a:pt x="204182" y="63329"/>
                  </a:lnTo>
                  <a:lnTo>
                    <a:pt x="240939" y="37889"/>
                  </a:lnTo>
                  <a:lnTo>
                    <a:pt x="246394" y="37883"/>
                  </a:lnTo>
                  <a:lnTo>
                    <a:pt x="247210" y="43523"/>
                  </a:lnTo>
                  <a:lnTo>
                    <a:pt x="234982" y="93133"/>
                  </a:lnTo>
                  <a:lnTo>
                    <a:pt x="223097" y="147535"/>
                  </a:lnTo>
                  <a:lnTo>
                    <a:pt x="224122" y="201598"/>
                  </a:lnTo>
                  <a:lnTo>
                    <a:pt x="240105" y="253364"/>
                  </a:lnTo>
                  <a:lnTo>
                    <a:pt x="262715" y="290967"/>
                  </a:lnTo>
                  <a:lnTo>
                    <a:pt x="273612" y="298324"/>
                  </a:lnTo>
                  <a:lnTo>
                    <a:pt x="300772" y="306498"/>
                  </a:lnTo>
                  <a:lnTo>
                    <a:pt x="313094" y="304445"/>
                  </a:lnTo>
                  <a:lnTo>
                    <a:pt x="334312" y="290875"/>
                  </a:lnTo>
                  <a:lnTo>
                    <a:pt x="349387" y="266969"/>
                  </a:lnTo>
                  <a:lnTo>
                    <a:pt x="359379" y="236118"/>
                  </a:lnTo>
                  <a:lnTo>
                    <a:pt x="363820" y="198889"/>
                  </a:lnTo>
                  <a:lnTo>
                    <a:pt x="358267" y="170112"/>
                  </a:lnTo>
                  <a:lnTo>
                    <a:pt x="352836" y="158488"/>
                  </a:lnTo>
                  <a:lnTo>
                    <a:pt x="343571" y="152149"/>
                  </a:lnTo>
                  <a:lnTo>
                    <a:pt x="318224" y="148869"/>
                  </a:lnTo>
                  <a:lnTo>
                    <a:pt x="306384" y="152792"/>
                  </a:lnTo>
                  <a:lnTo>
                    <a:pt x="285704" y="168440"/>
                  </a:lnTo>
                  <a:lnTo>
                    <a:pt x="264937" y="201049"/>
                  </a:lnTo>
                  <a:lnTo>
                    <a:pt x="256588" y="251007"/>
                  </a:lnTo>
                  <a:lnTo>
                    <a:pt x="260856" y="297010"/>
                  </a:lnTo>
                  <a:lnTo>
                    <a:pt x="266729" y="307997"/>
                  </a:lnTo>
                  <a:lnTo>
                    <a:pt x="303873" y="3384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315200" y="2624446"/>
              <a:ext cx="246505" cy="283855"/>
            </a:xfrm>
            <a:custGeom>
              <a:avLst/>
              <a:gdLst/>
              <a:ahLst/>
              <a:cxnLst/>
              <a:rect l="0" t="0" r="0" b="0"/>
              <a:pathLst>
                <a:path w="246505" h="283855">
                  <a:moveTo>
                    <a:pt x="0" y="29854"/>
                  </a:moveTo>
                  <a:lnTo>
                    <a:pt x="59023" y="29854"/>
                  </a:lnTo>
                  <a:lnTo>
                    <a:pt x="116736" y="26091"/>
                  </a:lnTo>
                  <a:lnTo>
                    <a:pt x="174758" y="16039"/>
                  </a:lnTo>
                  <a:lnTo>
                    <a:pt x="238191" y="0"/>
                  </a:lnTo>
                  <a:lnTo>
                    <a:pt x="244872" y="74"/>
                  </a:lnTo>
                  <a:lnTo>
                    <a:pt x="246504" y="2945"/>
                  </a:lnTo>
                  <a:lnTo>
                    <a:pt x="223118" y="65978"/>
                  </a:lnTo>
                  <a:lnTo>
                    <a:pt x="208318" y="124911"/>
                  </a:lnTo>
                  <a:lnTo>
                    <a:pt x="194996" y="185646"/>
                  </a:lnTo>
                  <a:lnTo>
                    <a:pt x="183522" y="237195"/>
                  </a:lnTo>
                  <a:lnTo>
                    <a:pt x="177800" y="283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378700" y="27940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203200" y="0"/>
                  </a:moveTo>
                  <a:lnTo>
                    <a:pt x="147940" y="0"/>
                  </a:lnTo>
                  <a:lnTo>
                    <a:pt x="90528" y="6742"/>
                  </a:lnTo>
                  <a:lnTo>
                    <a:pt x="37798" y="10935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581900" y="2514600"/>
              <a:ext cx="274424" cy="622301"/>
            </a:xfrm>
            <a:custGeom>
              <a:avLst/>
              <a:gdLst/>
              <a:ahLst/>
              <a:cxnLst/>
              <a:rect l="0" t="0" r="0" b="0"/>
              <a:pathLst>
                <a:path w="274424" h="622301">
                  <a:moveTo>
                    <a:pt x="0" y="0"/>
                  </a:moveTo>
                  <a:lnTo>
                    <a:pt x="55260" y="35156"/>
                  </a:lnTo>
                  <a:lnTo>
                    <a:pt x="112672" y="81576"/>
                  </a:lnTo>
                  <a:lnTo>
                    <a:pt x="164778" y="119334"/>
                  </a:lnTo>
                  <a:lnTo>
                    <a:pt x="201694" y="155303"/>
                  </a:lnTo>
                  <a:lnTo>
                    <a:pt x="240167" y="213547"/>
                  </a:lnTo>
                  <a:lnTo>
                    <a:pt x="262601" y="257066"/>
                  </a:lnTo>
                  <a:lnTo>
                    <a:pt x="274423" y="305708"/>
                  </a:lnTo>
                  <a:lnTo>
                    <a:pt x="274162" y="355869"/>
                  </a:lnTo>
                  <a:lnTo>
                    <a:pt x="261385" y="406480"/>
                  </a:lnTo>
                  <a:lnTo>
                    <a:pt x="235962" y="457223"/>
                  </a:lnTo>
                  <a:lnTo>
                    <a:pt x="201619" y="500481"/>
                  </a:lnTo>
                  <a:lnTo>
                    <a:pt x="139491" y="558071"/>
                  </a:lnTo>
                  <a:lnTo>
                    <a:pt x="76172" y="604713"/>
                  </a:lnTo>
                  <a:lnTo>
                    <a:pt x="38100" y="622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06400" y="4432300"/>
            <a:ext cx="1202882" cy="495301"/>
            <a:chOff x="406400" y="4432300"/>
            <a:chExt cx="1202882" cy="495301"/>
          </a:xfrm>
        </p:grpSpPr>
        <p:sp>
          <p:nvSpPr>
            <p:cNvPr id="121" name="Freeform 120"/>
            <p:cNvSpPr/>
            <p:nvPr/>
          </p:nvSpPr>
          <p:spPr>
            <a:xfrm>
              <a:off x="406400" y="4474510"/>
              <a:ext cx="215901" cy="453091"/>
            </a:xfrm>
            <a:custGeom>
              <a:avLst/>
              <a:gdLst/>
              <a:ahLst/>
              <a:cxnLst/>
              <a:rect l="0" t="0" r="0" b="0"/>
              <a:pathLst>
                <a:path w="215901" h="453091">
                  <a:moveTo>
                    <a:pt x="0" y="453090"/>
                  </a:moveTo>
                  <a:lnTo>
                    <a:pt x="3763" y="397830"/>
                  </a:lnTo>
                  <a:lnTo>
                    <a:pt x="10052" y="346406"/>
                  </a:lnTo>
                  <a:lnTo>
                    <a:pt x="15678" y="290246"/>
                  </a:lnTo>
                  <a:lnTo>
                    <a:pt x="30222" y="227444"/>
                  </a:lnTo>
                  <a:lnTo>
                    <a:pt x="37955" y="164134"/>
                  </a:lnTo>
                  <a:lnTo>
                    <a:pt x="51608" y="101038"/>
                  </a:lnTo>
                  <a:lnTo>
                    <a:pt x="67893" y="47391"/>
                  </a:lnTo>
                  <a:lnTo>
                    <a:pt x="87223" y="2056"/>
                  </a:lnTo>
                  <a:lnTo>
                    <a:pt x="93426" y="0"/>
                  </a:lnTo>
                  <a:lnTo>
                    <a:pt x="98973" y="7097"/>
                  </a:lnTo>
                  <a:lnTo>
                    <a:pt x="107488" y="37560"/>
                  </a:lnTo>
                  <a:lnTo>
                    <a:pt x="113693" y="100899"/>
                  </a:lnTo>
                  <a:lnTo>
                    <a:pt x="120145" y="143691"/>
                  </a:lnTo>
                  <a:lnTo>
                    <a:pt x="123841" y="152279"/>
                  </a:lnTo>
                  <a:lnTo>
                    <a:pt x="127716" y="152361"/>
                  </a:lnTo>
                  <a:lnTo>
                    <a:pt x="139912" y="129270"/>
                  </a:lnTo>
                  <a:lnTo>
                    <a:pt x="160895" y="71258"/>
                  </a:lnTo>
                  <a:lnTo>
                    <a:pt x="188779" y="8480"/>
                  </a:lnTo>
                  <a:lnTo>
                    <a:pt x="193586" y="5695"/>
                  </a:lnTo>
                  <a:lnTo>
                    <a:pt x="196791" y="9482"/>
                  </a:lnTo>
                  <a:lnTo>
                    <a:pt x="201934" y="62859"/>
                  </a:lnTo>
                  <a:lnTo>
                    <a:pt x="202825" y="114197"/>
                  </a:lnTo>
                  <a:lnTo>
                    <a:pt x="203089" y="165156"/>
                  </a:lnTo>
                  <a:lnTo>
                    <a:pt x="203167" y="216003"/>
                  </a:lnTo>
                  <a:lnTo>
                    <a:pt x="209932" y="273559"/>
                  </a:lnTo>
                  <a:lnTo>
                    <a:pt x="213248" y="306976"/>
                  </a:lnTo>
                  <a:lnTo>
                    <a:pt x="215900" y="3514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73100" y="4559300"/>
              <a:ext cx="165101" cy="293570"/>
            </a:xfrm>
            <a:custGeom>
              <a:avLst/>
              <a:gdLst/>
              <a:ahLst/>
              <a:cxnLst/>
              <a:rect l="0" t="0" r="0" b="0"/>
              <a:pathLst>
                <a:path w="165101" h="293570">
                  <a:moveTo>
                    <a:pt x="0" y="0"/>
                  </a:moveTo>
                  <a:lnTo>
                    <a:pt x="10052" y="62786"/>
                  </a:lnTo>
                  <a:lnTo>
                    <a:pt x="11523" y="106927"/>
                  </a:lnTo>
                  <a:lnTo>
                    <a:pt x="12177" y="154767"/>
                  </a:lnTo>
                  <a:lnTo>
                    <a:pt x="12468" y="200489"/>
                  </a:lnTo>
                  <a:lnTo>
                    <a:pt x="16394" y="262134"/>
                  </a:lnTo>
                  <a:lnTo>
                    <a:pt x="19396" y="280589"/>
                  </a:lnTo>
                  <a:lnTo>
                    <a:pt x="25631" y="290071"/>
                  </a:lnTo>
                  <a:lnTo>
                    <a:pt x="34021" y="293569"/>
                  </a:lnTo>
                  <a:lnTo>
                    <a:pt x="84645" y="285648"/>
                  </a:lnTo>
                  <a:lnTo>
                    <a:pt x="144314" y="266408"/>
                  </a:lnTo>
                  <a:lnTo>
                    <a:pt x="1651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23900" y="4699000"/>
              <a:ext cx="101601" cy="63501"/>
            </a:xfrm>
            <a:custGeom>
              <a:avLst/>
              <a:gdLst/>
              <a:ahLst/>
              <a:cxnLst/>
              <a:rect l="0" t="0" r="0" b="0"/>
              <a:pathLst>
                <a:path w="101601" h="63501">
                  <a:moveTo>
                    <a:pt x="0" y="63500"/>
                  </a:moveTo>
                  <a:lnTo>
                    <a:pt x="46462" y="51950"/>
                  </a:lnTo>
                  <a:lnTo>
                    <a:pt x="68157" y="39081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98500" y="4559300"/>
              <a:ext cx="101601" cy="76201"/>
            </a:xfrm>
            <a:custGeom>
              <a:avLst/>
              <a:gdLst/>
              <a:ahLst/>
              <a:cxnLst/>
              <a:rect l="0" t="0" r="0" b="0"/>
              <a:pathLst>
                <a:path w="101601" h="76201">
                  <a:moveTo>
                    <a:pt x="0" y="76200"/>
                  </a:moveTo>
                  <a:lnTo>
                    <a:pt x="21689" y="57333"/>
                  </a:lnTo>
                  <a:lnTo>
                    <a:pt x="70642" y="27427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76300" y="4533900"/>
              <a:ext cx="177801" cy="292101"/>
            </a:xfrm>
            <a:custGeom>
              <a:avLst/>
              <a:gdLst/>
              <a:ahLst/>
              <a:cxnLst/>
              <a:rect l="0" t="0" r="0" b="0"/>
              <a:pathLst>
                <a:path w="177801" h="292101">
                  <a:moveTo>
                    <a:pt x="0" y="0"/>
                  </a:moveTo>
                  <a:lnTo>
                    <a:pt x="24419" y="53030"/>
                  </a:lnTo>
                  <a:lnTo>
                    <a:pt x="65815" y="112180"/>
                  </a:lnTo>
                  <a:lnTo>
                    <a:pt x="102286" y="161493"/>
                  </a:lnTo>
                  <a:lnTo>
                    <a:pt x="145010" y="224961"/>
                  </a:lnTo>
                  <a:lnTo>
                    <a:pt x="162910" y="261858"/>
                  </a:lnTo>
                  <a:lnTo>
                    <a:pt x="1778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901700" y="4572000"/>
              <a:ext cx="101601" cy="292101"/>
            </a:xfrm>
            <a:custGeom>
              <a:avLst/>
              <a:gdLst/>
              <a:ahLst/>
              <a:cxnLst/>
              <a:rect l="0" t="0" r="0" b="0"/>
              <a:pathLst>
                <a:path w="101601" h="292101">
                  <a:moveTo>
                    <a:pt x="101600" y="0"/>
                  </a:moveTo>
                  <a:lnTo>
                    <a:pt x="84022" y="48971"/>
                  </a:lnTo>
                  <a:lnTo>
                    <a:pt x="60812" y="111430"/>
                  </a:lnTo>
                  <a:lnTo>
                    <a:pt x="42638" y="164533"/>
                  </a:lnTo>
                  <a:lnTo>
                    <a:pt x="25460" y="219551"/>
                  </a:lnTo>
                  <a:lnTo>
                    <a:pt x="12718" y="260256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135683" y="4559300"/>
              <a:ext cx="7318" cy="254001"/>
            </a:xfrm>
            <a:custGeom>
              <a:avLst/>
              <a:gdLst/>
              <a:ahLst/>
              <a:cxnLst/>
              <a:rect l="0" t="0" r="0" b="0"/>
              <a:pathLst>
                <a:path w="7318" h="254001">
                  <a:moveTo>
                    <a:pt x="7317" y="0"/>
                  </a:moveTo>
                  <a:lnTo>
                    <a:pt x="0" y="50695"/>
                  </a:lnTo>
                  <a:lnTo>
                    <a:pt x="4522" y="108311"/>
                  </a:lnTo>
                  <a:lnTo>
                    <a:pt x="6489" y="168656"/>
                  </a:lnTo>
                  <a:lnTo>
                    <a:pt x="7153" y="229041"/>
                  </a:lnTo>
                  <a:lnTo>
                    <a:pt x="7317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168400" y="4432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235278" y="4517559"/>
              <a:ext cx="149023" cy="294301"/>
            </a:xfrm>
            <a:custGeom>
              <a:avLst/>
              <a:gdLst/>
              <a:ahLst/>
              <a:cxnLst/>
              <a:rect l="0" t="0" r="0" b="0"/>
              <a:pathLst>
                <a:path w="149023" h="294301">
                  <a:moveTo>
                    <a:pt x="149022" y="16341"/>
                  </a:moveTo>
                  <a:lnTo>
                    <a:pt x="135538" y="2857"/>
                  </a:lnTo>
                  <a:lnTo>
                    <a:pt x="110103" y="0"/>
                  </a:lnTo>
                  <a:lnTo>
                    <a:pt x="79514" y="4845"/>
                  </a:lnTo>
                  <a:lnTo>
                    <a:pt x="56511" y="16406"/>
                  </a:lnTo>
                  <a:lnTo>
                    <a:pt x="27694" y="52265"/>
                  </a:lnTo>
                  <a:lnTo>
                    <a:pt x="8024" y="91896"/>
                  </a:lnTo>
                  <a:lnTo>
                    <a:pt x="0" y="137192"/>
                  </a:lnTo>
                  <a:lnTo>
                    <a:pt x="4365" y="199845"/>
                  </a:lnTo>
                  <a:lnTo>
                    <a:pt x="28079" y="258547"/>
                  </a:lnTo>
                  <a:lnTo>
                    <a:pt x="50114" y="282974"/>
                  </a:lnTo>
                  <a:lnTo>
                    <a:pt x="61917" y="291463"/>
                  </a:lnTo>
                  <a:lnTo>
                    <a:pt x="76841" y="294300"/>
                  </a:lnTo>
                  <a:lnTo>
                    <a:pt x="132673" y="286101"/>
                  </a:lnTo>
                  <a:lnTo>
                    <a:pt x="149022" y="283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414369" y="4584700"/>
              <a:ext cx="194913" cy="269095"/>
            </a:xfrm>
            <a:custGeom>
              <a:avLst/>
              <a:gdLst/>
              <a:ahLst/>
              <a:cxnLst/>
              <a:rect l="0" t="0" r="0" b="0"/>
              <a:pathLst>
                <a:path w="194913" h="269095">
                  <a:moveTo>
                    <a:pt x="71531" y="0"/>
                  </a:moveTo>
                  <a:lnTo>
                    <a:pt x="36178" y="42095"/>
                  </a:lnTo>
                  <a:lnTo>
                    <a:pt x="6326" y="99828"/>
                  </a:lnTo>
                  <a:lnTo>
                    <a:pt x="0" y="150307"/>
                  </a:lnTo>
                  <a:lnTo>
                    <a:pt x="7847" y="206500"/>
                  </a:lnTo>
                  <a:lnTo>
                    <a:pt x="20179" y="237122"/>
                  </a:lnTo>
                  <a:lnTo>
                    <a:pt x="38830" y="257317"/>
                  </a:lnTo>
                  <a:lnTo>
                    <a:pt x="49730" y="264678"/>
                  </a:lnTo>
                  <a:lnTo>
                    <a:pt x="73131" y="269094"/>
                  </a:lnTo>
                  <a:lnTo>
                    <a:pt x="85298" y="268296"/>
                  </a:lnTo>
                  <a:lnTo>
                    <a:pt x="113868" y="252357"/>
                  </a:lnTo>
                  <a:lnTo>
                    <a:pt x="164717" y="209617"/>
                  </a:lnTo>
                  <a:lnTo>
                    <a:pt x="186317" y="175938"/>
                  </a:lnTo>
                  <a:lnTo>
                    <a:pt x="194912" y="132407"/>
                  </a:lnTo>
                  <a:lnTo>
                    <a:pt x="190717" y="77018"/>
                  </a:lnTo>
                  <a:lnTo>
                    <a:pt x="176714" y="44108"/>
                  </a:lnTo>
                  <a:lnTo>
                    <a:pt x="167053" y="29405"/>
                  </a:lnTo>
                  <a:lnTo>
                    <a:pt x="154968" y="19603"/>
                  </a:lnTo>
                  <a:lnTo>
                    <a:pt x="126488" y="8713"/>
                  </a:lnTo>
                  <a:lnTo>
                    <a:pt x="98779" y="7635"/>
                  </a:lnTo>
                  <a:lnTo>
                    <a:pt x="58831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718373" y="3962400"/>
            <a:ext cx="569117" cy="438915"/>
            <a:chOff x="2718373" y="3962400"/>
            <a:chExt cx="569117" cy="438915"/>
          </a:xfrm>
        </p:grpSpPr>
        <p:sp>
          <p:nvSpPr>
            <p:cNvPr id="132" name="Freeform 131"/>
            <p:cNvSpPr/>
            <p:nvPr/>
          </p:nvSpPr>
          <p:spPr>
            <a:xfrm>
              <a:off x="2718373" y="3962400"/>
              <a:ext cx="240728" cy="438915"/>
            </a:xfrm>
            <a:custGeom>
              <a:avLst/>
              <a:gdLst/>
              <a:ahLst/>
              <a:cxnLst/>
              <a:rect l="0" t="0" r="0" b="0"/>
              <a:pathLst>
                <a:path w="240728" h="438915">
                  <a:moveTo>
                    <a:pt x="37527" y="0"/>
                  </a:moveTo>
                  <a:lnTo>
                    <a:pt x="27475" y="45208"/>
                  </a:lnTo>
                  <a:lnTo>
                    <a:pt x="18608" y="107237"/>
                  </a:lnTo>
                  <a:lnTo>
                    <a:pt x="14047" y="157049"/>
                  </a:lnTo>
                  <a:lnTo>
                    <a:pt x="5954" y="207557"/>
                  </a:lnTo>
                  <a:lnTo>
                    <a:pt x="2328" y="252643"/>
                  </a:lnTo>
                  <a:lnTo>
                    <a:pt x="716" y="304197"/>
                  </a:lnTo>
                  <a:lnTo>
                    <a:pt x="0" y="355332"/>
                  </a:lnTo>
                  <a:lnTo>
                    <a:pt x="6339" y="418236"/>
                  </a:lnTo>
                  <a:lnTo>
                    <a:pt x="12502" y="429813"/>
                  </a:lnTo>
                  <a:lnTo>
                    <a:pt x="20843" y="436120"/>
                  </a:lnTo>
                  <a:lnTo>
                    <a:pt x="30638" y="438914"/>
                  </a:lnTo>
                  <a:lnTo>
                    <a:pt x="39990" y="437954"/>
                  </a:lnTo>
                  <a:lnTo>
                    <a:pt x="57907" y="429361"/>
                  </a:lnTo>
                  <a:lnTo>
                    <a:pt x="83861" y="401914"/>
                  </a:lnTo>
                  <a:lnTo>
                    <a:pt x="119325" y="344575"/>
                  </a:lnTo>
                  <a:lnTo>
                    <a:pt x="150664" y="294164"/>
                  </a:lnTo>
                  <a:lnTo>
                    <a:pt x="170140" y="235170"/>
                  </a:lnTo>
                  <a:lnTo>
                    <a:pt x="183437" y="174416"/>
                  </a:lnTo>
                  <a:lnTo>
                    <a:pt x="188004" y="118628"/>
                  </a:lnTo>
                  <a:lnTo>
                    <a:pt x="189357" y="70740"/>
                  </a:lnTo>
                  <a:lnTo>
                    <a:pt x="189547" y="71149"/>
                  </a:lnTo>
                  <a:lnTo>
                    <a:pt x="189852" y="132588"/>
                  </a:lnTo>
                  <a:lnTo>
                    <a:pt x="189905" y="191372"/>
                  </a:lnTo>
                  <a:lnTo>
                    <a:pt x="189917" y="238395"/>
                  </a:lnTo>
                  <a:lnTo>
                    <a:pt x="191334" y="287987"/>
                  </a:lnTo>
                  <a:lnTo>
                    <a:pt x="201476" y="344817"/>
                  </a:lnTo>
                  <a:lnTo>
                    <a:pt x="214345" y="370093"/>
                  </a:lnTo>
                  <a:lnTo>
                    <a:pt x="225709" y="383208"/>
                  </a:lnTo>
                  <a:lnTo>
                    <a:pt x="240727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033137" y="4006458"/>
              <a:ext cx="254353" cy="377789"/>
            </a:xfrm>
            <a:custGeom>
              <a:avLst/>
              <a:gdLst/>
              <a:ahLst/>
              <a:cxnLst/>
              <a:rect l="0" t="0" r="0" b="0"/>
              <a:pathLst>
                <a:path w="254353" h="377789">
                  <a:moveTo>
                    <a:pt x="218063" y="6742"/>
                  </a:moveTo>
                  <a:lnTo>
                    <a:pt x="197837" y="0"/>
                  </a:lnTo>
                  <a:lnTo>
                    <a:pt x="172855" y="4216"/>
                  </a:lnTo>
                  <a:lnTo>
                    <a:pt x="117568" y="23177"/>
                  </a:lnTo>
                  <a:lnTo>
                    <a:pt x="63160" y="58592"/>
                  </a:lnTo>
                  <a:lnTo>
                    <a:pt x="21110" y="91616"/>
                  </a:lnTo>
                  <a:lnTo>
                    <a:pt x="1035" y="130354"/>
                  </a:lnTo>
                  <a:lnTo>
                    <a:pt x="0" y="142772"/>
                  </a:lnTo>
                  <a:lnTo>
                    <a:pt x="6376" y="164096"/>
                  </a:lnTo>
                  <a:lnTo>
                    <a:pt x="29906" y="182981"/>
                  </a:lnTo>
                  <a:lnTo>
                    <a:pt x="82820" y="205717"/>
                  </a:lnTo>
                  <a:lnTo>
                    <a:pt x="124088" y="217942"/>
                  </a:lnTo>
                  <a:lnTo>
                    <a:pt x="170652" y="232783"/>
                  </a:lnTo>
                  <a:lnTo>
                    <a:pt x="224241" y="263746"/>
                  </a:lnTo>
                  <a:lnTo>
                    <a:pt x="245738" y="291241"/>
                  </a:lnTo>
                  <a:lnTo>
                    <a:pt x="253446" y="306474"/>
                  </a:lnTo>
                  <a:lnTo>
                    <a:pt x="254352" y="320864"/>
                  </a:lnTo>
                  <a:lnTo>
                    <a:pt x="244069" y="348141"/>
                  </a:lnTo>
                  <a:lnTo>
                    <a:pt x="221625" y="366849"/>
                  </a:lnTo>
                  <a:lnTo>
                    <a:pt x="207738" y="373813"/>
                  </a:lnTo>
                  <a:lnTo>
                    <a:pt x="177255" y="377788"/>
                  </a:lnTo>
                  <a:lnTo>
                    <a:pt x="118437" y="368842"/>
                  </a:lnTo>
                  <a:lnTo>
                    <a:pt x="58736" y="346170"/>
                  </a:lnTo>
                  <a:lnTo>
                    <a:pt x="14863" y="3369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632200" y="3924300"/>
            <a:ext cx="2165939" cy="592299"/>
            <a:chOff x="3632200" y="3924300"/>
            <a:chExt cx="2165939" cy="592299"/>
          </a:xfrm>
        </p:grpSpPr>
        <p:sp>
          <p:nvSpPr>
            <p:cNvPr id="135" name="Freeform 134"/>
            <p:cNvSpPr/>
            <p:nvPr/>
          </p:nvSpPr>
          <p:spPr>
            <a:xfrm>
              <a:off x="3632200" y="4075638"/>
              <a:ext cx="241301" cy="235601"/>
            </a:xfrm>
            <a:custGeom>
              <a:avLst/>
              <a:gdLst/>
              <a:ahLst/>
              <a:cxnLst/>
              <a:rect l="0" t="0" r="0" b="0"/>
              <a:pathLst>
                <a:path w="241301" h="235601">
                  <a:moveTo>
                    <a:pt x="0" y="26462"/>
                  </a:moveTo>
                  <a:lnTo>
                    <a:pt x="0" y="85485"/>
                  </a:lnTo>
                  <a:lnTo>
                    <a:pt x="0" y="146962"/>
                  </a:lnTo>
                  <a:lnTo>
                    <a:pt x="0" y="191495"/>
                  </a:lnTo>
                  <a:lnTo>
                    <a:pt x="0" y="230103"/>
                  </a:lnTo>
                  <a:lnTo>
                    <a:pt x="1411" y="235600"/>
                  </a:lnTo>
                  <a:lnTo>
                    <a:pt x="3763" y="232210"/>
                  </a:lnTo>
                  <a:lnTo>
                    <a:pt x="21662" y="176114"/>
                  </a:lnTo>
                  <a:lnTo>
                    <a:pt x="38198" y="117746"/>
                  </a:lnTo>
                  <a:lnTo>
                    <a:pt x="61795" y="65033"/>
                  </a:lnTo>
                  <a:lnTo>
                    <a:pt x="92158" y="33343"/>
                  </a:lnTo>
                  <a:lnTo>
                    <a:pt x="141449" y="6080"/>
                  </a:lnTo>
                  <a:lnTo>
                    <a:pt x="176696" y="0"/>
                  </a:lnTo>
                  <a:lnTo>
                    <a:pt x="206942" y="3412"/>
                  </a:lnTo>
                  <a:lnTo>
                    <a:pt x="241300" y="26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870908" y="4109854"/>
              <a:ext cx="174691" cy="236017"/>
            </a:xfrm>
            <a:custGeom>
              <a:avLst/>
              <a:gdLst/>
              <a:ahLst/>
              <a:cxnLst/>
              <a:rect l="0" t="0" r="0" b="0"/>
              <a:pathLst>
                <a:path w="174691" h="236017">
                  <a:moveTo>
                    <a:pt x="40692" y="119246"/>
                  </a:moveTo>
                  <a:lnTo>
                    <a:pt x="60918" y="125988"/>
                  </a:lnTo>
                  <a:lnTo>
                    <a:pt x="82137" y="125535"/>
                  </a:lnTo>
                  <a:lnTo>
                    <a:pt x="130253" y="113746"/>
                  </a:lnTo>
                  <a:lnTo>
                    <a:pt x="161146" y="95196"/>
                  </a:lnTo>
                  <a:lnTo>
                    <a:pt x="167561" y="84868"/>
                  </a:lnTo>
                  <a:lnTo>
                    <a:pt x="174690" y="58341"/>
                  </a:lnTo>
                  <a:lnTo>
                    <a:pt x="170332" y="31499"/>
                  </a:lnTo>
                  <a:lnTo>
                    <a:pt x="165219" y="18415"/>
                  </a:lnTo>
                  <a:lnTo>
                    <a:pt x="156165" y="9692"/>
                  </a:lnTo>
                  <a:lnTo>
                    <a:pt x="131054" y="0"/>
                  </a:lnTo>
                  <a:lnTo>
                    <a:pt x="101079" y="3218"/>
                  </a:lnTo>
                  <a:lnTo>
                    <a:pt x="71764" y="14056"/>
                  </a:lnTo>
                  <a:lnTo>
                    <a:pt x="49328" y="28280"/>
                  </a:lnTo>
                  <a:lnTo>
                    <a:pt x="20830" y="65639"/>
                  </a:lnTo>
                  <a:lnTo>
                    <a:pt x="1254" y="105714"/>
                  </a:lnTo>
                  <a:lnTo>
                    <a:pt x="0" y="157884"/>
                  </a:lnTo>
                  <a:lnTo>
                    <a:pt x="12729" y="190040"/>
                  </a:lnTo>
                  <a:lnTo>
                    <a:pt x="32498" y="215621"/>
                  </a:lnTo>
                  <a:lnTo>
                    <a:pt x="55395" y="231694"/>
                  </a:lnTo>
                  <a:lnTo>
                    <a:pt x="79682" y="236016"/>
                  </a:lnTo>
                  <a:lnTo>
                    <a:pt x="138176" y="225143"/>
                  </a:lnTo>
                  <a:lnTo>
                    <a:pt x="154992" y="2208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103828" y="4113393"/>
              <a:ext cx="186439" cy="230008"/>
            </a:xfrm>
            <a:custGeom>
              <a:avLst/>
              <a:gdLst/>
              <a:ahLst/>
              <a:cxnLst/>
              <a:rect l="0" t="0" r="0" b="0"/>
              <a:pathLst>
                <a:path w="186439" h="230008">
                  <a:moveTo>
                    <a:pt x="150672" y="1407"/>
                  </a:moveTo>
                  <a:lnTo>
                    <a:pt x="159400" y="34646"/>
                  </a:lnTo>
                  <a:lnTo>
                    <a:pt x="163606" y="83850"/>
                  </a:lnTo>
                  <a:lnTo>
                    <a:pt x="169591" y="112837"/>
                  </a:lnTo>
                  <a:lnTo>
                    <a:pt x="173162" y="118027"/>
                  </a:lnTo>
                  <a:lnTo>
                    <a:pt x="176954" y="117253"/>
                  </a:lnTo>
                  <a:lnTo>
                    <a:pt x="180893" y="112504"/>
                  </a:lnTo>
                  <a:lnTo>
                    <a:pt x="186438" y="78853"/>
                  </a:lnTo>
                  <a:lnTo>
                    <a:pt x="181338" y="33134"/>
                  </a:lnTo>
                  <a:lnTo>
                    <a:pt x="175350" y="21147"/>
                  </a:lnTo>
                  <a:lnTo>
                    <a:pt x="157406" y="4066"/>
                  </a:lnTo>
                  <a:lnTo>
                    <a:pt x="146695" y="357"/>
                  </a:lnTo>
                  <a:lnTo>
                    <a:pt x="123504" y="0"/>
                  </a:lnTo>
                  <a:lnTo>
                    <a:pt x="79906" y="21216"/>
                  </a:lnTo>
                  <a:lnTo>
                    <a:pt x="44724" y="47572"/>
                  </a:lnTo>
                  <a:lnTo>
                    <a:pt x="23168" y="79996"/>
                  </a:lnTo>
                  <a:lnTo>
                    <a:pt x="1102" y="129899"/>
                  </a:lnTo>
                  <a:lnTo>
                    <a:pt x="0" y="165288"/>
                  </a:lnTo>
                  <a:lnTo>
                    <a:pt x="3657" y="182628"/>
                  </a:lnTo>
                  <a:lnTo>
                    <a:pt x="13151" y="195599"/>
                  </a:lnTo>
                  <a:lnTo>
                    <a:pt x="42515" y="213774"/>
                  </a:lnTo>
                  <a:lnTo>
                    <a:pt x="71557" y="222792"/>
                  </a:lnTo>
                  <a:lnTo>
                    <a:pt x="112572" y="2300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341235" y="4152900"/>
              <a:ext cx="175176" cy="190005"/>
            </a:xfrm>
            <a:custGeom>
              <a:avLst/>
              <a:gdLst/>
              <a:ahLst/>
              <a:cxnLst/>
              <a:rect l="0" t="0" r="0" b="0"/>
              <a:pathLst>
                <a:path w="175176" h="190005">
                  <a:moveTo>
                    <a:pt x="52965" y="0"/>
                  </a:moveTo>
                  <a:lnTo>
                    <a:pt x="32687" y="23101"/>
                  </a:lnTo>
                  <a:lnTo>
                    <a:pt x="5267" y="79091"/>
                  </a:lnTo>
                  <a:lnTo>
                    <a:pt x="0" y="95060"/>
                  </a:lnTo>
                  <a:lnTo>
                    <a:pt x="1673" y="127857"/>
                  </a:lnTo>
                  <a:lnTo>
                    <a:pt x="13235" y="158425"/>
                  </a:lnTo>
                  <a:lnTo>
                    <a:pt x="32485" y="181418"/>
                  </a:lnTo>
                  <a:lnTo>
                    <a:pt x="46367" y="187268"/>
                  </a:lnTo>
                  <a:lnTo>
                    <a:pt x="80607" y="190004"/>
                  </a:lnTo>
                  <a:lnTo>
                    <a:pt x="115580" y="178991"/>
                  </a:lnTo>
                  <a:lnTo>
                    <a:pt x="145705" y="159985"/>
                  </a:lnTo>
                  <a:lnTo>
                    <a:pt x="163798" y="137426"/>
                  </a:lnTo>
                  <a:lnTo>
                    <a:pt x="175175" y="87442"/>
                  </a:lnTo>
                  <a:lnTo>
                    <a:pt x="166547" y="55797"/>
                  </a:lnTo>
                  <a:lnTo>
                    <a:pt x="148601" y="30443"/>
                  </a:lnTo>
                  <a:lnTo>
                    <a:pt x="126514" y="14471"/>
                  </a:lnTo>
                  <a:lnTo>
                    <a:pt x="83538" y="4288"/>
                  </a:lnTo>
                  <a:lnTo>
                    <a:pt x="71936" y="5681"/>
                  </a:lnTo>
                  <a:lnTo>
                    <a:pt x="62790" y="9432"/>
                  </a:lnTo>
                  <a:lnTo>
                    <a:pt x="40265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521200" y="4118331"/>
              <a:ext cx="177801" cy="398268"/>
            </a:xfrm>
            <a:custGeom>
              <a:avLst/>
              <a:gdLst/>
              <a:ahLst/>
              <a:cxnLst/>
              <a:rect l="0" t="0" r="0" b="0"/>
              <a:pathLst>
                <a:path w="177801" h="398268">
                  <a:moveTo>
                    <a:pt x="177800" y="21869"/>
                  </a:moveTo>
                  <a:lnTo>
                    <a:pt x="157574" y="8385"/>
                  </a:lnTo>
                  <a:lnTo>
                    <a:pt x="118028" y="0"/>
                  </a:lnTo>
                  <a:lnTo>
                    <a:pt x="90557" y="9327"/>
                  </a:lnTo>
                  <a:lnTo>
                    <a:pt x="45169" y="43067"/>
                  </a:lnTo>
                  <a:lnTo>
                    <a:pt x="24516" y="75187"/>
                  </a:lnTo>
                  <a:lnTo>
                    <a:pt x="9459" y="111515"/>
                  </a:lnTo>
                  <a:lnTo>
                    <a:pt x="9544" y="162574"/>
                  </a:lnTo>
                  <a:lnTo>
                    <a:pt x="18824" y="190708"/>
                  </a:lnTo>
                  <a:lnTo>
                    <a:pt x="25249" y="202162"/>
                  </a:lnTo>
                  <a:lnTo>
                    <a:pt x="33766" y="208386"/>
                  </a:lnTo>
                  <a:lnTo>
                    <a:pt x="43677" y="211125"/>
                  </a:lnTo>
                  <a:lnTo>
                    <a:pt x="54518" y="211540"/>
                  </a:lnTo>
                  <a:lnTo>
                    <a:pt x="81615" y="200712"/>
                  </a:lnTo>
                  <a:lnTo>
                    <a:pt x="109651" y="181788"/>
                  </a:lnTo>
                  <a:lnTo>
                    <a:pt x="139890" y="147334"/>
                  </a:lnTo>
                  <a:lnTo>
                    <a:pt x="158414" y="107492"/>
                  </a:lnTo>
                  <a:lnTo>
                    <a:pt x="170018" y="63545"/>
                  </a:lnTo>
                  <a:lnTo>
                    <a:pt x="169790" y="62353"/>
                  </a:lnTo>
                  <a:lnTo>
                    <a:pt x="168227" y="65792"/>
                  </a:lnTo>
                  <a:lnTo>
                    <a:pt x="166026" y="111083"/>
                  </a:lnTo>
                  <a:lnTo>
                    <a:pt x="165374" y="164641"/>
                  </a:lnTo>
                  <a:lnTo>
                    <a:pt x="171923" y="216258"/>
                  </a:lnTo>
                  <a:lnTo>
                    <a:pt x="176059" y="267301"/>
                  </a:lnTo>
                  <a:lnTo>
                    <a:pt x="177284" y="324914"/>
                  </a:lnTo>
                  <a:lnTo>
                    <a:pt x="164163" y="379928"/>
                  </a:lnTo>
                  <a:lnTo>
                    <a:pt x="151776" y="390397"/>
                  </a:lnTo>
                  <a:lnTo>
                    <a:pt x="115433" y="398267"/>
                  </a:lnTo>
                  <a:lnTo>
                    <a:pt x="86111" y="393297"/>
                  </a:lnTo>
                  <a:lnTo>
                    <a:pt x="53737" y="374633"/>
                  </a:lnTo>
                  <a:lnTo>
                    <a:pt x="44291" y="367111"/>
                  </a:lnTo>
                  <a:lnTo>
                    <a:pt x="7784" y="303790"/>
                  </a:lnTo>
                  <a:lnTo>
                    <a:pt x="0" y="288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763178" y="4140200"/>
              <a:ext cx="164423" cy="190501"/>
            </a:xfrm>
            <a:custGeom>
              <a:avLst/>
              <a:gdLst/>
              <a:ahLst/>
              <a:cxnLst/>
              <a:rect l="0" t="0" r="0" b="0"/>
              <a:pathLst>
                <a:path w="164423" h="190501">
                  <a:moveTo>
                    <a:pt x="24722" y="0"/>
                  </a:moveTo>
                  <a:lnTo>
                    <a:pt x="10907" y="48971"/>
                  </a:lnTo>
                  <a:lnTo>
                    <a:pt x="2755" y="104821"/>
                  </a:lnTo>
                  <a:lnTo>
                    <a:pt x="339" y="162291"/>
                  </a:lnTo>
                  <a:lnTo>
                    <a:pt x="0" y="180161"/>
                  </a:lnTo>
                  <a:lnTo>
                    <a:pt x="1185" y="185018"/>
                  </a:lnTo>
                  <a:lnTo>
                    <a:pt x="3386" y="181201"/>
                  </a:lnTo>
                  <a:lnTo>
                    <a:pt x="9463" y="145882"/>
                  </a:lnTo>
                  <a:lnTo>
                    <a:pt x="18258" y="90121"/>
                  </a:lnTo>
                  <a:lnTo>
                    <a:pt x="34995" y="31024"/>
                  </a:lnTo>
                  <a:lnTo>
                    <a:pt x="48573" y="8615"/>
                  </a:lnTo>
                  <a:lnTo>
                    <a:pt x="56145" y="4332"/>
                  </a:lnTo>
                  <a:lnTo>
                    <a:pt x="64015" y="4299"/>
                  </a:lnTo>
                  <a:lnTo>
                    <a:pt x="72084" y="7100"/>
                  </a:lnTo>
                  <a:lnTo>
                    <a:pt x="103666" y="38009"/>
                  </a:lnTo>
                  <a:lnTo>
                    <a:pt x="133397" y="90293"/>
                  </a:lnTo>
                  <a:lnTo>
                    <a:pt x="157457" y="149748"/>
                  </a:lnTo>
                  <a:lnTo>
                    <a:pt x="164422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991100" y="4127500"/>
              <a:ext cx="50801" cy="215901"/>
            </a:xfrm>
            <a:custGeom>
              <a:avLst/>
              <a:gdLst/>
              <a:ahLst/>
              <a:cxnLst/>
              <a:rect l="0" t="0" r="0" b="0"/>
              <a:pathLst>
                <a:path w="50801" h="215901">
                  <a:moveTo>
                    <a:pt x="50800" y="0"/>
                  </a:moveTo>
                  <a:lnTo>
                    <a:pt x="33124" y="53030"/>
                  </a:lnTo>
                  <a:lnTo>
                    <a:pt x="16787" y="104863"/>
                  </a:lnTo>
                  <a:lnTo>
                    <a:pt x="5601" y="157287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092700" y="4038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092700" y="4150735"/>
              <a:ext cx="165101" cy="186870"/>
            </a:xfrm>
            <a:custGeom>
              <a:avLst/>
              <a:gdLst/>
              <a:ahLst/>
              <a:cxnLst/>
              <a:rect l="0" t="0" r="0" b="0"/>
              <a:pathLst>
                <a:path w="165101" h="186870">
                  <a:moveTo>
                    <a:pt x="0" y="52965"/>
                  </a:moveTo>
                  <a:lnTo>
                    <a:pt x="59023" y="25335"/>
                  </a:lnTo>
                  <a:lnTo>
                    <a:pt x="112973" y="5267"/>
                  </a:lnTo>
                  <a:lnTo>
                    <a:pt x="130349" y="0"/>
                  </a:lnTo>
                  <a:lnTo>
                    <a:pt x="137699" y="2133"/>
                  </a:lnTo>
                  <a:lnTo>
                    <a:pt x="138366" y="9199"/>
                  </a:lnTo>
                  <a:lnTo>
                    <a:pt x="134577" y="19554"/>
                  </a:lnTo>
                  <a:lnTo>
                    <a:pt x="87940" y="75319"/>
                  </a:lnTo>
                  <a:lnTo>
                    <a:pt x="31900" y="128563"/>
                  </a:lnTo>
                  <a:lnTo>
                    <a:pt x="21267" y="141464"/>
                  </a:lnTo>
                  <a:lnTo>
                    <a:pt x="17000" y="152886"/>
                  </a:lnTo>
                  <a:lnTo>
                    <a:pt x="16978" y="163324"/>
                  </a:lnTo>
                  <a:lnTo>
                    <a:pt x="19785" y="173104"/>
                  </a:lnTo>
                  <a:lnTo>
                    <a:pt x="27301" y="179624"/>
                  </a:lnTo>
                  <a:lnTo>
                    <a:pt x="50704" y="186869"/>
                  </a:lnTo>
                  <a:lnTo>
                    <a:pt x="102356" y="184206"/>
                  </a:lnTo>
                  <a:lnTo>
                    <a:pt x="165100" y="1672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308600" y="4125175"/>
              <a:ext cx="173261" cy="212430"/>
            </a:xfrm>
            <a:custGeom>
              <a:avLst/>
              <a:gdLst/>
              <a:ahLst/>
              <a:cxnLst/>
              <a:rect l="0" t="0" r="0" b="0"/>
              <a:pathLst>
                <a:path w="173261" h="212430">
                  <a:moveTo>
                    <a:pt x="0" y="78525"/>
                  </a:moveTo>
                  <a:lnTo>
                    <a:pt x="21689" y="97392"/>
                  </a:lnTo>
                  <a:lnTo>
                    <a:pt x="42095" y="107136"/>
                  </a:lnTo>
                  <a:lnTo>
                    <a:pt x="84126" y="113814"/>
                  </a:lnTo>
                  <a:lnTo>
                    <a:pt x="132328" y="102308"/>
                  </a:lnTo>
                  <a:lnTo>
                    <a:pt x="158060" y="84862"/>
                  </a:lnTo>
                  <a:lnTo>
                    <a:pt x="168873" y="74283"/>
                  </a:lnTo>
                  <a:lnTo>
                    <a:pt x="173260" y="61586"/>
                  </a:lnTo>
                  <a:lnTo>
                    <a:pt x="170608" y="32426"/>
                  </a:lnTo>
                  <a:lnTo>
                    <a:pt x="164539" y="20981"/>
                  </a:lnTo>
                  <a:lnTo>
                    <a:pt x="146506" y="4502"/>
                  </a:lnTo>
                  <a:lnTo>
                    <a:pt x="120617" y="0"/>
                  </a:lnTo>
                  <a:lnTo>
                    <a:pt x="105812" y="775"/>
                  </a:lnTo>
                  <a:lnTo>
                    <a:pt x="78072" y="12925"/>
                  </a:lnTo>
                  <a:lnTo>
                    <a:pt x="42418" y="43566"/>
                  </a:lnTo>
                  <a:lnTo>
                    <a:pt x="24497" y="70043"/>
                  </a:lnTo>
                  <a:lnTo>
                    <a:pt x="11828" y="105329"/>
                  </a:lnTo>
                  <a:lnTo>
                    <a:pt x="12783" y="140768"/>
                  </a:lnTo>
                  <a:lnTo>
                    <a:pt x="24026" y="172511"/>
                  </a:lnTo>
                  <a:lnTo>
                    <a:pt x="43134" y="196026"/>
                  </a:lnTo>
                  <a:lnTo>
                    <a:pt x="73263" y="208359"/>
                  </a:lnTo>
                  <a:lnTo>
                    <a:pt x="107350" y="212429"/>
                  </a:lnTo>
                  <a:lnTo>
                    <a:pt x="165100" y="2055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596734" y="3924300"/>
              <a:ext cx="201405" cy="406573"/>
            </a:xfrm>
            <a:custGeom>
              <a:avLst/>
              <a:gdLst/>
              <a:ahLst/>
              <a:cxnLst/>
              <a:rect l="0" t="0" r="0" b="0"/>
              <a:pathLst>
                <a:path w="201405" h="406573">
                  <a:moveTo>
                    <a:pt x="169066" y="0"/>
                  </a:moveTo>
                  <a:lnTo>
                    <a:pt x="169066" y="58012"/>
                  </a:lnTo>
                  <a:lnTo>
                    <a:pt x="170477" y="113928"/>
                  </a:lnTo>
                  <a:lnTo>
                    <a:pt x="175808" y="163994"/>
                  </a:lnTo>
                  <a:lnTo>
                    <a:pt x="180001" y="227488"/>
                  </a:lnTo>
                  <a:lnTo>
                    <a:pt x="187985" y="275308"/>
                  </a:lnTo>
                  <a:lnTo>
                    <a:pt x="192546" y="329771"/>
                  </a:lnTo>
                  <a:lnTo>
                    <a:pt x="201404" y="379818"/>
                  </a:lnTo>
                  <a:lnTo>
                    <a:pt x="192492" y="333468"/>
                  </a:lnTo>
                  <a:lnTo>
                    <a:pt x="181181" y="284131"/>
                  </a:lnTo>
                  <a:lnTo>
                    <a:pt x="177143" y="269854"/>
                  </a:lnTo>
                  <a:lnTo>
                    <a:pt x="170217" y="258925"/>
                  </a:lnTo>
                  <a:lnTo>
                    <a:pt x="151233" y="243018"/>
                  </a:lnTo>
                  <a:lnTo>
                    <a:pt x="140244" y="239623"/>
                  </a:lnTo>
                  <a:lnTo>
                    <a:pt x="116745" y="239614"/>
                  </a:lnTo>
                  <a:lnTo>
                    <a:pt x="79715" y="247543"/>
                  </a:lnTo>
                  <a:lnTo>
                    <a:pt x="48675" y="265571"/>
                  </a:lnTo>
                  <a:lnTo>
                    <a:pt x="21603" y="288786"/>
                  </a:lnTo>
                  <a:lnTo>
                    <a:pt x="2450" y="327023"/>
                  </a:lnTo>
                  <a:lnTo>
                    <a:pt x="0" y="354188"/>
                  </a:lnTo>
                  <a:lnTo>
                    <a:pt x="1322" y="367359"/>
                  </a:lnTo>
                  <a:lnTo>
                    <a:pt x="7848" y="378961"/>
                  </a:lnTo>
                  <a:lnTo>
                    <a:pt x="30150" y="399379"/>
                  </a:lnTo>
                  <a:lnTo>
                    <a:pt x="62640" y="406572"/>
                  </a:lnTo>
                  <a:lnTo>
                    <a:pt x="113073" y="402688"/>
                  </a:lnTo>
                  <a:lnTo>
                    <a:pt x="168040" y="388733"/>
                  </a:lnTo>
                  <a:lnTo>
                    <a:pt x="194466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6024505" y="3901351"/>
            <a:ext cx="2852796" cy="389058"/>
            <a:chOff x="6024505" y="3901351"/>
            <a:chExt cx="2852796" cy="389058"/>
          </a:xfrm>
        </p:grpSpPr>
        <p:sp>
          <p:nvSpPr>
            <p:cNvPr id="147" name="Freeform 146"/>
            <p:cNvSpPr/>
            <p:nvPr/>
          </p:nvSpPr>
          <p:spPr>
            <a:xfrm>
              <a:off x="6024505" y="3911600"/>
              <a:ext cx="246359" cy="378809"/>
            </a:xfrm>
            <a:custGeom>
              <a:avLst/>
              <a:gdLst/>
              <a:ahLst/>
              <a:cxnLst/>
              <a:rect l="0" t="0" r="0" b="0"/>
              <a:pathLst>
                <a:path w="246359" h="378809">
                  <a:moveTo>
                    <a:pt x="223895" y="0"/>
                  </a:moveTo>
                  <a:lnTo>
                    <a:pt x="227658" y="59023"/>
                  </a:lnTo>
                  <a:lnTo>
                    <a:pt x="237710" y="112973"/>
                  </a:lnTo>
                  <a:lnTo>
                    <a:pt x="245862" y="172233"/>
                  </a:lnTo>
                  <a:lnTo>
                    <a:pt x="246358" y="219070"/>
                  </a:lnTo>
                  <a:lnTo>
                    <a:pt x="241875" y="268109"/>
                  </a:lnTo>
                  <a:lnTo>
                    <a:pt x="231418" y="323092"/>
                  </a:lnTo>
                  <a:lnTo>
                    <a:pt x="205898" y="366194"/>
                  </a:lnTo>
                  <a:lnTo>
                    <a:pt x="193552" y="373952"/>
                  </a:lnTo>
                  <a:lnTo>
                    <a:pt x="164783" y="378808"/>
                  </a:lnTo>
                  <a:lnTo>
                    <a:pt x="140708" y="372500"/>
                  </a:lnTo>
                  <a:lnTo>
                    <a:pt x="83275" y="337547"/>
                  </a:lnTo>
                  <a:lnTo>
                    <a:pt x="47234" y="311524"/>
                  </a:lnTo>
                  <a:lnTo>
                    <a:pt x="236" y="259955"/>
                  </a:lnTo>
                  <a:lnTo>
                    <a:pt x="0" y="256559"/>
                  </a:lnTo>
                  <a:lnTo>
                    <a:pt x="5487" y="257117"/>
                  </a:lnTo>
                  <a:lnTo>
                    <a:pt x="33395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376078" y="4076700"/>
              <a:ext cx="156810" cy="203201"/>
            </a:xfrm>
            <a:custGeom>
              <a:avLst/>
              <a:gdLst/>
              <a:ahLst/>
              <a:cxnLst/>
              <a:rect l="0" t="0" r="0" b="0"/>
              <a:pathLst>
                <a:path w="156810" h="203201">
                  <a:moveTo>
                    <a:pt x="24722" y="0"/>
                  </a:moveTo>
                  <a:lnTo>
                    <a:pt x="10907" y="51497"/>
                  </a:lnTo>
                  <a:lnTo>
                    <a:pt x="2755" y="96632"/>
                  </a:lnTo>
                  <a:lnTo>
                    <a:pt x="339" y="150928"/>
                  </a:lnTo>
                  <a:lnTo>
                    <a:pt x="0" y="168352"/>
                  </a:lnTo>
                  <a:lnTo>
                    <a:pt x="4007" y="181379"/>
                  </a:lnTo>
                  <a:lnTo>
                    <a:pt x="10912" y="191475"/>
                  </a:lnTo>
                  <a:lnTo>
                    <a:pt x="19749" y="199616"/>
                  </a:lnTo>
                  <a:lnTo>
                    <a:pt x="31284" y="200811"/>
                  </a:lnTo>
                  <a:lnTo>
                    <a:pt x="59153" y="190849"/>
                  </a:lnTo>
                  <a:lnTo>
                    <a:pt x="93093" y="161441"/>
                  </a:lnTo>
                  <a:lnTo>
                    <a:pt x="128434" y="112166"/>
                  </a:lnTo>
                  <a:lnTo>
                    <a:pt x="145606" y="64436"/>
                  </a:lnTo>
                  <a:lnTo>
                    <a:pt x="156809" y="18935"/>
                  </a:lnTo>
                  <a:lnTo>
                    <a:pt x="143626" y="68914"/>
                  </a:lnTo>
                  <a:lnTo>
                    <a:pt x="140386" y="121235"/>
                  </a:lnTo>
                  <a:lnTo>
                    <a:pt x="140837" y="168880"/>
                  </a:lnTo>
                  <a:lnTo>
                    <a:pt x="151722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607463" y="4059280"/>
              <a:ext cx="187038" cy="195221"/>
            </a:xfrm>
            <a:custGeom>
              <a:avLst/>
              <a:gdLst/>
              <a:ahLst/>
              <a:cxnLst/>
              <a:rect l="0" t="0" r="0" b="0"/>
              <a:pathLst>
                <a:path w="187038" h="195221">
                  <a:moveTo>
                    <a:pt x="174337" y="30120"/>
                  </a:moveTo>
                  <a:lnTo>
                    <a:pt x="152648" y="11253"/>
                  </a:lnTo>
                  <a:lnTo>
                    <a:pt x="132242" y="1509"/>
                  </a:lnTo>
                  <a:lnTo>
                    <a:pt x="109061" y="0"/>
                  </a:lnTo>
                  <a:lnTo>
                    <a:pt x="59686" y="10530"/>
                  </a:lnTo>
                  <a:lnTo>
                    <a:pt x="38244" y="29409"/>
                  </a:lnTo>
                  <a:lnTo>
                    <a:pt x="20718" y="56615"/>
                  </a:lnTo>
                  <a:lnTo>
                    <a:pt x="4329" y="105077"/>
                  </a:lnTo>
                  <a:lnTo>
                    <a:pt x="0" y="143397"/>
                  </a:lnTo>
                  <a:lnTo>
                    <a:pt x="3079" y="159260"/>
                  </a:lnTo>
                  <a:lnTo>
                    <a:pt x="17789" y="184412"/>
                  </a:lnTo>
                  <a:lnTo>
                    <a:pt x="29050" y="190837"/>
                  </a:lnTo>
                  <a:lnTo>
                    <a:pt x="56613" y="194213"/>
                  </a:lnTo>
                  <a:lnTo>
                    <a:pt x="83915" y="187246"/>
                  </a:lnTo>
                  <a:lnTo>
                    <a:pt x="119323" y="167457"/>
                  </a:lnTo>
                  <a:lnTo>
                    <a:pt x="137187" y="150425"/>
                  </a:lnTo>
                  <a:lnTo>
                    <a:pt x="155176" y="114214"/>
                  </a:lnTo>
                  <a:lnTo>
                    <a:pt x="166621" y="62876"/>
                  </a:lnTo>
                  <a:lnTo>
                    <a:pt x="164793" y="33390"/>
                  </a:lnTo>
                  <a:lnTo>
                    <a:pt x="160919" y="29477"/>
                  </a:lnTo>
                  <a:lnTo>
                    <a:pt x="155513" y="32514"/>
                  </a:lnTo>
                  <a:lnTo>
                    <a:pt x="149088" y="40183"/>
                  </a:lnTo>
                  <a:lnTo>
                    <a:pt x="141948" y="67518"/>
                  </a:lnTo>
                  <a:lnTo>
                    <a:pt x="141692" y="118812"/>
                  </a:lnTo>
                  <a:lnTo>
                    <a:pt x="148539" y="149972"/>
                  </a:lnTo>
                  <a:lnTo>
                    <a:pt x="160990" y="173228"/>
                  </a:lnTo>
                  <a:lnTo>
                    <a:pt x="172168" y="185446"/>
                  </a:lnTo>
                  <a:lnTo>
                    <a:pt x="187037" y="195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877260" y="4022735"/>
              <a:ext cx="183941" cy="230387"/>
            </a:xfrm>
            <a:custGeom>
              <a:avLst/>
              <a:gdLst/>
              <a:ahLst/>
              <a:cxnLst/>
              <a:rect l="0" t="0" r="0" b="0"/>
              <a:pathLst>
                <a:path w="183941" h="230387">
                  <a:moveTo>
                    <a:pt x="18840" y="28565"/>
                  </a:moveTo>
                  <a:lnTo>
                    <a:pt x="5025" y="87588"/>
                  </a:lnTo>
                  <a:lnTo>
                    <a:pt x="0" y="126764"/>
                  </a:lnTo>
                  <a:lnTo>
                    <a:pt x="2470" y="172398"/>
                  </a:lnTo>
                  <a:lnTo>
                    <a:pt x="11795" y="225464"/>
                  </a:lnTo>
                  <a:lnTo>
                    <a:pt x="15554" y="230386"/>
                  </a:lnTo>
                  <a:lnTo>
                    <a:pt x="19472" y="228024"/>
                  </a:lnTo>
                  <a:lnTo>
                    <a:pt x="23495" y="220804"/>
                  </a:lnTo>
                  <a:lnTo>
                    <a:pt x="31362" y="159933"/>
                  </a:lnTo>
                  <a:lnTo>
                    <a:pt x="42619" y="107627"/>
                  </a:lnTo>
                  <a:lnTo>
                    <a:pt x="64613" y="52304"/>
                  </a:lnTo>
                  <a:lnTo>
                    <a:pt x="85750" y="26886"/>
                  </a:lnTo>
                  <a:lnTo>
                    <a:pt x="121451" y="3451"/>
                  </a:lnTo>
                  <a:lnTo>
                    <a:pt x="146290" y="0"/>
                  </a:lnTo>
                  <a:lnTo>
                    <a:pt x="183940" y="3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099300" y="4019389"/>
              <a:ext cx="183810" cy="209100"/>
            </a:xfrm>
            <a:custGeom>
              <a:avLst/>
              <a:gdLst/>
              <a:ahLst/>
              <a:cxnLst/>
              <a:rect l="0" t="0" r="0" b="0"/>
              <a:pathLst>
                <a:path w="183810" h="209100">
                  <a:moveTo>
                    <a:pt x="0" y="133511"/>
                  </a:moveTo>
                  <a:lnTo>
                    <a:pt x="20226" y="140253"/>
                  </a:lnTo>
                  <a:lnTo>
                    <a:pt x="73256" y="137704"/>
                  </a:lnTo>
                  <a:lnTo>
                    <a:pt x="129107" y="121269"/>
                  </a:lnTo>
                  <a:lnTo>
                    <a:pt x="156628" y="102670"/>
                  </a:lnTo>
                  <a:lnTo>
                    <a:pt x="167919" y="91784"/>
                  </a:lnTo>
                  <a:lnTo>
                    <a:pt x="180463" y="64636"/>
                  </a:lnTo>
                  <a:lnTo>
                    <a:pt x="183809" y="49494"/>
                  </a:lnTo>
                  <a:lnTo>
                    <a:pt x="183217" y="36578"/>
                  </a:lnTo>
                  <a:lnTo>
                    <a:pt x="175034" y="14700"/>
                  </a:lnTo>
                  <a:lnTo>
                    <a:pt x="164667" y="7737"/>
                  </a:lnTo>
                  <a:lnTo>
                    <a:pt x="134334" y="0"/>
                  </a:lnTo>
                  <a:lnTo>
                    <a:pt x="108623" y="4088"/>
                  </a:lnTo>
                  <a:lnTo>
                    <a:pt x="78280" y="22256"/>
                  </a:lnTo>
                  <a:lnTo>
                    <a:pt x="61602" y="38909"/>
                  </a:lnTo>
                  <a:lnTo>
                    <a:pt x="44279" y="74907"/>
                  </a:lnTo>
                  <a:lnTo>
                    <a:pt x="34732" y="109817"/>
                  </a:lnTo>
                  <a:lnTo>
                    <a:pt x="37074" y="145087"/>
                  </a:lnTo>
                  <a:lnTo>
                    <a:pt x="48933" y="176756"/>
                  </a:lnTo>
                  <a:lnTo>
                    <a:pt x="68314" y="200238"/>
                  </a:lnTo>
                  <a:lnTo>
                    <a:pt x="82232" y="206218"/>
                  </a:lnTo>
                  <a:lnTo>
                    <a:pt x="116511" y="209099"/>
                  </a:lnTo>
                  <a:lnTo>
                    <a:pt x="177800" y="197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353300" y="4029078"/>
              <a:ext cx="342901" cy="225423"/>
            </a:xfrm>
            <a:custGeom>
              <a:avLst/>
              <a:gdLst/>
              <a:ahLst/>
              <a:cxnLst/>
              <a:rect l="0" t="0" r="0" b="0"/>
              <a:pathLst>
                <a:path w="342901" h="225423">
                  <a:moveTo>
                    <a:pt x="0" y="22222"/>
                  </a:moveTo>
                  <a:lnTo>
                    <a:pt x="13484" y="35706"/>
                  </a:lnTo>
                  <a:lnTo>
                    <a:pt x="38919" y="42326"/>
                  </a:lnTo>
                  <a:lnTo>
                    <a:pt x="85380" y="42290"/>
                  </a:lnTo>
                  <a:lnTo>
                    <a:pt x="145747" y="22893"/>
                  </a:lnTo>
                  <a:lnTo>
                    <a:pt x="188529" y="0"/>
                  </a:lnTo>
                  <a:lnTo>
                    <a:pt x="196242" y="1763"/>
                  </a:lnTo>
                  <a:lnTo>
                    <a:pt x="199972" y="9994"/>
                  </a:lnTo>
                  <a:lnTo>
                    <a:pt x="201048" y="22536"/>
                  </a:lnTo>
                  <a:lnTo>
                    <a:pt x="194718" y="43999"/>
                  </a:lnTo>
                  <a:lnTo>
                    <a:pt x="151022" y="106934"/>
                  </a:lnTo>
                  <a:lnTo>
                    <a:pt x="99468" y="163322"/>
                  </a:lnTo>
                  <a:lnTo>
                    <a:pt x="76352" y="200437"/>
                  </a:lnTo>
                  <a:lnTo>
                    <a:pt x="79124" y="208765"/>
                  </a:lnTo>
                  <a:lnTo>
                    <a:pt x="88027" y="214317"/>
                  </a:lnTo>
                  <a:lnTo>
                    <a:pt x="115323" y="219075"/>
                  </a:lnTo>
                  <a:lnTo>
                    <a:pt x="165247" y="215232"/>
                  </a:lnTo>
                  <a:lnTo>
                    <a:pt x="208910" y="213837"/>
                  </a:lnTo>
                  <a:lnTo>
                    <a:pt x="252775" y="213218"/>
                  </a:lnTo>
                  <a:lnTo>
                    <a:pt x="309611" y="216632"/>
                  </a:lnTo>
                  <a:lnTo>
                    <a:pt x="338210" y="222818"/>
                  </a:lnTo>
                  <a:lnTo>
                    <a:pt x="342900" y="225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442200" y="4127500"/>
              <a:ext cx="279401" cy="12701"/>
            </a:xfrm>
            <a:custGeom>
              <a:avLst/>
              <a:gdLst/>
              <a:ahLst/>
              <a:cxnLst/>
              <a:rect l="0" t="0" r="0" b="0"/>
              <a:pathLst>
                <a:path w="279401" h="12701">
                  <a:moveTo>
                    <a:pt x="0" y="12700"/>
                  </a:moveTo>
                  <a:lnTo>
                    <a:pt x="50695" y="12700"/>
                  </a:lnTo>
                  <a:lnTo>
                    <a:pt x="109722" y="12700"/>
                  </a:lnTo>
                  <a:lnTo>
                    <a:pt x="156010" y="12700"/>
                  </a:lnTo>
                  <a:lnTo>
                    <a:pt x="216186" y="5958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067088" y="3937000"/>
              <a:ext cx="276813" cy="285258"/>
            </a:xfrm>
            <a:custGeom>
              <a:avLst/>
              <a:gdLst/>
              <a:ahLst/>
              <a:cxnLst/>
              <a:rect l="0" t="0" r="0" b="0"/>
              <a:pathLst>
                <a:path w="276813" h="285258">
                  <a:moveTo>
                    <a:pt x="10112" y="0"/>
                  </a:moveTo>
                  <a:lnTo>
                    <a:pt x="10112" y="59023"/>
                  </a:lnTo>
                  <a:lnTo>
                    <a:pt x="6349" y="112973"/>
                  </a:lnTo>
                  <a:lnTo>
                    <a:pt x="60" y="172233"/>
                  </a:lnTo>
                  <a:lnTo>
                    <a:pt x="0" y="216248"/>
                  </a:lnTo>
                  <a:lnTo>
                    <a:pt x="4677" y="254625"/>
                  </a:lnTo>
                  <a:lnTo>
                    <a:pt x="10722" y="261472"/>
                  </a:lnTo>
                  <a:lnTo>
                    <a:pt x="18985" y="260393"/>
                  </a:lnTo>
                  <a:lnTo>
                    <a:pt x="28727" y="254028"/>
                  </a:lnTo>
                  <a:lnTo>
                    <a:pt x="43315" y="235668"/>
                  </a:lnTo>
                  <a:lnTo>
                    <a:pt x="64178" y="182646"/>
                  </a:lnTo>
                  <a:lnTo>
                    <a:pt x="90616" y="127957"/>
                  </a:lnTo>
                  <a:lnTo>
                    <a:pt x="101395" y="102025"/>
                  </a:lnTo>
                  <a:lnTo>
                    <a:pt x="106245" y="101884"/>
                  </a:lnTo>
                  <a:lnTo>
                    <a:pt x="115397" y="124304"/>
                  </a:lnTo>
                  <a:lnTo>
                    <a:pt x="121741" y="184527"/>
                  </a:lnTo>
                  <a:lnTo>
                    <a:pt x="130362" y="235767"/>
                  </a:lnTo>
                  <a:lnTo>
                    <a:pt x="148596" y="277761"/>
                  </a:lnTo>
                  <a:lnTo>
                    <a:pt x="157468" y="283952"/>
                  </a:lnTo>
                  <a:lnTo>
                    <a:pt x="167616" y="285257"/>
                  </a:lnTo>
                  <a:lnTo>
                    <a:pt x="178615" y="283304"/>
                  </a:lnTo>
                  <a:lnTo>
                    <a:pt x="198362" y="269846"/>
                  </a:lnTo>
                  <a:lnTo>
                    <a:pt x="215134" y="249754"/>
                  </a:lnTo>
                  <a:lnTo>
                    <a:pt x="237400" y="198598"/>
                  </a:lnTo>
                  <a:lnTo>
                    <a:pt x="251024" y="147274"/>
                  </a:lnTo>
                  <a:lnTo>
                    <a:pt x="260234" y="91144"/>
                  </a:lnTo>
                  <a:lnTo>
                    <a:pt x="266726" y="38765"/>
                  </a:lnTo>
                  <a:lnTo>
                    <a:pt x="273824" y="6312"/>
                  </a:lnTo>
                  <a:lnTo>
                    <a:pt x="2768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399928" y="3995780"/>
              <a:ext cx="185273" cy="195221"/>
            </a:xfrm>
            <a:custGeom>
              <a:avLst/>
              <a:gdLst/>
              <a:ahLst/>
              <a:cxnLst/>
              <a:rect l="0" t="0" r="0" b="0"/>
              <a:pathLst>
                <a:path w="185273" h="195221">
                  <a:moveTo>
                    <a:pt x="185272" y="30120"/>
                  </a:moveTo>
                  <a:lnTo>
                    <a:pt x="163583" y="11253"/>
                  </a:lnTo>
                  <a:lnTo>
                    <a:pt x="143177" y="1509"/>
                  </a:lnTo>
                  <a:lnTo>
                    <a:pt x="119996" y="0"/>
                  </a:lnTo>
                  <a:lnTo>
                    <a:pt x="107888" y="1573"/>
                  </a:lnTo>
                  <a:lnTo>
                    <a:pt x="83146" y="18373"/>
                  </a:lnTo>
                  <a:lnTo>
                    <a:pt x="30242" y="81046"/>
                  </a:lnTo>
                  <a:lnTo>
                    <a:pt x="6536" y="120468"/>
                  </a:lnTo>
                  <a:lnTo>
                    <a:pt x="0" y="151179"/>
                  </a:lnTo>
                  <a:lnTo>
                    <a:pt x="4622" y="176116"/>
                  </a:lnTo>
                  <a:lnTo>
                    <a:pt x="9805" y="186717"/>
                  </a:lnTo>
                  <a:lnTo>
                    <a:pt x="18905" y="190963"/>
                  </a:lnTo>
                  <a:lnTo>
                    <a:pt x="44068" y="188154"/>
                  </a:lnTo>
                  <a:lnTo>
                    <a:pt x="83226" y="170705"/>
                  </a:lnTo>
                  <a:lnTo>
                    <a:pt x="121640" y="127435"/>
                  </a:lnTo>
                  <a:lnTo>
                    <a:pt x="152268" y="69882"/>
                  </a:lnTo>
                  <a:lnTo>
                    <a:pt x="162607" y="43559"/>
                  </a:lnTo>
                  <a:lnTo>
                    <a:pt x="163107" y="37668"/>
                  </a:lnTo>
                  <a:lnTo>
                    <a:pt x="160617" y="36563"/>
                  </a:lnTo>
                  <a:lnTo>
                    <a:pt x="156135" y="38649"/>
                  </a:lnTo>
                  <a:lnTo>
                    <a:pt x="151156" y="59781"/>
                  </a:lnTo>
                  <a:lnTo>
                    <a:pt x="148353" y="111345"/>
                  </a:lnTo>
                  <a:lnTo>
                    <a:pt x="150519" y="146654"/>
                  </a:lnTo>
                  <a:lnTo>
                    <a:pt x="172572" y="195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712018" y="3940765"/>
              <a:ext cx="165283" cy="237536"/>
            </a:xfrm>
            <a:custGeom>
              <a:avLst/>
              <a:gdLst/>
              <a:ahLst/>
              <a:cxnLst/>
              <a:rect l="0" t="0" r="0" b="0"/>
              <a:pathLst>
                <a:path w="165283" h="237536">
                  <a:moveTo>
                    <a:pt x="165282" y="21635"/>
                  </a:moveTo>
                  <a:lnTo>
                    <a:pt x="151798" y="8151"/>
                  </a:lnTo>
                  <a:lnTo>
                    <a:pt x="130126" y="1531"/>
                  </a:lnTo>
                  <a:lnTo>
                    <a:pt x="103090" y="0"/>
                  </a:lnTo>
                  <a:lnTo>
                    <a:pt x="64070" y="8483"/>
                  </a:lnTo>
                  <a:lnTo>
                    <a:pt x="16721" y="35918"/>
                  </a:lnTo>
                  <a:lnTo>
                    <a:pt x="6975" y="43857"/>
                  </a:lnTo>
                  <a:lnTo>
                    <a:pt x="1888" y="54794"/>
                  </a:lnTo>
                  <a:lnTo>
                    <a:pt x="0" y="81998"/>
                  </a:lnTo>
                  <a:lnTo>
                    <a:pt x="15153" y="109141"/>
                  </a:lnTo>
                  <a:lnTo>
                    <a:pt x="42114" y="133904"/>
                  </a:lnTo>
                  <a:lnTo>
                    <a:pt x="94137" y="163712"/>
                  </a:lnTo>
                  <a:lnTo>
                    <a:pt x="123785" y="181677"/>
                  </a:lnTo>
                  <a:lnTo>
                    <a:pt x="130562" y="191829"/>
                  </a:lnTo>
                  <a:lnTo>
                    <a:pt x="132258" y="202831"/>
                  </a:lnTo>
                  <a:lnTo>
                    <a:pt x="130566" y="214399"/>
                  </a:lnTo>
                  <a:lnTo>
                    <a:pt x="122382" y="222111"/>
                  </a:lnTo>
                  <a:lnTo>
                    <a:pt x="81388" y="232965"/>
                  </a:lnTo>
                  <a:lnTo>
                    <a:pt x="38282" y="237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088426" y="3901351"/>
              <a:ext cx="262912" cy="378550"/>
            </a:xfrm>
            <a:custGeom>
              <a:avLst/>
              <a:gdLst/>
              <a:ahLst/>
              <a:cxnLst/>
              <a:rect l="0" t="0" r="0" b="0"/>
              <a:pathLst>
                <a:path w="262912" h="378550">
                  <a:moveTo>
                    <a:pt x="242774" y="73749"/>
                  </a:moveTo>
                  <a:lnTo>
                    <a:pt x="181261" y="125210"/>
                  </a:lnTo>
                  <a:lnTo>
                    <a:pt x="172132" y="133456"/>
                  </a:lnTo>
                  <a:lnTo>
                    <a:pt x="171691" y="137543"/>
                  </a:lnTo>
                  <a:lnTo>
                    <a:pt x="177041" y="138856"/>
                  </a:lnTo>
                  <a:lnTo>
                    <a:pt x="198037" y="135141"/>
                  </a:lnTo>
                  <a:lnTo>
                    <a:pt x="238769" y="117182"/>
                  </a:lnTo>
                  <a:lnTo>
                    <a:pt x="260279" y="101990"/>
                  </a:lnTo>
                  <a:lnTo>
                    <a:pt x="262911" y="98221"/>
                  </a:lnTo>
                  <a:lnTo>
                    <a:pt x="260432" y="97119"/>
                  </a:lnTo>
                  <a:lnTo>
                    <a:pt x="254546" y="97796"/>
                  </a:lnTo>
                  <a:lnTo>
                    <a:pt x="191410" y="133666"/>
                  </a:lnTo>
                  <a:lnTo>
                    <a:pt x="132406" y="171759"/>
                  </a:lnTo>
                  <a:lnTo>
                    <a:pt x="128273" y="177189"/>
                  </a:lnTo>
                  <a:lnTo>
                    <a:pt x="131162" y="180809"/>
                  </a:lnTo>
                  <a:lnTo>
                    <a:pt x="138733" y="183222"/>
                  </a:lnTo>
                  <a:lnTo>
                    <a:pt x="169613" y="179877"/>
                  </a:lnTo>
                  <a:lnTo>
                    <a:pt x="230474" y="158367"/>
                  </a:lnTo>
                  <a:lnTo>
                    <a:pt x="244363" y="150868"/>
                  </a:lnTo>
                  <a:lnTo>
                    <a:pt x="191068" y="178031"/>
                  </a:lnTo>
                  <a:lnTo>
                    <a:pt x="132117" y="214359"/>
                  </a:lnTo>
                  <a:lnTo>
                    <a:pt x="100390" y="235356"/>
                  </a:lnTo>
                  <a:lnTo>
                    <a:pt x="86359" y="241530"/>
                  </a:lnTo>
                  <a:lnTo>
                    <a:pt x="141455" y="207593"/>
                  </a:lnTo>
                  <a:lnTo>
                    <a:pt x="204442" y="149854"/>
                  </a:lnTo>
                  <a:lnTo>
                    <a:pt x="212987" y="141419"/>
                  </a:lnTo>
                  <a:lnTo>
                    <a:pt x="214449" y="132973"/>
                  </a:lnTo>
                  <a:lnTo>
                    <a:pt x="211191" y="124521"/>
                  </a:lnTo>
                  <a:lnTo>
                    <a:pt x="204785" y="116063"/>
                  </a:lnTo>
                  <a:lnTo>
                    <a:pt x="182616" y="106666"/>
                  </a:lnTo>
                  <a:lnTo>
                    <a:pt x="153948" y="103901"/>
                  </a:lnTo>
                  <a:lnTo>
                    <a:pt x="122392" y="107376"/>
                  </a:lnTo>
                  <a:lnTo>
                    <a:pt x="114542" y="106045"/>
                  </a:lnTo>
                  <a:lnTo>
                    <a:pt x="112131" y="102335"/>
                  </a:lnTo>
                  <a:lnTo>
                    <a:pt x="113345" y="97040"/>
                  </a:lnTo>
                  <a:lnTo>
                    <a:pt x="135280" y="76103"/>
                  </a:lnTo>
                  <a:lnTo>
                    <a:pt x="198529" y="37952"/>
                  </a:lnTo>
                  <a:lnTo>
                    <a:pt x="232016" y="13910"/>
                  </a:lnTo>
                  <a:lnTo>
                    <a:pt x="231368" y="9868"/>
                  </a:lnTo>
                  <a:lnTo>
                    <a:pt x="208071" y="9139"/>
                  </a:lnTo>
                  <a:lnTo>
                    <a:pt x="153135" y="30308"/>
                  </a:lnTo>
                  <a:lnTo>
                    <a:pt x="93155" y="57903"/>
                  </a:lnTo>
                  <a:lnTo>
                    <a:pt x="56861" y="76580"/>
                  </a:lnTo>
                  <a:lnTo>
                    <a:pt x="24470" y="96225"/>
                  </a:lnTo>
                  <a:lnTo>
                    <a:pt x="12571" y="101433"/>
                  </a:lnTo>
                  <a:lnTo>
                    <a:pt x="8872" y="100671"/>
                  </a:lnTo>
                  <a:lnTo>
                    <a:pt x="10639" y="95931"/>
                  </a:lnTo>
                  <a:lnTo>
                    <a:pt x="23892" y="80785"/>
                  </a:lnTo>
                  <a:lnTo>
                    <a:pt x="78954" y="39694"/>
                  </a:lnTo>
                  <a:lnTo>
                    <a:pt x="138866" y="14706"/>
                  </a:lnTo>
                  <a:lnTo>
                    <a:pt x="171663" y="0"/>
                  </a:lnTo>
                  <a:lnTo>
                    <a:pt x="179845" y="2006"/>
                  </a:lnTo>
                  <a:lnTo>
                    <a:pt x="182477" y="10398"/>
                  </a:lnTo>
                  <a:lnTo>
                    <a:pt x="181409" y="23048"/>
                  </a:lnTo>
                  <a:lnTo>
                    <a:pt x="168934" y="48393"/>
                  </a:lnTo>
                  <a:lnTo>
                    <a:pt x="119689" y="105900"/>
                  </a:lnTo>
                  <a:lnTo>
                    <a:pt x="67158" y="161474"/>
                  </a:lnTo>
                  <a:lnTo>
                    <a:pt x="19253" y="219253"/>
                  </a:lnTo>
                  <a:lnTo>
                    <a:pt x="0" y="253269"/>
                  </a:lnTo>
                  <a:lnTo>
                    <a:pt x="4725" y="259751"/>
                  </a:lnTo>
                  <a:lnTo>
                    <a:pt x="32552" y="263191"/>
                  </a:lnTo>
                  <a:lnTo>
                    <a:pt x="90398" y="253901"/>
                  </a:lnTo>
                  <a:lnTo>
                    <a:pt x="138202" y="242525"/>
                  </a:lnTo>
                  <a:lnTo>
                    <a:pt x="188115" y="230217"/>
                  </a:lnTo>
                  <a:lnTo>
                    <a:pt x="221773" y="221842"/>
                  </a:lnTo>
                  <a:lnTo>
                    <a:pt x="231596" y="224689"/>
                  </a:lnTo>
                  <a:lnTo>
                    <a:pt x="236733" y="232231"/>
                  </a:lnTo>
                  <a:lnTo>
                    <a:pt x="238746" y="242904"/>
                  </a:lnTo>
                  <a:lnTo>
                    <a:pt x="234444" y="254252"/>
                  </a:lnTo>
                  <a:lnTo>
                    <a:pt x="202833" y="289039"/>
                  </a:lnTo>
                  <a:lnTo>
                    <a:pt x="147674" y="335578"/>
                  </a:lnTo>
                  <a:lnTo>
                    <a:pt x="108905" y="364312"/>
                  </a:lnTo>
                  <a:lnTo>
                    <a:pt x="108373" y="363413"/>
                  </a:lnTo>
                  <a:lnTo>
                    <a:pt x="110839" y="359992"/>
                  </a:lnTo>
                  <a:lnTo>
                    <a:pt x="108251" y="359122"/>
                  </a:lnTo>
                  <a:lnTo>
                    <a:pt x="94086" y="361918"/>
                  </a:lnTo>
                  <a:lnTo>
                    <a:pt x="64974" y="3785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2438400" y="4457700"/>
            <a:ext cx="5940259" cy="1727201"/>
            <a:chOff x="2438400" y="4457700"/>
            <a:chExt cx="5940259" cy="1727201"/>
          </a:xfrm>
        </p:grpSpPr>
        <p:sp>
          <p:nvSpPr>
            <p:cNvPr id="159" name="Freeform 158"/>
            <p:cNvSpPr/>
            <p:nvPr/>
          </p:nvSpPr>
          <p:spPr>
            <a:xfrm>
              <a:off x="2590800" y="4597400"/>
              <a:ext cx="11916" cy="355601"/>
            </a:xfrm>
            <a:custGeom>
              <a:avLst/>
              <a:gdLst/>
              <a:ahLst/>
              <a:cxnLst/>
              <a:rect l="0" t="0" r="0" b="0"/>
              <a:pathLst>
                <a:path w="11916" h="355601">
                  <a:moveTo>
                    <a:pt x="0" y="0"/>
                  </a:moveTo>
                  <a:lnTo>
                    <a:pt x="0" y="55260"/>
                  </a:lnTo>
                  <a:lnTo>
                    <a:pt x="0" y="102922"/>
                  </a:lnTo>
                  <a:lnTo>
                    <a:pt x="3763" y="156554"/>
                  </a:lnTo>
                  <a:lnTo>
                    <a:pt x="8728" y="199402"/>
                  </a:lnTo>
                  <a:lnTo>
                    <a:pt x="10935" y="251371"/>
                  </a:lnTo>
                  <a:lnTo>
                    <a:pt x="11915" y="296106"/>
                  </a:lnTo>
                  <a:lnTo>
                    <a:pt x="10940" y="329158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438400" y="4635500"/>
              <a:ext cx="292101" cy="228601"/>
            </a:xfrm>
            <a:custGeom>
              <a:avLst/>
              <a:gdLst/>
              <a:ahLst/>
              <a:cxnLst/>
              <a:rect l="0" t="0" r="0" b="0"/>
              <a:pathLst>
                <a:path w="292101" h="228601">
                  <a:moveTo>
                    <a:pt x="292100" y="0"/>
                  </a:moveTo>
                  <a:lnTo>
                    <a:pt x="236876" y="55224"/>
                  </a:lnTo>
                  <a:lnTo>
                    <a:pt x="175806" y="114883"/>
                  </a:lnTo>
                  <a:lnTo>
                    <a:pt x="113070" y="165215"/>
                  </a:lnTo>
                  <a:lnTo>
                    <a:pt x="53066" y="202439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755900" y="4584700"/>
              <a:ext cx="177801" cy="381001"/>
            </a:xfrm>
            <a:custGeom>
              <a:avLst/>
              <a:gdLst/>
              <a:ahLst/>
              <a:cxnLst/>
              <a:rect l="0" t="0" r="0" b="0"/>
              <a:pathLst>
                <a:path w="177801" h="381001">
                  <a:moveTo>
                    <a:pt x="0" y="0"/>
                  </a:moveTo>
                  <a:lnTo>
                    <a:pt x="0" y="58012"/>
                  </a:lnTo>
                  <a:lnTo>
                    <a:pt x="0" y="111106"/>
                  </a:lnTo>
                  <a:lnTo>
                    <a:pt x="0" y="169485"/>
                  </a:lnTo>
                  <a:lnTo>
                    <a:pt x="0" y="223157"/>
                  </a:lnTo>
                  <a:lnTo>
                    <a:pt x="0" y="276220"/>
                  </a:lnTo>
                  <a:lnTo>
                    <a:pt x="1411" y="323300"/>
                  </a:lnTo>
                  <a:lnTo>
                    <a:pt x="3763" y="322778"/>
                  </a:lnTo>
                  <a:lnTo>
                    <a:pt x="6742" y="316785"/>
                  </a:lnTo>
                  <a:lnTo>
                    <a:pt x="15678" y="254882"/>
                  </a:lnTo>
                  <a:lnTo>
                    <a:pt x="36964" y="196632"/>
                  </a:lnTo>
                  <a:lnTo>
                    <a:pt x="48631" y="187533"/>
                  </a:lnTo>
                  <a:lnTo>
                    <a:pt x="80410" y="181185"/>
                  </a:lnTo>
                  <a:lnTo>
                    <a:pt x="93118" y="184290"/>
                  </a:lnTo>
                  <a:lnTo>
                    <a:pt x="103001" y="190593"/>
                  </a:lnTo>
                  <a:lnTo>
                    <a:pt x="117745" y="208886"/>
                  </a:lnTo>
                  <a:lnTo>
                    <a:pt x="143272" y="267449"/>
                  </a:lnTo>
                  <a:lnTo>
                    <a:pt x="156437" y="318506"/>
                  </a:lnTo>
                  <a:lnTo>
                    <a:pt x="17780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009900" y="4694174"/>
              <a:ext cx="203201" cy="233596"/>
            </a:xfrm>
            <a:custGeom>
              <a:avLst/>
              <a:gdLst/>
              <a:ahLst/>
              <a:cxnLst/>
              <a:rect l="0" t="0" r="0" b="0"/>
              <a:pathLst>
                <a:path w="203201" h="233596">
                  <a:moveTo>
                    <a:pt x="0" y="81026"/>
                  </a:moveTo>
                  <a:lnTo>
                    <a:pt x="13484" y="101252"/>
                  </a:lnTo>
                  <a:lnTo>
                    <a:pt x="35156" y="114945"/>
                  </a:lnTo>
                  <a:lnTo>
                    <a:pt x="48837" y="120572"/>
                  </a:lnTo>
                  <a:lnTo>
                    <a:pt x="101802" y="121749"/>
                  </a:lnTo>
                  <a:lnTo>
                    <a:pt x="130382" y="109003"/>
                  </a:lnTo>
                  <a:lnTo>
                    <a:pt x="141955" y="99678"/>
                  </a:lnTo>
                  <a:lnTo>
                    <a:pt x="158576" y="74264"/>
                  </a:lnTo>
                  <a:lnTo>
                    <a:pt x="167845" y="45565"/>
                  </a:lnTo>
                  <a:lnTo>
                    <a:pt x="167261" y="18699"/>
                  </a:lnTo>
                  <a:lnTo>
                    <a:pt x="160896" y="9841"/>
                  </a:lnTo>
                  <a:lnTo>
                    <a:pt x="151009" y="3936"/>
                  </a:lnTo>
                  <a:lnTo>
                    <a:pt x="138772" y="0"/>
                  </a:lnTo>
                  <a:lnTo>
                    <a:pt x="110125" y="3151"/>
                  </a:lnTo>
                  <a:lnTo>
                    <a:pt x="81400" y="13960"/>
                  </a:lnTo>
                  <a:lnTo>
                    <a:pt x="49362" y="37322"/>
                  </a:lnTo>
                  <a:lnTo>
                    <a:pt x="30876" y="58780"/>
                  </a:lnTo>
                  <a:lnTo>
                    <a:pt x="11343" y="108144"/>
                  </a:lnTo>
                  <a:lnTo>
                    <a:pt x="8804" y="139645"/>
                  </a:lnTo>
                  <a:lnTo>
                    <a:pt x="18673" y="194362"/>
                  </a:lnTo>
                  <a:lnTo>
                    <a:pt x="41225" y="216534"/>
                  </a:lnTo>
                  <a:lnTo>
                    <a:pt x="57116" y="226398"/>
                  </a:lnTo>
                  <a:lnTo>
                    <a:pt x="97352" y="233595"/>
                  </a:lnTo>
                  <a:lnTo>
                    <a:pt x="156315" y="229713"/>
                  </a:lnTo>
                  <a:lnTo>
                    <a:pt x="203200" y="220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505200" y="4559300"/>
              <a:ext cx="25401" cy="393701"/>
            </a:xfrm>
            <a:custGeom>
              <a:avLst/>
              <a:gdLst/>
              <a:ahLst/>
              <a:cxnLst/>
              <a:rect l="0" t="0" r="0" b="0"/>
              <a:pathLst>
                <a:path w="25401" h="393701">
                  <a:moveTo>
                    <a:pt x="0" y="0"/>
                  </a:moveTo>
                  <a:lnTo>
                    <a:pt x="0" y="49284"/>
                  </a:lnTo>
                  <a:lnTo>
                    <a:pt x="0" y="99583"/>
                  </a:lnTo>
                  <a:lnTo>
                    <a:pt x="0" y="158544"/>
                  </a:lnTo>
                  <a:lnTo>
                    <a:pt x="0" y="219289"/>
                  </a:lnTo>
                  <a:lnTo>
                    <a:pt x="1411" y="273662"/>
                  </a:lnTo>
                  <a:lnTo>
                    <a:pt x="10139" y="325521"/>
                  </a:lnTo>
                  <a:lnTo>
                    <a:pt x="21967" y="378560"/>
                  </a:lnTo>
                  <a:lnTo>
                    <a:pt x="254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390900" y="4576462"/>
              <a:ext cx="331970" cy="229607"/>
            </a:xfrm>
            <a:custGeom>
              <a:avLst/>
              <a:gdLst/>
              <a:ahLst/>
              <a:cxnLst/>
              <a:rect l="0" t="0" r="0" b="0"/>
              <a:pathLst>
                <a:path w="331970" h="229607">
                  <a:moveTo>
                    <a:pt x="0" y="46338"/>
                  </a:moveTo>
                  <a:lnTo>
                    <a:pt x="13484" y="32854"/>
                  </a:lnTo>
                  <a:lnTo>
                    <a:pt x="55579" y="10985"/>
                  </a:lnTo>
                  <a:lnTo>
                    <a:pt x="100431" y="2403"/>
                  </a:lnTo>
                  <a:lnTo>
                    <a:pt x="149058" y="0"/>
                  </a:lnTo>
                  <a:lnTo>
                    <a:pt x="208168" y="6581"/>
                  </a:lnTo>
                  <a:lnTo>
                    <a:pt x="261430" y="18879"/>
                  </a:lnTo>
                  <a:lnTo>
                    <a:pt x="295873" y="32252"/>
                  </a:lnTo>
                  <a:lnTo>
                    <a:pt x="318707" y="51367"/>
                  </a:lnTo>
                  <a:lnTo>
                    <a:pt x="326771" y="62391"/>
                  </a:lnTo>
                  <a:lnTo>
                    <a:pt x="331969" y="93454"/>
                  </a:lnTo>
                  <a:lnTo>
                    <a:pt x="328164" y="126545"/>
                  </a:lnTo>
                  <a:lnTo>
                    <a:pt x="317066" y="150660"/>
                  </a:lnTo>
                  <a:lnTo>
                    <a:pt x="281467" y="180102"/>
                  </a:lnTo>
                  <a:lnTo>
                    <a:pt x="229008" y="205196"/>
                  </a:lnTo>
                  <a:lnTo>
                    <a:pt x="177881" y="223741"/>
                  </a:lnTo>
                  <a:lnTo>
                    <a:pt x="152436" y="229606"/>
                  </a:lnTo>
                  <a:lnTo>
                    <a:pt x="127016" y="227509"/>
                  </a:lnTo>
                  <a:lnTo>
                    <a:pt x="112896" y="221873"/>
                  </a:lnTo>
                  <a:lnTo>
                    <a:pt x="101600" y="2114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721100" y="4693650"/>
              <a:ext cx="292101" cy="212419"/>
            </a:xfrm>
            <a:custGeom>
              <a:avLst/>
              <a:gdLst/>
              <a:ahLst/>
              <a:cxnLst/>
              <a:rect l="0" t="0" r="0" b="0"/>
              <a:pathLst>
                <a:path w="292101" h="212419">
                  <a:moveTo>
                    <a:pt x="0" y="183150"/>
                  </a:moveTo>
                  <a:lnTo>
                    <a:pt x="0" y="210118"/>
                  </a:lnTo>
                  <a:lnTo>
                    <a:pt x="1411" y="212418"/>
                  </a:lnTo>
                  <a:lnTo>
                    <a:pt x="6742" y="199921"/>
                  </a:lnTo>
                  <a:lnTo>
                    <a:pt x="17676" y="140925"/>
                  </a:lnTo>
                  <a:lnTo>
                    <a:pt x="43337" y="81112"/>
                  </a:lnTo>
                  <a:lnTo>
                    <a:pt x="54292" y="71380"/>
                  </a:lnTo>
                  <a:lnTo>
                    <a:pt x="65828" y="67714"/>
                  </a:lnTo>
                  <a:lnTo>
                    <a:pt x="77752" y="68093"/>
                  </a:lnTo>
                  <a:lnTo>
                    <a:pt x="87113" y="72579"/>
                  </a:lnTo>
                  <a:lnTo>
                    <a:pt x="119800" y="102669"/>
                  </a:lnTo>
                  <a:lnTo>
                    <a:pt x="130667" y="108329"/>
                  </a:lnTo>
                  <a:lnTo>
                    <a:pt x="161556" y="110856"/>
                  </a:lnTo>
                  <a:lnTo>
                    <a:pt x="179670" y="109554"/>
                  </a:lnTo>
                  <a:lnTo>
                    <a:pt x="211087" y="96818"/>
                  </a:lnTo>
                  <a:lnTo>
                    <a:pt x="236339" y="77047"/>
                  </a:lnTo>
                  <a:lnTo>
                    <a:pt x="252265" y="54149"/>
                  </a:lnTo>
                  <a:lnTo>
                    <a:pt x="254255" y="42116"/>
                  </a:lnTo>
                  <a:lnTo>
                    <a:pt x="248939" y="17457"/>
                  </a:lnTo>
                  <a:lnTo>
                    <a:pt x="239337" y="9188"/>
                  </a:lnTo>
                  <a:lnTo>
                    <a:pt x="209853" y="0"/>
                  </a:lnTo>
                  <a:lnTo>
                    <a:pt x="194936" y="3195"/>
                  </a:lnTo>
                  <a:lnTo>
                    <a:pt x="167072" y="21796"/>
                  </a:lnTo>
                  <a:lnTo>
                    <a:pt x="141068" y="57260"/>
                  </a:lnTo>
                  <a:lnTo>
                    <a:pt x="124426" y="94579"/>
                  </a:lnTo>
                  <a:lnTo>
                    <a:pt x="124042" y="145931"/>
                  </a:lnTo>
                  <a:lnTo>
                    <a:pt x="130673" y="161160"/>
                  </a:lnTo>
                  <a:lnTo>
                    <a:pt x="153091" y="185606"/>
                  </a:lnTo>
                  <a:lnTo>
                    <a:pt x="189396" y="194590"/>
                  </a:lnTo>
                  <a:lnTo>
                    <a:pt x="246147" y="191713"/>
                  </a:lnTo>
                  <a:lnTo>
                    <a:pt x="292100" y="18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090559" y="4648200"/>
              <a:ext cx="113142" cy="215901"/>
            </a:xfrm>
            <a:custGeom>
              <a:avLst/>
              <a:gdLst/>
              <a:ahLst/>
              <a:cxnLst/>
              <a:rect l="0" t="0" r="0" b="0"/>
              <a:pathLst>
                <a:path w="113142" h="215901">
                  <a:moveTo>
                    <a:pt x="113141" y="0"/>
                  </a:moveTo>
                  <a:lnTo>
                    <a:pt x="66679" y="11550"/>
                  </a:lnTo>
                  <a:lnTo>
                    <a:pt x="33836" y="33212"/>
                  </a:lnTo>
                  <a:lnTo>
                    <a:pt x="10161" y="54272"/>
                  </a:lnTo>
                  <a:lnTo>
                    <a:pt x="3566" y="67226"/>
                  </a:lnTo>
                  <a:lnTo>
                    <a:pt x="0" y="96671"/>
                  </a:lnTo>
                  <a:lnTo>
                    <a:pt x="3847" y="108191"/>
                  </a:lnTo>
                  <a:lnTo>
                    <a:pt x="19410" y="124756"/>
                  </a:lnTo>
                  <a:lnTo>
                    <a:pt x="65307" y="146887"/>
                  </a:lnTo>
                  <a:lnTo>
                    <a:pt x="95174" y="156065"/>
                  </a:lnTo>
                  <a:lnTo>
                    <a:pt x="103985" y="163310"/>
                  </a:lnTo>
                  <a:lnTo>
                    <a:pt x="108448" y="172373"/>
                  </a:lnTo>
                  <a:lnTo>
                    <a:pt x="110013" y="182649"/>
                  </a:lnTo>
                  <a:lnTo>
                    <a:pt x="105411" y="190910"/>
                  </a:lnTo>
                  <a:lnTo>
                    <a:pt x="85246" y="203853"/>
                  </a:lnTo>
                  <a:lnTo>
                    <a:pt x="24241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406900" y="48514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753658" y="4660900"/>
              <a:ext cx="205307" cy="214586"/>
            </a:xfrm>
            <a:custGeom>
              <a:avLst/>
              <a:gdLst/>
              <a:ahLst/>
              <a:cxnLst/>
              <a:rect l="0" t="0" r="0" b="0"/>
              <a:pathLst>
                <a:path w="205307" h="214586">
                  <a:moveTo>
                    <a:pt x="59642" y="0"/>
                  </a:moveTo>
                  <a:lnTo>
                    <a:pt x="32674" y="6742"/>
                  </a:lnTo>
                  <a:lnTo>
                    <a:pt x="23319" y="14372"/>
                  </a:lnTo>
                  <a:lnTo>
                    <a:pt x="9161" y="37902"/>
                  </a:lnTo>
                  <a:lnTo>
                    <a:pt x="0" y="96367"/>
                  </a:lnTo>
                  <a:lnTo>
                    <a:pt x="1619" y="139256"/>
                  </a:lnTo>
                  <a:lnTo>
                    <a:pt x="8454" y="177603"/>
                  </a:lnTo>
                  <a:lnTo>
                    <a:pt x="20899" y="204053"/>
                  </a:lnTo>
                  <a:lnTo>
                    <a:pt x="33813" y="210824"/>
                  </a:lnTo>
                  <a:lnTo>
                    <a:pt x="70741" y="214585"/>
                  </a:lnTo>
                  <a:lnTo>
                    <a:pt x="104086" y="207790"/>
                  </a:lnTo>
                  <a:lnTo>
                    <a:pt x="159986" y="180431"/>
                  </a:lnTo>
                  <a:lnTo>
                    <a:pt x="192228" y="156159"/>
                  </a:lnTo>
                  <a:lnTo>
                    <a:pt x="203236" y="124437"/>
                  </a:lnTo>
                  <a:lnTo>
                    <a:pt x="205306" y="87761"/>
                  </a:lnTo>
                  <a:lnTo>
                    <a:pt x="196819" y="62053"/>
                  </a:lnTo>
                  <a:lnTo>
                    <a:pt x="176173" y="31713"/>
                  </a:lnTo>
                  <a:lnTo>
                    <a:pt x="145440" y="11592"/>
                  </a:lnTo>
                  <a:lnTo>
                    <a:pt x="118000" y="8915"/>
                  </a:lnTo>
                  <a:lnTo>
                    <a:pt x="102781" y="10177"/>
                  </a:lnTo>
                  <a:lnTo>
                    <a:pt x="92635" y="13840"/>
                  </a:lnTo>
                  <a:lnTo>
                    <a:pt x="85871" y="19104"/>
                  </a:lnTo>
                  <a:lnTo>
                    <a:pt x="72342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055860" y="4498448"/>
              <a:ext cx="163841" cy="365653"/>
            </a:xfrm>
            <a:custGeom>
              <a:avLst/>
              <a:gdLst/>
              <a:ahLst/>
              <a:cxnLst/>
              <a:rect l="0" t="0" r="0" b="0"/>
              <a:pathLst>
                <a:path w="163841" h="365653">
                  <a:moveTo>
                    <a:pt x="163840" y="10052"/>
                  </a:moveTo>
                  <a:lnTo>
                    <a:pt x="118632" y="0"/>
                  </a:lnTo>
                  <a:lnTo>
                    <a:pt x="88714" y="1351"/>
                  </a:lnTo>
                  <a:lnTo>
                    <a:pt x="56603" y="11359"/>
                  </a:lnTo>
                  <a:lnTo>
                    <a:pt x="31042" y="36503"/>
                  </a:lnTo>
                  <a:lnTo>
                    <a:pt x="13096" y="69786"/>
                  </a:lnTo>
                  <a:lnTo>
                    <a:pt x="2994" y="120257"/>
                  </a:lnTo>
                  <a:lnTo>
                    <a:pt x="0" y="170960"/>
                  </a:lnTo>
                  <a:lnTo>
                    <a:pt x="524" y="221731"/>
                  </a:lnTo>
                  <a:lnTo>
                    <a:pt x="7579" y="272522"/>
                  </a:lnTo>
                  <a:lnTo>
                    <a:pt x="14440" y="332727"/>
                  </a:lnTo>
                  <a:lnTo>
                    <a:pt x="24140" y="3656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016500" y="47498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51497" y="24285"/>
                  </a:lnTo>
                  <a:lnTo>
                    <a:pt x="100395" y="12370"/>
                  </a:lnTo>
                  <a:lnTo>
                    <a:pt x="145928" y="3665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486400" y="4522434"/>
              <a:ext cx="381001" cy="367067"/>
            </a:xfrm>
            <a:custGeom>
              <a:avLst/>
              <a:gdLst/>
              <a:ahLst/>
              <a:cxnLst/>
              <a:rect l="0" t="0" r="0" b="0"/>
              <a:pathLst>
                <a:path w="381001" h="367067">
                  <a:moveTo>
                    <a:pt x="0" y="354366"/>
                  </a:moveTo>
                  <a:lnTo>
                    <a:pt x="51461" y="299142"/>
                  </a:lnTo>
                  <a:lnTo>
                    <a:pt x="91539" y="245150"/>
                  </a:lnTo>
                  <a:lnTo>
                    <a:pt x="114298" y="196730"/>
                  </a:lnTo>
                  <a:lnTo>
                    <a:pt x="143462" y="146636"/>
                  </a:lnTo>
                  <a:lnTo>
                    <a:pt x="165431" y="96045"/>
                  </a:lnTo>
                  <a:lnTo>
                    <a:pt x="180877" y="45307"/>
                  </a:lnTo>
                  <a:lnTo>
                    <a:pt x="201133" y="8009"/>
                  </a:lnTo>
                  <a:lnTo>
                    <a:pt x="204644" y="7750"/>
                  </a:lnTo>
                  <a:lnTo>
                    <a:pt x="203669" y="69634"/>
                  </a:lnTo>
                  <a:lnTo>
                    <a:pt x="203339" y="124970"/>
                  </a:lnTo>
                  <a:lnTo>
                    <a:pt x="203241" y="186051"/>
                  </a:lnTo>
                  <a:lnTo>
                    <a:pt x="203212" y="248834"/>
                  </a:lnTo>
                  <a:lnTo>
                    <a:pt x="210264" y="258612"/>
                  </a:lnTo>
                  <a:lnTo>
                    <a:pt x="222020" y="260897"/>
                  </a:lnTo>
                  <a:lnTo>
                    <a:pt x="236913" y="258186"/>
                  </a:lnTo>
                  <a:lnTo>
                    <a:pt x="260987" y="243886"/>
                  </a:lnTo>
                  <a:lnTo>
                    <a:pt x="279683" y="222008"/>
                  </a:lnTo>
                  <a:lnTo>
                    <a:pt x="303183" y="161972"/>
                  </a:lnTo>
                  <a:lnTo>
                    <a:pt x="317021" y="108742"/>
                  </a:lnTo>
                  <a:lnTo>
                    <a:pt x="333821" y="55811"/>
                  </a:lnTo>
                  <a:lnTo>
                    <a:pt x="358040" y="0"/>
                  </a:lnTo>
                  <a:lnTo>
                    <a:pt x="361460" y="1000"/>
                  </a:lnTo>
                  <a:lnTo>
                    <a:pt x="366273" y="46779"/>
                  </a:lnTo>
                  <a:lnTo>
                    <a:pt x="367700" y="106282"/>
                  </a:lnTo>
                  <a:lnTo>
                    <a:pt x="368122" y="168598"/>
                  </a:lnTo>
                  <a:lnTo>
                    <a:pt x="368247" y="230336"/>
                  </a:lnTo>
                  <a:lnTo>
                    <a:pt x="369696" y="286415"/>
                  </a:lnTo>
                  <a:lnTo>
                    <a:pt x="378349" y="349044"/>
                  </a:lnTo>
                  <a:lnTo>
                    <a:pt x="381000" y="3670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971489" y="4533900"/>
              <a:ext cx="226112" cy="303712"/>
            </a:xfrm>
            <a:custGeom>
              <a:avLst/>
              <a:gdLst/>
              <a:ahLst/>
              <a:cxnLst/>
              <a:rect l="0" t="0" r="0" b="0"/>
              <a:pathLst>
                <a:path w="226112" h="303712">
                  <a:moveTo>
                    <a:pt x="48311" y="0"/>
                  </a:moveTo>
                  <a:lnTo>
                    <a:pt x="34496" y="62786"/>
                  </a:lnTo>
                  <a:lnTo>
                    <a:pt x="22581" y="123025"/>
                  </a:lnTo>
                  <a:lnTo>
                    <a:pt x="10113" y="176623"/>
                  </a:lnTo>
                  <a:lnTo>
                    <a:pt x="1245" y="232014"/>
                  </a:lnTo>
                  <a:lnTo>
                    <a:pt x="0" y="252043"/>
                  </a:lnTo>
                  <a:lnTo>
                    <a:pt x="3404" y="268217"/>
                  </a:lnTo>
                  <a:lnTo>
                    <a:pt x="18474" y="293715"/>
                  </a:lnTo>
                  <a:lnTo>
                    <a:pt x="31242" y="300232"/>
                  </a:lnTo>
                  <a:lnTo>
                    <a:pt x="64243" y="303711"/>
                  </a:lnTo>
                  <a:lnTo>
                    <a:pt x="94903" y="296790"/>
                  </a:lnTo>
                  <a:lnTo>
                    <a:pt x="143490" y="273264"/>
                  </a:lnTo>
                  <a:lnTo>
                    <a:pt x="202892" y="234130"/>
                  </a:lnTo>
                  <a:lnTo>
                    <a:pt x="215791" y="220239"/>
                  </a:lnTo>
                  <a:lnTo>
                    <a:pt x="226111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981700" y="47244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12700"/>
                  </a:moveTo>
                  <a:lnTo>
                    <a:pt x="44790" y="12700"/>
                  </a:lnTo>
                  <a:lnTo>
                    <a:pt x="90932" y="12700"/>
                  </a:lnTo>
                  <a:lnTo>
                    <a:pt x="136840" y="8937"/>
                  </a:lnTo>
                  <a:lnTo>
                    <a:pt x="187301" y="2648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981700" y="4584700"/>
              <a:ext cx="241301" cy="38101"/>
            </a:xfrm>
            <a:custGeom>
              <a:avLst/>
              <a:gdLst/>
              <a:ahLst/>
              <a:cxnLst/>
              <a:rect l="0" t="0" r="0" b="0"/>
              <a:pathLst>
                <a:path w="241301" h="38101">
                  <a:moveTo>
                    <a:pt x="0" y="38100"/>
                  </a:moveTo>
                  <a:lnTo>
                    <a:pt x="52734" y="24285"/>
                  </a:lnTo>
                  <a:lnTo>
                    <a:pt x="111110" y="12370"/>
                  </a:lnTo>
                  <a:lnTo>
                    <a:pt x="171681" y="3665"/>
                  </a:lnTo>
                  <a:lnTo>
                    <a:pt x="220672" y="1086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286500" y="4533900"/>
              <a:ext cx="139701" cy="317501"/>
            </a:xfrm>
            <a:custGeom>
              <a:avLst/>
              <a:gdLst/>
              <a:ahLst/>
              <a:cxnLst/>
              <a:rect l="0" t="0" r="0" b="0"/>
              <a:pathLst>
                <a:path w="139701" h="317501">
                  <a:moveTo>
                    <a:pt x="0" y="0"/>
                  </a:moveTo>
                  <a:lnTo>
                    <a:pt x="11550" y="52107"/>
                  </a:lnTo>
                  <a:lnTo>
                    <a:pt x="30390" y="114217"/>
                  </a:lnTo>
                  <a:lnTo>
                    <a:pt x="46948" y="162723"/>
                  </a:lnTo>
                  <a:lnTo>
                    <a:pt x="73349" y="225204"/>
                  </a:lnTo>
                  <a:lnTo>
                    <a:pt x="91818" y="261931"/>
                  </a:lnTo>
                  <a:lnTo>
                    <a:pt x="128795" y="312900"/>
                  </a:lnTo>
                  <a:lnTo>
                    <a:pt x="132430" y="315844"/>
                  </a:lnTo>
                  <a:lnTo>
                    <a:pt x="1397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248400" y="4546600"/>
              <a:ext cx="177801" cy="279401"/>
            </a:xfrm>
            <a:custGeom>
              <a:avLst/>
              <a:gdLst/>
              <a:ahLst/>
              <a:cxnLst/>
              <a:rect l="0" t="0" r="0" b="0"/>
              <a:pathLst>
                <a:path w="177801" h="279401">
                  <a:moveTo>
                    <a:pt x="177800" y="0"/>
                  </a:moveTo>
                  <a:lnTo>
                    <a:pt x="142447" y="53030"/>
                  </a:lnTo>
                  <a:lnTo>
                    <a:pt x="109773" y="110768"/>
                  </a:lnTo>
                  <a:lnTo>
                    <a:pt x="76142" y="164402"/>
                  </a:lnTo>
                  <a:lnTo>
                    <a:pt x="33859" y="219780"/>
                  </a:lnTo>
                  <a:lnTo>
                    <a:pt x="7525" y="25994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517543" y="4559300"/>
              <a:ext cx="35658" cy="241301"/>
            </a:xfrm>
            <a:custGeom>
              <a:avLst/>
              <a:gdLst/>
              <a:ahLst/>
              <a:cxnLst/>
              <a:rect l="0" t="0" r="0" b="0"/>
              <a:pathLst>
                <a:path w="35658" h="241301">
                  <a:moveTo>
                    <a:pt x="35657" y="0"/>
                  </a:moveTo>
                  <a:lnTo>
                    <a:pt x="25518" y="53518"/>
                  </a:lnTo>
                  <a:lnTo>
                    <a:pt x="17981" y="101867"/>
                  </a:lnTo>
                  <a:lnTo>
                    <a:pt x="5804" y="157653"/>
                  </a:lnTo>
                  <a:lnTo>
                    <a:pt x="0" y="207736"/>
                  </a:lnTo>
                  <a:lnTo>
                    <a:pt x="2008" y="218924"/>
                  </a:lnTo>
                  <a:lnTo>
                    <a:pt x="6169" y="226382"/>
                  </a:lnTo>
                  <a:lnTo>
                    <a:pt x="22957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591300" y="44577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625610" y="4568359"/>
              <a:ext cx="219691" cy="219542"/>
            </a:xfrm>
            <a:custGeom>
              <a:avLst/>
              <a:gdLst/>
              <a:ahLst/>
              <a:cxnLst/>
              <a:rect l="0" t="0" r="0" b="0"/>
              <a:pathLst>
                <a:path w="219691" h="219542">
                  <a:moveTo>
                    <a:pt x="219690" y="16341"/>
                  </a:moveTo>
                  <a:lnTo>
                    <a:pt x="206206" y="2857"/>
                  </a:lnTo>
                  <a:lnTo>
                    <a:pt x="180771" y="0"/>
                  </a:lnTo>
                  <a:lnTo>
                    <a:pt x="148770" y="4845"/>
                  </a:lnTo>
                  <a:lnTo>
                    <a:pt x="108366" y="23440"/>
                  </a:lnTo>
                  <a:lnTo>
                    <a:pt x="53030" y="70027"/>
                  </a:lnTo>
                  <a:lnTo>
                    <a:pt x="15032" y="109783"/>
                  </a:lnTo>
                  <a:lnTo>
                    <a:pt x="2671" y="132660"/>
                  </a:lnTo>
                  <a:lnTo>
                    <a:pt x="0" y="160701"/>
                  </a:lnTo>
                  <a:lnTo>
                    <a:pt x="1264" y="176081"/>
                  </a:lnTo>
                  <a:lnTo>
                    <a:pt x="7750" y="189157"/>
                  </a:lnTo>
                  <a:lnTo>
                    <a:pt x="30009" y="211211"/>
                  </a:lnTo>
                  <a:lnTo>
                    <a:pt x="66244" y="219131"/>
                  </a:lnTo>
                  <a:lnTo>
                    <a:pt x="111665" y="219420"/>
                  </a:lnTo>
                  <a:lnTo>
                    <a:pt x="130790" y="2195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843128" y="4559300"/>
              <a:ext cx="178435" cy="226009"/>
            </a:xfrm>
            <a:custGeom>
              <a:avLst/>
              <a:gdLst/>
              <a:ahLst/>
              <a:cxnLst/>
              <a:rect l="0" t="0" r="0" b="0"/>
              <a:pathLst>
                <a:path w="178435" h="226009">
                  <a:moveTo>
                    <a:pt x="129172" y="0"/>
                  </a:moveTo>
                  <a:lnTo>
                    <a:pt x="91438" y="11550"/>
                  </a:lnTo>
                  <a:lnTo>
                    <a:pt x="45111" y="47530"/>
                  </a:lnTo>
                  <a:lnTo>
                    <a:pt x="12304" y="102842"/>
                  </a:lnTo>
                  <a:lnTo>
                    <a:pt x="4694" y="115128"/>
                  </a:lnTo>
                  <a:lnTo>
                    <a:pt x="0" y="147594"/>
                  </a:lnTo>
                  <a:lnTo>
                    <a:pt x="4029" y="182719"/>
                  </a:lnTo>
                  <a:lnTo>
                    <a:pt x="15227" y="212442"/>
                  </a:lnTo>
                  <a:lnTo>
                    <a:pt x="27808" y="220650"/>
                  </a:lnTo>
                  <a:lnTo>
                    <a:pt x="64366" y="226008"/>
                  </a:lnTo>
                  <a:lnTo>
                    <a:pt x="93784" y="219922"/>
                  </a:lnTo>
                  <a:lnTo>
                    <a:pt x="126212" y="200628"/>
                  </a:lnTo>
                  <a:lnTo>
                    <a:pt x="153695" y="173275"/>
                  </a:lnTo>
                  <a:lnTo>
                    <a:pt x="162454" y="162084"/>
                  </a:lnTo>
                  <a:lnTo>
                    <a:pt x="172186" y="134596"/>
                  </a:lnTo>
                  <a:lnTo>
                    <a:pt x="177665" y="83625"/>
                  </a:lnTo>
                  <a:lnTo>
                    <a:pt x="178434" y="64217"/>
                  </a:lnTo>
                  <a:lnTo>
                    <a:pt x="173303" y="48456"/>
                  </a:lnTo>
                  <a:lnTo>
                    <a:pt x="152549" y="23417"/>
                  </a:lnTo>
                  <a:lnTo>
                    <a:pt x="139112" y="17023"/>
                  </a:lnTo>
                  <a:lnTo>
                    <a:pt x="109131" y="13681"/>
                  </a:lnTo>
                  <a:lnTo>
                    <a:pt x="88279" y="16899"/>
                  </a:lnTo>
                  <a:lnTo>
                    <a:pt x="65672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277100" y="46736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277100" y="4541679"/>
              <a:ext cx="254001" cy="264155"/>
            </a:xfrm>
            <a:custGeom>
              <a:avLst/>
              <a:gdLst/>
              <a:ahLst/>
              <a:cxnLst/>
              <a:rect l="0" t="0" r="0" b="0"/>
              <a:pathLst>
                <a:path w="254001" h="264155">
                  <a:moveTo>
                    <a:pt x="0" y="157321"/>
                  </a:moveTo>
                  <a:lnTo>
                    <a:pt x="45208" y="167373"/>
                  </a:lnTo>
                  <a:lnTo>
                    <a:pt x="94769" y="165474"/>
                  </a:lnTo>
                  <a:lnTo>
                    <a:pt x="146613" y="152210"/>
                  </a:lnTo>
                  <a:lnTo>
                    <a:pt x="161242" y="145447"/>
                  </a:lnTo>
                  <a:lnTo>
                    <a:pt x="185022" y="122881"/>
                  </a:lnTo>
                  <a:lnTo>
                    <a:pt x="195315" y="108961"/>
                  </a:lnTo>
                  <a:lnTo>
                    <a:pt x="206751" y="74680"/>
                  </a:lnTo>
                  <a:lnTo>
                    <a:pt x="209426" y="23238"/>
                  </a:lnTo>
                  <a:lnTo>
                    <a:pt x="207351" y="8666"/>
                  </a:lnTo>
                  <a:lnTo>
                    <a:pt x="200323" y="1773"/>
                  </a:lnTo>
                  <a:lnTo>
                    <a:pt x="189993" y="0"/>
                  </a:lnTo>
                  <a:lnTo>
                    <a:pt x="177462" y="1640"/>
                  </a:lnTo>
                  <a:lnTo>
                    <a:pt x="152250" y="18515"/>
                  </a:lnTo>
                  <a:lnTo>
                    <a:pt x="129756" y="43418"/>
                  </a:lnTo>
                  <a:lnTo>
                    <a:pt x="98844" y="106573"/>
                  </a:lnTo>
                  <a:lnTo>
                    <a:pt x="91846" y="164862"/>
                  </a:lnTo>
                  <a:lnTo>
                    <a:pt x="97735" y="196421"/>
                  </a:lnTo>
                  <a:lnTo>
                    <a:pt x="111172" y="221266"/>
                  </a:lnTo>
                  <a:lnTo>
                    <a:pt x="131254" y="246419"/>
                  </a:lnTo>
                  <a:lnTo>
                    <a:pt x="161816" y="260420"/>
                  </a:lnTo>
                  <a:lnTo>
                    <a:pt x="179845" y="264154"/>
                  </a:lnTo>
                  <a:lnTo>
                    <a:pt x="211165" y="260776"/>
                  </a:lnTo>
                  <a:lnTo>
                    <a:pt x="254000" y="2462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658100" y="4508500"/>
              <a:ext cx="190501" cy="272853"/>
            </a:xfrm>
            <a:custGeom>
              <a:avLst/>
              <a:gdLst/>
              <a:ahLst/>
              <a:cxnLst/>
              <a:rect l="0" t="0" r="0" b="0"/>
              <a:pathLst>
                <a:path w="190501" h="272853">
                  <a:moveTo>
                    <a:pt x="0" y="38100"/>
                  </a:moveTo>
                  <a:lnTo>
                    <a:pt x="13815" y="100886"/>
                  </a:lnTo>
                  <a:lnTo>
                    <a:pt x="25730" y="161125"/>
                  </a:lnTo>
                  <a:lnTo>
                    <a:pt x="38198" y="210959"/>
                  </a:lnTo>
                  <a:lnTo>
                    <a:pt x="61795" y="265724"/>
                  </a:lnTo>
                  <a:lnTo>
                    <a:pt x="72241" y="271694"/>
                  </a:lnTo>
                  <a:lnTo>
                    <a:pt x="84849" y="272852"/>
                  </a:lnTo>
                  <a:lnTo>
                    <a:pt x="98899" y="270801"/>
                  </a:lnTo>
                  <a:lnTo>
                    <a:pt x="109678" y="265201"/>
                  </a:lnTo>
                  <a:lnTo>
                    <a:pt x="125416" y="247689"/>
                  </a:lnTo>
                  <a:lnTo>
                    <a:pt x="147017" y="190403"/>
                  </a:lnTo>
                  <a:lnTo>
                    <a:pt x="160526" y="134341"/>
                  </a:lnTo>
                  <a:lnTo>
                    <a:pt x="173466" y="82765"/>
                  </a:lnTo>
                  <a:lnTo>
                    <a:pt x="186717" y="3046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886700" y="4533126"/>
              <a:ext cx="491959" cy="252631"/>
            </a:xfrm>
            <a:custGeom>
              <a:avLst/>
              <a:gdLst/>
              <a:ahLst/>
              <a:cxnLst/>
              <a:rect l="0" t="0" r="0" b="0"/>
              <a:pathLst>
                <a:path w="491959" h="252631">
                  <a:moveTo>
                    <a:pt x="0" y="153174"/>
                  </a:moveTo>
                  <a:lnTo>
                    <a:pt x="41967" y="150352"/>
                  </a:lnTo>
                  <a:lnTo>
                    <a:pt x="92555" y="132896"/>
                  </a:lnTo>
                  <a:lnTo>
                    <a:pt x="153160" y="86725"/>
                  </a:lnTo>
                  <a:lnTo>
                    <a:pt x="166849" y="59200"/>
                  </a:lnTo>
                  <a:lnTo>
                    <a:pt x="170499" y="43958"/>
                  </a:lnTo>
                  <a:lnTo>
                    <a:pt x="170111" y="30974"/>
                  </a:lnTo>
                  <a:lnTo>
                    <a:pt x="162153" y="9022"/>
                  </a:lnTo>
                  <a:lnTo>
                    <a:pt x="154669" y="3451"/>
                  </a:lnTo>
                  <a:lnTo>
                    <a:pt x="145445" y="1148"/>
                  </a:lnTo>
                  <a:lnTo>
                    <a:pt x="112239" y="4648"/>
                  </a:lnTo>
                  <a:lnTo>
                    <a:pt x="89395" y="12373"/>
                  </a:lnTo>
                  <a:lnTo>
                    <a:pt x="42956" y="48311"/>
                  </a:lnTo>
                  <a:lnTo>
                    <a:pt x="23860" y="79770"/>
                  </a:lnTo>
                  <a:lnTo>
                    <a:pt x="9265" y="115902"/>
                  </a:lnTo>
                  <a:lnTo>
                    <a:pt x="11643" y="152131"/>
                  </a:lnTo>
                  <a:lnTo>
                    <a:pt x="22108" y="190810"/>
                  </a:lnTo>
                  <a:lnTo>
                    <a:pt x="36167" y="217409"/>
                  </a:lnTo>
                  <a:lnTo>
                    <a:pt x="63112" y="234875"/>
                  </a:lnTo>
                  <a:lnTo>
                    <a:pt x="114185" y="248878"/>
                  </a:lnTo>
                  <a:lnTo>
                    <a:pt x="146704" y="249331"/>
                  </a:lnTo>
                  <a:lnTo>
                    <a:pt x="175268" y="240125"/>
                  </a:lnTo>
                  <a:lnTo>
                    <a:pt x="208408" y="219076"/>
                  </a:lnTo>
                  <a:lnTo>
                    <a:pt x="253571" y="164517"/>
                  </a:lnTo>
                  <a:lnTo>
                    <a:pt x="281040" y="114806"/>
                  </a:lnTo>
                  <a:lnTo>
                    <a:pt x="295821" y="75510"/>
                  </a:lnTo>
                  <a:lnTo>
                    <a:pt x="275378" y="128696"/>
                  </a:lnTo>
                  <a:lnTo>
                    <a:pt x="269271" y="186373"/>
                  </a:lnTo>
                  <a:lnTo>
                    <a:pt x="267462" y="243601"/>
                  </a:lnTo>
                  <a:lnTo>
                    <a:pt x="268619" y="251559"/>
                  </a:lnTo>
                  <a:lnTo>
                    <a:pt x="270802" y="252630"/>
                  </a:lnTo>
                  <a:lnTo>
                    <a:pt x="276989" y="242532"/>
                  </a:lnTo>
                  <a:lnTo>
                    <a:pt x="296223" y="186504"/>
                  </a:lnTo>
                  <a:lnTo>
                    <a:pt x="314959" y="124949"/>
                  </a:lnTo>
                  <a:lnTo>
                    <a:pt x="340674" y="66225"/>
                  </a:lnTo>
                  <a:lnTo>
                    <a:pt x="364661" y="26752"/>
                  </a:lnTo>
                  <a:lnTo>
                    <a:pt x="388790" y="8557"/>
                  </a:lnTo>
                  <a:lnTo>
                    <a:pt x="403127" y="1729"/>
                  </a:lnTo>
                  <a:lnTo>
                    <a:pt x="415506" y="0"/>
                  </a:lnTo>
                  <a:lnTo>
                    <a:pt x="436788" y="5604"/>
                  </a:lnTo>
                  <a:lnTo>
                    <a:pt x="455654" y="28791"/>
                  </a:lnTo>
                  <a:lnTo>
                    <a:pt x="484019" y="87682"/>
                  </a:lnTo>
                  <a:lnTo>
                    <a:pt x="491958" y="147410"/>
                  </a:lnTo>
                  <a:lnTo>
                    <a:pt x="485912" y="210205"/>
                  </a:lnTo>
                  <a:lnTo>
                    <a:pt x="482600" y="2420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603500" y="5194300"/>
              <a:ext cx="12701" cy="292101"/>
            </a:xfrm>
            <a:custGeom>
              <a:avLst/>
              <a:gdLst/>
              <a:ahLst/>
              <a:cxnLst/>
              <a:rect l="0" t="0" r="0" b="0"/>
              <a:pathLst>
                <a:path w="12701" h="292101">
                  <a:moveTo>
                    <a:pt x="12700" y="0"/>
                  </a:moveTo>
                  <a:lnTo>
                    <a:pt x="12700" y="62786"/>
                  </a:lnTo>
                  <a:lnTo>
                    <a:pt x="12700" y="123025"/>
                  </a:lnTo>
                  <a:lnTo>
                    <a:pt x="8937" y="184148"/>
                  </a:lnTo>
                  <a:lnTo>
                    <a:pt x="2648" y="244592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476500" y="5207000"/>
              <a:ext cx="215901" cy="152401"/>
            </a:xfrm>
            <a:custGeom>
              <a:avLst/>
              <a:gdLst/>
              <a:ahLst/>
              <a:cxnLst/>
              <a:rect l="0" t="0" r="0" b="0"/>
              <a:pathLst>
                <a:path w="215901" h="152401">
                  <a:moveTo>
                    <a:pt x="215900" y="0"/>
                  </a:moveTo>
                  <a:lnTo>
                    <a:pt x="186894" y="11550"/>
                  </a:lnTo>
                  <a:lnTo>
                    <a:pt x="132699" y="55676"/>
                  </a:lnTo>
                  <a:lnTo>
                    <a:pt x="77744" y="92790"/>
                  </a:lnTo>
                  <a:lnTo>
                    <a:pt x="17137" y="139951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730500" y="5143500"/>
              <a:ext cx="203201" cy="342901"/>
            </a:xfrm>
            <a:custGeom>
              <a:avLst/>
              <a:gdLst/>
              <a:ahLst/>
              <a:cxnLst/>
              <a:rect l="0" t="0" r="0" b="0"/>
              <a:pathLst>
                <a:path w="203201" h="342901">
                  <a:moveTo>
                    <a:pt x="0" y="0"/>
                  </a:moveTo>
                  <a:lnTo>
                    <a:pt x="13815" y="51497"/>
                  </a:lnTo>
                  <a:lnTo>
                    <a:pt x="21967" y="92870"/>
                  </a:lnTo>
                  <a:lnTo>
                    <a:pt x="24383" y="140876"/>
                  </a:lnTo>
                  <a:lnTo>
                    <a:pt x="25099" y="190849"/>
                  </a:lnTo>
                  <a:lnTo>
                    <a:pt x="25311" y="241403"/>
                  </a:lnTo>
                  <a:lnTo>
                    <a:pt x="25374" y="292131"/>
                  </a:lnTo>
                  <a:lnTo>
                    <a:pt x="25382" y="309054"/>
                  </a:lnTo>
                  <a:lnTo>
                    <a:pt x="28210" y="314691"/>
                  </a:lnTo>
                  <a:lnTo>
                    <a:pt x="32918" y="312805"/>
                  </a:lnTo>
                  <a:lnTo>
                    <a:pt x="38879" y="305903"/>
                  </a:lnTo>
                  <a:lnTo>
                    <a:pt x="45502" y="283183"/>
                  </a:lnTo>
                  <a:lnTo>
                    <a:pt x="56495" y="229347"/>
                  </a:lnTo>
                  <a:lnTo>
                    <a:pt x="75078" y="177948"/>
                  </a:lnTo>
                  <a:lnTo>
                    <a:pt x="94046" y="152465"/>
                  </a:lnTo>
                  <a:lnTo>
                    <a:pt x="105030" y="148210"/>
                  </a:lnTo>
                  <a:lnTo>
                    <a:pt x="116587" y="149607"/>
                  </a:lnTo>
                  <a:lnTo>
                    <a:pt x="128525" y="154772"/>
                  </a:lnTo>
                  <a:lnTo>
                    <a:pt x="149315" y="179324"/>
                  </a:lnTo>
                  <a:lnTo>
                    <a:pt x="173123" y="229052"/>
                  </a:lnTo>
                  <a:lnTo>
                    <a:pt x="185351" y="279534"/>
                  </a:lnTo>
                  <a:lnTo>
                    <a:pt x="192738" y="318951"/>
                  </a:lnTo>
                  <a:lnTo>
                    <a:pt x="2032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984500" y="5245100"/>
              <a:ext cx="149071" cy="212834"/>
            </a:xfrm>
            <a:custGeom>
              <a:avLst/>
              <a:gdLst/>
              <a:ahLst/>
              <a:cxnLst/>
              <a:rect l="0" t="0" r="0" b="0"/>
              <a:pathLst>
                <a:path w="149071" h="212834">
                  <a:moveTo>
                    <a:pt x="50800" y="0"/>
                  </a:moveTo>
                  <a:lnTo>
                    <a:pt x="26933" y="62786"/>
                  </a:lnTo>
                  <a:lnTo>
                    <a:pt x="19026" y="105516"/>
                  </a:lnTo>
                  <a:lnTo>
                    <a:pt x="17396" y="166417"/>
                  </a:lnTo>
                  <a:lnTo>
                    <a:pt x="27017" y="198141"/>
                  </a:lnTo>
                  <a:lnTo>
                    <a:pt x="36356" y="206883"/>
                  </a:lnTo>
                  <a:lnTo>
                    <a:pt x="48226" y="211300"/>
                  </a:lnTo>
                  <a:lnTo>
                    <a:pt x="61784" y="212833"/>
                  </a:lnTo>
                  <a:lnTo>
                    <a:pt x="84375" y="207011"/>
                  </a:lnTo>
                  <a:lnTo>
                    <a:pt x="121873" y="180277"/>
                  </a:lnTo>
                  <a:lnTo>
                    <a:pt x="141160" y="149371"/>
                  </a:lnTo>
                  <a:lnTo>
                    <a:pt x="149070" y="99919"/>
                  </a:lnTo>
                  <a:lnTo>
                    <a:pt x="144671" y="54065"/>
                  </a:lnTo>
                  <a:lnTo>
                    <a:pt x="130621" y="26851"/>
                  </a:lnTo>
                  <a:lnTo>
                    <a:pt x="120947" y="13667"/>
                  </a:lnTo>
                  <a:lnTo>
                    <a:pt x="107442" y="6290"/>
                  </a:lnTo>
                  <a:lnTo>
                    <a:pt x="73623" y="1855"/>
                  </a:lnTo>
                  <a:lnTo>
                    <a:pt x="42599" y="12113"/>
                  </a:lnTo>
                  <a:lnTo>
                    <a:pt x="18933" y="27961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213100" y="52324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0" y="0"/>
                  </a:moveTo>
                  <a:lnTo>
                    <a:pt x="0" y="59023"/>
                  </a:lnTo>
                  <a:lnTo>
                    <a:pt x="3763" y="116736"/>
                  </a:lnTo>
                  <a:lnTo>
                    <a:pt x="13815" y="170996"/>
                  </a:lnTo>
                  <a:lnTo>
                    <a:pt x="17677" y="185964"/>
                  </a:lnTo>
                  <a:lnTo>
                    <a:pt x="24484" y="194532"/>
                  </a:lnTo>
                  <a:lnTo>
                    <a:pt x="33256" y="198832"/>
                  </a:lnTo>
                  <a:lnTo>
                    <a:pt x="43337" y="200288"/>
                  </a:lnTo>
                  <a:lnTo>
                    <a:pt x="52880" y="195614"/>
                  </a:lnTo>
                  <a:lnTo>
                    <a:pt x="71010" y="175370"/>
                  </a:lnTo>
                  <a:lnTo>
                    <a:pt x="100359" y="113980"/>
                  </a:lnTo>
                  <a:lnTo>
                    <a:pt x="110169" y="72342"/>
                  </a:lnTo>
                  <a:lnTo>
                    <a:pt x="112464" y="51908"/>
                  </a:lnTo>
                  <a:lnTo>
                    <a:pt x="120800" y="112338"/>
                  </a:lnTo>
                  <a:lnTo>
                    <a:pt x="131905" y="167498"/>
                  </a:lnTo>
                  <a:lnTo>
                    <a:pt x="147524" y="194858"/>
                  </a:lnTo>
                  <a:lnTo>
                    <a:pt x="172593" y="218602"/>
                  </a:lnTo>
                  <a:lnTo>
                    <a:pt x="1905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425548" y="5207000"/>
              <a:ext cx="175869" cy="450375"/>
            </a:xfrm>
            <a:custGeom>
              <a:avLst/>
              <a:gdLst/>
              <a:ahLst/>
              <a:cxnLst/>
              <a:rect l="0" t="0" r="0" b="0"/>
              <a:pathLst>
                <a:path w="175869" h="450375">
                  <a:moveTo>
                    <a:pt x="168552" y="0"/>
                  </a:moveTo>
                  <a:lnTo>
                    <a:pt x="141584" y="0"/>
                  </a:lnTo>
                  <a:lnTo>
                    <a:pt x="104587" y="13484"/>
                  </a:lnTo>
                  <a:lnTo>
                    <a:pt x="73556" y="42095"/>
                  </a:lnTo>
                  <a:lnTo>
                    <a:pt x="53230" y="77384"/>
                  </a:lnTo>
                  <a:lnTo>
                    <a:pt x="38270" y="121393"/>
                  </a:lnTo>
                  <a:lnTo>
                    <a:pt x="38385" y="176923"/>
                  </a:lnTo>
                  <a:lnTo>
                    <a:pt x="51433" y="206103"/>
                  </a:lnTo>
                  <a:lnTo>
                    <a:pt x="60840" y="217835"/>
                  </a:lnTo>
                  <a:lnTo>
                    <a:pt x="72755" y="222834"/>
                  </a:lnTo>
                  <a:lnTo>
                    <a:pt x="101046" y="220864"/>
                  </a:lnTo>
                  <a:lnTo>
                    <a:pt x="112259" y="214976"/>
                  </a:lnTo>
                  <a:lnTo>
                    <a:pt x="152289" y="170048"/>
                  </a:lnTo>
                  <a:lnTo>
                    <a:pt x="161324" y="137666"/>
                  </a:lnTo>
                  <a:lnTo>
                    <a:pt x="166411" y="75597"/>
                  </a:lnTo>
                  <a:lnTo>
                    <a:pt x="167600" y="46299"/>
                  </a:lnTo>
                  <a:lnTo>
                    <a:pt x="167918" y="46388"/>
                  </a:lnTo>
                  <a:lnTo>
                    <a:pt x="168426" y="100572"/>
                  </a:lnTo>
                  <a:lnTo>
                    <a:pt x="168515" y="155074"/>
                  </a:lnTo>
                  <a:lnTo>
                    <a:pt x="168541" y="206971"/>
                  </a:lnTo>
                  <a:lnTo>
                    <a:pt x="168549" y="258096"/>
                  </a:lnTo>
                  <a:lnTo>
                    <a:pt x="175868" y="315800"/>
                  </a:lnTo>
                  <a:lnTo>
                    <a:pt x="170415" y="375490"/>
                  </a:lnTo>
                  <a:lnTo>
                    <a:pt x="169794" y="394260"/>
                  </a:lnTo>
                  <a:lnTo>
                    <a:pt x="157815" y="422642"/>
                  </a:lnTo>
                  <a:lnTo>
                    <a:pt x="148694" y="434161"/>
                  </a:lnTo>
                  <a:lnTo>
                    <a:pt x="123508" y="446960"/>
                  </a:lnTo>
                  <a:lnTo>
                    <a:pt x="108889" y="450374"/>
                  </a:lnTo>
                  <a:lnTo>
                    <a:pt x="77595" y="442877"/>
                  </a:lnTo>
                  <a:lnTo>
                    <a:pt x="47693" y="425434"/>
                  </a:lnTo>
                  <a:lnTo>
                    <a:pt x="16404" y="391814"/>
                  </a:lnTo>
                  <a:lnTo>
                    <a:pt x="3093" y="367462"/>
                  </a:lnTo>
                  <a:lnTo>
                    <a:pt x="0" y="338765"/>
                  </a:lnTo>
                  <a:lnTo>
                    <a:pt x="3452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708400" y="5130016"/>
              <a:ext cx="177801" cy="340735"/>
            </a:xfrm>
            <a:custGeom>
              <a:avLst/>
              <a:gdLst/>
              <a:ahLst/>
              <a:cxnLst/>
              <a:rect l="0" t="0" r="0" b="0"/>
              <a:pathLst>
                <a:path w="177801" h="340735">
                  <a:moveTo>
                    <a:pt x="0" y="13484"/>
                  </a:moveTo>
                  <a:lnTo>
                    <a:pt x="13484" y="0"/>
                  </a:lnTo>
                  <a:lnTo>
                    <a:pt x="17456" y="1673"/>
                  </a:lnTo>
                  <a:lnTo>
                    <a:pt x="21869" y="18583"/>
                  </a:lnTo>
                  <a:lnTo>
                    <a:pt x="23292" y="76841"/>
                  </a:lnTo>
                  <a:lnTo>
                    <a:pt x="16465" y="134484"/>
                  </a:lnTo>
                  <a:lnTo>
                    <a:pt x="13816" y="194837"/>
                  </a:lnTo>
                  <a:lnTo>
                    <a:pt x="13031" y="249095"/>
                  </a:lnTo>
                  <a:lnTo>
                    <a:pt x="12798" y="300919"/>
                  </a:lnTo>
                  <a:lnTo>
                    <a:pt x="12744" y="335026"/>
                  </a:lnTo>
                  <a:lnTo>
                    <a:pt x="14140" y="340734"/>
                  </a:lnTo>
                  <a:lnTo>
                    <a:pt x="16482" y="338895"/>
                  </a:lnTo>
                  <a:lnTo>
                    <a:pt x="34365" y="289170"/>
                  </a:lnTo>
                  <a:lnTo>
                    <a:pt x="50898" y="231577"/>
                  </a:lnTo>
                  <a:lnTo>
                    <a:pt x="74495" y="179017"/>
                  </a:lnTo>
                  <a:lnTo>
                    <a:pt x="84941" y="173229"/>
                  </a:lnTo>
                  <a:lnTo>
                    <a:pt x="97549" y="172191"/>
                  </a:lnTo>
                  <a:lnTo>
                    <a:pt x="111600" y="174322"/>
                  </a:lnTo>
                  <a:lnTo>
                    <a:pt x="122377" y="179976"/>
                  </a:lnTo>
                  <a:lnTo>
                    <a:pt x="138116" y="197547"/>
                  </a:lnTo>
                  <a:lnTo>
                    <a:pt x="159717" y="260777"/>
                  </a:lnTo>
                  <a:lnTo>
                    <a:pt x="173810" y="309433"/>
                  </a:lnTo>
                  <a:lnTo>
                    <a:pt x="177800" y="330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216400" y="5043591"/>
              <a:ext cx="355601" cy="442810"/>
            </a:xfrm>
            <a:custGeom>
              <a:avLst/>
              <a:gdLst/>
              <a:ahLst/>
              <a:cxnLst/>
              <a:rect l="0" t="0" r="0" b="0"/>
              <a:pathLst>
                <a:path w="355601" h="442810">
                  <a:moveTo>
                    <a:pt x="0" y="442809"/>
                  </a:moveTo>
                  <a:lnTo>
                    <a:pt x="31393" y="383786"/>
                  </a:lnTo>
                  <a:lnTo>
                    <a:pt x="65275" y="329836"/>
                  </a:lnTo>
                  <a:lnTo>
                    <a:pt x="98363" y="278102"/>
                  </a:lnTo>
                  <a:lnTo>
                    <a:pt x="126041" y="223262"/>
                  </a:lnTo>
                  <a:lnTo>
                    <a:pt x="152116" y="166091"/>
                  </a:lnTo>
                  <a:lnTo>
                    <a:pt x="173953" y="113404"/>
                  </a:lnTo>
                  <a:lnTo>
                    <a:pt x="189360" y="62045"/>
                  </a:lnTo>
                  <a:lnTo>
                    <a:pt x="195638" y="39336"/>
                  </a:lnTo>
                  <a:lnTo>
                    <a:pt x="191933" y="82038"/>
                  </a:lnTo>
                  <a:lnTo>
                    <a:pt x="190924" y="145414"/>
                  </a:lnTo>
                  <a:lnTo>
                    <a:pt x="194389" y="199940"/>
                  </a:lnTo>
                  <a:lnTo>
                    <a:pt x="204352" y="255607"/>
                  </a:lnTo>
                  <a:lnTo>
                    <a:pt x="208202" y="275674"/>
                  </a:lnTo>
                  <a:lnTo>
                    <a:pt x="216412" y="284819"/>
                  </a:lnTo>
                  <a:lnTo>
                    <a:pt x="227530" y="286682"/>
                  </a:lnTo>
                  <a:lnTo>
                    <a:pt x="240587" y="283691"/>
                  </a:lnTo>
                  <a:lnTo>
                    <a:pt x="262620" y="265316"/>
                  </a:lnTo>
                  <a:lnTo>
                    <a:pt x="280409" y="236923"/>
                  </a:lnTo>
                  <a:lnTo>
                    <a:pt x="298357" y="182682"/>
                  </a:lnTo>
                  <a:lnTo>
                    <a:pt x="312612" y="130236"/>
                  </a:lnTo>
                  <a:lnTo>
                    <a:pt x="324362" y="78948"/>
                  </a:lnTo>
                  <a:lnTo>
                    <a:pt x="329881" y="29414"/>
                  </a:lnTo>
                  <a:lnTo>
                    <a:pt x="336173" y="845"/>
                  </a:lnTo>
                  <a:lnTo>
                    <a:pt x="339827" y="0"/>
                  </a:lnTo>
                  <a:lnTo>
                    <a:pt x="347649" y="21638"/>
                  </a:lnTo>
                  <a:lnTo>
                    <a:pt x="353244" y="74680"/>
                  </a:lnTo>
                  <a:lnTo>
                    <a:pt x="354553" y="118329"/>
                  </a:lnTo>
                  <a:lnTo>
                    <a:pt x="355135" y="164540"/>
                  </a:lnTo>
                  <a:lnTo>
                    <a:pt x="355393" y="208597"/>
                  </a:lnTo>
                  <a:lnTo>
                    <a:pt x="355508" y="251696"/>
                  </a:lnTo>
                  <a:lnTo>
                    <a:pt x="355573" y="311864"/>
                  </a:lnTo>
                  <a:lnTo>
                    <a:pt x="355592" y="361678"/>
                  </a:lnTo>
                  <a:lnTo>
                    <a:pt x="355600" y="404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4702304" y="5177665"/>
              <a:ext cx="199897" cy="257936"/>
            </a:xfrm>
            <a:custGeom>
              <a:avLst/>
              <a:gdLst/>
              <a:ahLst/>
              <a:cxnLst/>
              <a:rect l="0" t="0" r="0" b="0"/>
              <a:pathLst>
                <a:path w="199897" h="257936">
                  <a:moveTo>
                    <a:pt x="149096" y="42035"/>
                  </a:moveTo>
                  <a:lnTo>
                    <a:pt x="142354" y="21809"/>
                  </a:lnTo>
                  <a:lnTo>
                    <a:pt x="127755" y="8116"/>
                  </a:lnTo>
                  <a:lnTo>
                    <a:pt x="117935" y="2489"/>
                  </a:lnTo>
                  <a:lnTo>
                    <a:pt x="95736" y="0"/>
                  </a:lnTo>
                  <a:lnTo>
                    <a:pt x="83889" y="1312"/>
                  </a:lnTo>
                  <a:lnTo>
                    <a:pt x="73169" y="7830"/>
                  </a:lnTo>
                  <a:lnTo>
                    <a:pt x="26923" y="67669"/>
                  </a:lnTo>
                  <a:lnTo>
                    <a:pt x="7847" y="112347"/>
                  </a:lnTo>
                  <a:lnTo>
                    <a:pt x="0" y="168074"/>
                  </a:lnTo>
                  <a:lnTo>
                    <a:pt x="5690" y="201064"/>
                  </a:lnTo>
                  <a:lnTo>
                    <a:pt x="11159" y="215788"/>
                  </a:lnTo>
                  <a:lnTo>
                    <a:pt x="20449" y="224192"/>
                  </a:lnTo>
                  <a:lnTo>
                    <a:pt x="32287" y="228384"/>
                  </a:lnTo>
                  <a:lnTo>
                    <a:pt x="45823" y="229768"/>
                  </a:lnTo>
                  <a:lnTo>
                    <a:pt x="68389" y="223779"/>
                  </a:lnTo>
                  <a:lnTo>
                    <a:pt x="105872" y="196939"/>
                  </a:lnTo>
                  <a:lnTo>
                    <a:pt x="125157" y="166014"/>
                  </a:lnTo>
                  <a:lnTo>
                    <a:pt x="142904" y="114816"/>
                  </a:lnTo>
                  <a:lnTo>
                    <a:pt x="147261" y="72380"/>
                  </a:lnTo>
                  <a:lnTo>
                    <a:pt x="147873" y="73554"/>
                  </a:lnTo>
                  <a:lnTo>
                    <a:pt x="148855" y="136220"/>
                  </a:lnTo>
                  <a:lnTo>
                    <a:pt x="155767" y="195217"/>
                  </a:lnTo>
                  <a:lnTo>
                    <a:pt x="170405" y="223475"/>
                  </a:lnTo>
                  <a:lnTo>
                    <a:pt x="199896" y="257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016500" y="5156200"/>
              <a:ext cx="165101" cy="254001"/>
            </a:xfrm>
            <a:custGeom>
              <a:avLst/>
              <a:gdLst/>
              <a:ahLst/>
              <a:cxnLst/>
              <a:rect l="0" t="0" r="0" b="0"/>
              <a:pathLst>
                <a:path w="165101" h="254001">
                  <a:moveTo>
                    <a:pt x="0" y="0"/>
                  </a:moveTo>
                  <a:lnTo>
                    <a:pt x="3763" y="62786"/>
                  </a:lnTo>
                  <a:lnTo>
                    <a:pt x="17578" y="119262"/>
                  </a:lnTo>
                  <a:lnTo>
                    <a:pt x="39545" y="159045"/>
                  </a:lnTo>
                  <a:lnTo>
                    <a:pt x="82035" y="206636"/>
                  </a:lnTo>
                  <a:lnTo>
                    <a:pt x="128152" y="237379"/>
                  </a:lnTo>
                  <a:lnTo>
                    <a:pt x="1651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041900" y="5130800"/>
              <a:ext cx="139701" cy="241301"/>
            </a:xfrm>
            <a:custGeom>
              <a:avLst/>
              <a:gdLst/>
              <a:ahLst/>
              <a:cxnLst/>
              <a:rect l="0" t="0" r="0" b="0"/>
              <a:pathLst>
                <a:path w="139701" h="241301">
                  <a:moveTo>
                    <a:pt x="139700" y="0"/>
                  </a:moveTo>
                  <a:lnTo>
                    <a:pt x="111089" y="53030"/>
                  </a:lnTo>
                  <a:lnTo>
                    <a:pt x="75219" y="114593"/>
                  </a:lnTo>
                  <a:lnTo>
                    <a:pt x="35149" y="177839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194300" y="5207000"/>
              <a:ext cx="38101" cy="215901"/>
            </a:xfrm>
            <a:custGeom>
              <a:avLst/>
              <a:gdLst/>
              <a:ahLst/>
              <a:cxnLst/>
              <a:rect l="0" t="0" r="0" b="0"/>
              <a:pathLst>
                <a:path w="38101" h="215901">
                  <a:moveTo>
                    <a:pt x="38100" y="0"/>
                  </a:moveTo>
                  <a:lnTo>
                    <a:pt x="24285" y="61549"/>
                  </a:lnTo>
                  <a:lnTo>
                    <a:pt x="14989" y="120657"/>
                  </a:lnTo>
                  <a:lnTo>
                    <a:pt x="4424" y="175136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321300" y="4965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335765" y="5200705"/>
              <a:ext cx="341136" cy="219845"/>
            </a:xfrm>
            <a:custGeom>
              <a:avLst/>
              <a:gdLst/>
              <a:ahLst/>
              <a:cxnLst/>
              <a:rect l="0" t="0" r="0" b="0"/>
              <a:pathLst>
                <a:path w="341136" h="219845">
                  <a:moveTo>
                    <a:pt x="10935" y="57095"/>
                  </a:moveTo>
                  <a:lnTo>
                    <a:pt x="2207" y="109202"/>
                  </a:lnTo>
                  <a:lnTo>
                    <a:pt x="0" y="152220"/>
                  </a:lnTo>
                  <a:lnTo>
                    <a:pt x="5500" y="210555"/>
                  </a:lnTo>
                  <a:lnTo>
                    <a:pt x="8723" y="218668"/>
                  </a:lnTo>
                  <a:lnTo>
                    <a:pt x="12282" y="219844"/>
                  </a:lnTo>
                  <a:lnTo>
                    <a:pt x="16066" y="216394"/>
                  </a:lnTo>
                  <a:lnTo>
                    <a:pt x="21393" y="171088"/>
                  </a:lnTo>
                  <a:lnTo>
                    <a:pt x="29713" y="117525"/>
                  </a:lnTo>
                  <a:lnTo>
                    <a:pt x="41115" y="65906"/>
                  </a:lnTo>
                  <a:lnTo>
                    <a:pt x="49399" y="53091"/>
                  </a:lnTo>
                  <a:lnTo>
                    <a:pt x="73656" y="35090"/>
                  </a:lnTo>
                  <a:lnTo>
                    <a:pt x="85204" y="35369"/>
                  </a:lnTo>
                  <a:lnTo>
                    <a:pt x="95726" y="41200"/>
                  </a:lnTo>
                  <a:lnTo>
                    <a:pt x="132890" y="84372"/>
                  </a:lnTo>
                  <a:lnTo>
                    <a:pt x="162113" y="146242"/>
                  </a:lnTo>
                  <a:lnTo>
                    <a:pt x="180027" y="196844"/>
                  </a:lnTo>
                  <a:lnTo>
                    <a:pt x="184341" y="198239"/>
                  </a:lnTo>
                  <a:lnTo>
                    <a:pt x="188628" y="192113"/>
                  </a:lnTo>
                  <a:lnTo>
                    <a:pt x="205647" y="138328"/>
                  </a:lnTo>
                  <a:lnTo>
                    <a:pt x="218362" y="89945"/>
                  </a:lnTo>
                  <a:lnTo>
                    <a:pt x="236712" y="33167"/>
                  </a:lnTo>
                  <a:lnTo>
                    <a:pt x="250510" y="6949"/>
                  </a:lnTo>
                  <a:lnTo>
                    <a:pt x="258140" y="1086"/>
                  </a:lnTo>
                  <a:lnTo>
                    <a:pt x="266050" y="0"/>
                  </a:lnTo>
                  <a:lnTo>
                    <a:pt x="274145" y="2099"/>
                  </a:lnTo>
                  <a:lnTo>
                    <a:pt x="290665" y="23245"/>
                  </a:lnTo>
                  <a:lnTo>
                    <a:pt x="315833" y="74817"/>
                  </a:lnTo>
                  <a:lnTo>
                    <a:pt x="329890" y="114360"/>
                  </a:lnTo>
                  <a:lnTo>
                    <a:pt x="337803" y="169234"/>
                  </a:lnTo>
                  <a:lnTo>
                    <a:pt x="341135" y="1967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5753100" y="5207000"/>
              <a:ext cx="38101" cy="177801"/>
            </a:xfrm>
            <a:custGeom>
              <a:avLst/>
              <a:gdLst/>
              <a:ahLst/>
              <a:cxnLst/>
              <a:rect l="0" t="0" r="0" b="0"/>
              <a:pathLst>
                <a:path w="38101" h="177801">
                  <a:moveTo>
                    <a:pt x="38100" y="0"/>
                  </a:moveTo>
                  <a:lnTo>
                    <a:pt x="14233" y="62786"/>
                  </a:lnTo>
                  <a:lnTo>
                    <a:pt x="4217" y="123025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5829300" y="5080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5924895" y="5041900"/>
              <a:ext cx="56806" cy="355601"/>
            </a:xfrm>
            <a:custGeom>
              <a:avLst/>
              <a:gdLst/>
              <a:ahLst/>
              <a:cxnLst/>
              <a:rect l="0" t="0" r="0" b="0"/>
              <a:pathLst>
                <a:path w="56806" h="355601">
                  <a:moveTo>
                    <a:pt x="56805" y="0"/>
                  </a:moveTo>
                  <a:lnTo>
                    <a:pt x="39129" y="53030"/>
                  </a:lnTo>
                  <a:lnTo>
                    <a:pt x="26952" y="116529"/>
                  </a:lnTo>
                  <a:lnTo>
                    <a:pt x="18607" y="162327"/>
                  </a:lnTo>
                  <a:lnTo>
                    <a:pt x="11606" y="207612"/>
                  </a:lnTo>
                  <a:lnTo>
                    <a:pt x="8494" y="255961"/>
                  </a:lnTo>
                  <a:lnTo>
                    <a:pt x="0" y="317297"/>
                  </a:lnTo>
                  <a:lnTo>
                    <a:pt x="44" y="338576"/>
                  </a:lnTo>
                  <a:lnTo>
                    <a:pt x="6005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6050632" y="5041900"/>
              <a:ext cx="45369" cy="368301"/>
            </a:xfrm>
            <a:custGeom>
              <a:avLst/>
              <a:gdLst/>
              <a:ahLst/>
              <a:cxnLst/>
              <a:rect l="0" t="0" r="0" b="0"/>
              <a:pathLst>
                <a:path w="45369" h="368301">
                  <a:moveTo>
                    <a:pt x="45368" y="0"/>
                  </a:moveTo>
                  <a:lnTo>
                    <a:pt x="31884" y="20226"/>
                  </a:lnTo>
                  <a:lnTo>
                    <a:pt x="16757" y="79998"/>
                  </a:lnTo>
                  <a:lnTo>
                    <a:pt x="10080" y="140041"/>
                  </a:lnTo>
                  <a:lnTo>
                    <a:pt x="8101" y="193580"/>
                  </a:lnTo>
                  <a:lnTo>
                    <a:pt x="7514" y="245192"/>
                  </a:lnTo>
                  <a:lnTo>
                    <a:pt x="0" y="303060"/>
                  </a:lnTo>
                  <a:lnTo>
                    <a:pt x="5415" y="347730"/>
                  </a:lnTo>
                  <a:lnTo>
                    <a:pt x="7268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187488" y="5118100"/>
              <a:ext cx="10113" cy="292101"/>
            </a:xfrm>
            <a:custGeom>
              <a:avLst/>
              <a:gdLst/>
              <a:ahLst/>
              <a:cxnLst/>
              <a:rect l="0" t="0" r="0" b="0"/>
              <a:pathLst>
                <a:path w="10113" h="292101">
                  <a:moveTo>
                    <a:pt x="10112" y="0"/>
                  </a:moveTo>
                  <a:lnTo>
                    <a:pt x="10112" y="58012"/>
                  </a:lnTo>
                  <a:lnTo>
                    <a:pt x="8701" y="108284"/>
                  </a:lnTo>
                  <a:lnTo>
                    <a:pt x="1384" y="154851"/>
                  </a:lnTo>
                  <a:lnTo>
                    <a:pt x="0" y="217567"/>
                  </a:lnTo>
                  <a:lnTo>
                    <a:pt x="7696" y="275705"/>
                  </a:lnTo>
                  <a:lnTo>
                    <a:pt x="10112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248400" y="50546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333491" y="5168042"/>
              <a:ext cx="270510" cy="231866"/>
            </a:xfrm>
            <a:custGeom>
              <a:avLst/>
              <a:gdLst/>
              <a:ahLst/>
              <a:cxnLst/>
              <a:rect l="0" t="0" r="0" b="0"/>
              <a:pathLst>
                <a:path w="270510" h="231866">
                  <a:moveTo>
                    <a:pt x="219709" y="51658"/>
                  </a:moveTo>
                  <a:lnTo>
                    <a:pt x="212968" y="31432"/>
                  </a:lnTo>
                  <a:lnTo>
                    <a:pt x="198368" y="13976"/>
                  </a:lnTo>
                  <a:lnTo>
                    <a:pt x="188548" y="5370"/>
                  </a:lnTo>
                  <a:lnTo>
                    <a:pt x="176357" y="1044"/>
                  </a:lnTo>
                  <a:lnTo>
                    <a:pt x="147760" y="0"/>
                  </a:lnTo>
                  <a:lnTo>
                    <a:pt x="93185" y="27572"/>
                  </a:lnTo>
                  <a:lnTo>
                    <a:pt x="32059" y="86168"/>
                  </a:lnTo>
                  <a:lnTo>
                    <a:pt x="14953" y="106507"/>
                  </a:lnTo>
                  <a:lnTo>
                    <a:pt x="2647" y="129658"/>
                  </a:lnTo>
                  <a:lnTo>
                    <a:pt x="0" y="157821"/>
                  </a:lnTo>
                  <a:lnTo>
                    <a:pt x="1270" y="173233"/>
                  </a:lnTo>
                  <a:lnTo>
                    <a:pt x="7761" y="184919"/>
                  </a:lnTo>
                  <a:lnTo>
                    <a:pt x="30024" y="201667"/>
                  </a:lnTo>
                  <a:lnTo>
                    <a:pt x="54971" y="206288"/>
                  </a:lnTo>
                  <a:lnTo>
                    <a:pt x="105481" y="197756"/>
                  </a:lnTo>
                  <a:lnTo>
                    <a:pt x="143530" y="173028"/>
                  </a:lnTo>
                  <a:lnTo>
                    <a:pt x="187257" y="120579"/>
                  </a:lnTo>
                  <a:lnTo>
                    <a:pt x="188197" y="124416"/>
                  </a:lnTo>
                  <a:lnTo>
                    <a:pt x="185948" y="144673"/>
                  </a:lnTo>
                  <a:lnTo>
                    <a:pt x="199671" y="204600"/>
                  </a:lnTo>
                  <a:lnTo>
                    <a:pt x="206350" y="214297"/>
                  </a:lnTo>
                  <a:lnTo>
                    <a:pt x="225061" y="228835"/>
                  </a:lnTo>
                  <a:lnTo>
                    <a:pt x="234565" y="231865"/>
                  </a:lnTo>
                  <a:lnTo>
                    <a:pt x="270509" y="229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650502" y="5168900"/>
              <a:ext cx="129125" cy="292101"/>
            </a:xfrm>
            <a:custGeom>
              <a:avLst/>
              <a:gdLst/>
              <a:ahLst/>
              <a:cxnLst/>
              <a:rect l="0" t="0" r="0" b="0"/>
              <a:pathLst>
                <a:path w="129125" h="292101">
                  <a:moveTo>
                    <a:pt x="42398" y="0"/>
                  </a:moveTo>
                  <a:lnTo>
                    <a:pt x="24722" y="53030"/>
                  </a:lnTo>
                  <a:lnTo>
                    <a:pt x="12545" y="116529"/>
                  </a:lnTo>
                  <a:lnTo>
                    <a:pt x="0" y="177676"/>
                  </a:lnTo>
                  <a:lnTo>
                    <a:pt x="829" y="224801"/>
                  </a:lnTo>
                  <a:lnTo>
                    <a:pt x="1986" y="228889"/>
                  </a:lnTo>
                  <a:lnTo>
                    <a:pt x="14235" y="171548"/>
                  </a:lnTo>
                  <a:lnTo>
                    <a:pt x="25900" y="112918"/>
                  </a:lnTo>
                  <a:lnTo>
                    <a:pt x="41116" y="65443"/>
                  </a:lnTo>
                  <a:lnTo>
                    <a:pt x="60172" y="32848"/>
                  </a:lnTo>
                  <a:lnTo>
                    <a:pt x="71181" y="24721"/>
                  </a:lnTo>
                  <a:lnTo>
                    <a:pt x="82753" y="22125"/>
                  </a:lnTo>
                  <a:lnTo>
                    <a:pt x="94702" y="23217"/>
                  </a:lnTo>
                  <a:lnTo>
                    <a:pt x="104078" y="29589"/>
                  </a:lnTo>
                  <a:lnTo>
                    <a:pt x="118259" y="51721"/>
                  </a:lnTo>
                  <a:lnTo>
                    <a:pt x="125503" y="95424"/>
                  </a:lnTo>
                  <a:lnTo>
                    <a:pt x="128723" y="146833"/>
                  </a:lnTo>
                  <a:lnTo>
                    <a:pt x="129124" y="206097"/>
                  </a:lnTo>
                  <a:lnTo>
                    <a:pt x="121095" y="261001"/>
                  </a:lnTo>
                  <a:lnTo>
                    <a:pt x="118598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7162800" y="5102574"/>
              <a:ext cx="317501" cy="295118"/>
            </a:xfrm>
            <a:custGeom>
              <a:avLst/>
              <a:gdLst/>
              <a:ahLst/>
              <a:cxnLst/>
              <a:rect l="0" t="0" r="0" b="0"/>
              <a:pathLst>
                <a:path w="317501" h="295118">
                  <a:moveTo>
                    <a:pt x="0" y="15526"/>
                  </a:moveTo>
                  <a:lnTo>
                    <a:pt x="8728" y="67633"/>
                  </a:lnTo>
                  <a:lnTo>
                    <a:pt x="10935" y="110651"/>
                  </a:lnTo>
                  <a:lnTo>
                    <a:pt x="12177" y="168986"/>
                  </a:lnTo>
                  <a:lnTo>
                    <a:pt x="19287" y="228761"/>
                  </a:lnTo>
                  <a:lnTo>
                    <a:pt x="25558" y="239527"/>
                  </a:lnTo>
                  <a:lnTo>
                    <a:pt x="33972" y="243883"/>
                  </a:lnTo>
                  <a:lnTo>
                    <a:pt x="43814" y="243964"/>
                  </a:lnTo>
                  <a:lnTo>
                    <a:pt x="51788" y="239784"/>
                  </a:lnTo>
                  <a:lnTo>
                    <a:pt x="64409" y="223852"/>
                  </a:lnTo>
                  <a:lnTo>
                    <a:pt x="88463" y="166929"/>
                  </a:lnTo>
                  <a:lnTo>
                    <a:pt x="112488" y="116929"/>
                  </a:lnTo>
                  <a:lnTo>
                    <a:pt x="118737" y="116995"/>
                  </a:lnTo>
                  <a:lnTo>
                    <a:pt x="124313" y="125505"/>
                  </a:lnTo>
                  <a:lnTo>
                    <a:pt x="143403" y="179773"/>
                  </a:lnTo>
                  <a:lnTo>
                    <a:pt x="162173" y="231257"/>
                  </a:lnTo>
                  <a:lnTo>
                    <a:pt x="185086" y="268065"/>
                  </a:lnTo>
                  <a:lnTo>
                    <a:pt x="206438" y="288162"/>
                  </a:lnTo>
                  <a:lnTo>
                    <a:pt x="218059" y="293239"/>
                  </a:lnTo>
                  <a:lnTo>
                    <a:pt x="242260" y="295117"/>
                  </a:lnTo>
                  <a:lnTo>
                    <a:pt x="251817" y="287998"/>
                  </a:lnTo>
                  <a:lnTo>
                    <a:pt x="266200" y="261273"/>
                  </a:lnTo>
                  <a:lnTo>
                    <a:pt x="275489" y="213302"/>
                  </a:lnTo>
                  <a:lnTo>
                    <a:pt x="284983" y="163340"/>
                  </a:lnTo>
                  <a:lnTo>
                    <a:pt x="289991" y="112788"/>
                  </a:lnTo>
                  <a:lnTo>
                    <a:pt x="298217" y="62062"/>
                  </a:lnTo>
                  <a:lnTo>
                    <a:pt x="304911" y="2820"/>
                  </a:lnTo>
                  <a:lnTo>
                    <a:pt x="307696" y="0"/>
                  </a:lnTo>
                  <a:lnTo>
                    <a:pt x="317500" y="28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7540407" y="5129471"/>
              <a:ext cx="193894" cy="229930"/>
            </a:xfrm>
            <a:custGeom>
              <a:avLst/>
              <a:gdLst/>
              <a:ahLst/>
              <a:cxnLst/>
              <a:rect l="0" t="0" r="0" b="0"/>
              <a:pathLst>
                <a:path w="193894" h="229930">
                  <a:moveTo>
                    <a:pt x="155793" y="77529"/>
                  </a:moveTo>
                  <a:lnTo>
                    <a:pt x="162534" y="57303"/>
                  </a:lnTo>
                  <a:lnTo>
                    <a:pt x="162082" y="36084"/>
                  </a:lnTo>
                  <a:lnTo>
                    <a:pt x="159986" y="24499"/>
                  </a:lnTo>
                  <a:lnTo>
                    <a:pt x="154354" y="15365"/>
                  </a:lnTo>
                  <a:lnTo>
                    <a:pt x="136809" y="1452"/>
                  </a:lnTo>
                  <a:lnTo>
                    <a:pt x="124793" y="0"/>
                  </a:lnTo>
                  <a:lnTo>
                    <a:pt x="96389" y="5912"/>
                  </a:lnTo>
                  <a:lnTo>
                    <a:pt x="72476" y="21711"/>
                  </a:lnTo>
                  <a:lnTo>
                    <a:pt x="34129" y="59605"/>
                  </a:lnTo>
                  <a:lnTo>
                    <a:pt x="9517" y="113134"/>
                  </a:lnTo>
                  <a:lnTo>
                    <a:pt x="0" y="139920"/>
                  </a:lnTo>
                  <a:lnTo>
                    <a:pt x="192" y="192284"/>
                  </a:lnTo>
                  <a:lnTo>
                    <a:pt x="6904" y="206244"/>
                  </a:lnTo>
                  <a:lnTo>
                    <a:pt x="29412" y="225517"/>
                  </a:lnTo>
                  <a:lnTo>
                    <a:pt x="43317" y="228399"/>
                  </a:lnTo>
                  <a:lnTo>
                    <a:pt x="73819" y="224075"/>
                  </a:lnTo>
                  <a:lnTo>
                    <a:pt x="115982" y="205773"/>
                  </a:lnTo>
                  <a:lnTo>
                    <a:pt x="134807" y="186737"/>
                  </a:lnTo>
                  <a:lnTo>
                    <a:pt x="165131" y="133281"/>
                  </a:lnTo>
                  <a:lnTo>
                    <a:pt x="186748" y="77096"/>
                  </a:lnTo>
                  <a:lnTo>
                    <a:pt x="190717" y="45822"/>
                  </a:lnTo>
                  <a:lnTo>
                    <a:pt x="190365" y="40868"/>
                  </a:lnTo>
                  <a:lnTo>
                    <a:pt x="188718" y="43211"/>
                  </a:lnTo>
                  <a:lnTo>
                    <a:pt x="173456" y="96633"/>
                  </a:lnTo>
                  <a:lnTo>
                    <a:pt x="172786" y="156567"/>
                  </a:lnTo>
                  <a:lnTo>
                    <a:pt x="188887" y="213765"/>
                  </a:lnTo>
                  <a:lnTo>
                    <a:pt x="193893" y="229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890392" y="5069948"/>
              <a:ext cx="199509" cy="276753"/>
            </a:xfrm>
            <a:custGeom>
              <a:avLst/>
              <a:gdLst/>
              <a:ahLst/>
              <a:cxnLst/>
              <a:rect l="0" t="0" r="0" b="0"/>
              <a:pathLst>
                <a:path w="199509" h="276753">
                  <a:moveTo>
                    <a:pt x="199508" y="10052"/>
                  </a:moveTo>
                  <a:lnTo>
                    <a:pt x="154300" y="0"/>
                  </a:lnTo>
                  <a:lnTo>
                    <a:pt x="122971" y="1351"/>
                  </a:lnTo>
                  <a:lnTo>
                    <a:pt x="67077" y="17979"/>
                  </a:lnTo>
                  <a:lnTo>
                    <a:pt x="31524" y="32860"/>
                  </a:lnTo>
                  <a:lnTo>
                    <a:pt x="8196" y="56407"/>
                  </a:lnTo>
                  <a:lnTo>
                    <a:pt x="0" y="70589"/>
                  </a:lnTo>
                  <a:lnTo>
                    <a:pt x="181" y="84277"/>
                  </a:lnTo>
                  <a:lnTo>
                    <a:pt x="15433" y="110774"/>
                  </a:lnTo>
                  <a:lnTo>
                    <a:pt x="49012" y="142750"/>
                  </a:lnTo>
                  <a:lnTo>
                    <a:pt x="110859" y="173672"/>
                  </a:lnTo>
                  <a:lnTo>
                    <a:pt x="168199" y="198535"/>
                  </a:lnTo>
                  <a:lnTo>
                    <a:pt x="174403" y="209085"/>
                  </a:lnTo>
                  <a:lnTo>
                    <a:pt x="174304" y="221763"/>
                  </a:lnTo>
                  <a:lnTo>
                    <a:pt x="170006" y="235860"/>
                  </a:lnTo>
                  <a:lnTo>
                    <a:pt x="146414" y="259048"/>
                  </a:lnTo>
                  <a:lnTo>
                    <a:pt x="130246" y="269183"/>
                  </a:lnTo>
                  <a:lnTo>
                    <a:pt x="93465" y="276680"/>
                  </a:lnTo>
                  <a:lnTo>
                    <a:pt x="34408" y="2767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578100" y="57531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3763" y="55260"/>
                  </a:lnTo>
                  <a:lnTo>
                    <a:pt x="10052" y="99159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692400" y="5740400"/>
              <a:ext cx="1" cy="114301"/>
            </a:xfrm>
            <a:custGeom>
              <a:avLst/>
              <a:gdLst/>
              <a:ahLst/>
              <a:cxnLst/>
              <a:rect l="0" t="0" r="0" b="0"/>
              <a:pathLst>
                <a:path w="1" h="114301">
                  <a:moveTo>
                    <a:pt x="0" y="0"/>
                  </a:moveTo>
                  <a:lnTo>
                    <a:pt x="0" y="55260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832100" y="5829300"/>
              <a:ext cx="50801" cy="279401"/>
            </a:xfrm>
            <a:custGeom>
              <a:avLst/>
              <a:gdLst/>
              <a:ahLst/>
              <a:cxnLst/>
              <a:rect l="0" t="0" r="0" b="0"/>
              <a:pathLst>
                <a:path w="50801" h="279401">
                  <a:moveTo>
                    <a:pt x="50800" y="0"/>
                  </a:moveTo>
                  <a:lnTo>
                    <a:pt x="36985" y="62785"/>
                  </a:lnTo>
                  <a:lnTo>
                    <a:pt x="25070" y="123025"/>
                  </a:lnTo>
                  <a:lnTo>
                    <a:pt x="16365" y="180385"/>
                  </a:lnTo>
                  <a:lnTo>
                    <a:pt x="10023" y="23454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2959100" y="5664200"/>
              <a:ext cx="1" cy="50801"/>
            </a:xfrm>
            <a:custGeom>
              <a:avLst/>
              <a:gdLst/>
              <a:ahLst/>
              <a:cxnLst/>
              <a:rect l="0" t="0" r="0" b="0"/>
              <a:pathLst>
                <a:path w="1" h="50801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006259" y="5853254"/>
              <a:ext cx="244942" cy="204647"/>
            </a:xfrm>
            <a:custGeom>
              <a:avLst/>
              <a:gdLst/>
              <a:ahLst/>
              <a:cxnLst/>
              <a:rect l="0" t="0" r="0" b="0"/>
              <a:pathLst>
                <a:path w="244942" h="204647">
                  <a:moveTo>
                    <a:pt x="16341" y="141146"/>
                  </a:moveTo>
                  <a:lnTo>
                    <a:pt x="16341" y="168114"/>
                  </a:lnTo>
                  <a:lnTo>
                    <a:pt x="13519" y="171824"/>
                  </a:lnTo>
                  <a:lnTo>
                    <a:pt x="8815" y="170065"/>
                  </a:lnTo>
                  <a:lnTo>
                    <a:pt x="2857" y="164659"/>
                  </a:lnTo>
                  <a:lnTo>
                    <a:pt x="0" y="139837"/>
                  </a:lnTo>
                  <a:lnTo>
                    <a:pt x="9664" y="79896"/>
                  </a:lnTo>
                  <a:lnTo>
                    <a:pt x="27846" y="46955"/>
                  </a:lnTo>
                  <a:lnTo>
                    <a:pt x="51108" y="19320"/>
                  </a:lnTo>
                  <a:lnTo>
                    <a:pt x="96100" y="0"/>
                  </a:lnTo>
                  <a:lnTo>
                    <a:pt x="113258" y="482"/>
                  </a:lnTo>
                  <a:lnTo>
                    <a:pt x="147374" y="12306"/>
                  </a:lnTo>
                  <a:lnTo>
                    <a:pt x="184831" y="36022"/>
                  </a:lnTo>
                  <a:lnTo>
                    <a:pt x="213804" y="67665"/>
                  </a:lnTo>
                  <a:lnTo>
                    <a:pt x="233520" y="117335"/>
                  </a:lnTo>
                  <a:lnTo>
                    <a:pt x="241557" y="169996"/>
                  </a:lnTo>
                  <a:lnTo>
                    <a:pt x="244941" y="204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3469882" y="5778500"/>
              <a:ext cx="144236" cy="247213"/>
            </a:xfrm>
            <a:custGeom>
              <a:avLst/>
              <a:gdLst/>
              <a:ahLst/>
              <a:cxnLst/>
              <a:rect l="0" t="0" r="0" b="0"/>
              <a:pathLst>
                <a:path w="144236" h="247213">
                  <a:moveTo>
                    <a:pt x="136918" y="0"/>
                  </a:moveTo>
                  <a:lnTo>
                    <a:pt x="138329" y="49285"/>
                  </a:lnTo>
                  <a:lnTo>
                    <a:pt x="144235" y="85472"/>
                  </a:lnTo>
                  <a:lnTo>
                    <a:pt x="131418" y="36534"/>
                  </a:lnTo>
                  <a:lnTo>
                    <a:pt x="124785" y="30000"/>
                  </a:lnTo>
                  <a:lnTo>
                    <a:pt x="116129" y="27056"/>
                  </a:lnTo>
                  <a:lnTo>
                    <a:pt x="106126" y="26504"/>
                  </a:lnTo>
                  <a:lnTo>
                    <a:pt x="83721" y="37180"/>
                  </a:lnTo>
                  <a:lnTo>
                    <a:pt x="41587" y="71785"/>
                  </a:lnTo>
                  <a:lnTo>
                    <a:pt x="21496" y="104055"/>
                  </a:lnTo>
                  <a:lnTo>
                    <a:pt x="3477" y="155707"/>
                  </a:lnTo>
                  <a:lnTo>
                    <a:pt x="0" y="191500"/>
                  </a:lnTo>
                  <a:lnTo>
                    <a:pt x="3306" y="206689"/>
                  </a:lnTo>
                  <a:lnTo>
                    <a:pt x="18268" y="231091"/>
                  </a:lnTo>
                  <a:lnTo>
                    <a:pt x="46555" y="243818"/>
                  </a:lnTo>
                  <a:lnTo>
                    <a:pt x="63976" y="247212"/>
                  </a:lnTo>
                  <a:lnTo>
                    <a:pt x="94621" y="243457"/>
                  </a:lnTo>
                  <a:lnTo>
                    <a:pt x="136918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683000" y="5825911"/>
              <a:ext cx="118650" cy="183748"/>
            </a:xfrm>
            <a:custGeom>
              <a:avLst/>
              <a:gdLst/>
              <a:ahLst/>
              <a:cxnLst/>
              <a:rect l="0" t="0" r="0" b="0"/>
              <a:pathLst>
                <a:path w="118650" h="183748">
                  <a:moveTo>
                    <a:pt x="50800" y="41489"/>
                  </a:moveTo>
                  <a:lnTo>
                    <a:pt x="30574" y="61715"/>
                  </a:lnTo>
                  <a:lnTo>
                    <a:pt x="11254" y="108003"/>
                  </a:lnTo>
                  <a:lnTo>
                    <a:pt x="3335" y="159661"/>
                  </a:lnTo>
                  <a:lnTo>
                    <a:pt x="7867" y="171070"/>
                  </a:lnTo>
                  <a:lnTo>
                    <a:pt x="16534" y="178676"/>
                  </a:lnTo>
                  <a:lnTo>
                    <a:pt x="27956" y="183747"/>
                  </a:lnTo>
                  <a:lnTo>
                    <a:pt x="41215" y="182894"/>
                  </a:lnTo>
                  <a:lnTo>
                    <a:pt x="70999" y="170658"/>
                  </a:lnTo>
                  <a:lnTo>
                    <a:pt x="91763" y="151109"/>
                  </a:lnTo>
                  <a:lnTo>
                    <a:pt x="111385" y="112539"/>
                  </a:lnTo>
                  <a:lnTo>
                    <a:pt x="118649" y="82945"/>
                  </a:lnTo>
                  <a:lnTo>
                    <a:pt x="117174" y="55680"/>
                  </a:lnTo>
                  <a:lnTo>
                    <a:pt x="108051" y="33215"/>
                  </a:lnTo>
                  <a:lnTo>
                    <a:pt x="101667" y="23273"/>
                  </a:lnTo>
                  <a:lnTo>
                    <a:pt x="79522" y="8463"/>
                  </a:lnTo>
                  <a:lnTo>
                    <a:pt x="52277" y="0"/>
                  </a:lnTo>
                  <a:lnTo>
                    <a:pt x="0" y="3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3837165" y="5831830"/>
              <a:ext cx="150636" cy="213371"/>
            </a:xfrm>
            <a:custGeom>
              <a:avLst/>
              <a:gdLst/>
              <a:ahLst/>
              <a:cxnLst/>
              <a:rect l="0" t="0" r="0" b="0"/>
              <a:pathLst>
                <a:path w="150636" h="213371">
                  <a:moveTo>
                    <a:pt x="10935" y="22870"/>
                  </a:moveTo>
                  <a:lnTo>
                    <a:pt x="7172" y="84419"/>
                  </a:lnTo>
                  <a:lnTo>
                    <a:pt x="0" y="143527"/>
                  </a:lnTo>
                  <a:lnTo>
                    <a:pt x="823" y="148463"/>
                  </a:lnTo>
                  <a:lnTo>
                    <a:pt x="2782" y="146110"/>
                  </a:lnTo>
                  <a:lnTo>
                    <a:pt x="20000" y="94080"/>
                  </a:lnTo>
                  <a:lnTo>
                    <a:pt x="33690" y="42872"/>
                  </a:lnTo>
                  <a:lnTo>
                    <a:pt x="47389" y="13415"/>
                  </a:lnTo>
                  <a:lnTo>
                    <a:pt x="56404" y="5278"/>
                  </a:lnTo>
                  <a:lnTo>
                    <a:pt x="66648" y="1264"/>
                  </a:lnTo>
                  <a:lnTo>
                    <a:pt x="77710" y="0"/>
                  </a:lnTo>
                  <a:lnTo>
                    <a:pt x="101291" y="9883"/>
                  </a:lnTo>
                  <a:lnTo>
                    <a:pt x="123060" y="28387"/>
                  </a:lnTo>
                  <a:lnTo>
                    <a:pt x="137439" y="50722"/>
                  </a:lnTo>
                  <a:lnTo>
                    <a:pt x="146725" y="107323"/>
                  </a:lnTo>
                  <a:lnTo>
                    <a:pt x="149477" y="164232"/>
                  </a:lnTo>
                  <a:lnTo>
                    <a:pt x="150635" y="213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114831" y="5689600"/>
              <a:ext cx="12670" cy="355601"/>
            </a:xfrm>
            <a:custGeom>
              <a:avLst/>
              <a:gdLst/>
              <a:ahLst/>
              <a:cxnLst/>
              <a:rect l="0" t="0" r="0" b="0"/>
              <a:pathLst>
                <a:path w="12670" h="355601">
                  <a:moveTo>
                    <a:pt x="12669" y="0"/>
                  </a:moveTo>
                  <a:lnTo>
                    <a:pt x="3941" y="59424"/>
                  </a:lnTo>
                  <a:lnTo>
                    <a:pt x="1146" y="118423"/>
                  </a:lnTo>
                  <a:lnTo>
                    <a:pt x="318" y="172279"/>
                  </a:lnTo>
                  <a:lnTo>
                    <a:pt x="72" y="223986"/>
                  </a:lnTo>
                  <a:lnTo>
                    <a:pt x="0" y="275054"/>
                  </a:lnTo>
                  <a:lnTo>
                    <a:pt x="1389" y="321700"/>
                  </a:lnTo>
                  <a:lnTo>
                    <a:pt x="12669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051300" y="5786920"/>
              <a:ext cx="585722" cy="209760"/>
            </a:xfrm>
            <a:custGeom>
              <a:avLst/>
              <a:gdLst/>
              <a:ahLst/>
              <a:cxnLst/>
              <a:rect l="0" t="0" r="0" b="0"/>
              <a:pathLst>
                <a:path w="585722" h="209760">
                  <a:moveTo>
                    <a:pt x="0" y="80480"/>
                  </a:moveTo>
                  <a:lnTo>
                    <a:pt x="55260" y="66665"/>
                  </a:lnTo>
                  <a:lnTo>
                    <a:pt x="106684" y="54750"/>
                  </a:lnTo>
                  <a:lnTo>
                    <a:pt x="144782" y="50700"/>
                  </a:lnTo>
                  <a:lnTo>
                    <a:pt x="180529" y="58307"/>
                  </a:lnTo>
                  <a:lnTo>
                    <a:pt x="207706" y="78622"/>
                  </a:lnTo>
                  <a:lnTo>
                    <a:pt x="227780" y="106465"/>
                  </a:lnTo>
                  <a:lnTo>
                    <a:pt x="245604" y="153874"/>
                  </a:lnTo>
                  <a:lnTo>
                    <a:pt x="250268" y="186948"/>
                  </a:lnTo>
                  <a:lnTo>
                    <a:pt x="251512" y="189559"/>
                  </a:lnTo>
                  <a:lnTo>
                    <a:pt x="260414" y="131429"/>
                  </a:lnTo>
                  <a:lnTo>
                    <a:pt x="277009" y="79098"/>
                  </a:lnTo>
                  <a:lnTo>
                    <a:pt x="290567" y="48351"/>
                  </a:lnTo>
                  <a:lnTo>
                    <a:pt x="309763" y="27160"/>
                  </a:lnTo>
                  <a:lnTo>
                    <a:pt x="356580" y="2057"/>
                  </a:lnTo>
                  <a:lnTo>
                    <a:pt x="381436" y="0"/>
                  </a:lnTo>
                  <a:lnTo>
                    <a:pt x="393991" y="1427"/>
                  </a:lnTo>
                  <a:lnTo>
                    <a:pt x="419229" y="14300"/>
                  </a:lnTo>
                  <a:lnTo>
                    <a:pt x="431886" y="23660"/>
                  </a:lnTo>
                  <a:lnTo>
                    <a:pt x="440324" y="35545"/>
                  </a:lnTo>
                  <a:lnTo>
                    <a:pt x="449700" y="63801"/>
                  </a:lnTo>
                  <a:lnTo>
                    <a:pt x="446341" y="91411"/>
                  </a:lnTo>
                  <a:lnTo>
                    <a:pt x="421188" y="143630"/>
                  </a:lnTo>
                  <a:lnTo>
                    <a:pt x="416736" y="169225"/>
                  </a:lnTo>
                  <a:lnTo>
                    <a:pt x="417524" y="181977"/>
                  </a:lnTo>
                  <a:lnTo>
                    <a:pt x="422282" y="191889"/>
                  </a:lnTo>
                  <a:lnTo>
                    <a:pt x="438859" y="206666"/>
                  </a:lnTo>
                  <a:lnTo>
                    <a:pt x="449206" y="209759"/>
                  </a:lnTo>
                  <a:lnTo>
                    <a:pt x="471992" y="209434"/>
                  </a:lnTo>
                  <a:lnTo>
                    <a:pt x="508620" y="201317"/>
                  </a:lnTo>
                  <a:lnTo>
                    <a:pt x="529913" y="186397"/>
                  </a:lnTo>
                  <a:lnTo>
                    <a:pt x="566578" y="149066"/>
                  </a:lnTo>
                  <a:lnTo>
                    <a:pt x="585721" y="102840"/>
                  </a:lnTo>
                  <a:lnTo>
                    <a:pt x="584405" y="72073"/>
                  </a:lnTo>
                  <a:lnTo>
                    <a:pt x="580104" y="57942"/>
                  </a:lnTo>
                  <a:lnTo>
                    <a:pt x="571591" y="47110"/>
                  </a:lnTo>
                  <a:lnTo>
                    <a:pt x="547081" y="31312"/>
                  </a:lnTo>
                  <a:lnTo>
                    <a:pt x="501549" y="21227"/>
                  </a:lnTo>
                  <a:lnTo>
                    <a:pt x="459051" y="24980"/>
                  </a:lnTo>
                  <a:lnTo>
                    <a:pt x="451379" y="27958"/>
                  </a:lnTo>
                  <a:lnTo>
                    <a:pt x="447675" y="31354"/>
                  </a:lnTo>
                  <a:lnTo>
                    <a:pt x="444500" y="42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4712717" y="5651500"/>
              <a:ext cx="37084" cy="368301"/>
            </a:xfrm>
            <a:custGeom>
              <a:avLst/>
              <a:gdLst/>
              <a:ahLst/>
              <a:cxnLst/>
              <a:rect l="0" t="0" r="0" b="0"/>
              <a:pathLst>
                <a:path w="37084" h="368301">
                  <a:moveTo>
                    <a:pt x="24383" y="0"/>
                  </a:moveTo>
                  <a:lnTo>
                    <a:pt x="10568" y="62786"/>
                  </a:lnTo>
                  <a:lnTo>
                    <a:pt x="2416" y="123025"/>
                  </a:lnTo>
                  <a:lnTo>
                    <a:pt x="0" y="176623"/>
                  </a:lnTo>
                  <a:lnTo>
                    <a:pt x="3047" y="235777"/>
                  </a:lnTo>
                  <a:lnTo>
                    <a:pt x="9256" y="279767"/>
                  </a:lnTo>
                  <a:lnTo>
                    <a:pt x="24740" y="342711"/>
                  </a:lnTo>
                  <a:lnTo>
                    <a:pt x="37083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4902200" y="5638800"/>
              <a:ext cx="63501" cy="139701"/>
            </a:xfrm>
            <a:custGeom>
              <a:avLst/>
              <a:gdLst/>
              <a:ahLst/>
              <a:cxnLst/>
              <a:rect l="0" t="0" r="0" b="0"/>
              <a:pathLst>
                <a:path w="63501" h="139701">
                  <a:moveTo>
                    <a:pt x="63500" y="0"/>
                  </a:moveTo>
                  <a:lnTo>
                    <a:pt x="28147" y="59772"/>
                  </a:lnTo>
                  <a:lnTo>
                    <a:pt x="4682" y="118983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965700" y="5664200"/>
              <a:ext cx="63501" cy="165101"/>
            </a:xfrm>
            <a:custGeom>
              <a:avLst/>
              <a:gdLst/>
              <a:ahLst/>
              <a:cxnLst/>
              <a:rect l="0" t="0" r="0" b="0"/>
              <a:pathLst>
                <a:path w="63501" h="165101">
                  <a:moveTo>
                    <a:pt x="63500" y="0"/>
                  </a:moveTo>
                  <a:lnTo>
                    <a:pt x="59737" y="51497"/>
                  </a:lnTo>
                  <a:lnTo>
                    <a:pt x="39081" y="10848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5397500" y="5676900"/>
              <a:ext cx="245132" cy="320016"/>
            </a:xfrm>
            <a:custGeom>
              <a:avLst/>
              <a:gdLst/>
              <a:ahLst/>
              <a:cxnLst/>
              <a:rect l="0" t="0" r="0" b="0"/>
              <a:pathLst>
                <a:path w="245132" h="320016">
                  <a:moveTo>
                    <a:pt x="0" y="0"/>
                  </a:moveTo>
                  <a:lnTo>
                    <a:pt x="1411" y="58012"/>
                  </a:lnTo>
                  <a:lnTo>
                    <a:pt x="10139" y="108284"/>
                  </a:lnTo>
                  <a:lnTo>
                    <a:pt x="21967" y="167675"/>
                  </a:lnTo>
                  <a:lnTo>
                    <a:pt x="31464" y="226600"/>
                  </a:lnTo>
                  <a:lnTo>
                    <a:pt x="38200" y="285172"/>
                  </a:lnTo>
                  <a:lnTo>
                    <a:pt x="40989" y="281837"/>
                  </a:lnTo>
                  <a:lnTo>
                    <a:pt x="46439" y="260727"/>
                  </a:lnTo>
                  <a:lnTo>
                    <a:pt x="53741" y="217109"/>
                  </a:lnTo>
                  <a:lnTo>
                    <a:pt x="80835" y="171260"/>
                  </a:lnTo>
                  <a:lnTo>
                    <a:pt x="103660" y="148553"/>
                  </a:lnTo>
                  <a:lnTo>
                    <a:pt x="135441" y="136579"/>
                  </a:lnTo>
                  <a:lnTo>
                    <a:pt x="168852" y="134079"/>
                  </a:lnTo>
                  <a:lnTo>
                    <a:pt x="193108" y="142376"/>
                  </a:lnTo>
                  <a:lnTo>
                    <a:pt x="222631" y="162914"/>
                  </a:lnTo>
                  <a:lnTo>
                    <a:pt x="242510" y="193615"/>
                  </a:lnTo>
                  <a:lnTo>
                    <a:pt x="245131" y="224810"/>
                  </a:lnTo>
                  <a:lnTo>
                    <a:pt x="240180" y="259371"/>
                  </a:lnTo>
                  <a:lnTo>
                    <a:pt x="228572" y="288843"/>
                  </a:lnTo>
                  <a:lnTo>
                    <a:pt x="210243" y="308526"/>
                  </a:lnTo>
                  <a:lnTo>
                    <a:pt x="199429" y="315751"/>
                  </a:lnTo>
                  <a:lnTo>
                    <a:pt x="168598" y="320015"/>
                  </a:lnTo>
                  <a:lnTo>
                    <a:pt x="119099" y="314482"/>
                  </a:lnTo>
                  <a:lnTo>
                    <a:pt x="104799" y="311255"/>
                  </a:lnTo>
                  <a:lnTo>
                    <a:pt x="81385" y="296380"/>
                  </a:lnTo>
                  <a:lnTo>
                    <a:pt x="508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5727700" y="5803900"/>
              <a:ext cx="88901" cy="177801"/>
            </a:xfrm>
            <a:custGeom>
              <a:avLst/>
              <a:gdLst/>
              <a:ahLst/>
              <a:cxnLst/>
              <a:rect l="0" t="0" r="0" b="0"/>
              <a:pathLst>
                <a:path w="88901" h="177801">
                  <a:moveTo>
                    <a:pt x="0" y="0"/>
                  </a:moveTo>
                  <a:lnTo>
                    <a:pt x="35353" y="59772"/>
                  </a:lnTo>
                  <a:lnTo>
                    <a:pt x="59707" y="113979"/>
                  </a:lnTo>
                  <a:lnTo>
                    <a:pt x="72633" y="142850"/>
                  </a:lnTo>
                  <a:lnTo>
                    <a:pt x="889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5738202" y="5727700"/>
              <a:ext cx="179999" cy="457201"/>
            </a:xfrm>
            <a:custGeom>
              <a:avLst/>
              <a:gdLst/>
              <a:ahLst/>
              <a:cxnLst/>
              <a:rect l="0" t="0" r="0" b="0"/>
              <a:pathLst>
                <a:path w="179999" h="457201">
                  <a:moveTo>
                    <a:pt x="179998" y="0"/>
                  </a:moveTo>
                  <a:lnTo>
                    <a:pt x="166183" y="51497"/>
                  </a:lnTo>
                  <a:lnTo>
                    <a:pt x="150145" y="108480"/>
                  </a:lnTo>
                  <a:lnTo>
                    <a:pt x="137599" y="157418"/>
                  </a:lnTo>
                  <a:lnTo>
                    <a:pt x="118204" y="207666"/>
                  </a:lnTo>
                  <a:lnTo>
                    <a:pt x="94582" y="265044"/>
                  </a:lnTo>
                  <a:lnTo>
                    <a:pt x="69709" y="319988"/>
                  </a:lnTo>
                  <a:lnTo>
                    <a:pt x="37432" y="378983"/>
                  </a:lnTo>
                  <a:lnTo>
                    <a:pt x="12242" y="431402"/>
                  </a:lnTo>
                  <a:lnTo>
                    <a:pt x="1017" y="451379"/>
                  </a:lnTo>
                  <a:lnTo>
                    <a:pt x="0" y="454730"/>
                  </a:lnTo>
                  <a:lnTo>
                    <a:pt x="2198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6210300" y="5626100"/>
              <a:ext cx="342901" cy="368301"/>
            </a:xfrm>
            <a:custGeom>
              <a:avLst/>
              <a:gdLst/>
              <a:ahLst/>
              <a:cxnLst/>
              <a:rect l="0" t="0" r="0" b="0"/>
              <a:pathLst>
                <a:path w="342901" h="368301">
                  <a:moveTo>
                    <a:pt x="0" y="368300"/>
                  </a:moveTo>
                  <a:lnTo>
                    <a:pt x="17676" y="315270"/>
                  </a:lnTo>
                  <a:lnTo>
                    <a:pt x="34013" y="264848"/>
                  </a:lnTo>
                  <a:lnTo>
                    <a:pt x="50829" y="201998"/>
                  </a:lnTo>
                  <a:lnTo>
                    <a:pt x="59746" y="152044"/>
                  </a:lnTo>
                  <a:lnTo>
                    <a:pt x="69500" y="91338"/>
                  </a:lnTo>
                  <a:lnTo>
                    <a:pt x="80957" y="51522"/>
                  </a:lnTo>
                  <a:lnTo>
                    <a:pt x="87838" y="47048"/>
                  </a:lnTo>
                  <a:lnTo>
                    <a:pt x="96658" y="48299"/>
                  </a:lnTo>
                  <a:lnTo>
                    <a:pt x="106772" y="53366"/>
                  </a:lnTo>
                  <a:lnTo>
                    <a:pt x="121773" y="70285"/>
                  </a:lnTo>
                  <a:lnTo>
                    <a:pt x="142901" y="122382"/>
                  </a:lnTo>
                  <a:lnTo>
                    <a:pt x="163069" y="170474"/>
                  </a:lnTo>
                  <a:lnTo>
                    <a:pt x="180177" y="220471"/>
                  </a:lnTo>
                  <a:lnTo>
                    <a:pt x="200925" y="271033"/>
                  </a:lnTo>
                  <a:lnTo>
                    <a:pt x="224947" y="321763"/>
                  </a:lnTo>
                  <a:lnTo>
                    <a:pt x="249939" y="359058"/>
                  </a:lnTo>
                  <a:lnTo>
                    <a:pt x="256937" y="360728"/>
                  </a:lnTo>
                  <a:lnTo>
                    <a:pt x="263013" y="356196"/>
                  </a:lnTo>
                  <a:lnTo>
                    <a:pt x="268475" y="347531"/>
                  </a:lnTo>
                  <a:lnTo>
                    <a:pt x="278653" y="291656"/>
                  </a:lnTo>
                  <a:lnTo>
                    <a:pt x="288899" y="234426"/>
                  </a:lnTo>
                  <a:lnTo>
                    <a:pt x="300872" y="172784"/>
                  </a:lnTo>
                  <a:lnTo>
                    <a:pt x="313358" y="109835"/>
                  </a:lnTo>
                  <a:lnTo>
                    <a:pt x="325993" y="49320"/>
                  </a:lnTo>
                  <a:lnTo>
                    <a:pt x="339142" y="4568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6636011" y="5739542"/>
              <a:ext cx="221990" cy="216759"/>
            </a:xfrm>
            <a:custGeom>
              <a:avLst/>
              <a:gdLst/>
              <a:ahLst/>
              <a:cxnLst/>
              <a:rect l="0" t="0" r="0" b="0"/>
              <a:pathLst>
                <a:path w="221990" h="216759">
                  <a:moveTo>
                    <a:pt x="145789" y="51658"/>
                  </a:moveTo>
                  <a:lnTo>
                    <a:pt x="110436" y="5370"/>
                  </a:lnTo>
                  <a:lnTo>
                    <a:pt x="101054" y="1044"/>
                  </a:lnTo>
                  <a:lnTo>
                    <a:pt x="79340" y="0"/>
                  </a:lnTo>
                  <a:lnTo>
                    <a:pt x="55578" y="11765"/>
                  </a:lnTo>
                  <a:lnTo>
                    <a:pt x="43315" y="20830"/>
                  </a:lnTo>
                  <a:lnTo>
                    <a:pt x="12572" y="67297"/>
                  </a:lnTo>
                  <a:lnTo>
                    <a:pt x="1915" y="109408"/>
                  </a:lnTo>
                  <a:lnTo>
                    <a:pt x="0" y="150702"/>
                  </a:lnTo>
                  <a:lnTo>
                    <a:pt x="8557" y="178463"/>
                  </a:lnTo>
                  <a:lnTo>
                    <a:pt x="19023" y="185584"/>
                  </a:lnTo>
                  <a:lnTo>
                    <a:pt x="49467" y="189733"/>
                  </a:lnTo>
                  <a:lnTo>
                    <a:pt x="75227" y="183110"/>
                  </a:lnTo>
                  <a:lnTo>
                    <a:pt x="86048" y="177393"/>
                  </a:lnTo>
                  <a:lnTo>
                    <a:pt x="101834" y="159751"/>
                  </a:lnTo>
                  <a:lnTo>
                    <a:pt x="136813" y="98818"/>
                  </a:lnTo>
                  <a:lnTo>
                    <a:pt x="150028" y="55127"/>
                  </a:lnTo>
                  <a:lnTo>
                    <a:pt x="150027" y="53970"/>
                  </a:lnTo>
                  <a:lnTo>
                    <a:pt x="148614" y="57433"/>
                  </a:lnTo>
                  <a:lnTo>
                    <a:pt x="147758" y="113686"/>
                  </a:lnTo>
                  <a:lnTo>
                    <a:pt x="157505" y="168030"/>
                  </a:lnTo>
                  <a:lnTo>
                    <a:pt x="170281" y="193220"/>
                  </a:lnTo>
                  <a:lnTo>
                    <a:pt x="179051" y="201066"/>
                  </a:lnTo>
                  <a:lnTo>
                    <a:pt x="221989" y="2167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6897939" y="5720829"/>
              <a:ext cx="222882" cy="368874"/>
            </a:xfrm>
            <a:custGeom>
              <a:avLst/>
              <a:gdLst/>
              <a:ahLst/>
              <a:cxnLst/>
              <a:rect l="0" t="0" r="0" b="0"/>
              <a:pathLst>
                <a:path w="222882" h="368874">
                  <a:moveTo>
                    <a:pt x="48961" y="83071"/>
                  </a:moveTo>
                  <a:lnTo>
                    <a:pt x="20350" y="136101"/>
                  </a:lnTo>
                  <a:lnTo>
                    <a:pt x="12735" y="195251"/>
                  </a:lnTo>
                  <a:lnTo>
                    <a:pt x="10005" y="248797"/>
                  </a:lnTo>
                  <a:lnTo>
                    <a:pt x="4366" y="298309"/>
                  </a:lnTo>
                  <a:lnTo>
                    <a:pt x="0" y="361491"/>
                  </a:lnTo>
                  <a:lnTo>
                    <a:pt x="2209" y="368873"/>
                  </a:lnTo>
                  <a:lnTo>
                    <a:pt x="6504" y="368150"/>
                  </a:lnTo>
                  <a:lnTo>
                    <a:pt x="17391" y="353706"/>
                  </a:lnTo>
                  <a:lnTo>
                    <a:pt x="26934" y="333175"/>
                  </a:lnTo>
                  <a:lnTo>
                    <a:pt x="34418" y="273951"/>
                  </a:lnTo>
                  <a:lnTo>
                    <a:pt x="37126" y="217553"/>
                  </a:lnTo>
                  <a:lnTo>
                    <a:pt x="46239" y="164467"/>
                  </a:lnTo>
                  <a:lnTo>
                    <a:pt x="57875" y="114400"/>
                  </a:lnTo>
                  <a:lnTo>
                    <a:pt x="74449" y="58842"/>
                  </a:lnTo>
                  <a:lnTo>
                    <a:pt x="78653" y="45752"/>
                  </a:lnTo>
                  <a:lnTo>
                    <a:pt x="98376" y="23681"/>
                  </a:lnTo>
                  <a:lnTo>
                    <a:pt x="125956" y="7286"/>
                  </a:lnTo>
                  <a:lnTo>
                    <a:pt x="157030" y="0"/>
                  </a:lnTo>
                  <a:lnTo>
                    <a:pt x="173218" y="3701"/>
                  </a:lnTo>
                  <a:lnTo>
                    <a:pt x="206257" y="22866"/>
                  </a:lnTo>
                  <a:lnTo>
                    <a:pt x="215914" y="37290"/>
                  </a:lnTo>
                  <a:lnTo>
                    <a:pt x="222881" y="72131"/>
                  </a:lnTo>
                  <a:lnTo>
                    <a:pt x="217511" y="103609"/>
                  </a:lnTo>
                  <a:lnTo>
                    <a:pt x="204306" y="131710"/>
                  </a:lnTo>
                  <a:lnTo>
                    <a:pt x="173070" y="168508"/>
                  </a:lnTo>
                  <a:lnTo>
                    <a:pt x="149277" y="183602"/>
                  </a:lnTo>
                  <a:lnTo>
                    <a:pt x="137004" y="185370"/>
                  </a:lnTo>
                  <a:lnTo>
                    <a:pt x="87061" y="1719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175500" y="58801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378700" y="56388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12700" y="0"/>
                  </a:moveTo>
                  <a:lnTo>
                    <a:pt x="11289" y="44790"/>
                  </a:lnTo>
                  <a:lnTo>
                    <a:pt x="5959" y="90932"/>
                  </a:lnTo>
                  <a:lnTo>
                    <a:pt x="2648" y="140603"/>
                  </a:lnTo>
                  <a:lnTo>
                    <a:pt x="1177" y="188079"/>
                  </a:lnTo>
                  <a:lnTo>
                    <a:pt x="233" y="249497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518400" y="5613400"/>
              <a:ext cx="1" cy="317501"/>
            </a:xfrm>
            <a:custGeom>
              <a:avLst/>
              <a:gdLst/>
              <a:ahLst/>
              <a:cxnLst/>
              <a:rect l="0" t="0" r="0" b="0"/>
              <a:pathLst>
                <a:path w="1" h="317501">
                  <a:moveTo>
                    <a:pt x="0" y="0"/>
                  </a:moveTo>
                  <a:lnTo>
                    <a:pt x="0" y="44790"/>
                  </a:lnTo>
                  <a:lnTo>
                    <a:pt x="0" y="90932"/>
                  </a:lnTo>
                  <a:lnTo>
                    <a:pt x="0" y="144366"/>
                  </a:lnTo>
                  <a:lnTo>
                    <a:pt x="0" y="198219"/>
                  </a:lnTo>
                  <a:lnTo>
                    <a:pt x="0" y="245671"/>
                  </a:lnTo>
                  <a:lnTo>
                    <a:pt x="0" y="278991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7645400" y="5651500"/>
              <a:ext cx="7318" cy="279401"/>
            </a:xfrm>
            <a:custGeom>
              <a:avLst/>
              <a:gdLst/>
              <a:ahLst/>
              <a:cxnLst/>
              <a:rect l="0" t="0" r="0" b="0"/>
              <a:pathLst>
                <a:path w="7318" h="279401">
                  <a:moveTo>
                    <a:pt x="0" y="0"/>
                  </a:moveTo>
                  <a:lnTo>
                    <a:pt x="0" y="62786"/>
                  </a:lnTo>
                  <a:lnTo>
                    <a:pt x="0" y="123025"/>
                  </a:lnTo>
                  <a:lnTo>
                    <a:pt x="0" y="180385"/>
                  </a:lnTo>
                  <a:lnTo>
                    <a:pt x="3763" y="234540"/>
                  </a:lnTo>
                  <a:lnTo>
                    <a:pt x="7317" y="259462"/>
                  </a:lnTo>
                  <a:lnTo>
                    <a:pt x="6289" y="266108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7315200" y="5626100"/>
              <a:ext cx="419101" cy="45418"/>
            </a:xfrm>
            <a:custGeom>
              <a:avLst/>
              <a:gdLst/>
              <a:ahLst/>
              <a:cxnLst/>
              <a:rect l="0" t="0" r="0" b="0"/>
              <a:pathLst>
                <a:path w="419101" h="45418">
                  <a:moveTo>
                    <a:pt x="0" y="38100"/>
                  </a:moveTo>
                  <a:lnTo>
                    <a:pt x="43379" y="45417"/>
                  </a:lnTo>
                  <a:lnTo>
                    <a:pt x="104104" y="40895"/>
                  </a:lnTo>
                  <a:lnTo>
                    <a:pt x="159100" y="38928"/>
                  </a:lnTo>
                  <a:lnTo>
                    <a:pt x="209732" y="36934"/>
                  </a:lnTo>
                  <a:lnTo>
                    <a:pt x="269245" y="28096"/>
                  </a:lnTo>
                  <a:lnTo>
                    <a:pt x="328194" y="19191"/>
                  </a:lnTo>
                  <a:lnTo>
                    <a:pt x="386510" y="5254"/>
                  </a:lnTo>
                  <a:lnTo>
                    <a:pt x="419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7289800" y="5880100"/>
              <a:ext cx="533401" cy="50801"/>
            </a:xfrm>
            <a:custGeom>
              <a:avLst/>
              <a:gdLst/>
              <a:ahLst/>
              <a:cxnLst/>
              <a:rect l="0" t="0" r="0" b="0"/>
              <a:pathLst>
                <a:path w="533401" h="50801">
                  <a:moveTo>
                    <a:pt x="0" y="50800"/>
                  </a:moveTo>
                  <a:lnTo>
                    <a:pt x="55260" y="50800"/>
                  </a:lnTo>
                  <a:lnTo>
                    <a:pt x="112672" y="44058"/>
                  </a:lnTo>
                  <a:lnTo>
                    <a:pt x="165402" y="39865"/>
                  </a:lnTo>
                  <a:lnTo>
                    <a:pt x="225710" y="31881"/>
                  </a:lnTo>
                  <a:lnTo>
                    <a:pt x="281522" y="27320"/>
                  </a:lnTo>
                  <a:lnTo>
                    <a:pt x="340550" y="19227"/>
                  </a:lnTo>
                  <a:lnTo>
                    <a:pt x="395983" y="14634"/>
                  </a:lnTo>
                  <a:lnTo>
                    <a:pt x="448156" y="13273"/>
                  </a:lnTo>
                  <a:lnTo>
                    <a:pt x="510708" y="11402"/>
                  </a:lnTo>
                  <a:lnTo>
                    <a:pt x="518272" y="9012"/>
                  </a:lnTo>
                  <a:lnTo>
                    <a:pt x="533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2463575" y="6159500"/>
            <a:ext cx="6324826" cy="1117601"/>
            <a:chOff x="2463575" y="6159500"/>
            <a:chExt cx="6324826" cy="1117601"/>
          </a:xfrm>
        </p:grpSpPr>
        <p:sp>
          <p:nvSpPr>
            <p:cNvPr id="236" name="Freeform 235"/>
            <p:cNvSpPr/>
            <p:nvPr/>
          </p:nvSpPr>
          <p:spPr>
            <a:xfrm>
              <a:off x="2463575" y="6320865"/>
              <a:ext cx="304675" cy="409069"/>
            </a:xfrm>
            <a:custGeom>
              <a:avLst/>
              <a:gdLst/>
              <a:ahLst/>
              <a:cxnLst/>
              <a:rect l="0" t="0" r="0" b="0"/>
              <a:pathLst>
                <a:path w="304675" h="409069">
                  <a:moveTo>
                    <a:pt x="292325" y="156135"/>
                  </a:moveTo>
                  <a:lnTo>
                    <a:pt x="288562" y="104639"/>
                  </a:lnTo>
                  <a:lnTo>
                    <a:pt x="274747" y="67028"/>
                  </a:lnTo>
                  <a:lnTo>
                    <a:pt x="244795" y="23136"/>
                  </a:lnTo>
                  <a:lnTo>
                    <a:pt x="213331" y="2741"/>
                  </a:lnTo>
                  <a:lnTo>
                    <a:pt x="189483" y="0"/>
                  </a:lnTo>
                  <a:lnTo>
                    <a:pt x="161951" y="6308"/>
                  </a:lnTo>
                  <a:lnTo>
                    <a:pt x="111017" y="33660"/>
                  </a:lnTo>
                  <a:lnTo>
                    <a:pt x="76169" y="69987"/>
                  </a:lnTo>
                  <a:lnTo>
                    <a:pt x="57026" y="99973"/>
                  </a:lnTo>
                  <a:lnTo>
                    <a:pt x="50399" y="128352"/>
                  </a:lnTo>
                  <a:lnTo>
                    <a:pt x="50608" y="141846"/>
                  </a:lnTo>
                  <a:lnTo>
                    <a:pt x="65892" y="168129"/>
                  </a:lnTo>
                  <a:lnTo>
                    <a:pt x="90088" y="191099"/>
                  </a:lnTo>
                  <a:lnTo>
                    <a:pt x="151404" y="221106"/>
                  </a:lnTo>
                  <a:lnTo>
                    <a:pt x="194416" y="235811"/>
                  </a:lnTo>
                  <a:lnTo>
                    <a:pt x="254064" y="253434"/>
                  </a:lnTo>
                  <a:lnTo>
                    <a:pt x="280494" y="268053"/>
                  </a:lnTo>
                  <a:lnTo>
                    <a:pt x="297885" y="287721"/>
                  </a:lnTo>
                  <a:lnTo>
                    <a:pt x="304499" y="298892"/>
                  </a:lnTo>
                  <a:lnTo>
                    <a:pt x="304674" y="311984"/>
                  </a:lnTo>
                  <a:lnTo>
                    <a:pt x="293580" y="341583"/>
                  </a:lnTo>
                  <a:lnTo>
                    <a:pt x="263534" y="376496"/>
                  </a:lnTo>
                  <a:lnTo>
                    <a:pt x="221078" y="397973"/>
                  </a:lnTo>
                  <a:lnTo>
                    <a:pt x="172751" y="406531"/>
                  </a:lnTo>
                  <a:lnTo>
                    <a:pt x="122683" y="409068"/>
                  </a:lnTo>
                  <a:lnTo>
                    <a:pt x="81462" y="405897"/>
                  </a:lnTo>
                  <a:lnTo>
                    <a:pt x="21943" y="392416"/>
                  </a:lnTo>
                  <a:lnTo>
                    <a:pt x="6237" y="385623"/>
                  </a:lnTo>
                  <a:lnTo>
                    <a:pt x="0" y="378271"/>
                  </a:lnTo>
                  <a:lnTo>
                    <a:pt x="75" y="370548"/>
                  </a:lnTo>
                  <a:lnTo>
                    <a:pt x="12925" y="346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2730500" y="6464300"/>
              <a:ext cx="531828" cy="246169"/>
            </a:xfrm>
            <a:custGeom>
              <a:avLst/>
              <a:gdLst/>
              <a:ahLst/>
              <a:cxnLst/>
              <a:rect l="0" t="0" r="0" b="0"/>
              <a:pathLst>
                <a:path w="531828" h="246169">
                  <a:moveTo>
                    <a:pt x="0" y="127000"/>
                  </a:moveTo>
                  <a:lnTo>
                    <a:pt x="52734" y="140815"/>
                  </a:lnTo>
                  <a:lnTo>
                    <a:pt x="111110" y="145204"/>
                  </a:lnTo>
                  <a:lnTo>
                    <a:pt x="160392" y="137568"/>
                  </a:lnTo>
                  <a:lnTo>
                    <a:pt x="174661" y="134045"/>
                  </a:lnTo>
                  <a:lnTo>
                    <a:pt x="184174" y="126053"/>
                  </a:lnTo>
                  <a:lnTo>
                    <a:pt x="194744" y="102119"/>
                  </a:lnTo>
                  <a:lnTo>
                    <a:pt x="191916" y="76431"/>
                  </a:lnTo>
                  <a:lnTo>
                    <a:pt x="181252" y="52314"/>
                  </a:lnTo>
                  <a:lnTo>
                    <a:pt x="167104" y="32188"/>
                  </a:lnTo>
                  <a:lnTo>
                    <a:pt x="157970" y="27103"/>
                  </a:lnTo>
                  <a:lnTo>
                    <a:pt x="136531" y="25216"/>
                  </a:lnTo>
                  <a:lnTo>
                    <a:pt x="126298" y="30922"/>
                  </a:lnTo>
                  <a:lnTo>
                    <a:pt x="80898" y="89348"/>
                  </a:lnTo>
                  <a:lnTo>
                    <a:pt x="68655" y="140617"/>
                  </a:lnTo>
                  <a:lnTo>
                    <a:pt x="71769" y="187009"/>
                  </a:lnTo>
                  <a:lnTo>
                    <a:pt x="85520" y="214348"/>
                  </a:lnTo>
                  <a:lnTo>
                    <a:pt x="95113" y="227565"/>
                  </a:lnTo>
                  <a:lnTo>
                    <a:pt x="108564" y="236377"/>
                  </a:lnTo>
                  <a:lnTo>
                    <a:pt x="142325" y="246168"/>
                  </a:lnTo>
                  <a:lnTo>
                    <a:pt x="169559" y="242993"/>
                  </a:lnTo>
                  <a:lnTo>
                    <a:pt x="200758" y="225339"/>
                  </a:lnTo>
                  <a:lnTo>
                    <a:pt x="236584" y="194090"/>
                  </a:lnTo>
                  <a:lnTo>
                    <a:pt x="255582" y="162400"/>
                  </a:lnTo>
                  <a:lnTo>
                    <a:pt x="270148" y="126200"/>
                  </a:lnTo>
                  <a:lnTo>
                    <a:pt x="276659" y="68437"/>
                  </a:lnTo>
                  <a:lnTo>
                    <a:pt x="277572" y="61147"/>
                  </a:lnTo>
                  <a:lnTo>
                    <a:pt x="278588" y="71862"/>
                  </a:lnTo>
                  <a:lnTo>
                    <a:pt x="280651" y="134819"/>
                  </a:lnTo>
                  <a:lnTo>
                    <a:pt x="290903" y="183252"/>
                  </a:lnTo>
                  <a:lnTo>
                    <a:pt x="303798" y="206564"/>
                  </a:lnTo>
                  <a:lnTo>
                    <a:pt x="314010" y="209676"/>
                  </a:lnTo>
                  <a:lnTo>
                    <a:pt x="340408" y="201845"/>
                  </a:lnTo>
                  <a:lnTo>
                    <a:pt x="363429" y="176727"/>
                  </a:lnTo>
                  <a:lnTo>
                    <a:pt x="388494" y="122919"/>
                  </a:lnTo>
                  <a:lnTo>
                    <a:pt x="394463" y="103112"/>
                  </a:lnTo>
                  <a:lnTo>
                    <a:pt x="398442" y="96964"/>
                  </a:lnTo>
                  <a:lnTo>
                    <a:pt x="401095" y="99920"/>
                  </a:lnTo>
                  <a:lnTo>
                    <a:pt x="417252" y="155263"/>
                  </a:lnTo>
                  <a:lnTo>
                    <a:pt x="430508" y="185186"/>
                  </a:lnTo>
                  <a:lnTo>
                    <a:pt x="440817" y="195425"/>
                  </a:lnTo>
                  <a:lnTo>
                    <a:pt x="467322" y="206800"/>
                  </a:lnTo>
                  <a:lnTo>
                    <a:pt x="479470" y="207011"/>
                  </a:lnTo>
                  <a:lnTo>
                    <a:pt x="500494" y="199720"/>
                  </a:lnTo>
                  <a:lnTo>
                    <a:pt x="515483" y="175782"/>
                  </a:lnTo>
                  <a:lnTo>
                    <a:pt x="528091" y="122639"/>
                  </a:lnTo>
                  <a:lnTo>
                    <a:pt x="531827" y="62208"/>
                  </a:lnTo>
                  <a:lnTo>
                    <a:pt x="531290" y="27648"/>
                  </a:lnTo>
                  <a:lnTo>
                    <a:pt x="520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323461" y="6476665"/>
              <a:ext cx="232540" cy="227348"/>
            </a:xfrm>
            <a:custGeom>
              <a:avLst/>
              <a:gdLst/>
              <a:ahLst/>
              <a:cxnLst/>
              <a:rect l="0" t="0" r="0" b="0"/>
              <a:pathLst>
                <a:path w="232540" h="227348">
                  <a:moveTo>
                    <a:pt x="130939" y="63835"/>
                  </a:moveTo>
                  <a:lnTo>
                    <a:pt x="130939" y="36867"/>
                  </a:lnTo>
                  <a:lnTo>
                    <a:pt x="123413" y="16101"/>
                  </a:lnTo>
                  <a:lnTo>
                    <a:pt x="117455" y="6613"/>
                  </a:lnTo>
                  <a:lnTo>
                    <a:pt x="107838" y="1698"/>
                  </a:lnTo>
                  <a:lnTo>
                    <a:pt x="82102" y="0"/>
                  </a:lnTo>
                  <a:lnTo>
                    <a:pt x="59374" y="7712"/>
                  </a:lnTo>
                  <a:lnTo>
                    <a:pt x="49363" y="13720"/>
                  </a:lnTo>
                  <a:lnTo>
                    <a:pt x="21788" y="55884"/>
                  </a:lnTo>
                  <a:lnTo>
                    <a:pt x="2486" y="106322"/>
                  </a:lnTo>
                  <a:lnTo>
                    <a:pt x="0" y="147628"/>
                  </a:lnTo>
                  <a:lnTo>
                    <a:pt x="6422" y="188565"/>
                  </a:lnTo>
                  <a:lnTo>
                    <a:pt x="23387" y="216167"/>
                  </a:lnTo>
                  <a:lnTo>
                    <a:pt x="36660" y="223245"/>
                  </a:lnTo>
                  <a:lnTo>
                    <a:pt x="70223" y="227347"/>
                  </a:lnTo>
                  <a:lnTo>
                    <a:pt x="84817" y="223643"/>
                  </a:lnTo>
                  <a:lnTo>
                    <a:pt x="108559" y="208239"/>
                  </a:lnTo>
                  <a:lnTo>
                    <a:pt x="137792" y="155539"/>
                  </a:lnTo>
                  <a:lnTo>
                    <a:pt x="148096" y="110237"/>
                  </a:lnTo>
                  <a:lnTo>
                    <a:pt x="152675" y="77402"/>
                  </a:lnTo>
                  <a:lnTo>
                    <a:pt x="153897" y="78524"/>
                  </a:lnTo>
                  <a:lnTo>
                    <a:pt x="169940" y="141325"/>
                  </a:lnTo>
                  <a:lnTo>
                    <a:pt x="186150" y="191090"/>
                  </a:lnTo>
                  <a:lnTo>
                    <a:pt x="193146" y="199472"/>
                  </a:lnTo>
                  <a:lnTo>
                    <a:pt x="232539" y="2162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606800" y="6451600"/>
              <a:ext cx="152401" cy="246590"/>
            </a:xfrm>
            <a:custGeom>
              <a:avLst/>
              <a:gdLst/>
              <a:ahLst/>
              <a:cxnLst/>
              <a:rect l="0" t="0" r="0" b="0"/>
              <a:pathLst>
                <a:path w="152401" h="246590">
                  <a:moveTo>
                    <a:pt x="0" y="101600"/>
                  </a:moveTo>
                  <a:lnTo>
                    <a:pt x="3763" y="164385"/>
                  </a:lnTo>
                  <a:lnTo>
                    <a:pt x="10052" y="224625"/>
                  </a:lnTo>
                  <a:lnTo>
                    <a:pt x="11523" y="246589"/>
                  </a:lnTo>
                  <a:lnTo>
                    <a:pt x="12467" y="191701"/>
                  </a:lnTo>
                  <a:lnTo>
                    <a:pt x="16394" y="134882"/>
                  </a:lnTo>
                  <a:lnTo>
                    <a:pt x="25631" y="103692"/>
                  </a:lnTo>
                  <a:lnTo>
                    <a:pt x="62292" y="45203"/>
                  </a:lnTo>
                  <a:lnTo>
                    <a:pt x="71161" y="34369"/>
                  </a:lnTo>
                  <a:lnTo>
                    <a:pt x="99831" y="18568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891363" y="6261100"/>
              <a:ext cx="172638" cy="396995"/>
            </a:xfrm>
            <a:custGeom>
              <a:avLst/>
              <a:gdLst/>
              <a:ahLst/>
              <a:cxnLst/>
              <a:rect l="0" t="0" r="0" b="0"/>
              <a:pathLst>
                <a:path w="172638" h="396995">
                  <a:moveTo>
                    <a:pt x="159937" y="0"/>
                  </a:moveTo>
                  <a:lnTo>
                    <a:pt x="136070" y="51496"/>
                  </a:lnTo>
                  <a:lnTo>
                    <a:pt x="122291" y="96632"/>
                  </a:lnTo>
                  <a:lnTo>
                    <a:pt x="113034" y="154691"/>
                  </a:lnTo>
                  <a:lnTo>
                    <a:pt x="114055" y="212816"/>
                  </a:lnTo>
                  <a:lnTo>
                    <a:pt x="123294" y="265786"/>
                  </a:lnTo>
                  <a:lnTo>
                    <a:pt x="134969" y="320992"/>
                  </a:lnTo>
                  <a:lnTo>
                    <a:pt x="140373" y="347274"/>
                  </a:lnTo>
                  <a:lnTo>
                    <a:pt x="122101" y="289105"/>
                  </a:lnTo>
                  <a:lnTo>
                    <a:pt x="99494" y="250917"/>
                  </a:lnTo>
                  <a:lnTo>
                    <a:pt x="90008" y="244890"/>
                  </a:lnTo>
                  <a:lnTo>
                    <a:pt x="68180" y="241954"/>
                  </a:lnTo>
                  <a:lnTo>
                    <a:pt x="48130" y="249117"/>
                  </a:lnTo>
                  <a:lnTo>
                    <a:pt x="38832" y="254978"/>
                  </a:lnTo>
                  <a:lnTo>
                    <a:pt x="12263" y="290195"/>
                  </a:lnTo>
                  <a:lnTo>
                    <a:pt x="0" y="343119"/>
                  </a:lnTo>
                  <a:lnTo>
                    <a:pt x="3924" y="359980"/>
                  </a:lnTo>
                  <a:lnTo>
                    <a:pt x="23335" y="390003"/>
                  </a:lnTo>
                  <a:lnTo>
                    <a:pt x="37824" y="396880"/>
                  </a:lnTo>
                  <a:lnTo>
                    <a:pt x="72739" y="396994"/>
                  </a:lnTo>
                  <a:lnTo>
                    <a:pt x="118578" y="387934"/>
                  </a:lnTo>
                  <a:lnTo>
                    <a:pt x="172637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4800600" y="6464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582015" y="6237031"/>
              <a:ext cx="294786" cy="443170"/>
            </a:xfrm>
            <a:custGeom>
              <a:avLst/>
              <a:gdLst/>
              <a:ahLst/>
              <a:cxnLst/>
              <a:rect l="0" t="0" r="0" b="0"/>
              <a:pathLst>
                <a:path w="294786" h="443170">
                  <a:moveTo>
                    <a:pt x="205885" y="290769"/>
                  </a:moveTo>
                  <a:lnTo>
                    <a:pt x="181466" y="237739"/>
                  </a:lnTo>
                  <a:lnTo>
                    <a:pt x="171262" y="230016"/>
                  </a:lnTo>
                  <a:lnTo>
                    <a:pt x="144871" y="221434"/>
                  </a:lnTo>
                  <a:lnTo>
                    <a:pt x="105021" y="223345"/>
                  </a:lnTo>
                  <a:lnTo>
                    <a:pt x="82975" y="233050"/>
                  </a:lnTo>
                  <a:lnTo>
                    <a:pt x="63770" y="248183"/>
                  </a:lnTo>
                  <a:lnTo>
                    <a:pt x="19858" y="304551"/>
                  </a:lnTo>
                  <a:lnTo>
                    <a:pt x="1031" y="341890"/>
                  </a:lnTo>
                  <a:lnTo>
                    <a:pt x="0" y="393248"/>
                  </a:lnTo>
                  <a:lnTo>
                    <a:pt x="12781" y="421452"/>
                  </a:lnTo>
                  <a:lnTo>
                    <a:pt x="22115" y="432924"/>
                  </a:lnTo>
                  <a:lnTo>
                    <a:pt x="35394" y="439161"/>
                  </a:lnTo>
                  <a:lnTo>
                    <a:pt x="68963" y="442329"/>
                  </a:lnTo>
                  <a:lnTo>
                    <a:pt x="99875" y="435269"/>
                  </a:lnTo>
                  <a:lnTo>
                    <a:pt x="126314" y="421314"/>
                  </a:lnTo>
                  <a:lnTo>
                    <a:pt x="147472" y="401000"/>
                  </a:lnTo>
                  <a:lnTo>
                    <a:pt x="175323" y="343326"/>
                  </a:lnTo>
                  <a:lnTo>
                    <a:pt x="196986" y="292857"/>
                  </a:lnTo>
                  <a:lnTo>
                    <a:pt x="212969" y="232435"/>
                  </a:lnTo>
                  <a:lnTo>
                    <a:pt x="222204" y="185820"/>
                  </a:lnTo>
                  <a:lnTo>
                    <a:pt x="227249" y="140643"/>
                  </a:lnTo>
                  <a:lnTo>
                    <a:pt x="230089" y="79306"/>
                  </a:lnTo>
                  <a:lnTo>
                    <a:pt x="230931" y="25384"/>
                  </a:lnTo>
                  <a:lnTo>
                    <a:pt x="229716" y="664"/>
                  </a:lnTo>
                  <a:lnTo>
                    <a:pt x="227417" y="0"/>
                  </a:lnTo>
                  <a:lnTo>
                    <a:pt x="224473" y="3789"/>
                  </a:lnTo>
                  <a:lnTo>
                    <a:pt x="213588" y="63059"/>
                  </a:lnTo>
                  <a:lnTo>
                    <a:pt x="209308" y="109602"/>
                  </a:lnTo>
                  <a:lnTo>
                    <a:pt x="208818" y="155217"/>
                  </a:lnTo>
                  <a:lnTo>
                    <a:pt x="213303" y="203712"/>
                  </a:lnTo>
                  <a:lnTo>
                    <a:pt x="220000" y="249725"/>
                  </a:lnTo>
                  <a:lnTo>
                    <a:pt x="231704" y="311534"/>
                  </a:lnTo>
                  <a:lnTo>
                    <a:pt x="244109" y="361832"/>
                  </a:lnTo>
                  <a:lnTo>
                    <a:pt x="267685" y="416754"/>
                  </a:lnTo>
                  <a:lnTo>
                    <a:pt x="279448" y="431429"/>
                  </a:lnTo>
                  <a:lnTo>
                    <a:pt x="294785" y="443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927600" y="6451600"/>
              <a:ext cx="198357" cy="228601"/>
            </a:xfrm>
            <a:custGeom>
              <a:avLst/>
              <a:gdLst/>
              <a:ahLst/>
              <a:cxnLst/>
              <a:rect l="0" t="0" r="0" b="0"/>
              <a:pathLst>
                <a:path w="198357" h="228601">
                  <a:moveTo>
                    <a:pt x="0" y="0"/>
                  </a:moveTo>
                  <a:lnTo>
                    <a:pt x="2822" y="40556"/>
                  </a:lnTo>
                  <a:lnTo>
                    <a:pt x="13484" y="70707"/>
                  </a:lnTo>
                  <a:lnTo>
                    <a:pt x="48837" y="112672"/>
                  </a:lnTo>
                  <a:lnTo>
                    <a:pt x="82853" y="127688"/>
                  </a:lnTo>
                  <a:lnTo>
                    <a:pt x="120079" y="131539"/>
                  </a:lnTo>
                  <a:lnTo>
                    <a:pt x="155439" y="123844"/>
                  </a:lnTo>
                  <a:lnTo>
                    <a:pt x="168537" y="115018"/>
                  </a:lnTo>
                  <a:lnTo>
                    <a:pt x="186853" y="90160"/>
                  </a:lnTo>
                  <a:lnTo>
                    <a:pt x="198356" y="44431"/>
                  </a:lnTo>
                  <a:lnTo>
                    <a:pt x="193522" y="19277"/>
                  </a:lnTo>
                  <a:lnTo>
                    <a:pt x="188281" y="8618"/>
                  </a:lnTo>
                  <a:lnTo>
                    <a:pt x="180554" y="2923"/>
                  </a:lnTo>
                  <a:lnTo>
                    <a:pt x="171169" y="538"/>
                  </a:lnTo>
                  <a:lnTo>
                    <a:pt x="160679" y="358"/>
                  </a:lnTo>
                  <a:lnTo>
                    <a:pt x="149453" y="7295"/>
                  </a:lnTo>
                  <a:lnTo>
                    <a:pt x="116249" y="47944"/>
                  </a:lnTo>
                  <a:lnTo>
                    <a:pt x="101996" y="74931"/>
                  </a:lnTo>
                  <a:lnTo>
                    <a:pt x="92780" y="127408"/>
                  </a:lnTo>
                  <a:lnTo>
                    <a:pt x="103534" y="180900"/>
                  </a:lnTo>
                  <a:lnTo>
                    <a:pt x="120804" y="207870"/>
                  </a:lnTo>
                  <a:lnTo>
                    <a:pt x="131336" y="219014"/>
                  </a:lnTo>
                  <a:lnTo>
                    <a:pt x="142591" y="225031"/>
                  </a:lnTo>
                  <a:lnTo>
                    <a:pt x="1905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222144" y="6426200"/>
              <a:ext cx="264257" cy="200643"/>
            </a:xfrm>
            <a:custGeom>
              <a:avLst/>
              <a:gdLst/>
              <a:ahLst/>
              <a:cxnLst/>
              <a:rect l="0" t="0" r="0" b="0"/>
              <a:pathLst>
                <a:path w="264257" h="200643">
                  <a:moveTo>
                    <a:pt x="35656" y="0"/>
                  </a:moveTo>
                  <a:lnTo>
                    <a:pt x="21841" y="48971"/>
                  </a:lnTo>
                  <a:lnTo>
                    <a:pt x="9926" y="108584"/>
                  </a:lnTo>
                  <a:lnTo>
                    <a:pt x="3054" y="152681"/>
                  </a:lnTo>
                  <a:lnTo>
                    <a:pt x="0" y="191096"/>
                  </a:lnTo>
                  <a:lnTo>
                    <a:pt x="2007" y="199364"/>
                  </a:lnTo>
                  <a:lnTo>
                    <a:pt x="6168" y="200642"/>
                  </a:lnTo>
                  <a:lnTo>
                    <a:pt x="11764" y="197262"/>
                  </a:lnTo>
                  <a:lnTo>
                    <a:pt x="26382" y="152051"/>
                  </a:lnTo>
                  <a:lnTo>
                    <a:pt x="39650" y="91776"/>
                  </a:lnTo>
                  <a:lnTo>
                    <a:pt x="59260" y="49457"/>
                  </a:lnTo>
                  <a:lnTo>
                    <a:pt x="68326" y="42849"/>
                  </a:lnTo>
                  <a:lnTo>
                    <a:pt x="78603" y="39855"/>
                  </a:lnTo>
                  <a:lnTo>
                    <a:pt x="89687" y="39270"/>
                  </a:lnTo>
                  <a:lnTo>
                    <a:pt x="99899" y="44524"/>
                  </a:lnTo>
                  <a:lnTo>
                    <a:pt x="118771" y="65415"/>
                  </a:lnTo>
                  <a:lnTo>
                    <a:pt x="138521" y="108909"/>
                  </a:lnTo>
                  <a:lnTo>
                    <a:pt x="147697" y="171614"/>
                  </a:lnTo>
                  <a:lnTo>
                    <a:pt x="148450" y="170853"/>
                  </a:lnTo>
                  <a:lnTo>
                    <a:pt x="159897" y="124413"/>
                  </a:lnTo>
                  <a:lnTo>
                    <a:pt x="179783" y="63159"/>
                  </a:lnTo>
                  <a:lnTo>
                    <a:pt x="192347" y="25299"/>
                  </a:lnTo>
                  <a:lnTo>
                    <a:pt x="208307" y="7481"/>
                  </a:lnTo>
                  <a:lnTo>
                    <a:pt x="218490" y="754"/>
                  </a:lnTo>
                  <a:lnTo>
                    <a:pt x="226690" y="503"/>
                  </a:lnTo>
                  <a:lnTo>
                    <a:pt x="233568" y="4568"/>
                  </a:lnTo>
                  <a:lnTo>
                    <a:pt x="239564" y="11512"/>
                  </a:lnTo>
                  <a:lnTo>
                    <a:pt x="246226" y="38042"/>
                  </a:lnTo>
                  <a:lnTo>
                    <a:pt x="249977" y="96409"/>
                  </a:lnTo>
                  <a:lnTo>
                    <a:pt x="254851" y="152273"/>
                  </a:lnTo>
                  <a:lnTo>
                    <a:pt x="264256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596697" y="6384755"/>
              <a:ext cx="169104" cy="244646"/>
            </a:xfrm>
            <a:custGeom>
              <a:avLst/>
              <a:gdLst/>
              <a:ahLst/>
              <a:cxnLst/>
              <a:rect l="0" t="0" r="0" b="0"/>
              <a:pathLst>
                <a:path w="169104" h="244646">
                  <a:moveTo>
                    <a:pt x="143703" y="16045"/>
                  </a:moveTo>
                  <a:lnTo>
                    <a:pt x="130219" y="2561"/>
                  </a:lnTo>
                  <a:lnTo>
                    <a:pt x="122014" y="0"/>
                  </a:lnTo>
                  <a:lnTo>
                    <a:pt x="101608" y="918"/>
                  </a:lnTo>
                  <a:lnTo>
                    <a:pt x="82190" y="9792"/>
                  </a:lnTo>
                  <a:lnTo>
                    <a:pt x="46729" y="38485"/>
                  </a:lnTo>
                  <a:lnTo>
                    <a:pt x="27795" y="76473"/>
                  </a:lnTo>
                  <a:lnTo>
                    <a:pt x="8755" y="129738"/>
                  </a:lnTo>
                  <a:lnTo>
                    <a:pt x="0" y="155475"/>
                  </a:lnTo>
                  <a:lnTo>
                    <a:pt x="2694" y="184788"/>
                  </a:lnTo>
                  <a:lnTo>
                    <a:pt x="7364" y="200507"/>
                  </a:lnTo>
                  <a:lnTo>
                    <a:pt x="23841" y="221736"/>
                  </a:lnTo>
                  <a:lnTo>
                    <a:pt x="34162" y="229372"/>
                  </a:lnTo>
                  <a:lnTo>
                    <a:pt x="45276" y="231641"/>
                  </a:lnTo>
                  <a:lnTo>
                    <a:pt x="68913" y="226636"/>
                  </a:lnTo>
                  <a:lnTo>
                    <a:pt x="99279" y="207951"/>
                  </a:lnTo>
                  <a:lnTo>
                    <a:pt x="113611" y="188825"/>
                  </a:lnTo>
                  <a:lnTo>
                    <a:pt x="138852" y="126861"/>
                  </a:lnTo>
                  <a:lnTo>
                    <a:pt x="150575" y="84471"/>
                  </a:lnTo>
                  <a:lnTo>
                    <a:pt x="152518" y="85651"/>
                  </a:lnTo>
                  <a:lnTo>
                    <a:pt x="155636" y="134844"/>
                  </a:lnTo>
                  <a:lnTo>
                    <a:pt x="162918" y="185457"/>
                  </a:lnTo>
                  <a:lnTo>
                    <a:pt x="169103" y="2446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5829098" y="6406548"/>
              <a:ext cx="203403" cy="210153"/>
            </a:xfrm>
            <a:custGeom>
              <a:avLst/>
              <a:gdLst/>
              <a:ahLst/>
              <a:cxnLst/>
              <a:rect l="0" t="0" r="0" b="0"/>
              <a:pathLst>
                <a:path w="203403" h="210153">
                  <a:moveTo>
                    <a:pt x="63702" y="6952"/>
                  </a:moveTo>
                  <a:lnTo>
                    <a:pt x="50218" y="20436"/>
                  </a:lnTo>
                  <a:lnTo>
                    <a:pt x="35091" y="69273"/>
                  </a:lnTo>
                  <a:lnTo>
                    <a:pt x="21671" y="117140"/>
                  </a:lnTo>
                  <a:lnTo>
                    <a:pt x="0" y="180229"/>
                  </a:lnTo>
                  <a:lnTo>
                    <a:pt x="1479" y="181737"/>
                  </a:lnTo>
                  <a:lnTo>
                    <a:pt x="5287" y="178508"/>
                  </a:lnTo>
                  <a:lnTo>
                    <a:pt x="29910" y="119589"/>
                  </a:lnTo>
                  <a:lnTo>
                    <a:pt x="61064" y="57533"/>
                  </a:lnTo>
                  <a:lnTo>
                    <a:pt x="79383" y="23350"/>
                  </a:lnTo>
                  <a:lnTo>
                    <a:pt x="86856" y="13651"/>
                  </a:lnTo>
                  <a:lnTo>
                    <a:pt x="110212" y="2874"/>
                  </a:lnTo>
                  <a:lnTo>
                    <a:pt x="124342" y="0"/>
                  </a:lnTo>
                  <a:lnTo>
                    <a:pt x="137995" y="2317"/>
                  </a:lnTo>
                  <a:lnTo>
                    <a:pt x="164454" y="16181"/>
                  </a:lnTo>
                  <a:lnTo>
                    <a:pt x="182800" y="36454"/>
                  </a:lnTo>
                  <a:lnTo>
                    <a:pt x="189667" y="47786"/>
                  </a:lnTo>
                  <a:lnTo>
                    <a:pt x="199332" y="104188"/>
                  </a:lnTo>
                  <a:lnTo>
                    <a:pt x="202196" y="161038"/>
                  </a:lnTo>
                  <a:lnTo>
                    <a:pt x="203402" y="2101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091181" y="6223000"/>
              <a:ext cx="154931" cy="406940"/>
            </a:xfrm>
            <a:custGeom>
              <a:avLst/>
              <a:gdLst/>
              <a:ahLst/>
              <a:cxnLst/>
              <a:rect l="0" t="0" r="0" b="0"/>
              <a:pathLst>
                <a:path w="154931" h="406940">
                  <a:moveTo>
                    <a:pt x="131819" y="0"/>
                  </a:moveTo>
                  <a:lnTo>
                    <a:pt x="131819" y="54929"/>
                  </a:lnTo>
                  <a:lnTo>
                    <a:pt x="131819" y="108609"/>
                  </a:lnTo>
                  <a:lnTo>
                    <a:pt x="131819" y="155045"/>
                  </a:lnTo>
                  <a:lnTo>
                    <a:pt x="131819" y="216683"/>
                  </a:lnTo>
                  <a:lnTo>
                    <a:pt x="135582" y="272106"/>
                  </a:lnTo>
                  <a:lnTo>
                    <a:pt x="149495" y="328759"/>
                  </a:lnTo>
                  <a:lnTo>
                    <a:pt x="152070" y="329240"/>
                  </a:lnTo>
                  <a:lnTo>
                    <a:pt x="154930" y="307195"/>
                  </a:lnTo>
                  <a:lnTo>
                    <a:pt x="149799" y="260668"/>
                  </a:lnTo>
                  <a:lnTo>
                    <a:pt x="139339" y="235326"/>
                  </a:lnTo>
                  <a:lnTo>
                    <a:pt x="132600" y="224617"/>
                  </a:lnTo>
                  <a:lnTo>
                    <a:pt x="122461" y="220301"/>
                  </a:lnTo>
                  <a:lnTo>
                    <a:pt x="96145" y="223030"/>
                  </a:lnTo>
                  <a:lnTo>
                    <a:pt x="56338" y="233692"/>
                  </a:lnTo>
                  <a:lnTo>
                    <a:pt x="30539" y="256733"/>
                  </a:lnTo>
                  <a:lnTo>
                    <a:pt x="17732" y="272755"/>
                  </a:lnTo>
                  <a:lnTo>
                    <a:pt x="3502" y="309373"/>
                  </a:lnTo>
                  <a:lnTo>
                    <a:pt x="0" y="344932"/>
                  </a:lnTo>
                  <a:lnTo>
                    <a:pt x="7852" y="370144"/>
                  </a:lnTo>
                  <a:lnTo>
                    <a:pt x="28274" y="390757"/>
                  </a:lnTo>
                  <a:lnTo>
                    <a:pt x="41622" y="400204"/>
                  </a:lnTo>
                  <a:lnTo>
                    <a:pt x="67743" y="406939"/>
                  </a:lnTo>
                  <a:lnTo>
                    <a:pt x="127510" y="397743"/>
                  </a:lnTo>
                  <a:lnTo>
                    <a:pt x="144519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362700" y="6401317"/>
              <a:ext cx="155110" cy="228084"/>
            </a:xfrm>
            <a:custGeom>
              <a:avLst/>
              <a:gdLst/>
              <a:ahLst/>
              <a:cxnLst/>
              <a:rect l="0" t="0" r="0" b="0"/>
              <a:pathLst>
                <a:path w="155110" h="228084">
                  <a:moveTo>
                    <a:pt x="0" y="88383"/>
                  </a:moveTo>
                  <a:lnTo>
                    <a:pt x="6742" y="115351"/>
                  </a:lnTo>
                  <a:lnTo>
                    <a:pt x="14372" y="124706"/>
                  </a:lnTo>
                  <a:lnTo>
                    <a:pt x="37902" y="138864"/>
                  </a:lnTo>
                  <a:lnTo>
                    <a:pt x="67175" y="142334"/>
                  </a:lnTo>
                  <a:lnTo>
                    <a:pt x="82883" y="141284"/>
                  </a:lnTo>
                  <a:lnTo>
                    <a:pt x="111626" y="128828"/>
                  </a:lnTo>
                  <a:lnTo>
                    <a:pt x="125217" y="119580"/>
                  </a:lnTo>
                  <a:lnTo>
                    <a:pt x="144081" y="94252"/>
                  </a:lnTo>
                  <a:lnTo>
                    <a:pt x="151088" y="79596"/>
                  </a:lnTo>
                  <a:lnTo>
                    <a:pt x="155109" y="48259"/>
                  </a:lnTo>
                  <a:lnTo>
                    <a:pt x="154206" y="32000"/>
                  </a:lnTo>
                  <a:lnTo>
                    <a:pt x="147960" y="19750"/>
                  </a:lnTo>
                  <a:lnTo>
                    <a:pt x="125968" y="2376"/>
                  </a:lnTo>
                  <a:lnTo>
                    <a:pt x="115023" y="0"/>
                  </a:lnTo>
                  <a:lnTo>
                    <a:pt x="104904" y="1239"/>
                  </a:lnTo>
                  <a:lnTo>
                    <a:pt x="86135" y="10141"/>
                  </a:lnTo>
                  <a:lnTo>
                    <a:pt x="42527" y="46896"/>
                  </a:lnTo>
                  <a:lnTo>
                    <a:pt x="23733" y="85184"/>
                  </a:lnTo>
                  <a:lnTo>
                    <a:pt x="15969" y="139019"/>
                  </a:lnTo>
                  <a:lnTo>
                    <a:pt x="21679" y="171566"/>
                  </a:lnTo>
                  <a:lnTo>
                    <a:pt x="27152" y="186172"/>
                  </a:lnTo>
                  <a:lnTo>
                    <a:pt x="37857" y="197320"/>
                  </a:lnTo>
                  <a:lnTo>
                    <a:pt x="86918" y="221588"/>
                  </a:lnTo>
                  <a:lnTo>
                    <a:pt x="101600" y="228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658601" y="6159500"/>
              <a:ext cx="199400" cy="423298"/>
            </a:xfrm>
            <a:custGeom>
              <a:avLst/>
              <a:gdLst/>
              <a:ahLst/>
              <a:cxnLst/>
              <a:rect l="0" t="0" r="0" b="0"/>
              <a:pathLst>
                <a:path w="199400" h="423298">
                  <a:moveTo>
                    <a:pt x="199399" y="0"/>
                  </a:moveTo>
                  <a:lnTo>
                    <a:pt x="189260" y="49285"/>
                  </a:lnTo>
                  <a:lnTo>
                    <a:pt x="177737" y="98172"/>
                  </a:lnTo>
                  <a:lnTo>
                    <a:pt x="166797" y="149816"/>
                  </a:lnTo>
                  <a:lnTo>
                    <a:pt x="162928" y="209176"/>
                  </a:lnTo>
                  <a:lnTo>
                    <a:pt x="162023" y="250542"/>
                  </a:lnTo>
                  <a:lnTo>
                    <a:pt x="165383" y="296207"/>
                  </a:lnTo>
                  <a:lnTo>
                    <a:pt x="175209" y="358228"/>
                  </a:lnTo>
                  <a:lnTo>
                    <a:pt x="179039" y="374285"/>
                  </a:lnTo>
                  <a:lnTo>
                    <a:pt x="181592" y="377934"/>
                  </a:lnTo>
                  <a:lnTo>
                    <a:pt x="183295" y="373312"/>
                  </a:lnTo>
                  <a:lnTo>
                    <a:pt x="181927" y="329333"/>
                  </a:lnTo>
                  <a:lnTo>
                    <a:pt x="168823" y="273969"/>
                  </a:lnTo>
                  <a:lnTo>
                    <a:pt x="162081" y="258846"/>
                  </a:lnTo>
                  <a:lnTo>
                    <a:pt x="151943" y="248764"/>
                  </a:lnTo>
                  <a:lnTo>
                    <a:pt x="125626" y="237562"/>
                  </a:lnTo>
                  <a:lnTo>
                    <a:pt x="91352" y="243872"/>
                  </a:lnTo>
                  <a:lnTo>
                    <a:pt x="43678" y="267462"/>
                  </a:lnTo>
                  <a:lnTo>
                    <a:pt x="22945" y="285383"/>
                  </a:lnTo>
                  <a:lnTo>
                    <a:pt x="9027" y="307459"/>
                  </a:lnTo>
                  <a:lnTo>
                    <a:pt x="0" y="357172"/>
                  </a:lnTo>
                  <a:lnTo>
                    <a:pt x="4378" y="373581"/>
                  </a:lnTo>
                  <a:lnTo>
                    <a:pt x="24293" y="403103"/>
                  </a:lnTo>
                  <a:lnTo>
                    <a:pt x="51959" y="419046"/>
                  </a:lnTo>
                  <a:lnTo>
                    <a:pt x="67239" y="423297"/>
                  </a:lnTo>
                  <a:lnTo>
                    <a:pt x="99269" y="420495"/>
                  </a:lnTo>
                  <a:lnTo>
                    <a:pt x="141508" y="406813"/>
                  </a:lnTo>
                  <a:lnTo>
                    <a:pt x="173999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7188200" y="6286500"/>
              <a:ext cx="241301" cy="268750"/>
            </a:xfrm>
            <a:custGeom>
              <a:avLst/>
              <a:gdLst/>
              <a:ahLst/>
              <a:cxnLst/>
              <a:rect l="0" t="0" r="0" b="0"/>
              <a:pathLst>
                <a:path w="241301" h="268750">
                  <a:moveTo>
                    <a:pt x="0" y="25400"/>
                  </a:moveTo>
                  <a:lnTo>
                    <a:pt x="1411" y="78918"/>
                  </a:lnTo>
                  <a:lnTo>
                    <a:pt x="6741" y="127267"/>
                  </a:lnTo>
                  <a:lnTo>
                    <a:pt x="10935" y="189795"/>
                  </a:lnTo>
                  <a:lnTo>
                    <a:pt x="11916" y="233931"/>
                  </a:lnTo>
                  <a:lnTo>
                    <a:pt x="10940" y="267658"/>
                  </a:lnTo>
                  <a:lnTo>
                    <a:pt x="8704" y="268749"/>
                  </a:lnTo>
                  <a:lnTo>
                    <a:pt x="5803" y="263834"/>
                  </a:lnTo>
                  <a:lnTo>
                    <a:pt x="8461" y="229946"/>
                  </a:lnTo>
                  <a:lnTo>
                    <a:pt x="22002" y="176655"/>
                  </a:lnTo>
                  <a:lnTo>
                    <a:pt x="38264" y="117000"/>
                  </a:lnTo>
                  <a:lnTo>
                    <a:pt x="48051" y="91511"/>
                  </a:lnTo>
                  <a:lnTo>
                    <a:pt x="85420" y="43235"/>
                  </a:lnTo>
                  <a:lnTo>
                    <a:pt x="117032" y="23942"/>
                  </a:lnTo>
                  <a:lnTo>
                    <a:pt x="168462" y="6193"/>
                  </a:lnTo>
                  <a:lnTo>
                    <a:pt x="224821" y="1223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7493000" y="6328357"/>
              <a:ext cx="177178" cy="222988"/>
            </a:xfrm>
            <a:custGeom>
              <a:avLst/>
              <a:gdLst/>
              <a:ahLst/>
              <a:cxnLst/>
              <a:rect l="0" t="0" r="0" b="0"/>
              <a:pathLst>
                <a:path w="177178" h="222988">
                  <a:moveTo>
                    <a:pt x="0" y="161343"/>
                  </a:moveTo>
                  <a:lnTo>
                    <a:pt x="59023" y="133713"/>
                  </a:lnTo>
                  <a:lnTo>
                    <a:pt x="112974" y="109882"/>
                  </a:lnTo>
                  <a:lnTo>
                    <a:pt x="168287" y="76546"/>
                  </a:lnTo>
                  <a:lnTo>
                    <a:pt x="174281" y="65300"/>
                  </a:lnTo>
                  <a:lnTo>
                    <a:pt x="177177" y="37754"/>
                  </a:lnTo>
                  <a:lnTo>
                    <a:pt x="171740" y="25328"/>
                  </a:lnTo>
                  <a:lnTo>
                    <a:pt x="150647" y="3995"/>
                  </a:lnTo>
                  <a:lnTo>
                    <a:pt x="137120" y="0"/>
                  </a:lnTo>
                  <a:lnTo>
                    <a:pt x="107038" y="3087"/>
                  </a:lnTo>
                  <a:lnTo>
                    <a:pt x="82379" y="13866"/>
                  </a:lnTo>
                  <a:lnTo>
                    <a:pt x="43554" y="43782"/>
                  </a:lnTo>
                  <a:lnTo>
                    <a:pt x="17295" y="75240"/>
                  </a:lnTo>
                  <a:lnTo>
                    <a:pt x="7686" y="106612"/>
                  </a:lnTo>
                  <a:lnTo>
                    <a:pt x="6041" y="156415"/>
                  </a:lnTo>
                  <a:lnTo>
                    <a:pt x="8261" y="170758"/>
                  </a:lnTo>
                  <a:lnTo>
                    <a:pt x="25779" y="197983"/>
                  </a:lnTo>
                  <a:lnTo>
                    <a:pt x="38353" y="211169"/>
                  </a:lnTo>
                  <a:lnTo>
                    <a:pt x="53791" y="218550"/>
                  </a:lnTo>
                  <a:lnTo>
                    <a:pt x="89759" y="222987"/>
                  </a:lnTo>
                  <a:lnTo>
                    <a:pt x="152400" y="2121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7722123" y="6324600"/>
              <a:ext cx="214269" cy="215901"/>
            </a:xfrm>
            <a:custGeom>
              <a:avLst/>
              <a:gdLst/>
              <a:ahLst/>
              <a:cxnLst/>
              <a:rect l="0" t="0" r="0" b="0"/>
              <a:pathLst>
                <a:path w="214269" h="215901">
                  <a:moveTo>
                    <a:pt x="12177" y="0"/>
                  </a:moveTo>
                  <a:lnTo>
                    <a:pt x="8414" y="61549"/>
                  </a:lnTo>
                  <a:lnTo>
                    <a:pt x="2125" y="112311"/>
                  </a:lnTo>
                  <a:lnTo>
                    <a:pt x="261" y="173448"/>
                  </a:lnTo>
                  <a:lnTo>
                    <a:pt x="0" y="191832"/>
                  </a:lnTo>
                  <a:lnTo>
                    <a:pt x="1237" y="197032"/>
                  </a:lnTo>
                  <a:lnTo>
                    <a:pt x="3473" y="193443"/>
                  </a:lnTo>
                  <a:lnTo>
                    <a:pt x="9598" y="158446"/>
                  </a:lnTo>
                  <a:lnTo>
                    <a:pt x="18409" y="102794"/>
                  </a:lnTo>
                  <a:lnTo>
                    <a:pt x="35149" y="52447"/>
                  </a:lnTo>
                  <a:lnTo>
                    <a:pt x="48727" y="32246"/>
                  </a:lnTo>
                  <a:lnTo>
                    <a:pt x="59122" y="28553"/>
                  </a:lnTo>
                  <a:lnTo>
                    <a:pt x="85723" y="31976"/>
                  </a:lnTo>
                  <a:lnTo>
                    <a:pt x="96485" y="38250"/>
                  </a:lnTo>
                  <a:lnTo>
                    <a:pt x="112207" y="56511"/>
                  </a:lnTo>
                  <a:lnTo>
                    <a:pt x="122249" y="110818"/>
                  </a:lnTo>
                  <a:lnTo>
                    <a:pt x="125224" y="173789"/>
                  </a:lnTo>
                  <a:lnTo>
                    <a:pt x="125642" y="180770"/>
                  </a:lnTo>
                  <a:lnTo>
                    <a:pt x="136543" y="123991"/>
                  </a:lnTo>
                  <a:lnTo>
                    <a:pt x="150940" y="78287"/>
                  </a:lnTo>
                  <a:lnTo>
                    <a:pt x="169805" y="45613"/>
                  </a:lnTo>
                  <a:lnTo>
                    <a:pt x="180762" y="38876"/>
                  </a:lnTo>
                  <a:lnTo>
                    <a:pt x="192300" y="38617"/>
                  </a:lnTo>
                  <a:lnTo>
                    <a:pt x="204226" y="42678"/>
                  </a:lnTo>
                  <a:lnTo>
                    <a:pt x="210765" y="52441"/>
                  </a:lnTo>
                  <a:lnTo>
                    <a:pt x="214268" y="82104"/>
                  </a:lnTo>
                  <a:lnTo>
                    <a:pt x="205019" y="139769"/>
                  </a:lnTo>
                  <a:lnTo>
                    <a:pt x="193366" y="192760"/>
                  </a:lnTo>
                  <a:lnTo>
                    <a:pt x="189977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8008219" y="6362700"/>
              <a:ext cx="138996" cy="227606"/>
            </a:xfrm>
            <a:custGeom>
              <a:avLst/>
              <a:gdLst/>
              <a:ahLst/>
              <a:cxnLst/>
              <a:rect l="0" t="0" r="0" b="0"/>
              <a:pathLst>
                <a:path w="138996" h="227606">
                  <a:moveTo>
                    <a:pt x="68981" y="0"/>
                  </a:moveTo>
                  <a:lnTo>
                    <a:pt x="48755" y="13484"/>
                  </a:lnTo>
                  <a:lnTo>
                    <a:pt x="35062" y="31393"/>
                  </a:lnTo>
                  <a:lnTo>
                    <a:pt x="10265" y="91100"/>
                  </a:lnTo>
                  <a:lnTo>
                    <a:pt x="0" y="138784"/>
                  </a:lnTo>
                  <a:lnTo>
                    <a:pt x="6052" y="192737"/>
                  </a:lnTo>
                  <a:lnTo>
                    <a:pt x="17965" y="217836"/>
                  </a:lnTo>
                  <a:lnTo>
                    <a:pt x="29325" y="224246"/>
                  </a:lnTo>
                  <a:lnTo>
                    <a:pt x="60764" y="227605"/>
                  </a:lnTo>
                  <a:lnTo>
                    <a:pt x="86966" y="220632"/>
                  </a:lnTo>
                  <a:lnTo>
                    <a:pt x="108019" y="206715"/>
                  </a:lnTo>
                  <a:lnTo>
                    <a:pt x="126783" y="186417"/>
                  </a:lnTo>
                  <a:lnTo>
                    <a:pt x="137004" y="151997"/>
                  </a:lnTo>
                  <a:lnTo>
                    <a:pt x="138995" y="96306"/>
                  </a:lnTo>
                  <a:lnTo>
                    <a:pt x="136823" y="81138"/>
                  </a:lnTo>
                  <a:lnTo>
                    <a:pt x="123122" y="52994"/>
                  </a:lnTo>
                  <a:lnTo>
                    <a:pt x="113542" y="39563"/>
                  </a:lnTo>
                  <a:lnTo>
                    <a:pt x="101510" y="32020"/>
                  </a:lnTo>
                  <a:lnTo>
                    <a:pt x="73090" y="27401"/>
                  </a:lnTo>
                  <a:lnTo>
                    <a:pt x="52933" y="30052"/>
                  </a:lnTo>
                  <a:lnTo>
                    <a:pt x="30881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8204200" y="6311900"/>
              <a:ext cx="152401" cy="246248"/>
            </a:xfrm>
            <a:custGeom>
              <a:avLst/>
              <a:gdLst/>
              <a:ahLst/>
              <a:cxnLst/>
              <a:rect l="0" t="0" r="0" b="0"/>
              <a:pathLst>
                <a:path w="152401" h="246248">
                  <a:moveTo>
                    <a:pt x="0" y="76200"/>
                  </a:moveTo>
                  <a:lnTo>
                    <a:pt x="10052" y="135223"/>
                  </a:lnTo>
                  <a:lnTo>
                    <a:pt x="11916" y="189174"/>
                  </a:lnTo>
                  <a:lnTo>
                    <a:pt x="15173" y="220955"/>
                  </a:lnTo>
                  <a:lnTo>
                    <a:pt x="26029" y="244487"/>
                  </a:lnTo>
                  <a:lnTo>
                    <a:pt x="31464" y="246247"/>
                  </a:lnTo>
                  <a:lnTo>
                    <a:pt x="36498" y="241776"/>
                  </a:lnTo>
                  <a:lnTo>
                    <a:pt x="67783" y="187479"/>
                  </a:lnTo>
                  <a:lnTo>
                    <a:pt x="91836" y="125567"/>
                  </a:lnTo>
                  <a:lnTo>
                    <a:pt x="115170" y="75776"/>
                  </a:lnTo>
                  <a:lnTo>
                    <a:pt x="141597" y="15125"/>
                  </a:lnTo>
                  <a:lnTo>
                    <a:pt x="147598" y="3429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8359918" y="6337513"/>
              <a:ext cx="212583" cy="253788"/>
            </a:xfrm>
            <a:custGeom>
              <a:avLst/>
              <a:gdLst/>
              <a:ahLst/>
              <a:cxnLst/>
              <a:rect l="0" t="0" r="0" b="0"/>
              <a:pathLst>
                <a:path w="212583" h="253788">
                  <a:moveTo>
                    <a:pt x="161782" y="50587"/>
                  </a:moveTo>
                  <a:lnTo>
                    <a:pt x="155041" y="23619"/>
                  </a:lnTo>
                  <a:lnTo>
                    <a:pt x="147410" y="14264"/>
                  </a:lnTo>
                  <a:lnTo>
                    <a:pt x="123880" y="106"/>
                  </a:lnTo>
                  <a:lnTo>
                    <a:pt x="111114" y="0"/>
                  </a:lnTo>
                  <a:lnTo>
                    <a:pt x="85640" y="11170"/>
                  </a:lnTo>
                  <a:lnTo>
                    <a:pt x="54241" y="41260"/>
                  </a:lnTo>
                  <a:lnTo>
                    <a:pt x="13478" y="101832"/>
                  </a:lnTo>
                  <a:lnTo>
                    <a:pt x="4147" y="129807"/>
                  </a:lnTo>
                  <a:lnTo>
                    <a:pt x="0" y="165759"/>
                  </a:lnTo>
                  <a:lnTo>
                    <a:pt x="3127" y="180991"/>
                  </a:lnTo>
                  <a:lnTo>
                    <a:pt x="17891" y="205440"/>
                  </a:lnTo>
                  <a:lnTo>
                    <a:pt x="29166" y="211678"/>
                  </a:lnTo>
                  <a:lnTo>
                    <a:pt x="56745" y="214846"/>
                  </a:lnTo>
                  <a:lnTo>
                    <a:pt x="70591" y="209482"/>
                  </a:lnTo>
                  <a:lnTo>
                    <a:pt x="97263" y="188470"/>
                  </a:lnTo>
                  <a:lnTo>
                    <a:pt x="115703" y="160317"/>
                  </a:lnTo>
                  <a:lnTo>
                    <a:pt x="139039" y="102993"/>
                  </a:lnTo>
                  <a:lnTo>
                    <a:pt x="157237" y="50904"/>
                  </a:lnTo>
                  <a:lnTo>
                    <a:pt x="165877" y="25328"/>
                  </a:lnTo>
                  <a:lnTo>
                    <a:pt x="167334" y="23870"/>
                  </a:lnTo>
                  <a:lnTo>
                    <a:pt x="159534" y="75989"/>
                  </a:lnTo>
                  <a:lnTo>
                    <a:pt x="155942" y="131961"/>
                  </a:lnTo>
                  <a:lnTo>
                    <a:pt x="163814" y="179120"/>
                  </a:lnTo>
                  <a:lnTo>
                    <a:pt x="167370" y="195542"/>
                  </a:lnTo>
                  <a:lnTo>
                    <a:pt x="182610" y="221315"/>
                  </a:lnTo>
                  <a:lnTo>
                    <a:pt x="212582" y="2537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8726026" y="6235700"/>
              <a:ext cx="62375" cy="342901"/>
            </a:xfrm>
            <a:custGeom>
              <a:avLst/>
              <a:gdLst/>
              <a:ahLst/>
              <a:cxnLst/>
              <a:rect l="0" t="0" r="0" b="0"/>
              <a:pathLst>
                <a:path w="62375" h="342901">
                  <a:moveTo>
                    <a:pt x="62374" y="0"/>
                  </a:moveTo>
                  <a:lnTo>
                    <a:pt x="33763" y="53030"/>
                  </a:lnTo>
                  <a:lnTo>
                    <a:pt x="16009" y="103452"/>
                  </a:lnTo>
                  <a:lnTo>
                    <a:pt x="2677" y="166302"/>
                  </a:lnTo>
                  <a:lnTo>
                    <a:pt x="0" y="216256"/>
                  </a:lnTo>
                  <a:lnTo>
                    <a:pt x="2971" y="266805"/>
                  </a:lnTo>
                  <a:lnTo>
                    <a:pt x="9025" y="310006"/>
                  </a:lnTo>
                  <a:lnTo>
                    <a:pt x="11574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2568528" y="6965559"/>
              <a:ext cx="113596" cy="273131"/>
            </a:xfrm>
            <a:custGeom>
              <a:avLst/>
              <a:gdLst/>
              <a:ahLst/>
              <a:cxnLst/>
              <a:rect l="0" t="0" r="0" b="0"/>
              <a:pathLst>
                <a:path w="113596" h="273131">
                  <a:moveTo>
                    <a:pt x="98472" y="6741"/>
                  </a:moveTo>
                  <a:lnTo>
                    <a:pt x="78246" y="0"/>
                  </a:lnTo>
                  <a:lnTo>
                    <a:pt x="69466" y="835"/>
                  </a:lnTo>
                  <a:lnTo>
                    <a:pt x="52184" y="9290"/>
                  </a:lnTo>
                  <a:lnTo>
                    <a:pt x="38859" y="26218"/>
                  </a:lnTo>
                  <a:lnTo>
                    <a:pt x="14317" y="85245"/>
                  </a:lnTo>
                  <a:lnTo>
                    <a:pt x="2668" y="134267"/>
                  </a:lnTo>
                  <a:lnTo>
                    <a:pt x="0" y="196926"/>
                  </a:lnTo>
                  <a:lnTo>
                    <a:pt x="4377" y="229557"/>
                  </a:lnTo>
                  <a:lnTo>
                    <a:pt x="14789" y="254407"/>
                  </a:lnTo>
                  <a:lnTo>
                    <a:pt x="21517" y="264986"/>
                  </a:lnTo>
                  <a:lnTo>
                    <a:pt x="31646" y="270626"/>
                  </a:lnTo>
                  <a:lnTo>
                    <a:pt x="57953" y="273130"/>
                  </a:lnTo>
                  <a:lnTo>
                    <a:pt x="70048" y="266179"/>
                  </a:lnTo>
                  <a:lnTo>
                    <a:pt x="91013" y="239639"/>
                  </a:lnTo>
                  <a:lnTo>
                    <a:pt x="111941" y="198515"/>
                  </a:lnTo>
                  <a:lnTo>
                    <a:pt x="113595" y="139292"/>
                  </a:lnTo>
                  <a:lnTo>
                    <a:pt x="105148" y="88349"/>
                  </a:lnTo>
                  <a:lnTo>
                    <a:pt x="93708" y="39701"/>
                  </a:lnTo>
                  <a:lnTo>
                    <a:pt x="88240" y="30126"/>
                  </a:lnTo>
                  <a:lnTo>
                    <a:pt x="81773" y="25153"/>
                  </a:lnTo>
                  <a:lnTo>
                    <a:pt x="60372" y="19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2785483" y="6831402"/>
              <a:ext cx="160918" cy="445699"/>
            </a:xfrm>
            <a:custGeom>
              <a:avLst/>
              <a:gdLst/>
              <a:ahLst/>
              <a:cxnLst/>
              <a:rect l="0" t="0" r="0" b="0"/>
              <a:pathLst>
                <a:path w="160918" h="445699">
                  <a:moveTo>
                    <a:pt x="160917" y="51998"/>
                  </a:moveTo>
                  <a:lnTo>
                    <a:pt x="130500" y="15675"/>
                  </a:lnTo>
                  <a:lnTo>
                    <a:pt x="107887" y="1517"/>
                  </a:lnTo>
                  <a:lnTo>
                    <a:pt x="95930" y="0"/>
                  </a:lnTo>
                  <a:lnTo>
                    <a:pt x="71356" y="5840"/>
                  </a:lnTo>
                  <a:lnTo>
                    <a:pt x="50086" y="29131"/>
                  </a:lnTo>
                  <a:lnTo>
                    <a:pt x="26008" y="78148"/>
                  </a:lnTo>
                  <a:lnTo>
                    <a:pt x="9936" y="132183"/>
                  </a:lnTo>
                  <a:lnTo>
                    <a:pt x="0" y="192879"/>
                  </a:lnTo>
                  <a:lnTo>
                    <a:pt x="819" y="251785"/>
                  </a:lnTo>
                  <a:lnTo>
                    <a:pt x="9999" y="312512"/>
                  </a:lnTo>
                  <a:lnTo>
                    <a:pt x="17642" y="356871"/>
                  </a:lnTo>
                  <a:lnTo>
                    <a:pt x="30284" y="420052"/>
                  </a:lnTo>
                  <a:lnTo>
                    <a:pt x="33917" y="4456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2717800" y="7099300"/>
              <a:ext cx="190501" cy="45418"/>
            </a:xfrm>
            <a:custGeom>
              <a:avLst/>
              <a:gdLst/>
              <a:ahLst/>
              <a:cxnLst/>
              <a:rect l="0" t="0" r="0" b="0"/>
              <a:pathLst>
                <a:path w="190501" h="45418">
                  <a:moveTo>
                    <a:pt x="0" y="38100"/>
                  </a:moveTo>
                  <a:lnTo>
                    <a:pt x="40556" y="45417"/>
                  </a:lnTo>
                  <a:lnTo>
                    <a:pt x="99158" y="36200"/>
                  </a:lnTo>
                  <a:lnTo>
                    <a:pt x="158660" y="1405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1752600" y="4978400"/>
            <a:ext cx="520701" cy="482601"/>
            <a:chOff x="1752600" y="4978400"/>
            <a:chExt cx="520701" cy="482601"/>
          </a:xfrm>
        </p:grpSpPr>
        <p:sp>
          <p:nvSpPr>
            <p:cNvPr id="261" name="Freeform 260"/>
            <p:cNvSpPr/>
            <p:nvPr/>
          </p:nvSpPr>
          <p:spPr>
            <a:xfrm>
              <a:off x="1752600" y="5194300"/>
              <a:ext cx="101601" cy="266701"/>
            </a:xfrm>
            <a:custGeom>
              <a:avLst/>
              <a:gdLst/>
              <a:ahLst/>
              <a:cxnLst/>
              <a:rect l="0" t="0" r="0" b="0"/>
              <a:pathLst>
                <a:path w="101601" h="266701">
                  <a:moveTo>
                    <a:pt x="0" y="0"/>
                  </a:moveTo>
                  <a:lnTo>
                    <a:pt x="27630" y="59023"/>
                  </a:lnTo>
                  <a:lnTo>
                    <a:pt x="47698" y="109210"/>
                  </a:lnTo>
                  <a:lnTo>
                    <a:pt x="67121" y="164095"/>
                  </a:lnTo>
                  <a:lnTo>
                    <a:pt x="91862" y="223018"/>
                  </a:lnTo>
                  <a:lnTo>
                    <a:pt x="1016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1854633" y="5103466"/>
              <a:ext cx="307439" cy="306167"/>
            </a:xfrm>
            <a:custGeom>
              <a:avLst/>
              <a:gdLst/>
              <a:ahLst/>
              <a:cxnLst/>
              <a:rect l="0" t="0" r="0" b="0"/>
              <a:pathLst>
                <a:path w="307439" h="306167">
                  <a:moveTo>
                    <a:pt x="101167" y="14634"/>
                  </a:moveTo>
                  <a:lnTo>
                    <a:pt x="87683" y="1150"/>
                  </a:lnTo>
                  <a:lnTo>
                    <a:pt x="79478" y="0"/>
                  </a:lnTo>
                  <a:lnTo>
                    <a:pt x="59072" y="6248"/>
                  </a:lnTo>
                  <a:lnTo>
                    <a:pt x="23783" y="39117"/>
                  </a:lnTo>
                  <a:lnTo>
                    <a:pt x="0" y="84605"/>
                  </a:lnTo>
                  <a:lnTo>
                    <a:pt x="230" y="117228"/>
                  </a:lnTo>
                  <a:lnTo>
                    <a:pt x="4242" y="133830"/>
                  </a:lnTo>
                  <a:lnTo>
                    <a:pt x="11150" y="146309"/>
                  </a:lnTo>
                  <a:lnTo>
                    <a:pt x="30115" y="163938"/>
                  </a:lnTo>
                  <a:lnTo>
                    <a:pt x="91560" y="181796"/>
                  </a:lnTo>
                  <a:lnTo>
                    <a:pt x="145358" y="196024"/>
                  </a:lnTo>
                  <a:lnTo>
                    <a:pt x="194851" y="215919"/>
                  </a:lnTo>
                  <a:lnTo>
                    <a:pt x="203134" y="227846"/>
                  </a:lnTo>
                  <a:lnTo>
                    <a:pt x="205834" y="242853"/>
                  </a:lnTo>
                  <a:lnTo>
                    <a:pt x="204812" y="259913"/>
                  </a:lnTo>
                  <a:lnTo>
                    <a:pt x="197075" y="274109"/>
                  </a:lnTo>
                  <a:lnTo>
                    <a:pt x="169663" y="297408"/>
                  </a:lnTo>
                  <a:lnTo>
                    <a:pt x="133962" y="305882"/>
                  </a:lnTo>
                  <a:lnTo>
                    <a:pt x="114563" y="306166"/>
                  </a:lnTo>
                  <a:lnTo>
                    <a:pt x="81721" y="295192"/>
                  </a:lnTo>
                  <a:lnTo>
                    <a:pt x="67036" y="286340"/>
                  </a:lnTo>
                  <a:lnTo>
                    <a:pt x="57247" y="271971"/>
                  </a:lnTo>
                  <a:lnTo>
                    <a:pt x="46369" y="233428"/>
                  </a:lnTo>
                  <a:lnTo>
                    <a:pt x="49060" y="195602"/>
                  </a:lnTo>
                  <a:lnTo>
                    <a:pt x="66443" y="146336"/>
                  </a:lnTo>
                  <a:lnTo>
                    <a:pt x="97601" y="85021"/>
                  </a:lnTo>
                  <a:lnTo>
                    <a:pt x="135592" y="25593"/>
                  </a:lnTo>
                  <a:lnTo>
                    <a:pt x="141050" y="13473"/>
                  </a:lnTo>
                  <a:lnTo>
                    <a:pt x="146100" y="9627"/>
                  </a:lnTo>
                  <a:lnTo>
                    <a:pt x="150878" y="11296"/>
                  </a:lnTo>
                  <a:lnTo>
                    <a:pt x="155475" y="16642"/>
                  </a:lnTo>
                  <a:lnTo>
                    <a:pt x="168685" y="71360"/>
                  </a:lnTo>
                  <a:lnTo>
                    <a:pt x="181537" y="123164"/>
                  </a:lnTo>
                  <a:lnTo>
                    <a:pt x="199932" y="177183"/>
                  </a:lnTo>
                  <a:lnTo>
                    <a:pt x="222780" y="207357"/>
                  </a:lnTo>
                  <a:lnTo>
                    <a:pt x="244117" y="225407"/>
                  </a:lnTo>
                  <a:lnTo>
                    <a:pt x="255734" y="228527"/>
                  </a:lnTo>
                  <a:lnTo>
                    <a:pt x="279930" y="224468"/>
                  </a:lnTo>
                  <a:lnTo>
                    <a:pt x="289487" y="216612"/>
                  </a:lnTo>
                  <a:lnTo>
                    <a:pt x="303868" y="192832"/>
                  </a:lnTo>
                  <a:lnTo>
                    <a:pt x="307438" y="159685"/>
                  </a:lnTo>
                  <a:lnTo>
                    <a:pt x="306414" y="140968"/>
                  </a:lnTo>
                  <a:lnTo>
                    <a:pt x="293988" y="108883"/>
                  </a:lnTo>
                  <a:lnTo>
                    <a:pt x="284748" y="94400"/>
                  </a:lnTo>
                  <a:lnTo>
                    <a:pt x="275765" y="87567"/>
                  </a:lnTo>
                  <a:lnTo>
                    <a:pt x="266955" y="85834"/>
                  </a:lnTo>
                  <a:lnTo>
                    <a:pt x="258259" y="87500"/>
                  </a:lnTo>
                  <a:lnTo>
                    <a:pt x="237308" y="104404"/>
                  </a:lnTo>
                  <a:lnTo>
                    <a:pt x="225794" y="116814"/>
                  </a:lnTo>
                  <a:lnTo>
                    <a:pt x="213001" y="145655"/>
                  </a:lnTo>
                  <a:lnTo>
                    <a:pt x="209590" y="161248"/>
                  </a:lnTo>
                  <a:lnTo>
                    <a:pt x="210138" y="174465"/>
                  </a:lnTo>
                  <a:lnTo>
                    <a:pt x="228167" y="217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2197100" y="4978400"/>
              <a:ext cx="76201" cy="241301"/>
            </a:xfrm>
            <a:custGeom>
              <a:avLst/>
              <a:gdLst/>
              <a:ahLst/>
              <a:cxnLst/>
              <a:rect l="0" t="0" r="0" b="0"/>
              <a:pathLst>
                <a:path w="76201" h="241301">
                  <a:moveTo>
                    <a:pt x="0" y="0"/>
                  </a:moveTo>
                  <a:lnTo>
                    <a:pt x="13815" y="59023"/>
                  </a:lnTo>
                  <a:lnTo>
                    <a:pt x="25730" y="109210"/>
                  </a:lnTo>
                  <a:lnTo>
                    <a:pt x="42399" y="164095"/>
                  </a:lnTo>
                  <a:lnTo>
                    <a:pt x="69798" y="227231"/>
                  </a:lnTo>
                  <a:lnTo>
                    <a:pt x="762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3175000" y="6896100"/>
            <a:ext cx="1262288" cy="396761"/>
            <a:chOff x="3175000" y="6896100"/>
            <a:chExt cx="1262288" cy="396761"/>
          </a:xfrm>
        </p:grpSpPr>
        <p:sp>
          <p:nvSpPr>
            <p:cNvPr id="265" name="Freeform 264"/>
            <p:cNvSpPr/>
            <p:nvPr/>
          </p:nvSpPr>
          <p:spPr>
            <a:xfrm>
              <a:off x="3251200" y="6896100"/>
              <a:ext cx="38101" cy="317501"/>
            </a:xfrm>
            <a:custGeom>
              <a:avLst/>
              <a:gdLst/>
              <a:ahLst/>
              <a:cxnLst/>
              <a:rect l="0" t="0" r="0" b="0"/>
              <a:pathLst>
                <a:path w="38101" h="317501">
                  <a:moveTo>
                    <a:pt x="0" y="0"/>
                  </a:moveTo>
                  <a:lnTo>
                    <a:pt x="17676" y="53030"/>
                  </a:lnTo>
                  <a:lnTo>
                    <a:pt x="25285" y="112180"/>
                  </a:lnTo>
                  <a:lnTo>
                    <a:pt x="33676" y="165726"/>
                  </a:lnTo>
                  <a:lnTo>
                    <a:pt x="36134" y="215237"/>
                  </a:lnTo>
                  <a:lnTo>
                    <a:pt x="37517" y="278419"/>
                  </a:lnTo>
                  <a:lnTo>
                    <a:pt x="381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3175000" y="6962826"/>
              <a:ext cx="604564" cy="235083"/>
            </a:xfrm>
            <a:custGeom>
              <a:avLst/>
              <a:gdLst/>
              <a:ahLst/>
              <a:cxnLst/>
              <a:rect l="0" t="0" r="0" b="0"/>
              <a:pathLst>
                <a:path w="604564" h="235083">
                  <a:moveTo>
                    <a:pt x="0" y="22174"/>
                  </a:moveTo>
                  <a:lnTo>
                    <a:pt x="6742" y="49142"/>
                  </a:lnTo>
                  <a:lnTo>
                    <a:pt x="14373" y="58497"/>
                  </a:lnTo>
                  <a:lnTo>
                    <a:pt x="50668" y="78405"/>
                  </a:lnTo>
                  <a:lnTo>
                    <a:pt x="76141" y="88558"/>
                  </a:lnTo>
                  <a:lnTo>
                    <a:pt x="105337" y="90248"/>
                  </a:lnTo>
                  <a:lnTo>
                    <a:pt x="163330" y="79836"/>
                  </a:lnTo>
                  <a:lnTo>
                    <a:pt x="224278" y="64190"/>
                  </a:lnTo>
                  <a:lnTo>
                    <a:pt x="278546" y="47511"/>
                  </a:lnTo>
                  <a:lnTo>
                    <a:pt x="291531" y="43299"/>
                  </a:lnTo>
                  <a:lnTo>
                    <a:pt x="301598" y="44724"/>
                  </a:lnTo>
                  <a:lnTo>
                    <a:pt x="309721" y="49907"/>
                  </a:lnTo>
                  <a:lnTo>
                    <a:pt x="316547" y="57596"/>
                  </a:lnTo>
                  <a:lnTo>
                    <a:pt x="326155" y="108869"/>
                  </a:lnTo>
                  <a:lnTo>
                    <a:pt x="328402" y="153839"/>
                  </a:lnTo>
                  <a:lnTo>
                    <a:pt x="333430" y="215468"/>
                  </a:lnTo>
                  <a:lnTo>
                    <a:pt x="337280" y="235082"/>
                  </a:lnTo>
                  <a:lnTo>
                    <a:pt x="332017" y="186421"/>
                  </a:lnTo>
                  <a:lnTo>
                    <a:pt x="334501" y="123521"/>
                  </a:lnTo>
                  <a:lnTo>
                    <a:pt x="341990" y="85562"/>
                  </a:lnTo>
                  <a:lnTo>
                    <a:pt x="362072" y="48324"/>
                  </a:lnTo>
                  <a:lnTo>
                    <a:pt x="377761" y="28622"/>
                  </a:lnTo>
                  <a:lnTo>
                    <a:pt x="405431" y="17984"/>
                  </a:lnTo>
                  <a:lnTo>
                    <a:pt x="422687" y="15147"/>
                  </a:lnTo>
                  <a:lnTo>
                    <a:pt x="449387" y="19521"/>
                  </a:lnTo>
                  <a:lnTo>
                    <a:pt x="460458" y="24639"/>
                  </a:lnTo>
                  <a:lnTo>
                    <a:pt x="476522" y="45376"/>
                  </a:lnTo>
                  <a:lnTo>
                    <a:pt x="482781" y="58809"/>
                  </a:lnTo>
                  <a:lnTo>
                    <a:pt x="482210" y="92549"/>
                  </a:lnTo>
                  <a:lnTo>
                    <a:pt x="473548" y="147448"/>
                  </a:lnTo>
                  <a:lnTo>
                    <a:pt x="474344" y="180863"/>
                  </a:lnTo>
                  <a:lnTo>
                    <a:pt x="484105" y="209825"/>
                  </a:lnTo>
                  <a:lnTo>
                    <a:pt x="494892" y="217829"/>
                  </a:lnTo>
                  <a:lnTo>
                    <a:pt x="525693" y="222962"/>
                  </a:lnTo>
                  <a:lnTo>
                    <a:pt x="551611" y="216776"/>
                  </a:lnTo>
                  <a:lnTo>
                    <a:pt x="562474" y="211175"/>
                  </a:lnTo>
                  <a:lnTo>
                    <a:pt x="582070" y="186138"/>
                  </a:lnTo>
                  <a:lnTo>
                    <a:pt x="597364" y="152902"/>
                  </a:lnTo>
                  <a:lnTo>
                    <a:pt x="604563" y="103869"/>
                  </a:lnTo>
                  <a:lnTo>
                    <a:pt x="595069" y="48659"/>
                  </a:lnTo>
                  <a:lnTo>
                    <a:pt x="591446" y="35597"/>
                  </a:lnTo>
                  <a:lnTo>
                    <a:pt x="576132" y="13558"/>
                  </a:lnTo>
                  <a:lnTo>
                    <a:pt x="566121" y="3730"/>
                  </a:lnTo>
                  <a:lnTo>
                    <a:pt x="552392" y="0"/>
                  </a:lnTo>
                  <a:lnTo>
                    <a:pt x="518322" y="3382"/>
                  </a:lnTo>
                  <a:lnTo>
                    <a:pt x="490951" y="14292"/>
                  </a:lnTo>
                  <a:lnTo>
                    <a:pt x="450383" y="44293"/>
                  </a:lnTo>
                  <a:lnTo>
                    <a:pt x="440059" y="64460"/>
                  </a:lnTo>
                  <a:lnTo>
                    <a:pt x="431800" y="98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825298" y="6972300"/>
              <a:ext cx="130972" cy="200604"/>
            </a:xfrm>
            <a:custGeom>
              <a:avLst/>
              <a:gdLst/>
              <a:ahLst/>
              <a:cxnLst/>
              <a:rect l="0" t="0" r="0" b="0"/>
              <a:pathLst>
                <a:path w="130972" h="200604">
                  <a:moveTo>
                    <a:pt x="48202" y="0"/>
                  </a:moveTo>
                  <a:lnTo>
                    <a:pt x="19591" y="53030"/>
                  </a:lnTo>
                  <a:lnTo>
                    <a:pt x="3249" y="104863"/>
                  </a:lnTo>
                  <a:lnTo>
                    <a:pt x="0" y="140680"/>
                  </a:lnTo>
                  <a:lnTo>
                    <a:pt x="9846" y="172591"/>
                  </a:lnTo>
                  <a:lnTo>
                    <a:pt x="18398" y="187027"/>
                  </a:lnTo>
                  <a:lnTo>
                    <a:pt x="29744" y="195241"/>
                  </a:lnTo>
                  <a:lnTo>
                    <a:pt x="57402" y="200603"/>
                  </a:lnTo>
                  <a:lnTo>
                    <a:pt x="80983" y="194520"/>
                  </a:lnTo>
                  <a:lnTo>
                    <a:pt x="119118" y="167618"/>
                  </a:lnTo>
                  <a:lnTo>
                    <a:pt x="129109" y="136586"/>
                  </a:lnTo>
                  <a:lnTo>
                    <a:pt x="130971" y="75278"/>
                  </a:lnTo>
                  <a:lnTo>
                    <a:pt x="123088" y="37690"/>
                  </a:lnTo>
                  <a:lnTo>
                    <a:pt x="105473" y="11577"/>
                  </a:lnTo>
                  <a:lnTo>
                    <a:pt x="94850" y="4896"/>
                  </a:lnTo>
                  <a:lnTo>
                    <a:pt x="71757" y="1235"/>
                  </a:lnTo>
                  <a:lnTo>
                    <a:pt x="54908" y="4312"/>
                  </a:lnTo>
                  <a:lnTo>
                    <a:pt x="35502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4064784" y="6976924"/>
              <a:ext cx="173378" cy="315937"/>
            </a:xfrm>
            <a:custGeom>
              <a:avLst/>
              <a:gdLst/>
              <a:ahLst/>
              <a:cxnLst/>
              <a:rect l="0" t="0" r="0" b="0"/>
              <a:pathLst>
                <a:path w="173378" h="315937">
                  <a:moveTo>
                    <a:pt x="11916" y="46176"/>
                  </a:moveTo>
                  <a:lnTo>
                    <a:pt x="11916" y="108422"/>
                  </a:lnTo>
                  <a:lnTo>
                    <a:pt x="11916" y="158978"/>
                  </a:lnTo>
                  <a:lnTo>
                    <a:pt x="8153" y="210609"/>
                  </a:lnTo>
                  <a:lnTo>
                    <a:pt x="3188" y="260369"/>
                  </a:lnTo>
                  <a:lnTo>
                    <a:pt x="393" y="315349"/>
                  </a:lnTo>
                  <a:lnTo>
                    <a:pt x="0" y="315936"/>
                  </a:lnTo>
                  <a:lnTo>
                    <a:pt x="976" y="302947"/>
                  </a:lnTo>
                  <a:lnTo>
                    <a:pt x="10196" y="241326"/>
                  </a:lnTo>
                  <a:lnTo>
                    <a:pt x="11152" y="198291"/>
                  </a:lnTo>
                  <a:lnTo>
                    <a:pt x="12988" y="151883"/>
                  </a:lnTo>
                  <a:lnTo>
                    <a:pt x="21955" y="101956"/>
                  </a:lnTo>
                  <a:lnTo>
                    <a:pt x="36370" y="60351"/>
                  </a:lnTo>
                  <a:lnTo>
                    <a:pt x="55240" y="34132"/>
                  </a:lnTo>
                  <a:lnTo>
                    <a:pt x="96406" y="2312"/>
                  </a:lnTo>
                  <a:lnTo>
                    <a:pt x="110576" y="0"/>
                  </a:lnTo>
                  <a:lnTo>
                    <a:pt x="124256" y="2692"/>
                  </a:lnTo>
                  <a:lnTo>
                    <a:pt x="137609" y="8720"/>
                  </a:lnTo>
                  <a:lnTo>
                    <a:pt x="159972" y="34233"/>
                  </a:lnTo>
                  <a:lnTo>
                    <a:pt x="169887" y="50914"/>
                  </a:lnTo>
                  <a:lnTo>
                    <a:pt x="173377" y="88263"/>
                  </a:lnTo>
                  <a:lnTo>
                    <a:pt x="170357" y="108101"/>
                  </a:lnTo>
                  <a:lnTo>
                    <a:pt x="151949" y="145194"/>
                  </a:lnTo>
                  <a:lnTo>
                    <a:pt x="139138" y="162988"/>
                  </a:lnTo>
                  <a:lnTo>
                    <a:pt x="123542" y="174851"/>
                  </a:lnTo>
                  <a:lnTo>
                    <a:pt x="87398" y="188031"/>
                  </a:lnTo>
                  <a:lnTo>
                    <a:pt x="55341" y="186364"/>
                  </a:lnTo>
                  <a:lnTo>
                    <a:pt x="31216" y="177626"/>
                  </a:lnTo>
                  <a:lnTo>
                    <a:pt x="11916" y="1604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4260771" y="6934200"/>
              <a:ext cx="176517" cy="233891"/>
            </a:xfrm>
            <a:custGeom>
              <a:avLst/>
              <a:gdLst/>
              <a:ahLst/>
              <a:cxnLst/>
              <a:rect l="0" t="0" r="0" b="0"/>
              <a:pathLst>
                <a:path w="176517" h="233891">
                  <a:moveTo>
                    <a:pt x="158829" y="0"/>
                  </a:moveTo>
                  <a:lnTo>
                    <a:pt x="131861" y="0"/>
                  </a:lnTo>
                  <a:lnTo>
                    <a:pt x="94864" y="13484"/>
                  </a:lnTo>
                  <a:lnTo>
                    <a:pt x="37121" y="43324"/>
                  </a:lnTo>
                  <a:lnTo>
                    <a:pt x="14896" y="59707"/>
                  </a:lnTo>
                  <a:lnTo>
                    <a:pt x="3136" y="83922"/>
                  </a:lnTo>
                  <a:lnTo>
                    <a:pt x="0" y="98282"/>
                  </a:lnTo>
                  <a:lnTo>
                    <a:pt x="4966" y="110676"/>
                  </a:lnTo>
                  <a:lnTo>
                    <a:pt x="29297" y="131975"/>
                  </a:lnTo>
                  <a:lnTo>
                    <a:pt x="84951" y="158504"/>
                  </a:lnTo>
                  <a:lnTo>
                    <a:pt x="138037" y="172867"/>
                  </a:lnTo>
                  <a:lnTo>
                    <a:pt x="167933" y="181722"/>
                  </a:lnTo>
                  <a:lnTo>
                    <a:pt x="174776" y="187471"/>
                  </a:lnTo>
                  <a:lnTo>
                    <a:pt x="176516" y="194125"/>
                  </a:lnTo>
                  <a:lnTo>
                    <a:pt x="174854" y="201383"/>
                  </a:lnTo>
                  <a:lnTo>
                    <a:pt x="166690" y="207633"/>
                  </a:lnTo>
                  <a:lnTo>
                    <a:pt x="110418" y="227803"/>
                  </a:lnTo>
                  <a:lnTo>
                    <a:pt x="82280" y="233890"/>
                  </a:lnTo>
                  <a:lnTo>
                    <a:pt x="19129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1181100" y="7428798"/>
            <a:ext cx="762001" cy="572203"/>
            <a:chOff x="1181100" y="7428798"/>
            <a:chExt cx="762001" cy="572203"/>
          </a:xfrm>
        </p:grpSpPr>
        <p:sp>
          <p:nvSpPr>
            <p:cNvPr id="271" name="Freeform 270"/>
            <p:cNvSpPr/>
            <p:nvPr/>
          </p:nvSpPr>
          <p:spPr>
            <a:xfrm>
              <a:off x="1181100" y="7658100"/>
              <a:ext cx="203201" cy="342901"/>
            </a:xfrm>
            <a:custGeom>
              <a:avLst/>
              <a:gdLst/>
              <a:ahLst/>
              <a:cxnLst/>
              <a:rect l="0" t="0" r="0" b="0"/>
              <a:pathLst>
                <a:path w="203201" h="342901">
                  <a:moveTo>
                    <a:pt x="0" y="0"/>
                  </a:moveTo>
                  <a:lnTo>
                    <a:pt x="42095" y="53030"/>
                  </a:lnTo>
                  <a:lnTo>
                    <a:pt x="78259" y="114594"/>
                  </a:lnTo>
                  <a:lnTo>
                    <a:pt x="110473" y="165158"/>
                  </a:lnTo>
                  <a:lnTo>
                    <a:pt x="144014" y="224640"/>
                  </a:lnTo>
                  <a:lnTo>
                    <a:pt x="174053" y="278618"/>
                  </a:lnTo>
                  <a:lnTo>
                    <a:pt x="189390" y="313505"/>
                  </a:lnTo>
                  <a:lnTo>
                    <a:pt x="2032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1357049" y="7577770"/>
              <a:ext cx="399005" cy="298809"/>
            </a:xfrm>
            <a:custGeom>
              <a:avLst/>
              <a:gdLst/>
              <a:ahLst/>
              <a:cxnLst/>
              <a:rect l="0" t="0" r="0" b="0"/>
              <a:pathLst>
                <a:path w="399005" h="298809">
                  <a:moveTo>
                    <a:pt x="141551" y="54930"/>
                  </a:moveTo>
                  <a:lnTo>
                    <a:pt x="128067" y="41446"/>
                  </a:lnTo>
                  <a:lnTo>
                    <a:pt x="102632" y="34826"/>
                  </a:lnTo>
                  <a:lnTo>
                    <a:pt x="69220" y="34706"/>
                  </a:lnTo>
                  <a:lnTo>
                    <a:pt x="35556" y="44060"/>
                  </a:lnTo>
                  <a:lnTo>
                    <a:pt x="22910" y="53328"/>
                  </a:lnTo>
                  <a:lnTo>
                    <a:pt x="5096" y="78677"/>
                  </a:lnTo>
                  <a:lnTo>
                    <a:pt x="0" y="104995"/>
                  </a:lnTo>
                  <a:lnTo>
                    <a:pt x="617" y="117940"/>
                  </a:lnTo>
                  <a:lnTo>
                    <a:pt x="8829" y="139850"/>
                  </a:lnTo>
                  <a:lnTo>
                    <a:pt x="14969" y="149643"/>
                  </a:lnTo>
                  <a:lnTo>
                    <a:pt x="50580" y="176910"/>
                  </a:lnTo>
                  <a:lnTo>
                    <a:pt x="110363" y="196121"/>
                  </a:lnTo>
                  <a:lnTo>
                    <a:pt x="168215" y="210751"/>
                  </a:lnTo>
                  <a:lnTo>
                    <a:pt x="214363" y="230764"/>
                  </a:lnTo>
                  <a:lnTo>
                    <a:pt x="222548" y="241298"/>
                  </a:lnTo>
                  <a:lnTo>
                    <a:pt x="227879" y="268053"/>
                  </a:lnTo>
                  <a:lnTo>
                    <a:pt x="223092" y="278856"/>
                  </a:lnTo>
                  <a:lnTo>
                    <a:pt x="202721" y="294623"/>
                  </a:lnTo>
                  <a:lnTo>
                    <a:pt x="178615" y="298808"/>
                  </a:lnTo>
                  <a:lnTo>
                    <a:pt x="166261" y="297948"/>
                  </a:lnTo>
                  <a:lnTo>
                    <a:pt x="141244" y="285705"/>
                  </a:lnTo>
                  <a:lnTo>
                    <a:pt x="128646" y="276513"/>
                  </a:lnTo>
                  <a:lnTo>
                    <a:pt x="110886" y="247486"/>
                  </a:lnTo>
                  <a:lnTo>
                    <a:pt x="101111" y="211065"/>
                  </a:lnTo>
                  <a:lnTo>
                    <a:pt x="103542" y="153717"/>
                  </a:lnTo>
                  <a:lnTo>
                    <a:pt x="117005" y="94983"/>
                  </a:lnTo>
                  <a:lnTo>
                    <a:pt x="139995" y="35874"/>
                  </a:lnTo>
                  <a:lnTo>
                    <a:pt x="163511" y="51"/>
                  </a:lnTo>
                  <a:lnTo>
                    <a:pt x="170302" y="0"/>
                  </a:lnTo>
                  <a:lnTo>
                    <a:pt x="176241" y="7021"/>
                  </a:lnTo>
                  <a:lnTo>
                    <a:pt x="195911" y="68985"/>
                  </a:lnTo>
                  <a:lnTo>
                    <a:pt x="222569" y="128553"/>
                  </a:lnTo>
                  <a:lnTo>
                    <a:pt x="250536" y="170662"/>
                  </a:lnTo>
                  <a:lnTo>
                    <a:pt x="290181" y="201012"/>
                  </a:lnTo>
                  <a:lnTo>
                    <a:pt x="321438" y="207814"/>
                  </a:lnTo>
                  <a:lnTo>
                    <a:pt x="351323" y="204723"/>
                  </a:lnTo>
                  <a:lnTo>
                    <a:pt x="374013" y="193942"/>
                  </a:lnTo>
                  <a:lnTo>
                    <a:pt x="389741" y="175980"/>
                  </a:lnTo>
                  <a:lnTo>
                    <a:pt x="395911" y="165263"/>
                  </a:lnTo>
                  <a:lnTo>
                    <a:pt x="399004" y="138304"/>
                  </a:lnTo>
                  <a:lnTo>
                    <a:pt x="394263" y="108918"/>
                  </a:lnTo>
                  <a:lnTo>
                    <a:pt x="382749" y="81747"/>
                  </a:lnTo>
                  <a:lnTo>
                    <a:pt x="356935" y="59323"/>
                  </a:lnTo>
                  <a:lnTo>
                    <a:pt x="324766" y="44183"/>
                  </a:lnTo>
                  <a:lnTo>
                    <a:pt x="296358" y="42157"/>
                  </a:lnTo>
                  <a:lnTo>
                    <a:pt x="285678" y="49237"/>
                  </a:lnTo>
                  <a:lnTo>
                    <a:pt x="270048" y="75919"/>
                  </a:lnTo>
                  <a:lnTo>
                    <a:pt x="269687" y="115058"/>
                  </a:lnTo>
                  <a:lnTo>
                    <a:pt x="280345" y="156442"/>
                  </a:lnTo>
                  <a:lnTo>
                    <a:pt x="299193" y="188947"/>
                  </a:lnTo>
                  <a:lnTo>
                    <a:pt x="311557" y="197896"/>
                  </a:lnTo>
                  <a:lnTo>
                    <a:pt x="370151" y="20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1689100" y="7428798"/>
              <a:ext cx="254001" cy="280103"/>
            </a:xfrm>
            <a:custGeom>
              <a:avLst/>
              <a:gdLst/>
              <a:ahLst/>
              <a:cxnLst/>
              <a:rect l="0" t="0" r="0" b="0"/>
              <a:pathLst>
                <a:path w="254001" h="280103">
                  <a:moveTo>
                    <a:pt x="0" y="102302"/>
                  </a:moveTo>
                  <a:lnTo>
                    <a:pt x="42095" y="49272"/>
                  </a:lnTo>
                  <a:lnTo>
                    <a:pt x="70642" y="5999"/>
                  </a:lnTo>
                  <a:lnTo>
                    <a:pt x="79550" y="0"/>
                  </a:lnTo>
                  <a:lnTo>
                    <a:pt x="88311" y="234"/>
                  </a:lnTo>
                  <a:lnTo>
                    <a:pt x="96974" y="4623"/>
                  </a:lnTo>
                  <a:lnTo>
                    <a:pt x="110363" y="20789"/>
                  </a:lnTo>
                  <a:lnTo>
                    <a:pt x="143676" y="77875"/>
                  </a:lnTo>
                  <a:lnTo>
                    <a:pt x="175484" y="140530"/>
                  </a:lnTo>
                  <a:lnTo>
                    <a:pt x="199535" y="192024"/>
                  </a:lnTo>
                  <a:lnTo>
                    <a:pt x="231535" y="249533"/>
                  </a:lnTo>
                  <a:lnTo>
                    <a:pt x="254000" y="2801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1790700" y="75565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139700" y="0"/>
                  </a:moveTo>
                  <a:lnTo>
                    <a:pt x="97605" y="53030"/>
                  </a:lnTo>
                  <a:lnTo>
                    <a:pt x="37574" y="11083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2604546" y="7416800"/>
            <a:ext cx="1510255" cy="438224"/>
            <a:chOff x="2604546" y="7416800"/>
            <a:chExt cx="1510255" cy="438224"/>
          </a:xfrm>
        </p:grpSpPr>
        <p:sp>
          <p:nvSpPr>
            <p:cNvPr id="276" name="Freeform 275"/>
            <p:cNvSpPr/>
            <p:nvPr/>
          </p:nvSpPr>
          <p:spPr>
            <a:xfrm>
              <a:off x="2604546" y="7505700"/>
              <a:ext cx="174014" cy="349324"/>
            </a:xfrm>
            <a:custGeom>
              <a:avLst/>
              <a:gdLst/>
              <a:ahLst/>
              <a:cxnLst/>
              <a:rect l="0" t="0" r="0" b="0"/>
              <a:pathLst>
                <a:path w="174014" h="349324">
                  <a:moveTo>
                    <a:pt x="24354" y="0"/>
                  </a:moveTo>
                  <a:lnTo>
                    <a:pt x="6898" y="41967"/>
                  </a:lnTo>
                  <a:lnTo>
                    <a:pt x="1308" y="99610"/>
                  </a:lnTo>
                  <a:lnTo>
                    <a:pt x="0" y="150575"/>
                  </a:lnTo>
                  <a:lnTo>
                    <a:pt x="3182" y="194863"/>
                  </a:lnTo>
                  <a:lnTo>
                    <a:pt x="12907" y="247766"/>
                  </a:lnTo>
                  <a:lnTo>
                    <a:pt x="28835" y="303568"/>
                  </a:lnTo>
                  <a:lnTo>
                    <a:pt x="48103" y="342535"/>
                  </a:lnTo>
                  <a:lnTo>
                    <a:pt x="57120" y="348301"/>
                  </a:lnTo>
                  <a:lnTo>
                    <a:pt x="67365" y="349323"/>
                  </a:lnTo>
                  <a:lnTo>
                    <a:pt x="88625" y="342933"/>
                  </a:lnTo>
                  <a:lnTo>
                    <a:pt x="107482" y="330684"/>
                  </a:lnTo>
                  <a:lnTo>
                    <a:pt x="133965" y="294439"/>
                  </a:lnTo>
                  <a:lnTo>
                    <a:pt x="152944" y="247951"/>
                  </a:lnTo>
                  <a:lnTo>
                    <a:pt x="167504" y="191687"/>
                  </a:lnTo>
                  <a:lnTo>
                    <a:pt x="174013" y="137072"/>
                  </a:lnTo>
                  <a:lnTo>
                    <a:pt x="171773" y="94788"/>
                  </a:lnTo>
                  <a:lnTo>
                    <a:pt x="164662" y="53417"/>
                  </a:lnTo>
                  <a:lnTo>
                    <a:pt x="1386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2964976" y="7480300"/>
              <a:ext cx="235425" cy="329355"/>
            </a:xfrm>
            <a:custGeom>
              <a:avLst/>
              <a:gdLst/>
              <a:ahLst/>
              <a:cxnLst/>
              <a:rect l="0" t="0" r="0" b="0"/>
              <a:pathLst>
                <a:path w="235425" h="329355">
                  <a:moveTo>
                    <a:pt x="235424" y="0"/>
                  </a:moveTo>
                  <a:lnTo>
                    <a:pt x="176000" y="1411"/>
                  </a:lnTo>
                  <a:lnTo>
                    <a:pt x="118412" y="10139"/>
                  </a:lnTo>
                  <a:lnTo>
                    <a:pt x="59597" y="25730"/>
                  </a:lnTo>
                  <a:lnTo>
                    <a:pt x="46239" y="29853"/>
                  </a:lnTo>
                  <a:lnTo>
                    <a:pt x="23872" y="49487"/>
                  </a:lnTo>
                  <a:lnTo>
                    <a:pt x="7345" y="77027"/>
                  </a:lnTo>
                  <a:lnTo>
                    <a:pt x="0" y="108083"/>
                  </a:lnTo>
                  <a:lnTo>
                    <a:pt x="3686" y="122855"/>
                  </a:lnTo>
                  <a:lnTo>
                    <a:pt x="22833" y="150558"/>
                  </a:lnTo>
                  <a:lnTo>
                    <a:pt x="58605" y="176470"/>
                  </a:lnTo>
                  <a:lnTo>
                    <a:pt x="121253" y="202467"/>
                  </a:lnTo>
                  <a:lnTo>
                    <a:pt x="171950" y="219989"/>
                  </a:lnTo>
                  <a:lnTo>
                    <a:pt x="216774" y="239533"/>
                  </a:lnTo>
                  <a:lnTo>
                    <a:pt x="225813" y="251410"/>
                  </a:lnTo>
                  <a:lnTo>
                    <a:pt x="232093" y="283424"/>
                  </a:lnTo>
                  <a:lnTo>
                    <a:pt x="227559" y="297604"/>
                  </a:lnTo>
                  <a:lnTo>
                    <a:pt x="207469" y="320887"/>
                  </a:lnTo>
                  <a:lnTo>
                    <a:pt x="168437" y="329354"/>
                  </a:lnTo>
                  <a:lnTo>
                    <a:pt x="105980" y="326186"/>
                  </a:lnTo>
                  <a:lnTo>
                    <a:pt x="76293" y="318539"/>
                  </a:lnTo>
                  <a:lnTo>
                    <a:pt x="34239" y="290633"/>
                  </a:lnTo>
                  <a:lnTo>
                    <a:pt x="6824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3429000" y="7576445"/>
              <a:ext cx="279401" cy="210154"/>
            </a:xfrm>
            <a:custGeom>
              <a:avLst/>
              <a:gdLst/>
              <a:ahLst/>
              <a:cxnLst/>
              <a:rect l="0" t="0" r="0" b="0"/>
              <a:pathLst>
                <a:path w="279401" h="210154">
                  <a:moveTo>
                    <a:pt x="0" y="119755"/>
                  </a:moveTo>
                  <a:lnTo>
                    <a:pt x="26968" y="126496"/>
                  </a:lnTo>
                  <a:lnTo>
                    <a:pt x="55260" y="122281"/>
                  </a:lnTo>
                  <a:lnTo>
                    <a:pt x="112672" y="103320"/>
                  </a:lnTo>
                  <a:lnTo>
                    <a:pt x="158660" y="83527"/>
                  </a:lnTo>
                  <a:lnTo>
                    <a:pt x="180111" y="64143"/>
                  </a:lnTo>
                  <a:lnTo>
                    <a:pt x="187808" y="53047"/>
                  </a:lnTo>
                  <a:lnTo>
                    <a:pt x="190116" y="41416"/>
                  </a:lnTo>
                  <a:lnTo>
                    <a:pt x="185155" y="17205"/>
                  </a:lnTo>
                  <a:lnTo>
                    <a:pt x="177059" y="9055"/>
                  </a:lnTo>
                  <a:lnTo>
                    <a:pt x="153011" y="0"/>
                  </a:lnTo>
                  <a:lnTo>
                    <a:pt x="123509" y="3501"/>
                  </a:lnTo>
                  <a:lnTo>
                    <a:pt x="94404" y="14465"/>
                  </a:lnTo>
                  <a:lnTo>
                    <a:pt x="62152" y="37914"/>
                  </a:lnTo>
                  <a:lnTo>
                    <a:pt x="43616" y="59393"/>
                  </a:lnTo>
                  <a:lnTo>
                    <a:pt x="33496" y="94339"/>
                  </a:lnTo>
                  <a:lnTo>
                    <a:pt x="31821" y="135270"/>
                  </a:lnTo>
                  <a:lnTo>
                    <a:pt x="40483" y="172277"/>
                  </a:lnTo>
                  <a:lnTo>
                    <a:pt x="57503" y="196250"/>
                  </a:lnTo>
                  <a:lnTo>
                    <a:pt x="67969" y="204618"/>
                  </a:lnTo>
                  <a:lnTo>
                    <a:pt x="105938" y="210153"/>
                  </a:lnTo>
                  <a:lnTo>
                    <a:pt x="151506" y="206499"/>
                  </a:lnTo>
                  <a:lnTo>
                    <a:pt x="208893" y="187163"/>
                  </a:lnTo>
                  <a:lnTo>
                    <a:pt x="263800" y="154707"/>
                  </a:lnTo>
                  <a:lnTo>
                    <a:pt x="279400" y="145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3760217" y="7543800"/>
              <a:ext cx="138684" cy="201359"/>
            </a:xfrm>
            <a:custGeom>
              <a:avLst/>
              <a:gdLst/>
              <a:ahLst/>
              <a:cxnLst/>
              <a:rect l="0" t="0" r="0" b="0"/>
              <a:pathLst>
                <a:path w="138684" h="201359">
                  <a:moveTo>
                    <a:pt x="24383" y="0"/>
                  </a:moveTo>
                  <a:lnTo>
                    <a:pt x="10568" y="59023"/>
                  </a:lnTo>
                  <a:lnTo>
                    <a:pt x="2416" y="116736"/>
                  </a:lnTo>
                  <a:lnTo>
                    <a:pt x="0" y="174758"/>
                  </a:lnTo>
                  <a:lnTo>
                    <a:pt x="846" y="200437"/>
                  </a:lnTo>
                  <a:lnTo>
                    <a:pt x="3047" y="201358"/>
                  </a:lnTo>
                  <a:lnTo>
                    <a:pt x="5926" y="197739"/>
                  </a:lnTo>
                  <a:lnTo>
                    <a:pt x="11957" y="135328"/>
                  </a:lnTo>
                  <a:lnTo>
                    <a:pt x="25273" y="74082"/>
                  </a:lnTo>
                  <a:lnTo>
                    <a:pt x="34656" y="44214"/>
                  </a:lnTo>
                  <a:lnTo>
                    <a:pt x="48234" y="21532"/>
                  </a:lnTo>
                  <a:lnTo>
                    <a:pt x="58628" y="15766"/>
                  </a:lnTo>
                  <a:lnTo>
                    <a:pt x="85229" y="13122"/>
                  </a:lnTo>
                  <a:lnTo>
                    <a:pt x="97403" y="20037"/>
                  </a:lnTo>
                  <a:lnTo>
                    <a:pt x="118454" y="46535"/>
                  </a:lnTo>
                  <a:lnTo>
                    <a:pt x="132690" y="107862"/>
                  </a:lnTo>
                  <a:lnTo>
                    <a:pt x="136907" y="166172"/>
                  </a:lnTo>
                  <a:lnTo>
                    <a:pt x="137894" y="179217"/>
                  </a:lnTo>
                  <a:lnTo>
                    <a:pt x="138683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3339120" y="7594600"/>
              <a:ext cx="102913" cy="203660"/>
            </a:xfrm>
            <a:custGeom>
              <a:avLst/>
              <a:gdLst/>
              <a:ahLst/>
              <a:cxnLst/>
              <a:rect l="0" t="0" r="0" b="0"/>
              <a:pathLst>
                <a:path w="102913" h="203660">
                  <a:moveTo>
                    <a:pt x="89880" y="0"/>
                  </a:moveTo>
                  <a:lnTo>
                    <a:pt x="38383" y="3763"/>
                  </a:lnTo>
                  <a:lnTo>
                    <a:pt x="25915" y="6741"/>
                  </a:lnTo>
                  <a:lnTo>
                    <a:pt x="16193" y="12961"/>
                  </a:lnTo>
                  <a:lnTo>
                    <a:pt x="1626" y="31161"/>
                  </a:lnTo>
                  <a:lnTo>
                    <a:pt x="0" y="41940"/>
                  </a:lnTo>
                  <a:lnTo>
                    <a:pt x="5718" y="65207"/>
                  </a:lnTo>
                  <a:lnTo>
                    <a:pt x="21430" y="85896"/>
                  </a:lnTo>
                  <a:lnTo>
                    <a:pt x="42525" y="103087"/>
                  </a:lnTo>
                  <a:lnTo>
                    <a:pt x="96292" y="137056"/>
                  </a:lnTo>
                  <a:lnTo>
                    <a:pt x="101210" y="146404"/>
                  </a:lnTo>
                  <a:lnTo>
                    <a:pt x="102912" y="168080"/>
                  </a:lnTo>
                  <a:lnTo>
                    <a:pt x="98568" y="178375"/>
                  </a:lnTo>
                  <a:lnTo>
                    <a:pt x="82453" y="197341"/>
                  </a:lnTo>
                  <a:lnTo>
                    <a:pt x="70817" y="202116"/>
                  </a:lnTo>
                  <a:lnTo>
                    <a:pt x="42837" y="203659"/>
                  </a:lnTo>
                  <a:lnTo>
                    <a:pt x="26639" y="199641"/>
                  </a:lnTo>
                  <a:lnTo>
                    <a:pt x="1368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4053065" y="7416800"/>
              <a:ext cx="10936" cy="393701"/>
            </a:xfrm>
            <a:custGeom>
              <a:avLst/>
              <a:gdLst/>
              <a:ahLst/>
              <a:cxnLst/>
              <a:rect l="0" t="0" r="0" b="0"/>
              <a:pathLst>
                <a:path w="10936" h="393701">
                  <a:moveTo>
                    <a:pt x="10935" y="0"/>
                  </a:moveTo>
                  <a:lnTo>
                    <a:pt x="10935" y="60834"/>
                  </a:lnTo>
                  <a:lnTo>
                    <a:pt x="10935" y="106059"/>
                  </a:lnTo>
                  <a:lnTo>
                    <a:pt x="7172" y="158145"/>
                  </a:lnTo>
                  <a:lnTo>
                    <a:pt x="2207" y="212809"/>
                  </a:lnTo>
                  <a:lnTo>
                    <a:pt x="0" y="265326"/>
                  </a:lnTo>
                  <a:lnTo>
                    <a:pt x="2782" y="309363"/>
                  </a:lnTo>
                  <a:lnTo>
                    <a:pt x="8519" y="358363"/>
                  </a:lnTo>
                  <a:lnTo>
                    <a:pt x="10935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3886200" y="758190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12700"/>
                  </a:moveTo>
                  <a:lnTo>
                    <a:pt x="59023" y="12700"/>
                  </a:lnTo>
                  <a:lnTo>
                    <a:pt x="109210" y="8937"/>
                  </a:lnTo>
                  <a:lnTo>
                    <a:pt x="158418" y="2648"/>
                  </a:lnTo>
                  <a:lnTo>
                    <a:pt x="202631" y="784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4598612" y="7277100"/>
            <a:ext cx="4151689" cy="520701"/>
            <a:chOff x="4598612" y="7277100"/>
            <a:chExt cx="4151689" cy="520701"/>
          </a:xfrm>
        </p:grpSpPr>
        <p:sp>
          <p:nvSpPr>
            <p:cNvPr id="284" name="Freeform 283"/>
            <p:cNvSpPr/>
            <p:nvPr/>
          </p:nvSpPr>
          <p:spPr>
            <a:xfrm>
              <a:off x="4598612" y="7486860"/>
              <a:ext cx="334565" cy="306782"/>
            </a:xfrm>
            <a:custGeom>
              <a:avLst/>
              <a:gdLst/>
              <a:ahLst/>
              <a:cxnLst/>
              <a:rect l="0" t="0" r="0" b="0"/>
              <a:pathLst>
                <a:path w="334565" h="306782">
                  <a:moveTo>
                    <a:pt x="252788" y="18840"/>
                  </a:moveTo>
                  <a:lnTo>
                    <a:pt x="191239" y="15077"/>
                  </a:lnTo>
                  <a:lnTo>
                    <a:pt x="144240" y="5025"/>
                  </a:lnTo>
                  <a:lnTo>
                    <a:pt x="108589" y="0"/>
                  </a:lnTo>
                  <a:lnTo>
                    <a:pt x="78633" y="2470"/>
                  </a:lnTo>
                  <a:lnTo>
                    <a:pt x="51208" y="15798"/>
                  </a:lnTo>
                  <a:lnTo>
                    <a:pt x="27730" y="35833"/>
                  </a:lnTo>
                  <a:lnTo>
                    <a:pt x="12592" y="58848"/>
                  </a:lnTo>
                  <a:lnTo>
                    <a:pt x="2878" y="102347"/>
                  </a:lnTo>
                  <a:lnTo>
                    <a:pt x="0" y="150984"/>
                  </a:lnTo>
                  <a:lnTo>
                    <a:pt x="3829" y="159147"/>
                  </a:lnTo>
                  <a:lnTo>
                    <a:pt x="10615" y="161768"/>
                  </a:lnTo>
                  <a:lnTo>
                    <a:pt x="29445" y="157152"/>
                  </a:lnTo>
                  <a:lnTo>
                    <a:pt x="83552" y="127430"/>
                  </a:lnTo>
                  <a:lnTo>
                    <a:pt x="119717" y="109435"/>
                  </a:lnTo>
                  <a:lnTo>
                    <a:pt x="154604" y="101438"/>
                  </a:lnTo>
                  <a:lnTo>
                    <a:pt x="200214" y="101647"/>
                  </a:lnTo>
                  <a:lnTo>
                    <a:pt x="247766" y="107854"/>
                  </a:lnTo>
                  <a:lnTo>
                    <a:pt x="283012" y="120020"/>
                  </a:lnTo>
                  <a:lnTo>
                    <a:pt x="309024" y="138598"/>
                  </a:lnTo>
                  <a:lnTo>
                    <a:pt x="319912" y="149479"/>
                  </a:lnTo>
                  <a:lnTo>
                    <a:pt x="332010" y="180384"/>
                  </a:lnTo>
                  <a:lnTo>
                    <a:pt x="334564" y="213403"/>
                  </a:lnTo>
                  <a:lnTo>
                    <a:pt x="326292" y="237487"/>
                  </a:lnTo>
                  <a:lnTo>
                    <a:pt x="305768" y="266912"/>
                  </a:lnTo>
                  <a:lnTo>
                    <a:pt x="275071" y="286762"/>
                  </a:lnTo>
                  <a:lnTo>
                    <a:pt x="232423" y="301582"/>
                  </a:lnTo>
                  <a:lnTo>
                    <a:pt x="189174" y="306781"/>
                  </a:lnTo>
                  <a:lnTo>
                    <a:pt x="139848" y="306269"/>
                  </a:lnTo>
                  <a:lnTo>
                    <a:pt x="79468" y="292936"/>
                  </a:lnTo>
                  <a:lnTo>
                    <a:pt x="49588" y="285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4962708" y="7551320"/>
              <a:ext cx="187368" cy="214020"/>
            </a:xfrm>
            <a:custGeom>
              <a:avLst/>
              <a:gdLst/>
              <a:ahLst/>
              <a:cxnLst/>
              <a:rect l="0" t="0" r="0" b="0"/>
              <a:pathLst>
                <a:path w="187368" h="214020">
                  <a:moveTo>
                    <a:pt x="41092" y="5180"/>
                  </a:moveTo>
                  <a:lnTo>
                    <a:pt x="23514" y="54151"/>
                  </a:lnTo>
                  <a:lnTo>
                    <a:pt x="304" y="116610"/>
                  </a:lnTo>
                  <a:lnTo>
                    <a:pt x="0" y="163472"/>
                  </a:lnTo>
                  <a:lnTo>
                    <a:pt x="12951" y="188891"/>
                  </a:lnTo>
                  <a:lnTo>
                    <a:pt x="22332" y="199621"/>
                  </a:lnTo>
                  <a:lnTo>
                    <a:pt x="51569" y="211543"/>
                  </a:lnTo>
                  <a:lnTo>
                    <a:pt x="85259" y="214019"/>
                  </a:lnTo>
                  <a:lnTo>
                    <a:pt x="114344" y="205712"/>
                  </a:lnTo>
                  <a:lnTo>
                    <a:pt x="157371" y="177383"/>
                  </a:lnTo>
                  <a:lnTo>
                    <a:pt x="175557" y="161208"/>
                  </a:lnTo>
                  <a:lnTo>
                    <a:pt x="185521" y="133322"/>
                  </a:lnTo>
                  <a:lnTo>
                    <a:pt x="187367" y="77955"/>
                  </a:lnTo>
                  <a:lnTo>
                    <a:pt x="185175" y="57930"/>
                  </a:lnTo>
                  <a:lnTo>
                    <a:pt x="178070" y="41758"/>
                  </a:lnTo>
                  <a:lnTo>
                    <a:pt x="155123" y="16262"/>
                  </a:lnTo>
                  <a:lnTo>
                    <a:pt x="122346" y="3050"/>
                  </a:lnTo>
                  <a:lnTo>
                    <a:pt x="85672" y="0"/>
                  </a:lnTo>
                  <a:lnTo>
                    <a:pt x="37524" y="12739"/>
                  </a:lnTo>
                  <a:lnTo>
                    <a:pt x="2992" y="30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5245100" y="7505700"/>
              <a:ext cx="10113" cy="241301"/>
            </a:xfrm>
            <a:custGeom>
              <a:avLst/>
              <a:gdLst/>
              <a:ahLst/>
              <a:cxnLst/>
              <a:rect l="0" t="0" r="0" b="0"/>
              <a:pathLst>
                <a:path w="10113" h="241301">
                  <a:moveTo>
                    <a:pt x="0" y="0"/>
                  </a:moveTo>
                  <a:lnTo>
                    <a:pt x="1411" y="50695"/>
                  </a:lnTo>
                  <a:lnTo>
                    <a:pt x="8728" y="108311"/>
                  </a:lnTo>
                  <a:lnTo>
                    <a:pt x="10112" y="167245"/>
                  </a:lnTo>
                  <a:lnTo>
                    <a:pt x="2416" y="21899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5214628" y="7442200"/>
              <a:ext cx="271773" cy="330201"/>
            </a:xfrm>
            <a:custGeom>
              <a:avLst/>
              <a:gdLst/>
              <a:ahLst/>
              <a:cxnLst/>
              <a:rect l="0" t="0" r="0" b="0"/>
              <a:pathLst>
                <a:path w="271773" h="330201">
                  <a:moveTo>
                    <a:pt x="208272" y="0"/>
                  </a:moveTo>
                  <a:lnTo>
                    <a:pt x="190694" y="48971"/>
                  </a:lnTo>
                  <a:lnTo>
                    <a:pt x="168727" y="93532"/>
                  </a:lnTo>
                  <a:lnTo>
                    <a:pt x="123415" y="153010"/>
                  </a:lnTo>
                  <a:lnTo>
                    <a:pt x="73376" y="187858"/>
                  </a:lnTo>
                  <a:lnTo>
                    <a:pt x="39192" y="202496"/>
                  </a:lnTo>
                  <a:lnTo>
                    <a:pt x="24997" y="204142"/>
                  </a:lnTo>
                  <a:lnTo>
                    <a:pt x="1698" y="198444"/>
                  </a:lnTo>
                  <a:lnTo>
                    <a:pt x="0" y="195797"/>
                  </a:lnTo>
                  <a:lnTo>
                    <a:pt x="4513" y="194031"/>
                  </a:lnTo>
                  <a:lnTo>
                    <a:pt x="13166" y="192853"/>
                  </a:lnTo>
                  <a:lnTo>
                    <a:pt x="59054" y="204681"/>
                  </a:lnTo>
                  <a:lnTo>
                    <a:pt x="120766" y="242053"/>
                  </a:lnTo>
                  <a:lnTo>
                    <a:pt x="175739" y="283732"/>
                  </a:lnTo>
                  <a:lnTo>
                    <a:pt x="231845" y="313757"/>
                  </a:lnTo>
                  <a:lnTo>
                    <a:pt x="271772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666848" y="7416800"/>
              <a:ext cx="206523" cy="315832"/>
            </a:xfrm>
            <a:custGeom>
              <a:avLst/>
              <a:gdLst/>
              <a:ahLst/>
              <a:cxnLst/>
              <a:rect l="0" t="0" r="0" b="0"/>
              <a:pathLst>
                <a:path w="206523" h="315832">
                  <a:moveTo>
                    <a:pt x="10052" y="0"/>
                  </a:moveTo>
                  <a:lnTo>
                    <a:pt x="0" y="62785"/>
                  </a:lnTo>
                  <a:lnTo>
                    <a:pt x="1899" y="119262"/>
                  </a:lnTo>
                  <a:lnTo>
                    <a:pt x="15183" y="176271"/>
                  </a:lnTo>
                  <a:lnTo>
                    <a:pt x="32807" y="235615"/>
                  </a:lnTo>
                  <a:lnTo>
                    <a:pt x="70085" y="286561"/>
                  </a:lnTo>
                  <a:lnTo>
                    <a:pt x="101688" y="312880"/>
                  </a:lnTo>
                  <a:lnTo>
                    <a:pt x="114887" y="315831"/>
                  </a:lnTo>
                  <a:lnTo>
                    <a:pt x="144605" y="311584"/>
                  </a:lnTo>
                  <a:lnTo>
                    <a:pt x="172865" y="289000"/>
                  </a:lnTo>
                  <a:lnTo>
                    <a:pt x="186327" y="273100"/>
                  </a:lnTo>
                  <a:lnTo>
                    <a:pt x="201285" y="232856"/>
                  </a:lnTo>
                  <a:lnTo>
                    <a:pt x="206522" y="186747"/>
                  </a:lnTo>
                  <a:lnTo>
                    <a:pt x="204146" y="138032"/>
                  </a:lnTo>
                  <a:lnTo>
                    <a:pt x="194875" y="83231"/>
                  </a:lnTo>
                  <a:lnTo>
                    <a:pt x="187852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969000" y="7433031"/>
              <a:ext cx="232317" cy="234214"/>
            </a:xfrm>
            <a:custGeom>
              <a:avLst/>
              <a:gdLst/>
              <a:ahLst/>
              <a:cxnLst/>
              <a:rect l="0" t="0" r="0" b="0"/>
              <a:pathLst>
                <a:path w="232317" h="234214">
                  <a:moveTo>
                    <a:pt x="152400" y="21869"/>
                  </a:moveTo>
                  <a:lnTo>
                    <a:pt x="138916" y="8385"/>
                  </a:lnTo>
                  <a:lnTo>
                    <a:pt x="117244" y="1765"/>
                  </a:lnTo>
                  <a:lnTo>
                    <a:pt x="103563" y="0"/>
                  </a:lnTo>
                  <a:lnTo>
                    <a:pt x="77072" y="5564"/>
                  </a:lnTo>
                  <a:lnTo>
                    <a:pt x="52599" y="18856"/>
                  </a:lnTo>
                  <a:lnTo>
                    <a:pt x="24365" y="50139"/>
                  </a:lnTo>
                  <a:lnTo>
                    <a:pt x="11770" y="73945"/>
                  </a:lnTo>
                  <a:lnTo>
                    <a:pt x="12080" y="84809"/>
                  </a:lnTo>
                  <a:lnTo>
                    <a:pt x="16520" y="94872"/>
                  </a:lnTo>
                  <a:lnTo>
                    <a:pt x="32742" y="112170"/>
                  </a:lnTo>
                  <a:lnTo>
                    <a:pt x="89867" y="139472"/>
                  </a:lnTo>
                  <a:lnTo>
                    <a:pt x="148619" y="157152"/>
                  </a:lnTo>
                  <a:lnTo>
                    <a:pt x="206216" y="174233"/>
                  </a:lnTo>
                  <a:lnTo>
                    <a:pt x="222144" y="178478"/>
                  </a:lnTo>
                  <a:lnTo>
                    <a:pt x="229940" y="185542"/>
                  </a:lnTo>
                  <a:lnTo>
                    <a:pt x="232316" y="194484"/>
                  </a:lnTo>
                  <a:lnTo>
                    <a:pt x="231077" y="204679"/>
                  </a:lnTo>
                  <a:lnTo>
                    <a:pt x="226018" y="212887"/>
                  </a:lnTo>
                  <a:lnTo>
                    <a:pt x="209108" y="225770"/>
                  </a:lnTo>
                  <a:lnTo>
                    <a:pt x="148820" y="234213"/>
                  </a:lnTo>
                  <a:lnTo>
                    <a:pt x="100009" y="232426"/>
                  </a:lnTo>
                  <a:lnTo>
                    <a:pt x="39981" y="223485"/>
                  </a:lnTo>
                  <a:lnTo>
                    <a:pt x="0" y="212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6453365" y="7404100"/>
              <a:ext cx="23636" cy="292101"/>
            </a:xfrm>
            <a:custGeom>
              <a:avLst/>
              <a:gdLst/>
              <a:ahLst/>
              <a:cxnLst/>
              <a:rect l="0" t="0" r="0" b="0"/>
              <a:pathLst>
                <a:path w="23636" h="292101">
                  <a:moveTo>
                    <a:pt x="10935" y="0"/>
                  </a:moveTo>
                  <a:lnTo>
                    <a:pt x="2207" y="36061"/>
                  </a:lnTo>
                  <a:lnTo>
                    <a:pt x="0" y="79998"/>
                  </a:lnTo>
                  <a:lnTo>
                    <a:pt x="2782" y="128688"/>
                  </a:lnTo>
                  <a:lnTo>
                    <a:pt x="7312" y="177139"/>
                  </a:lnTo>
                  <a:lnTo>
                    <a:pt x="11273" y="239850"/>
                  </a:lnTo>
                  <a:lnTo>
                    <a:pt x="23635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6337300" y="7495648"/>
              <a:ext cx="520565" cy="149033"/>
            </a:xfrm>
            <a:custGeom>
              <a:avLst/>
              <a:gdLst/>
              <a:ahLst/>
              <a:cxnLst/>
              <a:rect l="0" t="0" r="0" b="0"/>
              <a:pathLst>
                <a:path w="520565" h="149033">
                  <a:moveTo>
                    <a:pt x="0" y="10052"/>
                  </a:moveTo>
                  <a:lnTo>
                    <a:pt x="59023" y="6289"/>
                  </a:lnTo>
                  <a:lnTo>
                    <a:pt x="120499" y="0"/>
                  </a:lnTo>
                  <a:lnTo>
                    <a:pt x="165033" y="1351"/>
                  </a:lnTo>
                  <a:lnTo>
                    <a:pt x="203640" y="11359"/>
                  </a:lnTo>
                  <a:lnTo>
                    <a:pt x="232088" y="32740"/>
                  </a:lnTo>
                  <a:lnTo>
                    <a:pt x="243625" y="46344"/>
                  </a:lnTo>
                  <a:lnTo>
                    <a:pt x="249906" y="61057"/>
                  </a:lnTo>
                  <a:lnTo>
                    <a:pt x="253121" y="92459"/>
                  </a:lnTo>
                  <a:lnTo>
                    <a:pt x="246510" y="140002"/>
                  </a:lnTo>
                  <a:lnTo>
                    <a:pt x="247596" y="139019"/>
                  </a:lnTo>
                  <a:lnTo>
                    <a:pt x="274779" y="80432"/>
                  </a:lnTo>
                  <a:lnTo>
                    <a:pt x="312354" y="30853"/>
                  </a:lnTo>
                  <a:lnTo>
                    <a:pt x="341083" y="19296"/>
                  </a:lnTo>
                  <a:lnTo>
                    <a:pt x="374548" y="16983"/>
                  </a:lnTo>
                  <a:lnTo>
                    <a:pt x="403532" y="25362"/>
                  </a:lnTo>
                  <a:lnTo>
                    <a:pt x="411544" y="35781"/>
                  </a:lnTo>
                  <a:lnTo>
                    <a:pt x="416682" y="66172"/>
                  </a:lnTo>
                  <a:lnTo>
                    <a:pt x="418384" y="116208"/>
                  </a:lnTo>
                  <a:lnTo>
                    <a:pt x="422856" y="128800"/>
                  </a:lnTo>
                  <a:lnTo>
                    <a:pt x="439114" y="146555"/>
                  </a:lnTo>
                  <a:lnTo>
                    <a:pt x="450787" y="149032"/>
                  </a:lnTo>
                  <a:lnTo>
                    <a:pt x="478809" y="144258"/>
                  </a:lnTo>
                  <a:lnTo>
                    <a:pt x="502552" y="125203"/>
                  </a:lnTo>
                  <a:lnTo>
                    <a:pt x="512835" y="112219"/>
                  </a:lnTo>
                  <a:lnTo>
                    <a:pt x="520497" y="78978"/>
                  </a:lnTo>
                  <a:lnTo>
                    <a:pt x="520564" y="60236"/>
                  </a:lnTo>
                  <a:lnTo>
                    <a:pt x="516376" y="44919"/>
                  </a:lnTo>
                  <a:lnTo>
                    <a:pt x="500434" y="20375"/>
                  </a:lnTo>
                  <a:lnTo>
                    <a:pt x="487434" y="14111"/>
                  </a:lnTo>
                  <a:lnTo>
                    <a:pt x="454175" y="10916"/>
                  </a:lnTo>
                  <a:lnTo>
                    <a:pt x="409266" y="17050"/>
                  </a:lnTo>
                  <a:lnTo>
                    <a:pt x="368300" y="354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6893935" y="7493000"/>
              <a:ext cx="123747" cy="169655"/>
            </a:xfrm>
            <a:custGeom>
              <a:avLst/>
              <a:gdLst/>
              <a:ahLst/>
              <a:cxnLst/>
              <a:rect l="0" t="0" r="0" b="0"/>
              <a:pathLst>
                <a:path w="123747" h="169655">
                  <a:moveTo>
                    <a:pt x="52965" y="0"/>
                  </a:moveTo>
                  <a:lnTo>
                    <a:pt x="17612" y="59772"/>
                  </a:lnTo>
                  <a:lnTo>
                    <a:pt x="0" y="107238"/>
                  </a:lnTo>
                  <a:lnTo>
                    <a:pt x="1673" y="136561"/>
                  </a:lnTo>
                  <a:lnTo>
                    <a:pt x="6070" y="150307"/>
                  </a:lnTo>
                  <a:lnTo>
                    <a:pt x="16057" y="159472"/>
                  </a:lnTo>
                  <a:lnTo>
                    <a:pt x="45969" y="169654"/>
                  </a:lnTo>
                  <a:lnTo>
                    <a:pt x="59590" y="169547"/>
                  </a:lnTo>
                  <a:lnTo>
                    <a:pt x="82250" y="161903"/>
                  </a:lnTo>
                  <a:lnTo>
                    <a:pt x="101729" y="141571"/>
                  </a:lnTo>
                  <a:lnTo>
                    <a:pt x="116971" y="113721"/>
                  </a:lnTo>
                  <a:lnTo>
                    <a:pt x="123746" y="82528"/>
                  </a:lnTo>
                  <a:lnTo>
                    <a:pt x="119231" y="53612"/>
                  </a:lnTo>
                  <a:lnTo>
                    <a:pt x="114075" y="39974"/>
                  </a:lnTo>
                  <a:lnTo>
                    <a:pt x="104994" y="32294"/>
                  </a:lnTo>
                  <a:lnTo>
                    <a:pt x="93295" y="28585"/>
                  </a:lnTo>
                  <a:lnTo>
                    <a:pt x="52965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7064535" y="7504758"/>
              <a:ext cx="166395" cy="293043"/>
            </a:xfrm>
            <a:custGeom>
              <a:avLst/>
              <a:gdLst/>
              <a:ahLst/>
              <a:cxnLst/>
              <a:rect l="0" t="0" r="0" b="0"/>
              <a:pathLst>
                <a:path w="166395" h="293043">
                  <a:moveTo>
                    <a:pt x="47465" y="293042"/>
                  </a:moveTo>
                  <a:lnTo>
                    <a:pt x="19870" y="262624"/>
                  </a:lnTo>
                  <a:lnTo>
                    <a:pt x="7919" y="240012"/>
                  </a:lnTo>
                  <a:lnTo>
                    <a:pt x="0" y="183255"/>
                  </a:lnTo>
                  <a:lnTo>
                    <a:pt x="4395" y="133042"/>
                  </a:lnTo>
                  <a:lnTo>
                    <a:pt x="18523" y="78150"/>
                  </a:lnTo>
                  <a:lnTo>
                    <a:pt x="26605" y="52190"/>
                  </a:lnTo>
                  <a:lnTo>
                    <a:pt x="46191" y="30304"/>
                  </a:lnTo>
                  <a:lnTo>
                    <a:pt x="73710" y="12581"/>
                  </a:lnTo>
                  <a:lnTo>
                    <a:pt x="104755" y="0"/>
                  </a:lnTo>
                  <a:lnTo>
                    <a:pt x="133605" y="994"/>
                  </a:lnTo>
                  <a:lnTo>
                    <a:pt x="147225" y="5210"/>
                  </a:lnTo>
                  <a:lnTo>
                    <a:pt x="156305" y="13665"/>
                  </a:lnTo>
                  <a:lnTo>
                    <a:pt x="166394" y="38111"/>
                  </a:lnTo>
                  <a:lnTo>
                    <a:pt x="166262" y="49710"/>
                  </a:lnTo>
                  <a:lnTo>
                    <a:pt x="158589" y="70124"/>
                  </a:lnTo>
                  <a:lnTo>
                    <a:pt x="134483" y="88605"/>
                  </a:lnTo>
                  <a:lnTo>
                    <a:pt x="100251" y="103403"/>
                  </a:lnTo>
                  <a:lnTo>
                    <a:pt x="46956" y="110323"/>
                  </a:lnTo>
                  <a:lnTo>
                    <a:pt x="9365" y="1025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269055" y="7454900"/>
              <a:ext cx="143935" cy="148025"/>
            </a:xfrm>
            <a:custGeom>
              <a:avLst/>
              <a:gdLst/>
              <a:ahLst/>
              <a:cxnLst/>
              <a:rect l="0" t="0" r="0" b="0"/>
              <a:pathLst>
                <a:path w="143935" h="148025">
                  <a:moveTo>
                    <a:pt x="135045" y="0"/>
                  </a:moveTo>
                  <a:lnTo>
                    <a:pt x="77033" y="10139"/>
                  </a:lnTo>
                  <a:lnTo>
                    <a:pt x="28172" y="23073"/>
                  </a:lnTo>
                  <a:lnTo>
                    <a:pt x="4761" y="36595"/>
                  </a:lnTo>
                  <a:lnTo>
                    <a:pt x="211" y="44152"/>
                  </a:lnTo>
                  <a:lnTo>
                    <a:pt x="0" y="52012"/>
                  </a:lnTo>
                  <a:lnTo>
                    <a:pt x="2682" y="60075"/>
                  </a:lnTo>
                  <a:lnTo>
                    <a:pt x="16950" y="72796"/>
                  </a:lnTo>
                  <a:lnTo>
                    <a:pt x="74088" y="99203"/>
                  </a:lnTo>
                  <a:lnTo>
                    <a:pt x="132820" y="116569"/>
                  </a:lnTo>
                  <a:lnTo>
                    <a:pt x="142028" y="122868"/>
                  </a:lnTo>
                  <a:lnTo>
                    <a:pt x="143934" y="129890"/>
                  </a:lnTo>
                  <a:lnTo>
                    <a:pt x="140970" y="137393"/>
                  </a:lnTo>
                  <a:lnTo>
                    <a:pt x="130529" y="142395"/>
                  </a:lnTo>
                  <a:lnTo>
                    <a:pt x="82437" y="148024"/>
                  </a:lnTo>
                  <a:lnTo>
                    <a:pt x="46145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7734300" y="7315200"/>
              <a:ext cx="88901" cy="330201"/>
            </a:xfrm>
            <a:custGeom>
              <a:avLst/>
              <a:gdLst/>
              <a:ahLst/>
              <a:cxnLst/>
              <a:rect l="0" t="0" r="0" b="0"/>
              <a:pathLst>
                <a:path w="88901" h="330201">
                  <a:moveTo>
                    <a:pt x="88900" y="0"/>
                  </a:moveTo>
                  <a:lnTo>
                    <a:pt x="71224" y="53030"/>
                  </a:lnTo>
                  <a:lnTo>
                    <a:pt x="54887" y="113591"/>
                  </a:lnTo>
                  <a:lnTo>
                    <a:pt x="42290" y="170221"/>
                  </a:lnTo>
                  <a:lnTo>
                    <a:pt x="29621" y="221964"/>
                  </a:lnTo>
                  <a:lnTo>
                    <a:pt x="12697" y="278089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7683500" y="7442200"/>
              <a:ext cx="344127" cy="184702"/>
            </a:xfrm>
            <a:custGeom>
              <a:avLst/>
              <a:gdLst/>
              <a:ahLst/>
              <a:cxnLst/>
              <a:rect l="0" t="0" r="0" b="0"/>
              <a:pathLst>
                <a:path w="344127" h="184702">
                  <a:moveTo>
                    <a:pt x="0" y="0"/>
                  </a:moveTo>
                  <a:lnTo>
                    <a:pt x="45208" y="10052"/>
                  </a:lnTo>
                  <a:lnTo>
                    <a:pt x="100495" y="18919"/>
                  </a:lnTo>
                  <a:lnTo>
                    <a:pt x="152857" y="23480"/>
                  </a:lnTo>
                  <a:lnTo>
                    <a:pt x="163993" y="31176"/>
                  </a:lnTo>
                  <a:lnTo>
                    <a:pt x="170007" y="43362"/>
                  </a:lnTo>
                  <a:lnTo>
                    <a:pt x="172604" y="58541"/>
                  </a:lnTo>
                  <a:lnTo>
                    <a:pt x="167965" y="86695"/>
                  </a:lnTo>
                  <a:lnTo>
                    <a:pt x="160729" y="113320"/>
                  </a:lnTo>
                  <a:lnTo>
                    <a:pt x="162216" y="139264"/>
                  </a:lnTo>
                  <a:lnTo>
                    <a:pt x="171345" y="161144"/>
                  </a:lnTo>
                  <a:lnTo>
                    <a:pt x="177729" y="170929"/>
                  </a:lnTo>
                  <a:lnTo>
                    <a:pt x="189042" y="177453"/>
                  </a:lnTo>
                  <a:lnTo>
                    <a:pt x="220426" y="184701"/>
                  </a:lnTo>
                  <a:lnTo>
                    <a:pt x="257893" y="176634"/>
                  </a:lnTo>
                  <a:lnTo>
                    <a:pt x="293830" y="157526"/>
                  </a:lnTo>
                  <a:lnTo>
                    <a:pt x="328518" y="116446"/>
                  </a:lnTo>
                  <a:lnTo>
                    <a:pt x="342622" y="89853"/>
                  </a:lnTo>
                  <a:lnTo>
                    <a:pt x="344126" y="76836"/>
                  </a:lnTo>
                  <a:lnTo>
                    <a:pt x="338271" y="51082"/>
                  </a:lnTo>
                  <a:lnTo>
                    <a:pt x="331347" y="41111"/>
                  </a:lnTo>
                  <a:lnTo>
                    <a:pt x="312365" y="26267"/>
                  </a:lnTo>
                  <a:lnTo>
                    <a:pt x="257652" y="16720"/>
                  </a:lnTo>
                  <a:lnTo>
                    <a:pt x="201303" y="13891"/>
                  </a:lnTo>
                  <a:lnTo>
                    <a:pt x="181190" y="16993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8269269" y="7315200"/>
              <a:ext cx="23832" cy="292101"/>
            </a:xfrm>
            <a:custGeom>
              <a:avLst/>
              <a:gdLst/>
              <a:ahLst/>
              <a:cxnLst/>
              <a:rect l="0" t="0" r="0" b="0"/>
              <a:pathLst>
                <a:path w="23832" h="292101">
                  <a:moveTo>
                    <a:pt x="23831" y="0"/>
                  </a:moveTo>
                  <a:lnTo>
                    <a:pt x="6375" y="52107"/>
                  </a:lnTo>
                  <a:lnTo>
                    <a:pt x="1962" y="95125"/>
                  </a:lnTo>
                  <a:lnTo>
                    <a:pt x="0" y="142466"/>
                  </a:lnTo>
                  <a:lnTo>
                    <a:pt x="539" y="188907"/>
                  </a:lnTo>
                  <a:lnTo>
                    <a:pt x="7365" y="243964"/>
                  </a:lnTo>
                  <a:lnTo>
                    <a:pt x="11131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8153400" y="73914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241300" y="0"/>
                  </a:moveTo>
                  <a:lnTo>
                    <a:pt x="189803" y="3763"/>
                  </a:lnTo>
                  <a:lnTo>
                    <a:pt x="144668" y="13815"/>
                  </a:lnTo>
                  <a:lnTo>
                    <a:pt x="90372" y="21968"/>
                  </a:lnTo>
                  <a:lnTo>
                    <a:pt x="42299" y="24383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8365061" y="7277100"/>
              <a:ext cx="385240" cy="306493"/>
            </a:xfrm>
            <a:custGeom>
              <a:avLst/>
              <a:gdLst/>
              <a:ahLst/>
              <a:cxnLst/>
              <a:rect l="0" t="0" r="0" b="0"/>
              <a:pathLst>
                <a:path w="385240" h="306493">
                  <a:moveTo>
                    <a:pt x="67739" y="0"/>
                  </a:moveTo>
                  <a:lnTo>
                    <a:pt x="53924" y="61549"/>
                  </a:lnTo>
                  <a:lnTo>
                    <a:pt x="37886" y="120656"/>
                  </a:lnTo>
                  <a:lnTo>
                    <a:pt x="21129" y="176547"/>
                  </a:lnTo>
                  <a:lnTo>
                    <a:pt x="4230" y="228353"/>
                  </a:lnTo>
                  <a:lnTo>
                    <a:pt x="0" y="241135"/>
                  </a:lnTo>
                  <a:lnTo>
                    <a:pt x="2" y="245424"/>
                  </a:lnTo>
                  <a:lnTo>
                    <a:pt x="2825" y="244049"/>
                  </a:lnTo>
                  <a:lnTo>
                    <a:pt x="51466" y="187409"/>
                  </a:lnTo>
                  <a:lnTo>
                    <a:pt x="101663" y="131706"/>
                  </a:lnTo>
                  <a:lnTo>
                    <a:pt x="111522" y="128726"/>
                  </a:lnTo>
                  <a:lnTo>
                    <a:pt x="133765" y="132941"/>
                  </a:lnTo>
                  <a:lnTo>
                    <a:pt x="141390" y="140839"/>
                  </a:lnTo>
                  <a:lnTo>
                    <a:pt x="149861" y="164665"/>
                  </a:lnTo>
                  <a:lnTo>
                    <a:pt x="156711" y="225953"/>
                  </a:lnTo>
                  <a:lnTo>
                    <a:pt x="162786" y="258938"/>
                  </a:lnTo>
                  <a:lnTo>
                    <a:pt x="170615" y="268581"/>
                  </a:lnTo>
                  <a:lnTo>
                    <a:pt x="181478" y="273599"/>
                  </a:lnTo>
                  <a:lnTo>
                    <a:pt x="194365" y="275532"/>
                  </a:lnTo>
                  <a:lnTo>
                    <a:pt x="219973" y="270156"/>
                  </a:lnTo>
                  <a:lnTo>
                    <a:pt x="270906" y="243708"/>
                  </a:lnTo>
                  <a:lnTo>
                    <a:pt x="321733" y="211306"/>
                  </a:lnTo>
                  <a:lnTo>
                    <a:pt x="347136" y="194573"/>
                  </a:lnTo>
                  <a:lnTo>
                    <a:pt x="365012" y="170203"/>
                  </a:lnTo>
                  <a:lnTo>
                    <a:pt x="371755" y="155802"/>
                  </a:lnTo>
                  <a:lnTo>
                    <a:pt x="373427" y="141968"/>
                  </a:lnTo>
                  <a:lnTo>
                    <a:pt x="367759" y="115308"/>
                  </a:lnTo>
                  <a:lnTo>
                    <a:pt x="359475" y="105094"/>
                  </a:lnTo>
                  <a:lnTo>
                    <a:pt x="335218" y="89983"/>
                  </a:lnTo>
                  <a:lnTo>
                    <a:pt x="323669" y="88211"/>
                  </a:lnTo>
                  <a:lnTo>
                    <a:pt x="313148" y="89852"/>
                  </a:lnTo>
                  <a:lnTo>
                    <a:pt x="291110" y="102023"/>
                  </a:lnTo>
                  <a:lnTo>
                    <a:pt x="251201" y="139198"/>
                  </a:lnTo>
                  <a:lnTo>
                    <a:pt x="234885" y="164877"/>
                  </a:lnTo>
                  <a:lnTo>
                    <a:pt x="230455" y="197927"/>
                  </a:lnTo>
                  <a:lnTo>
                    <a:pt x="231250" y="216618"/>
                  </a:lnTo>
                  <a:lnTo>
                    <a:pt x="247185" y="252437"/>
                  </a:lnTo>
                  <a:lnTo>
                    <a:pt x="273082" y="282939"/>
                  </a:lnTo>
                  <a:lnTo>
                    <a:pt x="303406" y="301199"/>
                  </a:lnTo>
                  <a:lnTo>
                    <a:pt x="331936" y="306492"/>
                  </a:lnTo>
                  <a:lnTo>
                    <a:pt x="355904" y="304141"/>
                  </a:lnTo>
                  <a:lnTo>
                    <a:pt x="385239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2349500" y="7848600"/>
            <a:ext cx="3073401" cy="457201"/>
            <a:chOff x="2349500" y="7848600"/>
            <a:chExt cx="3073401" cy="457201"/>
          </a:xfrm>
        </p:grpSpPr>
        <p:sp>
          <p:nvSpPr>
            <p:cNvPr id="301" name="Freeform 300"/>
            <p:cNvSpPr/>
            <p:nvPr/>
          </p:nvSpPr>
          <p:spPr>
            <a:xfrm>
              <a:off x="2837483" y="8009800"/>
              <a:ext cx="310120" cy="257901"/>
            </a:xfrm>
            <a:custGeom>
              <a:avLst/>
              <a:gdLst/>
              <a:ahLst/>
              <a:cxnLst/>
              <a:rect l="0" t="0" r="0" b="0"/>
              <a:pathLst>
                <a:path w="310120" h="257901">
                  <a:moveTo>
                    <a:pt x="7317" y="207100"/>
                  </a:moveTo>
                  <a:lnTo>
                    <a:pt x="0" y="236367"/>
                  </a:lnTo>
                  <a:lnTo>
                    <a:pt x="7344" y="214047"/>
                  </a:lnTo>
                  <a:lnTo>
                    <a:pt x="35560" y="155543"/>
                  </a:lnTo>
                  <a:lnTo>
                    <a:pt x="62337" y="96622"/>
                  </a:lnTo>
                  <a:lnTo>
                    <a:pt x="86441" y="46518"/>
                  </a:lnTo>
                  <a:lnTo>
                    <a:pt x="106020" y="14175"/>
                  </a:lnTo>
                  <a:lnTo>
                    <a:pt x="111219" y="2284"/>
                  </a:lnTo>
                  <a:lnTo>
                    <a:pt x="116096" y="0"/>
                  </a:lnTo>
                  <a:lnTo>
                    <a:pt x="120759" y="4122"/>
                  </a:lnTo>
                  <a:lnTo>
                    <a:pt x="125278" y="12515"/>
                  </a:lnTo>
                  <a:lnTo>
                    <a:pt x="131639" y="71521"/>
                  </a:lnTo>
                  <a:lnTo>
                    <a:pt x="133127" y="116268"/>
                  </a:lnTo>
                  <a:lnTo>
                    <a:pt x="133523" y="138079"/>
                  </a:lnTo>
                  <a:lnTo>
                    <a:pt x="139432" y="148386"/>
                  </a:lnTo>
                  <a:lnTo>
                    <a:pt x="149016" y="151024"/>
                  </a:lnTo>
                  <a:lnTo>
                    <a:pt x="161050" y="148549"/>
                  </a:lnTo>
                  <a:lnTo>
                    <a:pt x="181946" y="134511"/>
                  </a:lnTo>
                  <a:lnTo>
                    <a:pt x="199230" y="114161"/>
                  </a:lnTo>
                  <a:lnTo>
                    <a:pt x="233264" y="54168"/>
                  </a:lnTo>
                  <a:lnTo>
                    <a:pt x="257552" y="16443"/>
                  </a:lnTo>
                  <a:lnTo>
                    <a:pt x="267273" y="12262"/>
                  </a:lnTo>
                  <a:lnTo>
                    <a:pt x="277988" y="13707"/>
                  </a:lnTo>
                  <a:lnTo>
                    <a:pt x="289365" y="18905"/>
                  </a:lnTo>
                  <a:lnTo>
                    <a:pt x="296949" y="30836"/>
                  </a:lnTo>
                  <a:lnTo>
                    <a:pt x="307623" y="88081"/>
                  </a:lnTo>
                  <a:lnTo>
                    <a:pt x="310119" y="134447"/>
                  </a:lnTo>
                  <a:lnTo>
                    <a:pt x="304783" y="194667"/>
                  </a:lnTo>
                  <a:lnTo>
                    <a:pt x="299417" y="257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3245305" y="8094760"/>
              <a:ext cx="234496" cy="175771"/>
            </a:xfrm>
            <a:custGeom>
              <a:avLst/>
              <a:gdLst/>
              <a:ahLst/>
              <a:cxnLst/>
              <a:rect l="0" t="0" r="0" b="0"/>
              <a:pathLst>
                <a:path w="234496" h="175771">
                  <a:moveTo>
                    <a:pt x="18595" y="20540"/>
                  </a:moveTo>
                  <a:lnTo>
                    <a:pt x="25337" y="314"/>
                  </a:lnTo>
                  <a:lnTo>
                    <a:pt x="25912" y="0"/>
                  </a:lnTo>
                  <a:lnTo>
                    <a:pt x="13095" y="61458"/>
                  </a:lnTo>
                  <a:lnTo>
                    <a:pt x="0" y="120187"/>
                  </a:lnTo>
                  <a:lnTo>
                    <a:pt x="2334" y="146673"/>
                  </a:lnTo>
                  <a:lnTo>
                    <a:pt x="9166" y="156839"/>
                  </a:lnTo>
                  <a:lnTo>
                    <a:pt x="31808" y="171899"/>
                  </a:lnTo>
                  <a:lnTo>
                    <a:pt x="56923" y="175770"/>
                  </a:lnTo>
                  <a:lnTo>
                    <a:pt x="80785" y="171376"/>
                  </a:lnTo>
                  <a:lnTo>
                    <a:pt x="141416" y="144494"/>
                  </a:lnTo>
                  <a:lnTo>
                    <a:pt x="204782" y="112244"/>
                  </a:lnTo>
                  <a:lnTo>
                    <a:pt x="234495" y="96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3251200" y="8128000"/>
              <a:ext cx="139701" cy="63501"/>
            </a:xfrm>
            <a:custGeom>
              <a:avLst/>
              <a:gdLst/>
              <a:ahLst/>
              <a:cxnLst/>
              <a:rect l="0" t="0" r="0" b="0"/>
              <a:pathLst>
                <a:path w="139701" h="63501">
                  <a:moveTo>
                    <a:pt x="0" y="63500"/>
                  </a:moveTo>
                  <a:lnTo>
                    <a:pt x="59023" y="35871"/>
                  </a:lnTo>
                  <a:lnTo>
                    <a:pt x="105447" y="15803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3263900" y="8013700"/>
              <a:ext cx="139701" cy="50801"/>
            </a:xfrm>
            <a:custGeom>
              <a:avLst/>
              <a:gdLst/>
              <a:ahLst/>
              <a:cxnLst/>
              <a:rect l="0" t="0" r="0" b="0"/>
              <a:pathLst>
                <a:path w="139701" h="50801">
                  <a:moveTo>
                    <a:pt x="0" y="50800"/>
                  </a:moveTo>
                  <a:lnTo>
                    <a:pt x="55260" y="26933"/>
                  </a:lnTo>
                  <a:lnTo>
                    <a:pt x="112672" y="8769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3556000" y="7988300"/>
              <a:ext cx="228601" cy="317501"/>
            </a:xfrm>
            <a:custGeom>
              <a:avLst/>
              <a:gdLst/>
              <a:ahLst/>
              <a:cxnLst/>
              <a:rect l="0" t="0" r="0" b="0"/>
              <a:pathLst>
                <a:path w="228601" h="317501">
                  <a:moveTo>
                    <a:pt x="0" y="0"/>
                  </a:moveTo>
                  <a:lnTo>
                    <a:pt x="17578" y="48971"/>
                  </a:lnTo>
                  <a:lnTo>
                    <a:pt x="47530" y="111430"/>
                  </a:lnTo>
                  <a:lnTo>
                    <a:pt x="89352" y="164533"/>
                  </a:lnTo>
                  <a:lnTo>
                    <a:pt x="134969" y="221783"/>
                  </a:lnTo>
                  <a:lnTo>
                    <a:pt x="181497" y="276412"/>
                  </a:lnTo>
                  <a:lnTo>
                    <a:pt x="2286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3554823" y="8001000"/>
              <a:ext cx="166278" cy="279401"/>
            </a:xfrm>
            <a:custGeom>
              <a:avLst/>
              <a:gdLst/>
              <a:ahLst/>
              <a:cxnLst/>
              <a:rect l="0" t="0" r="0" b="0"/>
              <a:pathLst>
                <a:path w="166278" h="279401">
                  <a:moveTo>
                    <a:pt x="166277" y="0"/>
                  </a:moveTo>
                  <a:lnTo>
                    <a:pt x="119989" y="53030"/>
                  </a:lnTo>
                  <a:lnTo>
                    <a:pt x="77414" y="114594"/>
                  </a:lnTo>
                  <a:lnTo>
                    <a:pt x="36460" y="177839"/>
                  </a:lnTo>
                  <a:lnTo>
                    <a:pt x="3645" y="234563"/>
                  </a:lnTo>
                  <a:lnTo>
                    <a:pt x="0" y="243864"/>
                  </a:lnTo>
                  <a:lnTo>
                    <a:pt x="1177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4064000" y="7848600"/>
              <a:ext cx="185657" cy="361771"/>
            </a:xfrm>
            <a:custGeom>
              <a:avLst/>
              <a:gdLst/>
              <a:ahLst/>
              <a:cxnLst/>
              <a:rect l="0" t="0" r="0" b="0"/>
              <a:pathLst>
                <a:path w="185657" h="361771">
                  <a:moveTo>
                    <a:pt x="63500" y="0"/>
                  </a:moveTo>
                  <a:lnTo>
                    <a:pt x="53448" y="45208"/>
                  </a:lnTo>
                  <a:lnTo>
                    <a:pt x="47822" y="94769"/>
                  </a:lnTo>
                  <a:lnTo>
                    <a:pt x="40980" y="150376"/>
                  </a:lnTo>
                  <a:lnTo>
                    <a:pt x="38953" y="202601"/>
                  </a:lnTo>
                  <a:lnTo>
                    <a:pt x="38353" y="261348"/>
                  </a:lnTo>
                  <a:lnTo>
                    <a:pt x="41938" y="321088"/>
                  </a:lnTo>
                  <a:lnTo>
                    <a:pt x="44892" y="336826"/>
                  </a:lnTo>
                  <a:lnTo>
                    <a:pt x="44039" y="344494"/>
                  </a:lnTo>
                  <a:lnTo>
                    <a:pt x="40648" y="346785"/>
                  </a:lnTo>
                  <a:lnTo>
                    <a:pt x="35566" y="345491"/>
                  </a:lnTo>
                  <a:lnTo>
                    <a:pt x="26155" y="325236"/>
                  </a:lnTo>
                  <a:lnTo>
                    <a:pt x="20091" y="292716"/>
                  </a:lnTo>
                  <a:lnTo>
                    <a:pt x="22100" y="254744"/>
                  </a:lnTo>
                  <a:lnTo>
                    <a:pt x="35222" y="221875"/>
                  </a:lnTo>
                  <a:lnTo>
                    <a:pt x="44648" y="207183"/>
                  </a:lnTo>
                  <a:lnTo>
                    <a:pt x="57988" y="198800"/>
                  </a:lnTo>
                  <a:lnTo>
                    <a:pt x="91624" y="193248"/>
                  </a:lnTo>
                  <a:lnTo>
                    <a:pt x="126329" y="203011"/>
                  </a:lnTo>
                  <a:lnTo>
                    <a:pt x="143486" y="211541"/>
                  </a:lnTo>
                  <a:lnTo>
                    <a:pt x="170075" y="239833"/>
                  </a:lnTo>
                  <a:lnTo>
                    <a:pt x="181117" y="257256"/>
                  </a:lnTo>
                  <a:lnTo>
                    <a:pt x="185656" y="274515"/>
                  </a:lnTo>
                  <a:lnTo>
                    <a:pt x="183173" y="308743"/>
                  </a:lnTo>
                  <a:lnTo>
                    <a:pt x="174327" y="322951"/>
                  </a:lnTo>
                  <a:lnTo>
                    <a:pt x="145682" y="346263"/>
                  </a:lnTo>
                  <a:lnTo>
                    <a:pt x="109433" y="358505"/>
                  </a:lnTo>
                  <a:lnTo>
                    <a:pt x="89889" y="361770"/>
                  </a:lnTo>
                  <a:lnTo>
                    <a:pt x="56884" y="354109"/>
                  </a:lnTo>
                  <a:lnTo>
                    <a:pt x="30926" y="338004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326770" y="8040412"/>
              <a:ext cx="158969" cy="198885"/>
            </a:xfrm>
            <a:custGeom>
              <a:avLst/>
              <a:gdLst/>
              <a:ahLst/>
              <a:cxnLst/>
              <a:rect l="0" t="0" r="0" b="0"/>
              <a:pathLst>
                <a:path w="158969" h="198885">
                  <a:moveTo>
                    <a:pt x="42030" y="11388"/>
                  </a:moveTo>
                  <a:lnTo>
                    <a:pt x="18163" y="70411"/>
                  </a:lnTo>
                  <a:lnTo>
                    <a:pt x="4384" y="124362"/>
                  </a:lnTo>
                  <a:lnTo>
                    <a:pt x="0" y="141737"/>
                  </a:lnTo>
                  <a:lnTo>
                    <a:pt x="2654" y="172332"/>
                  </a:lnTo>
                  <a:lnTo>
                    <a:pt x="7312" y="186417"/>
                  </a:lnTo>
                  <a:lnTo>
                    <a:pt x="16063" y="194396"/>
                  </a:lnTo>
                  <a:lnTo>
                    <a:pt x="27541" y="198304"/>
                  </a:lnTo>
                  <a:lnTo>
                    <a:pt x="53935" y="198884"/>
                  </a:lnTo>
                  <a:lnTo>
                    <a:pt x="79777" y="194438"/>
                  </a:lnTo>
                  <a:lnTo>
                    <a:pt x="101610" y="180233"/>
                  </a:lnTo>
                  <a:lnTo>
                    <a:pt x="145936" y="133236"/>
                  </a:lnTo>
                  <a:lnTo>
                    <a:pt x="157825" y="110699"/>
                  </a:lnTo>
                  <a:lnTo>
                    <a:pt x="158968" y="53984"/>
                  </a:lnTo>
                  <a:lnTo>
                    <a:pt x="146214" y="22794"/>
                  </a:lnTo>
                  <a:lnTo>
                    <a:pt x="136886" y="10525"/>
                  </a:lnTo>
                  <a:lnTo>
                    <a:pt x="125023" y="3757"/>
                  </a:lnTo>
                  <a:lnTo>
                    <a:pt x="96790" y="0"/>
                  </a:lnTo>
                  <a:lnTo>
                    <a:pt x="69190" y="6797"/>
                  </a:lnTo>
                  <a:lnTo>
                    <a:pt x="29330" y="240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4504859" y="8013700"/>
              <a:ext cx="194142" cy="190501"/>
            </a:xfrm>
            <a:custGeom>
              <a:avLst/>
              <a:gdLst/>
              <a:ahLst/>
              <a:cxnLst/>
              <a:rect l="0" t="0" r="0" b="0"/>
              <a:pathLst>
                <a:path w="194142" h="190501">
                  <a:moveTo>
                    <a:pt x="16341" y="190500"/>
                  </a:moveTo>
                  <a:lnTo>
                    <a:pt x="2857" y="177016"/>
                  </a:lnTo>
                  <a:lnTo>
                    <a:pt x="0" y="151581"/>
                  </a:lnTo>
                  <a:lnTo>
                    <a:pt x="4845" y="120992"/>
                  </a:lnTo>
                  <a:lnTo>
                    <a:pt x="23440" y="87904"/>
                  </a:lnTo>
                  <a:lnTo>
                    <a:pt x="63285" y="42759"/>
                  </a:lnTo>
                  <a:lnTo>
                    <a:pt x="95161" y="23802"/>
                  </a:lnTo>
                  <a:lnTo>
                    <a:pt x="151175" y="6165"/>
                  </a:lnTo>
                  <a:lnTo>
                    <a:pt x="1941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4686874" y="7912100"/>
              <a:ext cx="177227" cy="311825"/>
            </a:xfrm>
            <a:custGeom>
              <a:avLst/>
              <a:gdLst/>
              <a:ahLst/>
              <a:cxnLst/>
              <a:rect l="0" t="0" r="0" b="0"/>
              <a:pathLst>
                <a:path w="177227" h="311825">
                  <a:moveTo>
                    <a:pt x="177226" y="0"/>
                  </a:moveTo>
                  <a:lnTo>
                    <a:pt x="168498" y="49285"/>
                  </a:lnTo>
                  <a:lnTo>
                    <a:pt x="165703" y="102405"/>
                  </a:lnTo>
                  <a:lnTo>
                    <a:pt x="165049" y="151817"/>
                  </a:lnTo>
                  <a:lnTo>
                    <a:pt x="168521" y="199179"/>
                  </a:lnTo>
                  <a:lnTo>
                    <a:pt x="171946" y="232457"/>
                  </a:lnTo>
                  <a:lnTo>
                    <a:pt x="170884" y="235405"/>
                  </a:lnTo>
                  <a:lnTo>
                    <a:pt x="143674" y="201901"/>
                  </a:lnTo>
                  <a:lnTo>
                    <a:pt x="122803" y="189452"/>
                  </a:lnTo>
                  <a:lnTo>
                    <a:pt x="109899" y="189802"/>
                  </a:lnTo>
                  <a:lnTo>
                    <a:pt x="64771" y="210519"/>
                  </a:lnTo>
                  <a:lnTo>
                    <a:pt x="19885" y="243468"/>
                  </a:lnTo>
                  <a:lnTo>
                    <a:pt x="2404" y="267664"/>
                  </a:lnTo>
                  <a:lnTo>
                    <a:pt x="0" y="278631"/>
                  </a:lnTo>
                  <a:lnTo>
                    <a:pt x="1220" y="288765"/>
                  </a:lnTo>
                  <a:lnTo>
                    <a:pt x="4855" y="298344"/>
                  </a:lnTo>
                  <a:lnTo>
                    <a:pt x="12923" y="304729"/>
                  </a:lnTo>
                  <a:lnTo>
                    <a:pt x="36940" y="311824"/>
                  </a:lnTo>
                  <a:lnTo>
                    <a:pt x="75452" y="309076"/>
                  </a:lnTo>
                  <a:lnTo>
                    <a:pt x="127159" y="285841"/>
                  </a:lnTo>
                  <a:lnTo>
                    <a:pt x="164526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4914900" y="8023296"/>
              <a:ext cx="202692" cy="177248"/>
            </a:xfrm>
            <a:custGeom>
              <a:avLst/>
              <a:gdLst/>
              <a:ahLst/>
              <a:cxnLst/>
              <a:rect l="0" t="0" r="0" b="0"/>
              <a:pathLst>
                <a:path w="202692" h="177248">
                  <a:moveTo>
                    <a:pt x="0" y="79304"/>
                  </a:moveTo>
                  <a:lnTo>
                    <a:pt x="20226" y="92788"/>
                  </a:lnTo>
                  <a:lnTo>
                    <a:pt x="59772" y="101173"/>
                  </a:lnTo>
                  <a:lnTo>
                    <a:pt x="107237" y="103658"/>
                  </a:lnTo>
                  <a:lnTo>
                    <a:pt x="157049" y="90910"/>
                  </a:lnTo>
                  <a:lnTo>
                    <a:pt x="183159" y="73174"/>
                  </a:lnTo>
                  <a:lnTo>
                    <a:pt x="194073" y="62517"/>
                  </a:lnTo>
                  <a:lnTo>
                    <a:pt x="199937" y="51179"/>
                  </a:lnTo>
                  <a:lnTo>
                    <a:pt x="202691" y="27293"/>
                  </a:lnTo>
                  <a:lnTo>
                    <a:pt x="197216" y="17819"/>
                  </a:lnTo>
                  <a:lnTo>
                    <a:pt x="176081" y="3530"/>
                  </a:lnTo>
                  <a:lnTo>
                    <a:pt x="144110" y="0"/>
                  </a:lnTo>
                  <a:lnTo>
                    <a:pt x="107793" y="5958"/>
                  </a:lnTo>
                  <a:lnTo>
                    <a:pt x="72838" y="22717"/>
                  </a:lnTo>
                  <a:lnTo>
                    <a:pt x="46013" y="48039"/>
                  </a:lnTo>
                  <a:lnTo>
                    <a:pt x="34909" y="62694"/>
                  </a:lnTo>
                  <a:lnTo>
                    <a:pt x="30328" y="78109"/>
                  </a:lnTo>
                  <a:lnTo>
                    <a:pt x="32764" y="110287"/>
                  </a:lnTo>
                  <a:lnTo>
                    <a:pt x="47017" y="135878"/>
                  </a:lnTo>
                  <a:lnTo>
                    <a:pt x="67463" y="155248"/>
                  </a:lnTo>
                  <a:lnTo>
                    <a:pt x="90662" y="168561"/>
                  </a:lnTo>
                  <a:lnTo>
                    <a:pt x="134264" y="177247"/>
                  </a:lnTo>
                  <a:lnTo>
                    <a:pt x="158921" y="171753"/>
                  </a:lnTo>
                  <a:lnTo>
                    <a:pt x="190500" y="155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5168900" y="8011023"/>
              <a:ext cx="254001" cy="214404"/>
            </a:xfrm>
            <a:custGeom>
              <a:avLst/>
              <a:gdLst/>
              <a:ahLst/>
              <a:cxnLst/>
              <a:rect l="0" t="0" r="0" b="0"/>
              <a:pathLst>
                <a:path w="254001" h="214404">
                  <a:moveTo>
                    <a:pt x="0" y="15377"/>
                  </a:moveTo>
                  <a:lnTo>
                    <a:pt x="0" y="74400"/>
                  </a:lnTo>
                  <a:lnTo>
                    <a:pt x="0" y="132113"/>
                  </a:lnTo>
                  <a:lnTo>
                    <a:pt x="3763" y="190135"/>
                  </a:lnTo>
                  <a:lnTo>
                    <a:pt x="6742" y="208083"/>
                  </a:lnTo>
                  <a:lnTo>
                    <a:pt x="10139" y="214403"/>
                  </a:lnTo>
                  <a:lnTo>
                    <a:pt x="13815" y="212972"/>
                  </a:lnTo>
                  <a:lnTo>
                    <a:pt x="17676" y="206374"/>
                  </a:lnTo>
                  <a:lnTo>
                    <a:pt x="29854" y="156635"/>
                  </a:lnTo>
                  <a:lnTo>
                    <a:pt x="48021" y="95805"/>
                  </a:lnTo>
                  <a:lnTo>
                    <a:pt x="85416" y="46124"/>
                  </a:lnTo>
                  <a:lnTo>
                    <a:pt x="117030" y="19940"/>
                  </a:lnTo>
                  <a:lnTo>
                    <a:pt x="159951" y="1050"/>
                  </a:lnTo>
                  <a:lnTo>
                    <a:pt x="215159" y="0"/>
                  </a:lnTo>
                  <a:lnTo>
                    <a:pt x="254000" y="2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2349500" y="8013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2578100" y="8432800"/>
            <a:ext cx="3962401" cy="646367"/>
            <a:chOff x="2578100" y="8432800"/>
            <a:chExt cx="3962401" cy="646367"/>
          </a:xfrm>
        </p:grpSpPr>
        <p:sp>
          <p:nvSpPr>
            <p:cNvPr id="315" name="Freeform 314"/>
            <p:cNvSpPr/>
            <p:nvPr/>
          </p:nvSpPr>
          <p:spPr>
            <a:xfrm>
              <a:off x="2616200" y="8609826"/>
              <a:ext cx="175408" cy="330975"/>
            </a:xfrm>
            <a:custGeom>
              <a:avLst/>
              <a:gdLst/>
              <a:ahLst/>
              <a:cxnLst/>
              <a:rect l="0" t="0" r="0" b="0"/>
              <a:pathLst>
                <a:path w="175408" h="330975">
                  <a:moveTo>
                    <a:pt x="0" y="64274"/>
                  </a:moveTo>
                  <a:lnTo>
                    <a:pt x="13484" y="77758"/>
                  </a:lnTo>
                  <a:lnTo>
                    <a:pt x="38919" y="80615"/>
                  </a:lnTo>
                  <a:lnTo>
                    <a:pt x="72330" y="75770"/>
                  </a:lnTo>
                  <a:lnTo>
                    <a:pt x="120052" y="57175"/>
                  </a:lnTo>
                  <a:lnTo>
                    <a:pt x="143197" y="41834"/>
                  </a:lnTo>
                  <a:lnTo>
                    <a:pt x="175407" y="0"/>
                  </a:lnTo>
                  <a:lnTo>
                    <a:pt x="156237" y="57784"/>
                  </a:lnTo>
                  <a:lnTo>
                    <a:pt x="145227" y="117854"/>
                  </a:lnTo>
                  <a:lnTo>
                    <a:pt x="141338" y="175478"/>
                  </a:lnTo>
                  <a:lnTo>
                    <a:pt x="140428" y="220942"/>
                  </a:lnTo>
                  <a:lnTo>
                    <a:pt x="136261" y="265608"/>
                  </a:lnTo>
                  <a:lnTo>
                    <a:pt x="129744" y="311606"/>
                  </a:lnTo>
                  <a:lnTo>
                    <a:pt x="127000" y="3309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2578100" y="8737600"/>
              <a:ext cx="330201" cy="72769"/>
            </a:xfrm>
            <a:custGeom>
              <a:avLst/>
              <a:gdLst/>
              <a:ahLst/>
              <a:cxnLst/>
              <a:rect l="0" t="0" r="0" b="0"/>
              <a:pathLst>
                <a:path w="330201" h="72769">
                  <a:moveTo>
                    <a:pt x="0" y="50800"/>
                  </a:moveTo>
                  <a:lnTo>
                    <a:pt x="51497" y="64615"/>
                  </a:lnTo>
                  <a:lnTo>
                    <a:pt x="96632" y="72768"/>
                  </a:lnTo>
                  <a:lnTo>
                    <a:pt x="147165" y="71420"/>
                  </a:lnTo>
                  <a:lnTo>
                    <a:pt x="202166" y="58323"/>
                  </a:lnTo>
                  <a:lnTo>
                    <a:pt x="253796" y="33419"/>
                  </a:lnTo>
                  <a:lnTo>
                    <a:pt x="304760" y="13447"/>
                  </a:lnTo>
                  <a:lnTo>
                    <a:pt x="327836" y="3984"/>
                  </a:ln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2946400" y="8779090"/>
              <a:ext cx="215901" cy="97371"/>
            </a:xfrm>
            <a:custGeom>
              <a:avLst/>
              <a:gdLst/>
              <a:ahLst/>
              <a:cxnLst/>
              <a:rect l="0" t="0" r="0" b="0"/>
              <a:pathLst>
                <a:path w="215901" h="97371">
                  <a:moveTo>
                    <a:pt x="0" y="22010"/>
                  </a:moveTo>
                  <a:lnTo>
                    <a:pt x="10052" y="77270"/>
                  </a:lnTo>
                  <a:lnTo>
                    <a:pt x="10935" y="92717"/>
                  </a:lnTo>
                  <a:lnTo>
                    <a:pt x="10112" y="97370"/>
                  </a:lnTo>
                  <a:lnTo>
                    <a:pt x="8152" y="94827"/>
                  </a:lnTo>
                  <a:lnTo>
                    <a:pt x="5435" y="87488"/>
                  </a:lnTo>
                  <a:lnTo>
                    <a:pt x="9941" y="68044"/>
                  </a:lnTo>
                  <a:lnTo>
                    <a:pt x="22763" y="46703"/>
                  </a:lnTo>
                  <a:lnTo>
                    <a:pt x="42572" y="27810"/>
                  </a:lnTo>
                  <a:lnTo>
                    <a:pt x="91009" y="8050"/>
                  </a:lnTo>
                  <a:lnTo>
                    <a:pt x="143304" y="0"/>
                  </a:lnTo>
                  <a:lnTo>
                    <a:pt x="203413" y="7109"/>
                  </a:lnTo>
                  <a:lnTo>
                    <a:pt x="215900" y="9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3213100" y="89027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0"/>
                  </a:moveTo>
                  <a:lnTo>
                    <a:pt x="127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3543300" y="8610600"/>
              <a:ext cx="38101" cy="292101"/>
            </a:xfrm>
            <a:custGeom>
              <a:avLst/>
              <a:gdLst/>
              <a:ahLst/>
              <a:cxnLst/>
              <a:rect l="0" t="0" r="0" b="0"/>
              <a:pathLst>
                <a:path w="38101" h="292101">
                  <a:moveTo>
                    <a:pt x="38100" y="0"/>
                  </a:moveTo>
                  <a:lnTo>
                    <a:pt x="34337" y="61549"/>
                  </a:lnTo>
                  <a:lnTo>
                    <a:pt x="28048" y="112311"/>
                  </a:lnTo>
                  <a:lnTo>
                    <a:pt x="22422" y="173448"/>
                  </a:lnTo>
                  <a:lnTo>
                    <a:pt x="11818" y="227310"/>
                  </a:lnTo>
                  <a:lnTo>
                    <a:pt x="3502" y="267729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3454400" y="8737600"/>
              <a:ext cx="470893" cy="181074"/>
            </a:xfrm>
            <a:custGeom>
              <a:avLst/>
              <a:gdLst/>
              <a:ahLst/>
              <a:cxnLst/>
              <a:rect l="0" t="0" r="0" b="0"/>
              <a:pathLst>
                <a:path w="470893" h="181074">
                  <a:moveTo>
                    <a:pt x="0" y="0"/>
                  </a:moveTo>
                  <a:lnTo>
                    <a:pt x="13484" y="20226"/>
                  </a:lnTo>
                  <a:lnTo>
                    <a:pt x="23101" y="24773"/>
                  </a:lnTo>
                  <a:lnTo>
                    <a:pt x="48837" y="26062"/>
                  </a:lnTo>
                  <a:lnTo>
                    <a:pt x="101802" y="18855"/>
                  </a:lnTo>
                  <a:lnTo>
                    <a:pt x="164042" y="8010"/>
                  </a:lnTo>
                  <a:lnTo>
                    <a:pt x="196145" y="15790"/>
                  </a:lnTo>
                  <a:lnTo>
                    <a:pt x="208374" y="26049"/>
                  </a:lnTo>
                  <a:lnTo>
                    <a:pt x="225726" y="56262"/>
                  </a:lnTo>
                  <a:lnTo>
                    <a:pt x="236686" y="112940"/>
                  </a:lnTo>
                  <a:lnTo>
                    <a:pt x="233191" y="160934"/>
                  </a:lnTo>
                  <a:lnTo>
                    <a:pt x="230250" y="166556"/>
                  </a:lnTo>
                  <a:lnTo>
                    <a:pt x="226878" y="166070"/>
                  </a:lnTo>
                  <a:lnTo>
                    <a:pt x="223218" y="161514"/>
                  </a:lnTo>
                  <a:lnTo>
                    <a:pt x="222915" y="145162"/>
                  </a:lnTo>
                  <a:lnTo>
                    <a:pt x="234219" y="100170"/>
                  </a:lnTo>
                  <a:lnTo>
                    <a:pt x="252686" y="69818"/>
                  </a:lnTo>
                  <a:lnTo>
                    <a:pt x="276032" y="42951"/>
                  </a:lnTo>
                  <a:lnTo>
                    <a:pt x="307565" y="23858"/>
                  </a:lnTo>
                  <a:lnTo>
                    <a:pt x="317932" y="24372"/>
                  </a:lnTo>
                  <a:lnTo>
                    <a:pt x="327666" y="28949"/>
                  </a:lnTo>
                  <a:lnTo>
                    <a:pt x="336977" y="36233"/>
                  </a:lnTo>
                  <a:lnTo>
                    <a:pt x="341774" y="46733"/>
                  </a:lnTo>
                  <a:lnTo>
                    <a:pt x="343096" y="107904"/>
                  </a:lnTo>
                  <a:lnTo>
                    <a:pt x="343031" y="126970"/>
                  </a:lnTo>
                  <a:lnTo>
                    <a:pt x="354247" y="159441"/>
                  </a:lnTo>
                  <a:lnTo>
                    <a:pt x="363165" y="174028"/>
                  </a:lnTo>
                  <a:lnTo>
                    <a:pt x="376165" y="180930"/>
                  </a:lnTo>
                  <a:lnTo>
                    <a:pt x="409425" y="181073"/>
                  </a:lnTo>
                  <a:lnTo>
                    <a:pt x="422528" y="175748"/>
                  </a:lnTo>
                  <a:lnTo>
                    <a:pt x="465839" y="131799"/>
                  </a:lnTo>
                  <a:lnTo>
                    <a:pt x="470015" y="118911"/>
                  </a:lnTo>
                  <a:lnTo>
                    <a:pt x="470892" y="85775"/>
                  </a:lnTo>
                  <a:lnTo>
                    <a:pt x="459052" y="58819"/>
                  </a:lnTo>
                  <a:lnTo>
                    <a:pt x="449968" y="47679"/>
                  </a:lnTo>
                  <a:lnTo>
                    <a:pt x="421060" y="35302"/>
                  </a:lnTo>
                  <a:lnTo>
                    <a:pt x="387515" y="31212"/>
                  </a:lnTo>
                  <a:lnTo>
                    <a:pt x="3302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3935393" y="8750300"/>
              <a:ext cx="163206" cy="190006"/>
            </a:xfrm>
            <a:custGeom>
              <a:avLst/>
              <a:gdLst/>
              <a:ahLst/>
              <a:cxnLst/>
              <a:rect l="0" t="0" r="0" b="0"/>
              <a:pathLst>
                <a:path w="163206" h="190006">
                  <a:moveTo>
                    <a:pt x="65107" y="0"/>
                  </a:moveTo>
                  <a:lnTo>
                    <a:pt x="44829" y="23100"/>
                  </a:lnTo>
                  <a:lnTo>
                    <a:pt x="13646" y="79091"/>
                  </a:lnTo>
                  <a:lnTo>
                    <a:pt x="5400" y="95060"/>
                  </a:lnTo>
                  <a:lnTo>
                    <a:pt x="0" y="127857"/>
                  </a:lnTo>
                  <a:lnTo>
                    <a:pt x="536" y="144504"/>
                  </a:lnTo>
                  <a:lnTo>
                    <a:pt x="12420" y="170528"/>
                  </a:lnTo>
                  <a:lnTo>
                    <a:pt x="21515" y="181418"/>
                  </a:lnTo>
                  <a:lnTo>
                    <a:pt x="33224" y="187268"/>
                  </a:lnTo>
                  <a:lnTo>
                    <a:pt x="61285" y="190005"/>
                  </a:lnTo>
                  <a:lnTo>
                    <a:pt x="88808" y="182754"/>
                  </a:lnTo>
                  <a:lnTo>
                    <a:pt x="124341" y="162805"/>
                  </a:lnTo>
                  <a:lnTo>
                    <a:pt x="142233" y="145735"/>
                  </a:lnTo>
                  <a:lnTo>
                    <a:pt x="154889" y="124038"/>
                  </a:lnTo>
                  <a:lnTo>
                    <a:pt x="163205" y="74539"/>
                  </a:lnTo>
                  <a:lnTo>
                    <a:pt x="160139" y="59570"/>
                  </a:lnTo>
                  <a:lnTo>
                    <a:pt x="145444" y="35413"/>
                  </a:lnTo>
                  <a:lnTo>
                    <a:pt x="132776" y="29253"/>
                  </a:lnTo>
                  <a:lnTo>
                    <a:pt x="99886" y="26172"/>
                  </a:lnTo>
                  <a:lnTo>
                    <a:pt x="39707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4116738" y="8756771"/>
              <a:ext cx="212876" cy="322396"/>
            </a:xfrm>
            <a:custGeom>
              <a:avLst/>
              <a:gdLst/>
              <a:ahLst/>
              <a:cxnLst/>
              <a:rect l="0" t="0" r="0" b="0"/>
              <a:pathLst>
                <a:path w="212876" h="322396">
                  <a:moveTo>
                    <a:pt x="23462" y="184029"/>
                  </a:moveTo>
                  <a:lnTo>
                    <a:pt x="37277" y="243052"/>
                  </a:lnTo>
                  <a:lnTo>
                    <a:pt x="42302" y="279406"/>
                  </a:lnTo>
                  <a:lnTo>
                    <a:pt x="39832" y="314378"/>
                  </a:lnTo>
                  <a:lnTo>
                    <a:pt x="35786" y="321728"/>
                  </a:lnTo>
                  <a:lnTo>
                    <a:pt x="30267" y="322395"/>
                  </a:lnTo>
                  <a:lnTo>
                    <a:pt x="23765" y="318606"/>
                  </a:lnTo>
                  <a:lnTo>
                    <a:pt x="12779" y="303108"/>
                  </a:lnTo>
                  <a:lnTo>
                    <a:pt x="4603" y="279286"/>
                  </a:lnTo>
                  <a:lnTo>
                    <a:pt x="0" y="226208"/>
                  </a:lnTo>
                  <a:lnTo>
                    <a:pt x="47" y="167207"/>
                  </a:lnTo>
                  <a:lnTo>
                    <a:pt x="8371" y="113350"/>
                  </a:lnTo>
                  <a:lnTo>
                    <a:pt x="21186" y="64466"/>
                  </a:lnTo>
                  <a:lnTo>
                    <a:pt x="50085" y="21234"/>
                  </a:lnTo>
                  <a:lnTo>
                    <a:pt x="58144" y="11999"/>
                  </a:lnTo>
                  <a:lnTo>
                    <a:pt x="85913" y="1738"/>
                  </a:lnTo>
                  <a:lnTo>
                    <a:pt x="121774" y="0"/>
                  </a:lnTo>
                  <a:lnTo>
                    <a:pt x="177396" y="14888"/>
                  </a:lnTo>
                  <a:lnTo>
                    <a:pt x="202885" y="29362"/>
                  </a:lnTo>
                  <a:lnTo>
                    <a:pt x="209399" y="39996"/>
                  </a:lnTo>
                  <a:lnTo>
                    <a:pt x="212875" y="66863"/>
                  </a:lnTo>
                  <a:lnTo>
                    <a:pt x="207593" y="80517"/>
                  </a:lnTo>
                  <a:lnTo>
                    <a:pt x="186672" y="106979"/>
                  </a:lnTo>
                  <a:lnTo>
                    <a:pt x="149902" y="132193"/>
                  </a:lnTo>
                  <a:lnTo>
                    <a:pt x="121050" y="136061"/>
                  </a:lnTo>
                  <a:lnTo>
                    <a:pt x="74262" y="133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343400" y="8737600"/>
              <a:ext cx="152608" cy="193054"/>
            </a:xfrm>
            <a:custGeom>
              <a:avLst/>
              <a:gdLst/>
              <a:ahLst/>
              <a:cxnLst/>
              <a:rect l="0" t="0" r="0" b="0"/>
              <a:pathLst>
                <a:path w="152608" h="193054">
                  <a:moveTo>
                    <a:pt x="127000" y="0"/>
                  </a:moveTo>
                  <a:lnTo>
                    <a:pt x="65451" y="17577"/>
                  </a:lnTo>
                  <a:lnTo>
                    <a:pt x="52101" y="24419"/>
                  </a:lnTo>
                  <a:lnTo>
                    <a:pt x="46023" y="33212"/>
                  </a:lnTo>
                  <a:lnTo>
                    <a:pt x="44793" y="43308"/>
                  </a:lnTo>
                  <a:lnTo>
                    <a:pt x="46796" y="54272"/>
                  </a:lnTo>
                  <a:lnTo>
                    <a:pt x="64072" y="73980"/>
                  </a:lnTo>
                  <a:lnTo>
                    <a:pt x="125664" y="109513"/>
                  </a:lnTo>
                  <a:lnTo>
                    <a:pt x="145691" y="124402"/>
                  </a:lnTo>
                  <a:lnTo>
                    <a:pt x="150750" y="135146"/>
                  </a:lnTo>
                  <a:lnTo>
                    <a:pt x="152607" y="162135"/>
                  </a:lnTo>
                  <a:lnTo>
                    <a:pt x="144071" y="173001"/>
                  </a:lnTo>
                  <a:lnTo>
                    <a:pt x="112010" y="188837"/>
                  </a:lnTo>
                  <a:lnTo>
                    <a:pt x="69538" y="193053"/>
                  </a:lnTo>
                  <a:lnTo>
                    <a:pt x="20604" y="191257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776965" y="8724900"/>
              <a:ext cx="150636" cy="190990"/>
            </a:xfrm>
            <a:custGeom>
              <a:avLst/>
              <a:gdLst/>
              <a:ahLst/>
              <a:cxnLst/>
              <a:rect l="0" t="0" r="0" b="0"/>
              <a:pathLst>
                <a:path w="150636" h="190990">
                  <a:moveTo>
                    <a:pt x="10935" y="38100"/>
                  </a:moveTo>
                  <a:lnTo>
                    <a:pt x="2207" y="74161"/>
                  </a:lnTo>
                  <a:lnTo>
                    <a:pt x="0" y="118098"/>
                  </a:lnTo>
                  <a:lnTo>
                    <a:pt x="2782" y="163025"/>
                  </a:lnTo>
                  <a:lnTo>
                    <a:pt x="5500" y="184883"/>
                  </a:lnTo>
                  <a:lnTo>
                    <a:pt x="8723" y="190989"/>
                  </a:lnTo>
                  <a:lnTo>
                    <a:pt x="12282" y="186592"/>
                  </a:lnTo>
                  <a:lnTo>
                    <a:pt x="33690" y="125075"/>
                  </a:lnTo>
                  <a:lnTo>
                    <a:pt x="62885" y="66046"/>
                  </a:lnTo>
                  <a:lnTo>
                    <a:pt x="82002" y="40643"/>
                  </a:lnTo>
                  <a:lnTo>
                    <a:pt x="128977" y="8865"/>
                  </a:lnTo>
                  <a:lnTo>
                    <a:pt x="1506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012612" y="8734828"/>
              <a:ext cx="173158" cy="193923"/>
            </a:xfrm>
            <a:custGeom>
              <a:avLst/>
              <a:gdLst/>
              <a:ahLst/>
              <a:cxnLst/>
              <a:rect l="0" t="0" r="0" b="0"/>
              <a:pathLst>
                <a:path w="173158" h="193923">
                  <a:moveTo>
                    <a:pt x="29288" y="155172"/>
                  </a:moveTo>
                  <a:lnTo>
                    <a:pt x="88311" y="141357"/>
                  </a:lnTo>
                  <a:lnTo>
                    <a:pt x="123254" y="130687"/>
                  </a:lnTo>
                  <a:lnTo>
                    <a:pt x="152895" y="111834"/>
                  </a:lnTo>
                  <a:lnTo>
                    <a:pt x="162493" y="99469"/>
                  </a:lnTo>
                  <a:lnTo>
                    <a:pt x="173157" y="70678"/>
                  </a:lnTo>
                  <a:lnTo>
                    <a:pt x="170370" y="42830"/>
                  </a:lnTo>
                  <a:lnTo>
                    <a:pt x="165676" y="29477"/>
                  </a:lnTo>
                  <a:lnTo>
                    <a:pt x="156902" y="19165"/>
                  </a:lnTo>
                  <a:lnTo>
                    <a:pt x="132102" y="3943"/>
                  </a:lnTo>
                  <a:lnTo>
                    <a:pt x="102265" y="0"/>
                  </a:lnTo>
                  <a:lnTo>
                    <a:pt x="73011" y="4363"/>
                  </a:lnTo>
                  <a:lnTo>
                    <a:pt x="40675" y="22686"/>
                  </a:lnTo>
                  <a:lnTo>
                    <a:pt x="22119" y="37963"/>
                  </a:lnTo>
                  <a:lnTo>
                    <a:pt x="2548" y="69173"/>
                  </a:lnTo>
                  <a:lnTo>
                    <a:pt x="0" y="100487"/>
                  </a:lnTo>
                  <a:lnTo>
                    <a:pt x="4982" y="133690"/>
                  </a:lnTo>
                  <a:lnTo>
                    <a:pt x="16604" y="157854"/>
                  </a:lnTo>
                  <a:lnTo>
                    <a:pt x="52497" y="187325"/>
                  </a:lnTo>
                  <a:lnTo>
                    <a:pt x="90403" y="193922"/>
                  </a:lnTo>
                  <a:lnTo>
                    <a:pt x="136767" y="193464"/>
                  </a:lnTo>
                  <a:lnTo>
                    <a:pt x="156288" y="193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260737" y="8714325"/>
              <a:ext cx="356200" cy="223918"/>
            </a:xfrm>
            <a:custGeom>
              <a:avLst/>
              <a:gdLst/>
              <a:ahLst/>
              <a:cxnLst/>
              <a:rect l="0" t="0" r="0" b="0"/>
              <a:pathLst>
                <a:path w="356200" h="223918">
                  <a:moveTo>
                    <a:pt x="22463" y="23275"/>
                  </a:moveTo>
                  <a:lnTo>
                    <a:pt x="8648" y="72246"/>
                  </a:lnTo>
                  <a:lnTo>
                    <a:pt x="496" y="131859"/>
                  </a:lnTo>
                  <a:lnTo>
                    <a:pt x="0" y="175956"/>
                  </a:lnTo>
                  <a:lnTo>
                    <a:pt x="4483" y="214371"/>
                  </a:lnTo>
                  <a:lnTo>
                    <a:pt x="7654" y="222639"/>
                  </a:lnTo>
                  <a:lnTo>
                    <a:pt x="11179" y="223917"/>
                  </a:lnTo>
                  <a:lnTo>
                    <a:pt x="14941" y="220537"/>
                  </a:lnTo>
                  <a:lnTo>
                    <a:pt x="26976" y="195552"/>
                  </a:lnTo>
                  <a:lnTo>
                    <a:pt x="34957" y="136222"/>
                  </a:lnTo>
                  <a:lnTo>
                    <a:pt x="46234" y="74145"/>
                  </a:lnTo>
                  <a:lnTo>
                    <a:pt x="59369" y="41651"/>
                  </a:lnTo>
                  <a:lnTo>
                    <a:pt x="71056" y="34115"/>
                  </a:lnTo>
                  <a:lnTo>
                    <a:pt x="85903" y="31912"/>
                  </a:lnTo>
                  <a:lnTo>
                    <a:pt x="116980" y="36992"/>
                  </a:lnTo>
                  <a:lnTo>
                    <a:pt x="140200" y="48656"/>
                  </a:lnTo>
                  <a:lnTo>
                    <a:pt x="159928" y="78300"/>
                  </a:lnTo>
                  <a:lnTo>
                    <a:pt x="183138" y="131301"/>
                  </a:lnTo>
                  <a:lnTo>
                    <a:pt x="195189" y="177579"/>
                  </a:lnTo>
                  <a:lnTo>
                    <a:pt x="196880" y="193878"/>
                  </a:lnTo>
                  <a:lnTo>
                    <a:pt x="199419" y="197688"/>
                  </a:lnTo>
                  <a:lnTo>
                    <a:pt x="202523" y="193172"/>
                  </a:lnTo>
                  <a:lnTo>
                    <a:pt x="209870" y="156870"/>
                  </a:lnTo>
                  <a:lnTo>
                    <a:pt x="219094" y="100778"/>
                  </a:lnTo>
                  <a:lnTo>
                    <a:pt x="246055" y="40204"/>
                  </a:lnTo>
                  <a:lnTo>
                    <a:pt x="267181" y="12455"/>
                  </a:lnTo>
                  <a:lnTo>
                    <a:pt x="278742" y="4772"/>
                  </a:lnTo>
                  <a:lnTo>
                    <a:pt x="302876" y="0"/>
                  </a:lnTo>
                  <a:lnTo>
                    <a:pt x="313827" y="3525"/>
                  </a:lnTo>
                  <a:lnTo>
                    <a:pt x="333521" y="18730"/>
                  </a:lnTo>
                  <a:lnTo>
                    <a:pt x="347918" y="50889"/>
                  </a:lnTo>
                  <a:lnTo>
                    <a:pt x="356199" y="91993"/>
                  </a:lnTo>
                  <a:lnTo>
                    <a:pt x="354338" y="150566"/>
                  </a:lnTo>
                  <a:lnTo>
                    <a:pt x="352663" y="2010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650678" y="8686800"/>
              <a:ext cx="194812" cy="206410"/>
            </a:xfrm>
            <a:custGeom>
              <a:avLst/>
              <a:gdLst/>
              <a:ahLst/>
              <a:cxnLst/>
              <a:rect l="0" t="0" r="0" b="0"/>
              <a:pathLst>
                <a:path w="194812" h="206410">
                  <a:moveTo>
                    <a:pt x="77022" y="0"/>
                  </a:moveTo>
                  <a:lnTo>
                    <a:pt x="24970" y="54875"/>
                  </a:lnTo>
                  <a:lnTo>
                    <a:pt x="6380" y="84126"/>
                  </a:lnTo>
                  <a:lnTo>
                    <a:pt x="0" y="119704"/>
                  </a:lnTo>
                  <a:lnTo>
                    <a:pt x="3279" y="154801"/>
                  </a:lnTo>
                  <a:lnTo>
                    <a:pt x="14144" y="179808"/>
                  </a:lnTo>
                  <a:lnTo>
                    <a:pt x="35906" y="196567"/>
                  </a:lnTo>
                  <a:lnTo>
                    <a:pt x="49611" y="203011"/>
                  </a:lnTo>
                  <a:lnTo>
                    <a:pt x="76128" y="206409"/>
                  </a:lnTo>
                  <a:lnTo>
                    <a:pt x="103436" y="201804"/>
                  </a:lnTo>
                  <a:lnTo>
                    <a:pt x="147721" y="183345"/>
                  </a:lnTo>
                  <a:lnTo>
                    <a:pt x="170062" y="168034"/>
                  </a:lnTo>
                  <a:lnTo>
                    <a:pt x="185636" y="148060"/>
                  </a:lnTo>
                  <a:lnTo>
                    <a:pt x="191765" y="136806"/>
                  </a:lnTo>
                  <a:lnTo>
                    <a:pt x="194811" y="113014"/>
                  </a:lnTo>
                  <a:lnTo>
                    <a:pt x="190050" y="89739"/>
                  </a:lnTo>
                  <a:lnTo>
                    <a:pt x="178527" y="69988"/>
                  </a:lnTo>
                  <a:lnTo>
                    <a:pt x="152709" y="55566"/>
                  </a:lnTo>
                  <a:lnTo>
                    <a:pt x="119128" y="47273"/>
                  </a:lnTo>
                  <a:lnTo>
                    <a:pt x="66629" y="49685"/>
                  </a:lnTo>
                  <a:lnTo>
                    <a:pt x="51622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842000" y="8712200"/>
              <a:ext cx="177801" cy="194167"/>
            </a:xfrm>
            <a:custGeom>
              <a:avLst/>
              <a:gdLst/>
              <a:ahLst/>
              <a:cxnLst/>
              <a:rect l="0" t="0" r="0" b="0"/>
              <a:pathLst>
                <a:path w="177801" h="194167">
                  <a:moveTo>
                    <a:pt x="0" y="0"/>
                  </a:moveTo>
                  <a:lnTo>
                    <a:pt x="1411" y="50695"/>
                  </a:lnTo>
                  <a:lnTo>
                    <a:pt x="11550" y="108311"/>
                  </a:lnTo>
                  <a:lnTo>
                    <a:pt x="31801" y="165834"/>
                  </a:lnTo>
                  <a:lnTo>
                    <a:pt x="47530" y="191767"/>
                  </a:lnTo>
                  <a:lnTo>
                    <a:pt x="55676" y="194166"/>
                  </a:lnTo>
                  <a:lnTo>
                    <a:pt x="63928" y="190123"/>
                  </a:lnTo>
                  <a:lnTo>
                    <a:pt x="79212" y="171988"/>
                  </a:lnTo>
                  <a:lnTo>
                    <a:pt x="111857" y="113535"/>
                  </a:lnTo>
                  <a:lnTo>
                    <a:pt x="142584" y="50699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6045200" y="8717611"/>
              <a:ext cx="190501" cy="210490"/>
            </a:xfrm>
            <a:custGeom>
              <a:avLst/>
              <a:gdLst/>
              <a:ahLst/>
              <a:cxnLst/>
              <a:rect l="0" t="0" r="0" b="0"/>
              <a:pathLst>
                <a:path w="190501" h="210490">
                  <a:moveTo>
                    <a:pt x="0" y="134289"/>
                  </a:moveTo>
                  <a:lnTo>
                    <a:pt x="49285" y="132878"/>
                  </a:lnTo>
                  <a:lnTo>
                    <a:pt x="98172" y="121328"/>
                  </a:lnTo>
                  <a:lnTo>
                    <a:pt x="131591" y="103128"/>
                  </a:lnTo>
                  <a:lnTo>
                    <a:pt x="168655" y="62340"/>
                  </a:lnTo>
                  <a:lnTo>
                    <a:pt x="177028" y="30815"/>
                  </a:lnTo>
                  <a:lnTo>
                    <a:pt x="177286" y="14506"/>
                  </a:lnTo>
                  <a:lnTo>
                    <a:pt x="168990" y="5045"/>
                  </a:lnTo>
                  <a:lnTo>
                    <a:pt x="154994" y="148"/>
                  </a:lnTo>
                  <a:lnTo>
                    <a:pt x="106132" y="0"/>
                  </a:lnTo>
                  <a:lnTo>
                    <a:pt x="91921" y="2429"/>
                  </a:lnTo>
                  <a:lnTo>
                    <a:pt x="68606" y="16418"/>
                  </a:lnTo>
                  <a:lnTo>
                    <a:pt x="30642" y="53150"/>
                  </a:lnTo>
                  <a:lnTo>
                    <a:pt x="20674" y="85527"/>
                  </a:lnTo>
                  <a:lnTo>
                    <a:pt x="19066" y="125317"/>
                  </a:lnTo>
                  <a:lnTo>
                    <a:pt x="27759" y="161816"/>
                  </a:lnTo>
                  <a:lnTo>
                    <a:pt x="44793" y="185563"/>
                  </a:lnTo>
                  <a:lnTo>
                    <a:pt x="55262" y="193872"/>
                  </a:lnTo>
                  <a:lnTo>
                    <a:pt x="89472" y="203103"/>
                  </a:lnTo>
                  <a:lnTo>
                    <a:pt x="145043" y="208301"/>
                  </a:lnTo>
                  <a:lnTo>
                    <a:pt x="190500" y="2104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6321302" y="8432800"/>
              <a:ext cx="219199" cy="447051"/>
            </a:xfrm>
            <a:custGeom>
              <a:avLst/>
              <a:gdLst/>
              <a:ahLst/>
              <a:cxnLst/>
              <a:rect l="0" t="0" r="0" b="0"/>
              <a:pathLst>
                <a:path w="219199" h="447051">
                  <a:moveTo>
                    <a:pt x="219198" y="0"/>
                  </a:moveTo>
                  <a:lnTo>
                    <a:pt x="201522" y="53030"/>
                  </a:lnTo>
                  <a:lnTo>
                    <a:pt x="196086" y="103045"/>
                  </a:lnTo>
                  <a:lnTo>
                    <a:pt x="187734" y="162549"/>
                  </a:lnTo>
                  <a:lnTo>
                    <a:pt x="183065" y="218123"/>
                  </a:lnTo>
                  <a:lnTo>
                    <a:pt x="181680" y="277080"/>
                  </a:lnTo>
                  <a:lnTo>
                    <a:pt x="181271" y="332491"/>
                  </a:lnTo>
                  <a:lnTo>
                    <a:pt x="181149" y="391400"/>
                  </a:lnTo>
                  <a:lnTo>
                    <a:pt x="181132" y="396400"/>
                  </a:lnTo>
                  <a:lnTo>
                    <a:pt x="174360" y="335677"/>
                  </a:lnTo>
                  <a:lnTo>
                    <a:pt x="168139" y="323974"/>
                  </a:lnTo>
                  <a:lnTo>
                    <a:pt x="149939" y="307207"/>
                  </a:lnTo>
                  <a:lnTo>
                    <a:pt x="123976" y="298814"/>
                  </a:lnTo>
                  <a:lnTo>
                    <a:pt x="95032" y="296495"/>
                  </a:lnTo>
                  <a:lnTo>
                    <a:pt x="68058" y="300168"/>
                  </a:lnTo>
                  <a:lnTo>
                    <a:pt x="22329" y="323653"/>
                  </a:lnTo>
                  <a:lnTo>
                    <a:pt x="11752" y="337124"/>
                  </a:lnTo>
                  <a:lnTo>
                    <a:pt x="0" y="370908"/>
                  </a:lnTo>
                  <a:lnTo>
                    <a:pt x="2302" y="401914"/>
                  </a:lnTo>
                  <a:lnTo>
                    <a:pt x="6868" y="416109"/>
                  </a:lnTo>
                  <a:lnTo>
                    <a:pt x="16967" y="426984"/>
                  </a:lnTo>
                  <a:lnTo>
                    <a:pt x="47002" y="442830"/>
                  </a:lnTo>
                  <a:lnTo>
                    <a:pt x="83871" y="447050"/>
                  </a:lnTo>
                  <a:lnTo>
                    <a:pt x="142998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863600" y="8578008"/>
            <a:ext cx="509529" cy="781893"/>
            <a:chOff x="863600" y="8578008"/>
            <a:chExt cx="509529" cy="781893"/>
          </a:xfrm>
        </p:grpSpPr>
        <p:sp>
          <p:nvSpPr>
            <p:cNvPr id="332" name="Freeform 331"/>
            <p:cNvSpPr/>
            <p:nvPr/>
          </p:nvSpPr>
          <p:spPr>
            <a:xfrm>
              <a:off x="863600" y="8578008"/>
              <a:ext cx="509529" cy="781893"/>
            </a:xfrm>
            <a:custGeom>
              <a:avLst/>
              <a:gdLst/>
              <a:ahLst/>
              <a:cxnLst/>
              <a:rect l="0" t="0" r="0" b="0"/>
              <a:pathLst>
                <a:path w="509529" h="781893">
                  <a:moveTo>
                    <a:pt x="0" y="19892"/>
                  </a:moveTo>
                  <a:lnTo>
                    <a:pt x="17578" y="71389"/>
                  </a:lnTo>
                  <a:lnTo>
                    <a:pt x="47530" y="114888"/>
                  </a:lnTo>
                  <a:lnTo>
                    <a:pt x="90763" y="149246"/>
                  </a:lnTo>
                  <a:lnTo>
                    <a:pt x="128963" y="164837"/>
                  </a:lnTo>
                  <a:lnTo>
                    <a:pt x="176814" y="170083"/>
                  </a:lnTo>
                  <a:lnTo>
                    <a:pt x="235050" y="170226"/>
                  </a:lnTo>
                  <a:lnTo>
                    <a:pt x="296990" y="160548"/>
                  </a:lnTo>
                  <a:lnTo>
                    <a:pt x="358617" y="140433"/>
                  </a:lnTo>
                  <a:lnTo>
                    <a:pt x="413252" y="115189"/>
                  </a:lnTo>
                  <a:lnTo>
                    <a:pt x="474755" y="73210"/>
                  </a:lnTo>
                  <a:lnTo>
                    <a:pt x="494636" y="53467"/>
                  </a:lnTo>
                  <a:lnTo>
                    <a:pt x="508175" y="30580"/>
                  </a:lnTo>
                  <a:lnTo>
                    <a:pt x="509528" y="19962"/>
                  </a:lnTo>
                  <a:lnTo>
                    <a:pt x="503505" y="638"/>
                  </a:lnTo>
                  <a:lnTo>
                    <a:pt x="496537" y="0"/>
                  </a:lnTo>
                  <a:lnTo>
                    <a:pt x="477505" y="14344"/>
                  </a:lnTo>
                  <a:lnTo>
                    <a:pt x="456474" y="54153"/>
                  </a:lnTo>
                  <a:lnTo>
                    <a:pt x="441306" y="101696"/>
                  </a:lnTo>
                  <a:lnTo>
                    <a:pt x="421133" y="165016"/>
                  </a:lnTo>
                  <a:lnTo>
                    <a:pt x="409185" y="212802"/>
                  </a:lnTo>
                  <a:lnTo>
                    <a:pt x="397760" y="262263"/>
                  </a:lnTo>
                  <a:lnTo>
                    <a:pt x="383275" y="312468"/>
                  </a:lnTo>
                  <a:lnTo>
                    <a:pt x="363667" y="366766"/>
                  </a:lnTo>
                  <a:lnTo>
                    <a:pt x="342252" y="422414"/>
                  </a:lnTo>
                  <a:lnTo>
                    <a:pt x="323327" y="475369"/>
                  </a:lnTo>
                  <a:lnTo>
                    <a:pt x="301745" y="527126"/>
                  </a:lnTo>
                  <a:lnTo>
                    <a:pt x="279453" y="576940"/>
                  </a:lnTo>
                  <a:lnTo>
                    <a:pt x="260139" y="622599"/>
                  </a:lnTo>
                  <a:lnTo>
                    <a:pt x="240140" y="681228"/>
                  </a:lnTo>
                  <a:lnTo>
                    <a:pt x="222151" y="740057"/>
                  </a:lnTo>
                  <a:lnTo>
                    <a:pt x="215900" y="781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952500" y="8991600"/>
              <a:ext cx="393701" cy="34436"/>
            </a:xfrm>
            <a:custGeom>
              <a:avLst/>
              <a:gdLst/>
              <a:ahLst/>
              <a:cxnLst/>
              <a:rect l="0" t="0" r="0" b="0"/>
              <a:pathLst>
                <a:path w="393701" h="34436">
                  <a:moveTo>
                    <a:pt x="0" y="0"/>
                  </a:moveTo>
                  <a:lnTo>
                    <a:pt x="52734" y="13815"/>
                  </a:lnTo>
                  <a:lnTo>
                    <a:pt x="111110" y="25730"/>
                  </a:lnTo>
                  <a:lnTo>
                    <a:pt x="167918" y="34435"/>
                  </a:lnTo>
                  <a:lnTo>
                    <a:pt x="229435" y="33251"/>
                  </a:lnTo>
                  <a:lnTo>
                    <a:pt x="288584" y="27726"/>
                  </a:lnTo>
                  <a:lnTo>
                    <a:pt x="341858" y="22327"/>
                  </a:lnTo>
                  <a:lnTo>
                    <a:pt x="393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5" name="Freeform 334"/>
          <p:cNvSpPr/>
          <p:nvPr/>
        </p:nvSpPr>
        <p:spPr>
          <a:xfrm>
            <a:off x="2336800" y="8851900"/>
            <a:ext cx="101601" cy="25401"/>
          </a:xfrm>
          <a:custGeom>
            <a:avLst/>
            <a:gdLst/>
            <a:ahLst/>
            <a:cxnLst/>
            <a:rect l="0" t="0" r="0" b="0"/>
            <a:pathLst>
              <a:path w="101601" h="25401">
                <a:moveTo>
                  <a:pt x="0" y="0"/>
                </a:moveTo>
                <a:lnTo>
                  <a:pt x="48971" y="13815"/>
                </a:lnTo>
                <a:lnTo>
                  <a:pt x="1016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Freeform 335"/>
          <p:cNvSpPr/>
          <p:nvPr/>
        </p:nvSpPr>
        <p:spPr>
          <a:xfrm>
            <a:off x="2273300" y="9359900"/>
            <a:ext cx="63501" cy="12701"/>
          </a:xfrm>
          <a:custGeom>
            <a:avLst/>
            <a:gdLst/>
            <a:ahLst/>
            <a:cxnLst/>
            <a:rect l="0" t="0" r="0" b="0"/>
            <a:pathLst>
              <a:path w="63501" h="12701">
                <a:moveTo>
                  <a:pt x="0" y="12700"/>
                </a:moveTo>
                <a:lnTo>
                  <a:pt x="63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2" name="Group 381"/>
          <p:cNvGrpSpPr/>
          <p:nvPr/>
        </p:nvGrpSpPr>
        <p:grpSpPr>
          <a:xfrm>
            <a:off x="2413000" y="9055100"/>
            <a:ext cx="6743701" cy="1171274"/>
            <a:chOff x="2413000" y="9055100"/>
            <a:chExt cx="6743701" cy="1171274"/>
          </a:xfrm>
        </p:grpSpPr>
        <p:sp>
          <p:nvSpPr>
            <p:cNvPr id="337" name="Freeform 336"/>
            <p:cNvSpPr/>
            <p:nvPr/>
          </p:nvSpPr>
          <p:spPr>
            <a:xfrm>
              <a:off x="2628900" y="9314274"/>
              <a:ext cx="20018" cy="261527"/>
            </a:xfrm>
            <a:custGeom>
              <a:avLst/>
              <a:gdLst/>
              <a:ahLst/>
              <a:cxnLst/>
              <a:rect l="0" t="0" r="0" b="0"/>
              <a:pathLst>
                <a:path w="20018" h="261527">
                  <a:moveTo>
                    <a:pt x="12700" y="20226"/>
                  </a:moveTo>
                  <a:lnTo>
                    <a:pt x="19442" y="0"/>
                  </a:lnTo>
                  <a:lnTo>
                    <a:pt x="20017" y="1098"/>
                  </a:lnTo>
                  <a:lnTo>
                    <a:pt x="14563" y="57318"/>
                  </a:lnTo>
                  <a:lnTo>
                    <a:pt x="9489" y="114002"/>
                  </a:lnTo>
                  <a:lnTo>
                    <a:pt x="2811" y="165133"/>
                  </a:lnTo>
                  <a:lnTo>
                    <a:pt x="833" y="217443"/>
                  </a:lnTo>
                  <a:lnTo>
                    <a:pt x="0" y="2615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2814582" y="9295258"/>
              <a:ext cx="539503" cy="331343"/>
            </a:xfrm>
            <a:custGeom>
              <a:avLst/>
              <a:gdLst/>
              <a:ahLst/>
              <a:cxnLst/>
              <a:rect l="0" t="0" r="0" b="0"/>
              <a:pathLst>
                <a:path w="539503" h="331343">
                  <a:moveTo>
                    <a:pt x="246118" y="90042"/>
                  </a:moveTo>
                  <a:lnTo>
                    <a:pt x="239376" y="63074"/>
                  </a:lnTo>
                  <a:lnTo>
                    <a:pt x="221014" y="42308"/>
                  </a:lnTo>
                  <a:lnTo>
                    <a:pt x="163234" y="5981"/>
                  </a:lnTo>
                  <a:lnTo>
                    <a:pt x="126966" y="0"/>
                  </a:lnTo>
                  <a:lnTo>
                    <a:pt x="74406" y="4567"/>
                  </a:lnTo>
                  <a:lnTo>
                    <a:pt x="45624" y="13953"/>
                  </a:lnTo>
                  <a:lnTo>
                    <a:pt x="18721" y="32235"/>
                  </a:lnTo>
                  <a:lnTo>
                    <a:pt x="3941" y="58235"/>
                  </a:lnTo>
                  <a:lnTo>
                    <a:pt x="0" y="73071"/>
                  </a:lnTo>
                  <a:lnTo>
                    <a:pt x="195" y="85783"/>
                  </a:lnTo>
                  <a:lnTo>
                    <a:pt x="7937" y="107435"/>
                  </a:lnTo>
                  <a:lnTo>
                    <a:pt x="28163" y="135490"/>
                  </a:lnTo>
                  <a:lnTo>
                    <a:pt x="58772" y="154935"/>
                  </a:lnTo>
                  <a:lnTo>
                    <a:pt x="108452" y="172736"/>
                  </a:lnTo>
                  <a:lnTo>
                    <a:pt x="167393" y="181479"/>
                  </a:lnTo>
                  <a:lnTo>
                    <a:pt x="194196" y="191358"/>
                  </a:lnTo>
                  <a:lnTo>
                    <a:pt x="220219" y="209860"/>
                  </a:lnTo>
                  <a:lnTo>
                    <a:pt x="226030" y="220721"/>
                  </a:lnTo>
                  <a:lnTo>
                    <a:pt x="227081" y="232195"/>
                  </a:lnTo>
                  <a:lnTo>
                    <a:pt x="224960" y="244078"/>
                  </a:lnTo>
                  <a:lnTo>
                    <a:pt x="207552" y="268569"/>
                  </a:lnTo>
                  <a:lnTo>
                    <a:pt x="180999" y="290743"/>
                  </a:lnTo>
                  <a:lnTo>
                    <a:pt x="150384" y="305302"/>
                  </a:lnTo>
                  <a:lnTo>
                    <a:pt x="137140" y="306926"/>
                  </a:lnTo>
                  <a:lnTo>
                    <a:pt x="114898" y="301205"/>
                  </a:lnTo>
                  <a:lnTo>
                    <a:pt x="107838" y="292906"/>
                  </a:lnTo>
                  <a:lnTo>
                    <a:pt x="99994" y="268633"/>
                  </a:lnTo>
                  <a:lnTo>
                    <a:pt x="104033" y="242794"/>
                  </a:lnTo>
                  <a:lnTo>
                    <a:pt x="129622" y="191711"/>
                  </a:lnTo>
                  <a:lnTo>
                    <a:pt x="171993" y="140856"/>
                  </a:lnTo>
                  <a:lnTo>
                    <a:pt x="233691" y="84086"/>
                  </a:lnTo>
                  <a:lnTo>
                    <a:pt x="286902" y="43336"/>
                  </a:lnTo>
                  <a:lnTo>
                    <a:pt x="298707" y="37737"/>
                  </a:lnTo>
                  <a:lnTo>
                    <a:pt x="306578" y="39651"/>
                  </a:lnTo>
                  <a:lnTo>
                    <a:pt x="311824" y="46569"/>
                  </a:lnTo>
                  <a:lnTo>
                    <a:pt x="317654" y="73543"/>
                  </a:lnTo>
                  <a:lnTo>
                    <a:pt x="320245" y="118457"/>
                  </a:lnTo>
                  <a:lnTo>
                    <a:pt x="321704" y="179051"/>
                  </a:lnTo>
                  <a:lnTo>
                    <a:pt x="332336" y="239955"/>
                  </a:lnTo>
                  <a:lnTo>
                    <a:pt x="345355" y="278394"/>
                  </a:lnTo>
                  <a:lnTo>
                    <a:pt x="358898" y="298873"/>
                  </a:lnTo>
                  <a:lnTo>
                    <a:pt x="385613" y="313618"/>
                  </a:lnTo>
                  <a:lnTo>
                    <a:pt x="402614" y="319526"/>
                  </a:lnTo>
                  <a:lnTo>
                    <a:pt x="432794" y="318564"/>
                  </a:lnTo>
                  <a:lnTo>
                    <a:pt x="458907" y="308730"/>
                  </a:lnTo>
                  <a:lnTo>
                    <a:pt x="489475" y="285915"/>
                  </a:lnTo>
                  <a:lnTo>
                    <a:pt x="533698" y="228778"/>
                  </a:lnTo>
                  <a:lnTo>
                    <a:pt x="539502" y="196387"/>
                  </a:lnTo>
                  <a:lnTo>
                    <a:pt x="539074" y="177872"/>
                  </a:lnTo>
                  <a:lnTo>
                    <a:pt x="527309" y="149774"/>
                  </a:lnTo>
                  <a:lnTo>
                    <a:pt x="518246" y="138330"/>
                  </a:lnTo>
                  <a:lnTo>
                    <a:pt x="506559" y="134934"/>
                  </a:lnTo>
                  <a:lnTo>
                    <a:pt x="478521" y="142450"/>
                  </a:lnTo>
                  <a:lnTo>
                    <a:pt x="444487" y="163740"/>
                  </a:lnTo>
                  <a:lnTo>
                    <a:pt x="429297" y="183474"/>
                  </a:lnTo>
                  <a:lnTo>
                    <a:pt x="408047" y="230637"/>
                  </a:lnTo>
                  <a:lnTo>
                    <a:pt x="408084" y="281591"/>
                  </a:lnTo>
                  <a:lnTo>
                    <a:pt x="413362" y="295353"/>
                  </a:lnTo>
                  <a:lnTo>
                    <a:pt x="430515" y="314406"/>
                  </a:lnTo>
                  <a:lnTo>
                    <a:pt x="462018" y="331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3441700" y="9321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2504024" y="9259273"/>
              <a:ext cx="786204" cy="363346"/>
            </a:xfrm>
            <a:custGeom>
              <a:avLst/>
              <a:gdLst/>
              <a:ahLst/>
              <a:cxnLst/>
              <a:rect l="0" t="0" r="0" b="0"/>
              <a:pathLst>
                <a:path w="786204" h="363346">
                  <a:moveTo>
                    <a:pt x="493176" y="227627"/>
                  </a:moveTo>
                  <a:lnTo>
                    <a:pt x="528529" y="167855"/>
                  </a:lnTo>
                  <a:lnTo>
                    <a:pt x="533348" y="136621"/>
                  </a:lnTo>
                  <a:lnTo>
                    <a:pt x="529375" y="106747"/>
                  </a:lnTo>
                  <a:lnTo>
                    <a:pt x="518201" y="84061"/>
                  </a:lnTo>
                  <a:lnTo>
                    <a:pt x="500065" y="68334"/>
                  </a:lnTo>
                  <a:lnTo>
                    <a:pt x="453928" y="39999"/>
                  </a:lnTo>
                  <a:lnTo>
                    <a:pt x="414114" y="31348"/>
                  </a:lnTo>
                  <a:lnTo>
                    <a:pt x="369137" y="30325"/>
                  </a:lnTo>
                  <a:lnTo>
                    <a:pt x="335037" y="39278"/>
                  </a:lnTo>
                  <a:lnTo>
                    <a:pt x="275545" y="76067"/>
                  </a:lnTo>
                  <a:lnTo>
                    <a:pt x="253929" y="93945"/>
                  </a:lnTo>
                  <a:lnTo>
                    <a:pt x="228554" y="139915"/>
                  </a:lnTo>
                  <a:lnTo>
                    <a:pt x="223628" y="152219"/>
                  </a:lnTo>
                  <a:lnTo>
                    <a:pt x="221918" y="177179"/>
                  </a:lnTo>
                  <a:lnTo>
                    <a:pt x="223437" y="189762"/>
                  </a:lnTo>
                  <a:lnTo>
                    <a:pt x="236414" y="211268"/>
                  </a:lnTo>
                  <a:lnTo>
                    <a:pt x="245802" y="220955"/>
                  </a:lnTo>
                  <a:lnTo>
                    <a:pt x="278810" y="227954"/>
                  </a:lnTo>
                  <a:lnTo>
                    <a:pt x="318880" y="224950"/>
                  </a:lnTo>
                  <a:lnTo>
                    <a:pt x="373172" y="207392"/>
                  </a:lnTo>
                  <a:lnTo>
                    <a:pt x="422185" y="182904"/>
                  </a:lnTo>
                  <a:lnTo>
                    <a:pt x="445632" y="161184"/>
                  </a:lnTo>
                  <a:lnTo>
                    <a:pt x="457934" y="133656"/>
                  </a:lnTo>
                  <a:lnTo>
                    <a:pt x="461215" y="118413"/>
                  </a:lnTo>
                  <a:lnTo>
                    <a:pt x="460580" y="105429"/>
                  </a:lnTo>
                  <a:lnTo>
                    <a:pt x="452348" y="83476"/>
                  </a:lnTo>
                  <a:lnTo>
                    <a:pt x="425105" y="55250"/>
                  </a:lnTo>
                  <a:lnTo>
                    <a:pt x="376738" y="29013"/>
                  </a:lnTo>
                  <a:lnTo>
                    <a:pt x="324463" y="10107"/>
                  </a:lnTo>
                  <a:lnTo>
                    <a:pt x="282726" y="3952"/>
                  </a:lnTo>
                  <a:lnTo>
                    <a:pt x="237365" y="1216"/>
                  </a:lnTo>
                  <a:lnTo>
                    <a:pt x="193686" y="0"/>
                  </a:lnTo>
                  <a:lnTo>
                    <a:pt x="136170" y="12799"/>
                  </a:lnTo>
                  <a:lnTo>
                    <a:pt x="76638" y="34466"/>
                  </a:lnTo>
                  <a:lnTo>
                    <a:pt x="27798" y="58760"/>
                  </a:lnTo>
                  <a:lnTo>
                    <a:pt x="7412" y="82960"/>
                  </a:lnTo>
                  <a:lnTo>
                    <a:pt x="0" y="97316"/>
                  </a:lnTo>
                  <a:lnTo>
                    <a:pt x="3053" y="139607"/>
                  </a:lnTo>
                  <a:lnTo>
                    <a:pt x="9794" y="164714"/>
                  </a:lnTo>
                  <a:lnTo>
                    <a:pt x="36099" y="203898"/>
                  </a:lnTo>
                  <a:lnTo>
                    <a:pt x="74131" y="234014"/>
                  </a:lnTo>
                  <a:lnTo>
                    <a:pt x="123960" y="256807"/>
                  </a:lnTo>
                  <a:lnTo>
                    <a:pt x="182795" y="272581"/>
                  </a:lnTo>
                  <a:lnTo>
                    <a:pt x="214288" y="278763"/>
                  </a:lnTo>
                  <a:lnTo>
                    <a:pt x="246573" y="282884"/>
                  </a:lnTo>
                  <a:lnTo>
                    <a:pt x="279385" y="285632"/>
                  </a:lnTo>
                  <a:lnTo>
                    <a:pt x="312549" y="287464"/>
                  </a:lnTo>
                  <a:lnTo>
                    <a:pt x="347358" y="287274"/>
                  </a:lnTo>
                  <a:lnTo>
                    <a:pt x="383264" y="285736"/>
                  </a:lnTo>
                  <a:lnTo>
                    <a:pt x="419901" y="283300"/>
                  </a:lnTo>
                  <a:lnTo>
                    <a:pt x="454204" y="278853"/>
                  </a:lnTo>
                  <a:lnTo>
                    <a:pt x="486950" y="273066"/>
                  </a:lnTo>
                  <a:lnTo>
                    <a:pt x="549676" y="259111"/>
                  </a:lnTo>
                  <a:lnTo>
                    <a:pt x="610479" y="243501"/>
                  </a:lnTo>
                  <a:lnTo>
                    <a:pt x="666667" y="223394"/>
                  </a:lnTo>
                  <a:lnTo>
                    <a:pt x="717038" y="201756"/>
                  </a:lnTo>
                  <a:lnTo>
                    <a:pt x="758241" y="182733"/>
                  </a:lnTo>
                  <a:lnTo>
                    <a:pt x="771486" y="170886"/>
                  </a:lnTo>
                  <a:lnTo>
                    <a:pt x="786203" y="142672"/>
                  </a:lnTo>
                  <a:lnTo>
                    <a:pt x="785894" y="130068"/>
                  </a:lnTo>
                  <a:lnTo>
                    <a:pt x="781455" y="118843"/>
                  </a:lnTo>
                  <a:lnTo>
                    <a:pt x="774262" y="108538"/>
                  </a:lnTo>
                  <a:lnTo>
                    <a:pt x="751218" y="93324"/>
                  </a:lnTo>
                  <a:lnTo>
                    <a:pt x="717928" y="83270"/>
                  </a:lnTo>
                  <a:lnTo>
                    <a:pt x="670206" y="78802"/>
                  </a:lnTo>
                  <a:lnTo>
                    <a:pt x="616071" y="80579"/>
                  </a:lnTo>
                  <a:lnTo>
                    <a:pt x="559085" y="88894"/>
                  </a:lnTo>
                  <a:lnTo>
                    <a:pt x="500832" y="106701"/>
                  </a:lnTo>
                  <a:lnTo>
                    <a:pt x="445778" y="128727"/>
                  </a:lnTo>
                  <a:lnTo>
                    <a:pt x="395910" y="152627"/>
                  </a:lnTo>
                  <a:lnTo>
                    <a:pt x="338924" y="191294"/>
                  </a:lnTo>
                  <a:lnTo>
                    <a:pt x="313612" y="221827"/>
                  </a:lnTo>
                  <a:lnTo>
                    <a:pt x="308556" y="240694"/>
                  </a:lnTo>
                  <a:lnTo>
                    <a:pt x="310463" y="284234"/>
                  </a:lnTo>
                  <a:lnTo>
                    <a:pt x="317745" y="302054"/>
                  </a:lnTo>
                  <a:lnTo>
                    <a:pt x="340888" y="329380"/>
                  </a:lnTo>
                  <a:lnTo>
                    <a:pt x="377515" y="347169"/>
                  </a:lnTo>
                  <a:lnTo>
                    <a:pt x="423427" y="358368"/>
                  </a:lnTo>
                  <a:lnTo>
                    <a:pt x="476758" y="363345"/>
                  </a:lnTo>
                  <a:lnTo>
                    <a:pt x="533387" y="358031"/>
                  </a:lnTo>
                  <a:lnTo>
                    <a:pt x="591481" y="346262"/>
                  </a:lnTo>
                  <a:lnTo>
                    <a:pt x="650226" y="331625"/>
                  </a:lnTo>
                  <a:lnTo>
                    <a:pt x="697972" y="315712"/>
                  </a:lnTo>
                  <a:lnTo>
                    <a:pt x="752823" y="287123"/>
                  </a:lnTo>
                  <a:lnTo>
                    <a:pt x="767874" y="275757"/>
                  </a:lnTo>
                  <a:lnTo>
                    <a:pt x="773675" y="262536"/>
                  </a:lnTo>
                  <a:lnTo>
                    <a:pt x="773309" y="248078"/>
                  </a:lnTo>
                  <a:lnTo>
                    <a:pt x="768831" y="232794"/>
                  </a:lnTo>
                  <a:lnTo>
                    <a:pt x="760202" y="221194"/>
                  </a:lnTo>
                  <a:lnTo>
                    <a:pt x="735561" y="204542"/>
                  </a:lnTo>
                  <a:lnTo>
                    <a:pt x="683214" y="193976"/>
                  </a:lnTo>
                  <a:lnTo>
                    <a:pt x="639726" y="195267"/>
                  </a:lnTo>
                  <a:lnTo>
                    <a:pt x="592176" y="200545"/>
                  </a:lnTo>
                  <a:lnTo>
                    <a:pt x="542820" y="207594"/>
                  </a:lnTo>
                  <a:lnTo>
                    <a:pt x="496425" y="219194"/>
                  </a:lnTo>
                  <a:lnTo>
                    <a:pt x="438165" y="241591"/>
                  </a:lnTo>
                  <a:lnTo>
                    <a:pt x="391576" y="2657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3505200" y="9243246"/>
              <a:ext cx="431056" cy="357955"/>
            </a:xfrm>
            <a:custGeom>
              <a:avLst/>
              <a:gdLst/>
              <a:ahLst/>
              <a:cxnLst/>
              <a:rect l="0" t="0" r="0" b="0"/>
              <a:pathLst>
                <a:path w="431056" h="357955">
                  <a:moveTo>
                    <a:pt x="0" y="357954"/>
                  </a:moveTo>
                  <a:lnTo>
                    <a:pt x="60780" y="305901"/>
                  </a:lnTo>
                  <a:lnTo>
                    <a:pt x="115893" y="247496"/>
                  </a:lnTo>
                  <a:lnTo>
                    <a:pt x="165415" y="193613"/>
                  </a:lnTo>
                  <a:lnTo>
                    <a:pt x="212199" y="138441"/>
                  </a:lnTo>
                  <a:lnTo>
                    <a:pt x="240204" y="90184"/>
                  </a:lnTo>
                  <a:lnTo>
                    <a:pt x="249036" y="73607"/>
                  </a:lnTo>
                  <a:lnTo>
                    <a:pt x="254924" y="69611"/>
                  </a:lnTo>
                  <a:lnTo>
                    <a:pt x="258849" y="74004"/>
                  </a:lnTo>
                  <a:lnTo>
                    <a:pt x="264374" y="121420"/>
                  </a:lnTo>
                  <a:lnTo>
                    <a:pt x="267077" y="168162"/>
                  </a:lnTo>
                  <a:lnTo>
                    <a:pt x="272983" y="212454"/>
                  </a:lnTo>
                  <a:lnTo>
                    <a:pt x="279355" y="225676"/>
                  </a:lnTo>
                  <a:lnTo>
                    <a:pt x="287837" y="233079"/>
                  </a:lnTo>
                  <a:lnTo>
                    <a:pt x="297724" y="236604"/>
                  </a:lnTo>
                  <a:lnTo>
                    <a:pt x="307139" y="234721"/>
                  </a:lnTo>
                  <a:lnTo>
                    <a:pt x="325124" y="221339"/>
                  </a:lnTo>
                  <a:lnTo>
                    <a:pt x="351117" y="183263"/>
                  </a:lnTo>
                  <a:lnTo>
                    <a:pt x="375045" y="119829"/>
                  </a:lnTo>
                  <a:lnTo>
                    <a:pt x="393360" y="56708"/>
                  </a:lnTo>
                  <a:lnTo>
                    <a:pt x="410566" y="3056"/>
                  </a:lnTo>
                  <a:lnTo>
                    <a:pt x="414822" y="0"/>
                  </a:lnTo>
                  <a:lnTo>
                    <a:pt x="419070" y="3607"/>
                  </a:lnTo>
                  <a:lnTo>
                    <a:pt x="423313" y="11656"/>
                  </a:lnTo>
                  <a:lnTo>
                    <a:pt x="429285" y="70178"/>
                  </a:lnTo>
                  <a:lnTo>
                    <a:pt x="431055" y="129851"/>
                  </a:lnTo>
                  <a:lnTo>
                    <a:pt x="424837" y="183280"/>
                  </a:lnTo>
                  <a:lnTo>
                    <a:pt x="420800" y="234859"/>
                  </a:lnTo>
                  <a:lnTo>
                    <a:pt x="419436" y="297211"/>
                  </a:lnTo>
                  <a:lnTo>
                    <a:pt x="419100" y="319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4046079" y="9378559"/>
              <a:ext cx="221122" cy="222642"/>
            </a:xfrm>
            <a:custGeom>
              <a:avLst/>
              <a:gdLst/>
              <a:ahLst/>
              <a:cxnLst/>
              <a:rect l="0" t="0" r="0" b="0"/>
              <a:pathLst>
                <a:path w="221122" h="222642">
                  <a:moveTo>
                    <a:pt x="170321" y="6741"/>
                  </a:moveTo>
                  <a:lnTo>
                    <a:pt x="150095" y="0"/>
                  </a:lnTo>
                  <a:lnTo>
                    <a:pt x="128876" y="452"/>
                  </a:lnTo>
                  <a:lnTo>
                    <a:pt x="105334" y="6768"/>
                  </a:lnTo>
                  <a:lnTo>
                    <a:pt x="59490" y="33818"/>
                  </a:lnTo>
                  <a:lnTo>
                    <a:pt x="39219" y="54054"/>
                  </a:lnTo>
                  <a:lnTo>
                    <a:pt x="16097" y="86565"/>
                  </a:lnTo>
                  <a:lnTo>
                    <a:pt x="2999" y="124533"/>
                  </a:lnTo>
                  <a:lnTo>
                    <a:pt x="0" y="162104"/>
                  </a:lnTo>
                  <a:lnTo>
                    <a:pt x="8075" y="192913"/>
                  </a:lnTo>
                  <a:lnTo>
                    <a:pt x="15590" y="201411"/>
                  </a:lnTo>
                  <a:lnTo>
                    <a:pt x="24834" y="205665"/>
                  </a:lnTo>
                  <a:lnTo>
                    <a:pt x="35229" y="207091"/>
                  </a:lnTo>
                  <a:lnTo>
                    <a:pt x="83570" y="188870"/>
                  </a:lnTo>
                  <a:lnTo>
                    <a:pt x="122353" y="156661"/>
                  </a:lnTo>
                  <a:lnTo>
                    <a:pt x="150602" y="107851"/>
                  </a:lnTo>
                  <a:lnTo>
                    <a:pt x="163851" y="68685"/>
                  </a:lnTo>
                  <a:lnTo>
                    <a:pt x="166993" y="31836"/>
                  </a:lnTo>
                  <a:lnTo>
                    <a:pt x="165280" y="31938"/>
                  </a:lnTo>
                  <a:lnTo>
                    <a:pt x="162727" y="36239"/>
                  </a:lnTo>
                  <a:lnTo>
                    <a:pt x="159134" y="82744"/>
                  </a:lnTo>
                  <a:lnTo>
                    <a:pt x="164811" y="143404"/>
                  </a:lnTo>
                  <a:lnTo>
                    <a:pt x="182172" y="192578"/>
                  </a:lnTo>
                  <a:lnTo>
                    <a:pt x="189511" y="202599"/>
                  </a:lnTo>
                  <a:lnTo>
                    <a:pt x="221121" y="222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4343400" y="93726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0" y="0"/>
                  </a:moveTo>
                  <a:lnTo>
                    <a:pt x="0" y="33710"/>
                  </a:lnTo>
                  <a:lnTo>
                    <a:pt x="20226" y="88383"/>
                  </a:lnTo>
                  <a:lnTo>
                    <a:pt x="63376" y="149544"/>
                  </a:lnTo>
                  <a:lnTo>
                    <a:pt x="83200" y="168064"/>
                  </a:lnTo>
                  <a:lnTo>
                    <a:pt x="138156" y="199186"/>
                  </a:lnTo>
                  <a:lnTo>
                    <a:pt x="1778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4318000" y="9372600"/>
              <a:ext cx="177801" cy="203201"/>
            </a:xfrm>
            <a:custGeom>
              <a:avLst/>
              <a:gdLst/>
              <a:ahLst/>
              <a:cxnLst/>
              <a:rect l="0" t="0" r="0" b="0"/>
              <a:pathLst>
                <a:path w="177801" h="203201">
                  <a:moveTo>
                    <a:pt x="177800" y="0"/>
                  </a:moveTo>
                  <a:lnTo>
                    <a:pt x="135705" y="48837"/>
                  </a:lnTo>
                  <a:lnTo>
                    <a:pt x="93674" y="101802"/>
                  </a:lnTo>
                  <a:lnTo>
                    <a:pt x="39844" y="16233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4635500" y="95631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4940300" y="93853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25400" y="0"/>
                  </a:moveTo>
                  <a:lnTo>
                    <a:pt x="11585" y="56497"/>
                  </a:lnTo>
                  <a:lnTo>
                    <a:pt x="5149" y="102721"/>
                  </a:lnTo>
                  <a:lnTo>
                    <a:pt x="1525" y="164178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5029200" y="9283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5156017" y="9359238"/>
              <a:ext cx="169874" cy="240111"/>
            </a:xfrm>
            <a:custGeom>
              <a:avLst/>
              <a:gdLst/>
              <a:ahLst/>
              <a:cxnLst/>
              <a:rect l="0" t="0" r="0" b="0"/>
              <a:pathLst>
                <a:path w="169874" h="240111">
                  <a:moveTo>
                    <a:pt x="165283" y="26062"/>
                  </a:moveTo>
                  <a:lnTo>
                    <a:pt x="151799" y="5836"/>
                  </a:lnTo>
                  <a:lnTo>
                    <a:pt x="142182" y="1289"/>
                  </a:lnTo>
                  <a:lnTo>
                    <a:pt x="116446" y="0"/>
                  </a:lnTo>
                  <a:lnTo>
                    <a:pt x="64071" y="10670"/>
                  </a:lnTo>
                  <a:lnTo>
                    <a:pt x="38455" y="18280"/>
                  </a:lnTo>
                  <a:lnTo>
                    <a:pt x="16723" y="33893"/>
                  </a:lnTo>
                  <a:lnTo>
                    <a:pt x="6976" y="43983"/>
                  </a:lnTo>
                  <a:lnTo>
                    <a:pt x="1889" y="54942"/>
                  </a:lnTo>
                  <a:lnTo>
                    <a:pt x="0" y="78408"/>
                  </a:lnTo>
                  <a:lnTo>
                    <a:pt x="15154" y="102950"/>
                  </a:lnTo>
                  <a:lnTo>
                    <a:pt x="39292" y="125145"/>
                  </a:lnTo>
                  <a:lnTo>
                    <a:pt x="95174" y="162591"/>
                  </a:lnTo>
                  <a:lnTo>
                    <a:pt x="153385" y="193949"/>
                  </a:lnTo>
                  <a:lnTo>
                    <a:pt x="165818" y="201487"/>
                  </a:lnTo>
                  <a:lnTo>
                    <a:pt x="169873" y="210745"/>
                  </a:lnTo>
                  <a:lnTo>
                    <a:pt x="168343" y="221151"/>
                  </a:lnTo>
                  <a:lnTo>
                    <a:pt x="163090" y="232322"/>
                  </a:lnTo>
                  <a:lnTo>
                    <a:pt x="149710" y="238357"/>
                  </a:lnTo>
                  <a:lnTo>
                    <a:pt x="89329" y="240110"/>
                  </a:lnTo>
                  <a:lnTo>
                    <a:pt x="31903" y="228060"/>
                  </a:lnTo>
                  <a:lnTo>
                    <a:pt x="183" y="2165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5587937" y="9220200"/>
              <a:ext cx="241364" cy="333559"/>
            </a:xfrm>
            <a:custGeom>
              <a:avLst/>
              <a:gdLst/>
              <a:ahLst/>
              <a:cxnLst/>
              <a:rect l="0" t="0" r="0" b="0"/>
              <a:pathLst>
                <a:path w="241364" h="333559">
                  <a:moveTo>
                    <a:pt x="241363" y="0"/>
                  </a:moveTo>
                  <a:lnTo>
                    <a:pt x="227879" y="20226"/>
                  </a:lnTo>
                  <a:lnTo>
                    <a:pt x="212752" y="79998"/>
                  </a:lnTo>
                  <a:lnTo>
                    <a:pt x="206075" y="140041"/>
                  </a:lnTo>
                  <a:lnTo>
                    <a:pt x="204096" y="193580"/>
                  </a:lnTo>
                  <a:lnTo>
                    <a:pt x="203509" y="251933"/>
                  </a:lnTo>
                  <a:lnTo>
                    <a:pt x="210078" y="300425"/>
                  </a:lnTo>
                  <a:lnTo>
                    <a:pt x="209217" y="306116"/>
                  </a:lnTo>
                  <a:lnTo>
                    <a:pt x="205821" y="305677"/>
                  </a:lnTo>
                  <a:lnTo>
                    <a:pt x="200735" y="301152"/>
                  </a:lnTo>
                  <a:lnTo>
                    <a:pt x="172294" y="246014"/>
                  </a:lnTo>
                  <a:lnTo>
                    <a:pt x="146423" y="206008"/>
                  </a:lnTo>
                  <a:lnTo>
                    <a:pt x="124379" y="185163"/>
                  </a:lnTo>
                  <a:lnTo>
                    <a:pt x="111162" y="179887"/>
                  </a:lnTo>
                  <a:lnTo>
                    <a:pt x="81425" y="177787"/>
                  </a:lnTo>
                  <a:lnTo>
                    <a:pt x="53157" y="189083"/>
                  </a:lnTo>
                  <a:lnTo>
                    <a:pt x="7258" y="224087"/>
                  </a:lnTo>
                  <a:lnTo>
                    <a:pt x="2038" y="236880"/>
                  </a:lnTo>
                  <a:lnTo>
                    <a:pt x="0" y="269910"/>
                  </a:lnTo>
                  <a:lnTo>
                    <a:pt x="7077" y="284362"/>
                  </a:lnTo>
                  <a:lnTo>
                    <a:pt x="33754" y="307946"/>
                  </a:lnTo>
                  <a:lnTo>
                    <a:pt x="81699" y="330348"/>
                  </a:lnTo>
                  <a:lnTo>
                    <a:pt x="114897" y="333558"/>
                  </a:lnTo>
                  <a:lnTo>
                    <a:pt x="148467" y="328871"/>
                  </a:lnTo>
                  <a:lnTo>
                    <a:pt x="200958" y="310390"/>
                  </a:lnTo>
                  <a:lnTo>
                    <a:pt x="215963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5867400" y="9326901"/>
              <a:ext cx="198170" cy="198100"/>
            </a:xfrm>
            <a:custGeom>
              <a:avLst/>
              <a:gdLst/>
              <a:ahLst/>
              <a:cxnLst/>
              <a:rect l="0" t="0" r="0" b="0"/>
              <a:pathLst>
                <a:path w="198170" h="198100">
                  <a:moveTo>
                    <a:pt x="0" y="109199"/>
                  </a:moveTo>
                  <a:lnTo>
                    <a:pt x="51496" y="105436"/>
                  </a:lnTo>
                  <a:lnTo>
                    <a:pt x="101738" y="91523"/>
                  </a:lnTo>
                  <a:lnTo>
                    <a:pt x="153225" y="65861"/>
                  </a:lnTo>
                  <a:lnTo>
                    <a:pt x="192940" y="38189"/>
                  </a:lnTo>
                  <a:lnTo>
                    <a:pt x="197771" y="29404"/>
                  </a:lnTo>
                  <a:lnTo>
                    <a:pt x="198169" y="20724"/>
                  </a:lnTo>
                  <a:lnTo>
                    <a:pt x="195613" y="12116"/>
                  </a:lnTo>
                  <a:lnTo>
                    <a:pt x="188264" y="6377"/>
                  </a:lnTo>
                  <a:lnTo>
                    <a:pt x="165047" y="0"/>
                  </a:lnTo>
                  <a:lnTo>
                    <a:pt x="135914" y="4692"/>
                  </a:lnTo>
                  <a:lnTo>
                    <a:pt x="95304" y="23200"/>
                  </a:lnTo>
                  <a:lnTo>
                    <a:pt x="38662" y="71354"/>
                  </a:lnTo>
                  <a:lnTo>
                    <a:pt x="30008" y="79736"/>
                  </a:lnTo>
                  <a:lnTo>
                    <a:pt x="20392" y="107863"/>
                  </a:lnTo>
                  <a:lnTo>
                    <a:pt x="18941" y="141061"/>
                  </a:lnTo>
                  <a:lnTo>
                    <a:pt x="27704" y="169926"/>
                  </a:lnTo>
                  <a:lnTo>
                    <a:pt x="39636" y="179317"/>
                  </a:lnTo>
                  <a:lnTo>
                    <a:pt x="97043" y="194389"/>
                  </a:lnTo>
                  <a:lnTo>
                    <a:pt x="114300" y="198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6129035" y="9124473"/>
              <a:ext cx="233666" cy="451328"/>
            </a:xfrm>
            <a:custGeom>
              <a:avLst/>
              <a:gdLst/>
              <a:ahLst/>
              <a:cxnLst/>
              <a:rect l="0" t="0" r="0" b="0"/>
              <a:pathLst>
                <a:path w="233666" h="451328">
                  <a:moveTo>
                    <a:pt x="233665" y="44927"/>
                  </a:moveTo>
                  <a:lnTo>
                    <a:pt x="198312" y="9574"/>
                  </a:lnTo>
                  <a:lnTo>
                    <a:pt x="170915" y="992"/>
                  </a:lnTo>
                  <a:lnTo>
                    <a:pt x="138043" y="0"/>
                  </a:lnTo>
                  <a:lnTo>
                    <a:pt x="109322" y="8967"/>
                  </a:lnTo>
                  <a:lnTo>
                    <a:pt x="76094" y="29882"/>
                  </a:lnTo>
                  <a:lnTo>
                    <a:pt x="48375" y="60695"/>
                  </a:lnTo>
                  <a:lnTo>
                    <a:pt x="19009" y="121531"/>
                  </a:lnTo>
                  <a:lnTo>
                    <a:pt x="1077" y="172007"/>
                  </a:lnTo>
                  <a:lnTo>
                    <a:pt x="0" y="197363"/>
                  </a:lnTo>
                  <a:lnTo>
                    <a:pt x="7327" y="246726"/>
                  </a:lnTo>
                  <a:lnTo>
                    <a:pt x="18436" y="307449"/>
                  </a:lnTo>
                  <a:lnTo>
                    <a:pt x="23707" y="342226"/>
                  </a:lnTo>
                  <a:lnTo>
                    <a:pt x="18827" y="398755"/>
                  </a:lnTo>
                  <a:lnTo>
                    <a:pt x="17765" y="451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108700" y="9363599"/>
              <a:ext cx="291607" cy="199502"/>
            </a:xfrm>
            <a:custGeom>
              <a:avLst/>
              <a:gdLst/>
              <a:ahLst/>
              <a:cxnLst/>
              <a:rect l="0" t="0" r="0" b="0"/>
              <a:pathLst>
                <a:path w="291607" h="199502">
                  <a:moveTo>
                    <a:pt x="0" y="34401"/>
                  </a:moveTo>
                  <a:lnTo>
                    <a:pt x="51496" y="62030"/>
                  </a:lnTo>
                  <a:lnTo>
                    <a:pt x="77921" y="74903"/>
                  </a:lnTo>
                  <a:lnTo>
                    <a:pt x="137113" y="86930"/>
                  </a:lnTo>
                  <a:lnTo>
                    <a:pt x="165362" y="91614"/>
                  </a:lnTo>
                  <a:lnTo>
                    <a:pt x="212999" y="86317"/>
                  </a:lnTo>
                  <a:lnTo>
                    <a:pt x="260039" y="74399"/>
                  </a:lnTo>
                  <a:lnTo>
                    <a:pt x="283025" y="61115"/>
                  </a:lnTo>
                  <a:lnTo>
                    <a:pt x="288872" y="52211"/>
                  </a:lnTo>
                  <a:lnTo>
                    <a:pt x="291606" y="31028"/>
                  </a:lnTo>
                  <a:lnTo>
                    <a:pt x="287537" y="22275"/>
                  </a:lnTo>
                  <a:lnTo>
                    <a:pt x="271728" y="8786"/>
                  </a:lnTo>
                  <a:lnTo>
                    <a:pt x="232285" y="0"/>
                  </a:lnTo>
                  <a:lnTo>
                    <a:pt x="184850" y="10881"/>
                  </a:lnTo>
                  <a:lnTo>
                    <a:pt x="148531" y="31979"/>
                  </a:lnTo>
                  <a:lnTo>
                    <a:pt x="119896" y="69588"/>
                  </a:lnTo>
                  <a:lnTo>
                    <a:pt x="113495" y="96607"/>
                  </a:lnTo>
                  <a:lnTo>
                    <a:pt x="113763" y="109738"/>
                  </a:lnTo>
                  <a:lnTo>
                    <a:pt x="134367" y="155187"/>
                  </a:lnTo>
                  <a:lnTo>
                    <a:pt x="155674" y="176513"/>
                  </a:lnTo>
                  <a:lnTo>
                    <a:pt x="167283" y="184176"/>
                  </a:lnTo>
                  <a:lnTo>
                    <a:pt x="224073" y="194960"/>
                  </a:lnTo>
                  <a:lnTo>
                    <a:pt x="266700" y="1995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6445346" y="9334500"/>
              <a:ext cx="234855" cy="203527"/>
            </a:xfrm>
            <a:custGeom>
              <a:avLst/>
              <a:gdLst/>
              <a:ahLst/>
              <a:cxnLst/>
              <a:rect l="0" t="0" r="0" b="0"/>
              <a:pathLst>
                <a:path w="234855" h="203527">
                  <a:moveTo>
                    <a:pt x="196754" y="0"/>
                  </a:moveTo>
                  <a:lnTo>
                    <a:pt x="141494" y="0"/>
                  </a:lnTo>
                  <a:lnTo>
                    <a:pt x="126047" y="0"/>
                  </a:lnTo>
                  <a:lnTo>
                    <a:pt x="93832" y="11289"/>
                  </a:lnTo>
                  <a:lnTo>
                    <a:pt x="63522" y="30418"/>
                  </a:lnTo>
                  <a:lnTo>
                    <a:pt x="11897" y="82819"/>
                  </a:lnTo>
                  <a:lnTo>
                    <a:pt x="1707" y="112068"/>
                  </a:lnTo>
                  <a:lnTo>
                    <a:pt x="0" y="144352"/>
                  </a:lnTo>
                  <a:lnTo>
                    <a:pt x="8648" y="168108"/>
                  </a:lnTo>
                  <a:lnTo>
                    <a:pt x="19139" y="175572"/>
                  </a:lnTo>
                  <a:lnTo>
                    <a:pt x="49610" y="183866"/>
                  </a:lnTo>
                  <a:lnTo>
                    <a:pt x="66202" y="180432"/>
                  </a:lnTo>
                  <a:lnTo>
                    <a:pt x="125863" y="141892"/>
                  </a:lnTo>
                  <a:lnTo>
                    <a:pt x="165661" y="99524"/>
                  </a:lnTo>
                  <a:lnTo>
                    <a:pt x="195447" y="37826"/>
                  </a:lnTo>
                  <a:lnTo>
                    <a:pt x="200116" y="25218"/>
                  </a:lnTo>
                  <a:lnTo>
                    <a:pt x="200406" y="19634"/>
                  </a:lnTo>
                  <a:lnTo>
                    <a:pt x="197778" y="18734"/>
                  </a:lnTo>
                  <a:lnTo>
                    <a:pt x="193203" y="20956"/>
                  </a:lnTo>
                  <a:lnTo>
                    <a:pt x="173281" y="57793"/>
                  </a:lnTo>
                  <a:lnTo>
                    <a:pt x="162988" y="113393"/>
                  </a:lnTo>
                  <a:lnTo>
                    <a:pt x="166680" y="167810"/>
                  </a:lnTo>
                  <a:lnTo>
                    <a:pt x="172472" y="181018"/>
                  </a:lnTo>
                  <a:lnTo>
                    <a:pt x="190195" y="199456"/>
                  </a:lnTo>
                  <a:lnTo>
                    <a:pt x="199437" y="203526"/>
                  </a:lnTo>
                  <a:lnTo>
                    <a:pt x="234854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6800531" y="9156700"/>
              <a:ext cx="82870" cy="330201"/>
            </a:xfrm>
            <a:custGeom>
              <a:avLst/>
              <a:gdLst/>
              <a:ahLst/>
              <a:cxnLst/>
              <a:rect l="0" t="0" r="0" b="0"/>
              <a:pathLst>
                <a:path w="82870" h="330201">
                  <a:moveTo>
                    <a:pt x="82869" y="0"/>
                  </a:moveTo>
                  <a:lnTo>
                    <a:pt x="62643" y="20226"/>
                  </a:lnTo>
                  <a:lnTo>
                    <a:pt x="36581" y="73256"/>
                  </a:lnTo>
                  <a:lnTo>
                    <a:pt x="17726" y="129107"/>
                  </a:lnTo>
                  <a:lnTo>
                    <a:pt x="9946" y="181403"/>
                  </a:lnTo>
                  <a:lnTo>
                    <a:pt x="0" y="239503"/>
                  </a:lnTo>
                  <a:lnTo>
                    <a:pt x="4933" y="291745"/>
                  </a:lnTo>
                  <a:lnTo>
                    <a:pt x="6669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769100" y="9274539"/>
              <a:ext cx="325394" cy="225238"/>
            </a:xfrm>
            <a:custGeom>
              <a:avLst/>
              <a:gdLst/>
              <a:ahLst/>
              <a:cxnLst/>
              <a:rect l="0" t="0" r="0" b="0"/>
              <a:pathLst>
                <a:path w="325394" h="225238">
                  <a:moveTo>
                    <a:pt x="0" y="47261"/>
                  </a:moveTo>
                  <a:lnTo>
                    <a:pt x="20226" y="67487"/>
                  </a:lnTo>
                  <a:lnTo>
                    <a:pt x="66514" y="86807"/>
                  </a:lnTo>
                  <a:lnTo>
                    <a:pt x="108584" y="93060"/>
                  </a:lnTo>
                  <a:lnTo>
                    <a:pt x="154093" y="93016"/>
                  </a:lnTo>
                  <a:lnTo>
                    <a:pt x="216558" y="78535"/>
                  </a:lnTo>
                  <a:lnTo>
                    <a:pt x="277022" y="56522"/>
                  </a:lnTo>
                  <a:lnTo>
                    <a:pt x="322988" y="25415"/>
                  </a:lnTo>
                  <a:lnTo>
                    <a:pt x="325393" y="18586"/>
                  </a:lnTo>
                  <a:lnTo>
                    <a:pt x="322762" y="12622"/>
                  </a:lnTo>
                  <a:lnTo>
                    <a:pt x="316774" y="7235"/>
                  </a:lnTo>
                  <a:lnTo>
                    <a:pt x="295070" y="1250"/>
                  </a:lnTo>
                  <a:lnTo>
                    <a:pt x="268020" y="0"/>
                  </a:lnTo>
                  <a:lnTo>
                    <a:pt x="216160" y="10696"/>
                  </a:lnTo>
                  <a:lnTo>
                    <a:pt x="165151" y="26397"/>
                  </a:lnTo>
                  <a:lnTo>
                    <a:pt x="127016" y="52368"/>
                  </a:lnTo>
                  <a:lnTo>
                    <a:pt x="109132" y="82457"/>
                  </a:lnTo>
                  <a:lnTo>
                    <a:pt x="99303" y="116526"/>
                  </a:lnTo>
                  <a:lnTo>
                    <a:pt x="99639" y="145779"/>
                  </a:lnTo>
                  <a:lnTo>
                    <a:pt x="114502" y="186048"/>
                  </a:lnTo>
                  <a:lnTo>
                    <a:pt x="140260" y="208192"/>
                  </a:lnTo>
                  <a:lnTo>
                    <a:pt x="157007" y="218048"/>
                  </a:lnTo>
                  <a:lnTo>
                    <a:pt x="198193" y="225237"/>
                  </a:lnTo>
                  <a:lnTo>
                    <a:pt x="257690" y="221350"/>
                  </a:lnTo>
                  <a:lnTo>
                    <a:pt x="304800" y="2123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118958" y="9067800"/>
              <a:ext cx="297843" cy="437901"/>
            </a:xfrm>
            <a:custGeom>
              <a:avLst/>
              <a:gdLst/>
              <a:ahLst/>
              <a:cxnLst/>
              <a:rect l="0" t="0" r="0" b="0"/>
              <a:pathLst>
                <a:path w="297843" h="437901">
                  <a:moveTo>
                    <a:pt x="297842" y="0"/>
                  </a:moveTo>
                  <a:lnTo>
                    <a:pt x="269231" y="53030"/>
                  </a:lnTo>
                  <a:lnTo>
                    <a:pt x="251477" y="112180"/>
                  </a:lnTo>
                  <a:lnTo>
                    <a:pt x="238635" y="161492"/>
                  </a:lnTo>
                  <a:lnTo>
                    <a:pt x="227304" y="216085"/>
                  </a:lnTo>
                  <a:lnTo>
                    <a:pt x="224159" y="265842"/>
                  </a:lnTo>
                  <a:lnTo>
                    <a:pt x="226524" y="313355"/>
                  </a:lnTo>
                  <a:lnTo>
                    <a:pt x="232279" y="345291"/>
                  </a:lnTo>
                  <a:lnTo>
                    <a:pt x="235788" y="345905"/>
                  </a:lnTo>
                  <a:lnTo>
                    <a:pt x="239539" y="340671"/>
                  </a:lnTo>
                  <a:lnTo>
                    <a:pt x="239218" y="332947"/>
                  </a:lnTo>
                  <a:lnTo>
                    <a:pt x="231335" y="313076"/>
                  </a:lnTo>
                  <a:lnTo>
                    <a:pt x="207135" y="293897"/>
                  </a:lnTo>
                  <a:lnTo>
                    <a:pt x="190804" y="284831"/>
                  </a:lnTo>
                  <a:lnTo>
                    <a:pt x="146318" y="278522"/>
                  </a:lnTo>
                  <a:lnTo>
                    <a:pt x="96443" y="283243"/>
                  </a:lnTo>
                  <a:lnTo>
                    <a:pt x="50757" y="299452"/>
                  </a:lnTo>
                  <a:lnTo>
                    <a:pt x="18223" y="324531"/>
                  </a:lnTo>
                  <a:lnTo>
                    <a:pt x="5596" y="339120"/>
                  </a:lnTo>
                  <a:lnTo>
                    <a:pt x="0" y="354492"/>
                  </a:lnTo>
                  <a:lnTo>
                    <a:pt x="1308" y="386622"/>
                  </a:lnTo>
                  <a:lnTo>
                    <a:pt x="15060" y="412191"/>
                  </a:lnTo>
                  <a:lnTo>
                    <a:pt x="24654" y="422961"/>
                  </a:lnTo>
                  <a:lnTo>
                    <a:pt x="57892" y="434927"/>
                  </a:lnTo>
                  <a:lnTo>
                    <a:pt x="120442" y="437900"/>
                  </a:lnTo>
                  <a:lnTo>
                    <a:pt x="179898" y="429844"/>
                  </a:lnTo>
                  <a:lnTo>
                    <a:pt x="234342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7670800" y="93345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55260" y="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7870310" y="9055100"/>
              <a:ext cx="187528" cy="409331"/>
            </a:xfrm>
            <a:custGeom>
              <a:avLst/>
              <a:gdLst/>
              <a:ahLst/>
              <a:cxnLst/>
              <a:rect l="0" t="0" r="0" b="0"/>
              <a:pathLst>
                <a:path w="187528" h="409331">
                  <a:moveTo>
                    <a:pt x="156090" y="0"/>
                  </a:moveTo>
                  <a:lnTo>
                    <a:pt x="156090" y="49285"/>
                  </a:lnTo>
                  <a:lnTo>
                    <a:pt x="157501" y="102405"/>
                  </a:lnTo>
                  <a:lnTo>
                    <a:pt x="162831" y="151817"/>
                  </a:lnTo>
                  <a:lnTo>
                    <a:pt x="167025" y="214943"/>
                  </a:lnTo>
                  <a:lnTo>
                    <a:pt x="178581" y="276702"/>
                  </a:lnTo>
                  <a:lnTo>
                    <a:pt x="187527" y="316701"/>
                  </a:lnTo>
                  <a:lnTo>
                    <a:pt x="185114" y="342545"/>
                  </a:lnTo>
                  <a:lnTo>
                    <a:pt x="169080" y="380895"/>
                  </a:lnTo>
                  <a:lnTo>
                    <a:pt x="146811" y="398827"/>
                  </a:lnTo>
                  <a:lnTo>
                    <a:pt x="132971" y="405585"/>
                  </a:lnTo>
                  <a:lnTo>
                    <a:pt x="106304" y="409330"/>
                  </a:lnTo>
                  <a:lnTo>
                    <a:pt x="81752" y="404880"/>
                  </a:lnTo>
                  <a:lnTo>
                    <a:pt x="52062" y="386507"/>
                  </a:lnTo>
                  <a:lnTo>
                    <a:pt x="26803" y="361779"/>
                  </a:lnTo>
                  <a:lnTo>
                    <a:pt x="4911" y="312449"/>
                  </a:lnTo>
                  <a:lnTo>
                    <a:pt x="271" y="297199"/>
                  </a:lnTo>
                  <a:lnTo>
                    <a:pt x="0" y="289855"/>
                  </a:lnTo>
                  <a:lnTo>
                    <a:pt x="2640" y="287781"/>
                  </a:lnTo>
                  <a:lnTo>
                    <a:pt x="1639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8117888" y="9245600"/>
              <a:ext cx="134332" cy="250457"/>
            </a:xfrm>
            <a:custGeom>
              <a:avLst/>
              <a:gdLst/>
              <a:ahLst/>
              <a:cxnLst/>
              <a:rect l="0" t="0" r="0" b="0"/>
              <a:pathLst>
                <a:path w="134332" h="250457">
                  <a:moveTo>
                    <a:pt x="10112" y="38100"/>
                  </a:moveTo>
                  <a:lnTo>
                    <a:pt x="1384" y="72751"/>
                  </a:lnTo>
                  <a:lnTo>
                    <a:pt x="0" y="133504"/>
                  </a:lnTo>
                  <a:lnTo>
                    <a:pt x="4677" y="180691"/>
                  </a:lnTo>
                  <a:lnTo>
                    <a:pt x="18985" y="218596"/>
                  </a:lnTo>
                  <a:lnTo>
                    <a:pt x="28727" y="234631"/>
                  </a:lnTo>
                  <a:lnTo>
                    <a:pt x="39456" y="243909"/>
                  </a:lnTo>
                  <a:lnTo>
                    <a:pt x="50841" y="248684"/>
                  </a:lnTo>
                  <a:lnTo>
                    <a:pt x="62665" y="250456"/>
                  </a:lnTo>
                  <a:lnTo>
                    <a:pt x="83328" y="244899"/>
                  </a:lnTo>
                  <a:lnTo>
                    <a:pt x="92789" y="239466"/>
                  </a:lnTo>
                  <a:lnTo>
                    <a:pt x="107064" y="222141"/>
                  </a:lnTo>
                  <a:lnTo>
                    <a:pt x="127727" y="176524"/>
                  </a:lnTo>
                  <a:lnTo>
                    <a:pt x="134331" y="132580"/>
                  </a:lnTo>
                  <a:lnTo>
                    <a:pt x="129546" y="77070"/>
                  </a:lnTo>
                  <a:lnTo>
                    <a:pt x="116698" y="19614"/>
                  </a:lnTo>
                  <a:lnTo>
                    <a:pt x="1117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8278618" y="9263596"/>
              <a:ext cx="217683" cy="172505"/>
            </a:xfrm>
            <a:custGeom>
              <a:avLst/>
              <a:gdLst/>
              <a:ahLst/>
              <a:cxnLst/>
              <a:rect l="0" t="0" r="0" b="0"/>
              <a:pathLst>
                <a:path w="217683" h="172505">
                  <a:moveTo>
                    <a:pt x="154182" y="32804"/>
                  </a:moveTo>
                  <a:lnTo>
                    <a:pt x="133956" y="12578"/>
                  </a:lnTo>
                  <a:lnTo>
                    <a:pt x="105211" y="2648"/>
                  </a:lnTo>
                  <a:lnTo>
                    <a:pt x="87668" y="0"/>
                  </a:lnTo>
                  <a:lnTo>
                    <a:pt x="53125" y="8347"/>
                  </a:lnTo>
                  <a:lnTo>
                    <a:pt x="36010" y="16499"/>
                  </a:lnTo>
                  <a:lnTo>
                    <a:pt x="13232" y="44372"/>
                  </a:lnTo>
                  <a:lnTo>
                    <a:pt x="5182" y="61683"/>
                  </a:lnTo>
                  <a:lnTo>
                    <a:pt x="0" y="99732"/>
                  </a:lnTo>
                  <a:lnTo>
                    <a:pt x="594" y="119756"/>
                  </a:lnTo>
                  <a:lnTo>
                    <a:pt x="12543" y="149531"/>
                  </a:lnTo>
                  <a:lnTo>
                    <a:pt x="21656" y="161422"/>
                  </a:lnTo>
                  <a:lnTo>
                    <a:pt x="33376" y="167938"/>
                  </a:lnTo>
                  <a:lnTo>
                    <a:pt x="61450" y="171416"/>
                  </a:lnTo>
                  <a:lnTo>
                    <a:pt x="88979" y="164494"/>
                  </a:lnTo>
                  <a:lnTo>
                    <a:pt x="124514" y="144731"/>
                  </a:lnTo>
                  <a:lnTo>
                    <a:pt x="152918" y="117238"/>
                  </a:lnTo>
                  <a:lnTo>
                    <a:pt x="175444" y="82280"/>
                  </a:lnTo>
                  <a:lnTo>
                    <a:pt x="204698" y="19668"/>
                  </a:lnTo>
                  <a:lnTo>
                    <a:pt x="203382" y="19813"/>
                  </a:lnTo>
                  <a:lnTo>
                    <a:pt x="195804" y="31264"/>
                  </a:lnTo>
                  <a:lnTo>
                    <a:pt x="185016" y="62922"/>
                  </a:lnTo>
                  <a:lnTo>
                    <a:pt x="181997" y="91816"/>
                  </a:lnTo>
                  <a:lnTo>
                    <a:pt x="188181" y="119710"/>
                  </a:lnTo>
                  <a:lnTo>
                    <a:pt x="217682" y="172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8562398" y="9232900"/>
              <a:ext cx="137103" cy="217122"/>
            </a:xfrm>
            <a:custGeom>
              <a:avLst/>
              <a:gdLst/>
              <a:ahLst/>
              <a:cxnLst/>
              <a:rect l="0" t="0" r="0" b="0"/>
              <a:pathLst>
                <a:path w="137103" h="217122">
                  <a:moveTo>
                    <a:pt x="48202" y="0"/>
                  </a:moveTo>
                  <a:lnTo>
                    <a:pt x="19591" y="53030"/>
                  </a:lnTo>
                  <a:lnTo>
                    <a:pt x="6171" y="103045"/>
                  </a:lnTo>
                  <a:lnTo>
                    <a:pt x="0" y="162549"/>
                  </a:lnTo>
                  <a:lnTo>
                    <a:pt x="4914" y="211382"/>
                  </a:lnTo>
                  <a:lnTo>
                    <a:pt x="9466" y="217121"/>
                  </a:lnTo>
                  <a:lnTo>
                    <a:pt x="15322" y="216714"/>
                  </a:lnTo>
                  <a:lnTo>
                    <a:pt x="22049" y="212210"/>
                  </a:lnTo>
                  <a:lnTo>
                    <a:pt x="33285" y="192153"/>
                  </a:lnTo>
                  <a:lnTo>
                    <a:pt x="47545" y="145364"/>
                  </a:lnTo>
                  <a:lnTo>
                    <a:pt x="60707" y="94342"/>
                  </a:lnTo>
                  <a:lnTo>
                    <a:pt x="70694" y="67329"/>
                  </a:lnTo>
                  <a:lnTo>
                    <a:pt x="84539" y="45917"/>
                  </a:lnTo>
                  <a:lnTo>
                    <a:pt x="103863" y="30755"/>
                  </a:lnTo>
                  <a:lnTo>
                    <a:pt x="137102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8761639" y="9222163"/>
              <a:ext cx="151534" cy="226638"/>
            </a:xfrm>
            <a:custGeom>
              <a:avLst/>
              <a:gdLst/>
              <a:ahLst/>
              <a:cxnLst/>
              <a:rect l="0" t="0" r="0" b="0"/>
              <a:pathLst>
                <a:path w="151534" h="226638">
                  <a:moveTo>
                    <a:pt x="14061" y="112337"/>
                  </a:moveTo>
                  <a:lnTo>
                    <a:pt x="54617" y="109515"/>
                  </a:lnTo>
                  <a:lnTo>
                    <a:pt x="97888" y="92058"/>
                  </a:lnTo>
                  <a:lnTo>
                    <a:pt x="129837" y="67602"/>
                  </a:lnTo>
                  <a:lnTo>
                    <a:pt x="148302" y="45888"/>
                  </a:lnTo>
                  <a:lnTo>
                    <a:pt x="151533" y="34171"/>
                  </a:lnTo>
                  <a:lnTo>
                    <a:pt x="147596" y="9863"/>
                  </a:lnTo>
                  <a:lnTo>
                    <a:pt x="139773" y="3099"/>
                  </a:lnTo>
                  <a:lnTo>
                    <a:pt x="128914" y="0"/>
                  </a:lnTo>
                  <a:lnTo>
                    <a:pt x="100384" y="1732"/>
                  </a:lnTo>
                  <a:lnTo>
                    <a:pt x="64186" y="11909"/>
                  </a:lnTo>
                  <a:lnTo>
                    <a:pt x="35868" y="29603"/>
                  </a:lnTo>
                  <a:lnTo>
                    <a:pt x="24366" y="40248"/>
                  </a:lnTo>
                  <a:lnTo>
                    <a:pt x="7823" y="74652"/>
                  </a:lnTo>
                  <a:lnTo>
                    <a:pt x="0" y="115344"/>
                  </a:lnTo>
                  <a:lnTo>
                    <a:pt x="5930" y="152244"/>
                  </a:lnTo>
                  <a:lnTo>
                    <a:pt x="25136" y="191267"/>
                  </a:lnTo>
                  <a:lnTo>
                    <a:pt x="51909" y="207625"/>
                  </a:lnTo>
                  <a:lnTo>
                    <a:pt x="102961" y="2266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8928100" y="9201436"/>
              <a:ext cx="228601" cy="244574"/>
            </a:xfrm>
            <a:custGeom>
              <a:avLst/>
              <a:gdLst/>
              <a:ahLst/>
              <a:cxnLst/>
              <a:rect l="0" t="0" r="0" b="0"/>
              <a:pathLst>
                <a:path w="228601" h="244574">
                  <a:moveTo>
                    <a:pt x="0" y="31464"/>
                  </a:moveTo>
                  <a:lnTo>
                    <a:pt x="48971" y="17649"/>
                  </a:lnTo>
                  <a:lnTo>
                    <a:pt x="104822" y="9496"/>
                  </a:lnTo>
                  <a:lnTo>
                    <a:pt x="158529" y="3318"/>
                  </a:lnTo>
                  <a:lnTo>
                    <a:pt x="173419" y="0"/>
                  </a:lnTo>
                  <a:lnTo>
                    <a:pt x="179113" y="3432"/>
                  </a:lnTo>
                  <a:lnTo>
                    <a:pt x="178675" y="11365"/>
                  </a:lnTo>
                  <a:lnTo>
                    <a:pt x="147556" y="71395"/>
                  </a:lnTo>
                  <a:lnTo>
                    <a:pt x="102077" y="134281"/>
                  </a:lnTo>
                  <a:lnTo>
                    <a:pt x="67828" y="190847"/>
                  </a:lnTo>
                  <a:lnTo>
                    <a:pt x="64974" y="205453"/>
                  </a:lnTo>
                  <a:lnTo>
                    <a:pt x="69329" y="232970"/>
                  </a:lnTo>
                  <a:lnTo>
                    <a:pt x="77264" y="240590"/>
                  </a:lnTo>
                  <a:lnTo>
                    <a:pt x="88198" y="244260"/>
                  </a:lnTo>
                  <a:lnTo>
                    <a:pt x="113988" y="244573"/>
                  </a:lnTo>
                  <a:lnTo>
                    <a:pt x="165039" y="233276"/>
                  </a:lnTo>
                  <a:lnTo>
                    <a:pt x="199419" y="221552"/>
                  </a:lnTo>
                  <a:lnTo>
                    <a:pt x="228600" y="2092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8953500" y="93345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34651" y="3972"/>
                  </a:lnTo>
                  <a:lnTo>
                    <a:pt x="93993" y="1177"/>
                  </a:lnTo>
                  <a:lnTo>
                    <a:pt x="149833" y="349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2413000" y="9867900"/>
              <a:ext cx="266701" cy="358474"/>
            </a:xfrm>
            <a:custGeom>
              <a:avLst/>
              <a:gdLst/>
              <a:ahLst/>
              <a:cxnLst/>
              <a:rect l="0" t="0" r="0" b="0"/>
              <a:pathLst>
                <a:path w="266701" h="358474">
                  <a:moveTo>
                    <a:pt x="0" y="0"/>
                  </a:moveTo>
                  <a:lnTo>
                    <a:pt x="18867" y="31828"/>
                  </a:lnTo>
                  <a:lnTo>
                    <a:pt x="31774" y="75126"/>
                  </a:lnTo>
                  <a:lnTo>
                    <a:pt x="37637" y="125114"/>
                  </a:lnTo>
                  <a:lnTo>
                    <a:pt x="44861" y="183983"/>
                  </a:lnTo>
                  <a:lnTo>
                    <a:pt x="40731" y="246111"/>
                  </a:lnTo>
                  <a:lnTo>
                    <a:pt x="38879" y="309204"/>
                  </a:lnTo>
                  <a:lnTo>
                    <a:pt x="38446" y="351443"/>
                  </a:lnTo>
                  <a:lnTo>
                    <a:pt x="41153" y="358473"/>
                  </a:lnTo>
                  <a:lnTo>
                    <a:pt x="45780" y="356105"/>
                  </a:lnTo>
                  <a:lnTo>
                    <a:pt x="57035" y="334658"/>
                  </a:lnTo>
                  <a:lnTo>
                    <a:pt x="71306" y="284327"/>
                  </a:lnTo>
                  <a:lnTo>
                    <a:pt x="85882" y="233038"/>
                  </a:lnTo>
                  <a:lnTo>
                    <a:pt x="107448" y="183505"/>
                  </a:lnTo>
                  <a:lnTo>
                    <a:pt x="123484" y="154936"/>
                  </a:lnTo>
                  <a:lnTo>
                    <a:pt x="151308" y="131890"/>
                  </a:lnTo>
                  <a:lnTo>
                    <a:pt x="168605" y="121793"/>
                  </a:lnTo>
                  <a:lnTo>
                    <a:pt x="184370" y="119296"/>
                  </a:lnTo>
                  <a:lnTo>
                    <a:pt x="199113" y="121863"/>
                  </a:lnTo>
                  <a:lnTo>
                    <a:pt x="213176" y="127809"/>
                  </a:lnTo>
                  <a:lnTo>
                    <a:pt x="232563" y="145704"/>
                  </a:lnTo>
                  <a:lnTo>
                    <a:pt x="256508" y="191686"/>
                  </a:lnTo>
                  <a:lnTo>
                    <a:pt x="263680" y="242436"/>
                  </a:lnTo>
                  <a:lnTo>
                    <a:pt x="2667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2710975" y="9982200"/>
              <a:ext cx="171926" cy="241301"/>
            </a:xfrm>
            <a:custGeom>
              <a:avLst/>
              <a:gdLst/>
              <a:ahLst/>
              <a:cxnLst/>
              <a:rect l="0" t="0" r="0" b="0"/>
              <a:pathLst>
                <a:path w="171926" h="241301">
                  <a:moveTo>
                    <a:pt x="121125" y="0"/>
                  </a:moveTo>
                  <a:lnTo>
                    <a:pt x="73252" y="12961"/>
                  </a:lnTo>
                  <a:lnTo>
                    <a:pt x="46226" y="31161"/>
                  </a:lnTo>
                  <a:lnTo>
                    <a:pt x="13952" y="78691"/>
                  </a:lnTo>
                  <a:lnTo>
                    <a:pt x="0" y="137459"/>
                  </a:lnTo>
                  <a:lnTo>
                    <a:pt x="4262" y="171159"/>
                  </a:lnTo>
                  <a:lnTo>
                    <a:pt x="9350" y="186073"/>
                  </a:lnTo>
                  <a:lnTo>
                    <a:pt x="18386" y="194604"/>
                  </a:lnTo>
                  <a:lnTo>
                    <a:pt x="30054" y="198881"/>
                  </a:lnTo>
                  <a:lnTo>
                    <a:pt x="43478" y="200320"/>
                  </a:lnTo>
                  <a:lnTo>
                    <a:pt x="56660" y="195636"/>
                  </a:lnTo>
                  <a:lnTo>
                    <a:pt x="82596" y="175378"/>
                  </a:lnTo>
                  <a:lnTo>
                    <a:pt x="114256" y="125499"/>
                  </a:lnTo>
                  <a:lnTo>
                    <a:pt x="128027" y="72776"/>
                  </a:lnTo>
                  <a:lnTo>
                    <a:pt x="128548" y="68273"/>
                  </a:lnTo>
                  <a:lnTo>
                    <a:pt x="122381" y="129527"/>
                  </a:lnTo>
                  <a:lnTo>
                    <a:pt x="128239" y="174785"/>
                  </a:lnTo>
                  <a:lnTo>
                    <a:pt x="145654" y="215007"/>
                  </a:lnTo>
                  <a:lnTo>
                    <a:pt x="156956" y="229614"/>
                  </a:lnTo>
                  <a:lnTo>
                    <a:pt x="171925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2966171" y="9982200"/>
              <a:ext cx="161973" cy="231104"/>
            </a:xfrm>
            <a:custGeom>
              <a:avLst/>
              <a:gdLst/>
              <a:ahLst/>
              <a:cxnLst/>
              <a:rect l="0" t="0" r="0" b="0"/>
              <a:pathLst>
                <a:path w="161973" h="231104">
                  <a:moveTo>
                    <a:pt x="132629" y="0"/>
                  </a:moveTo>
                  <a:lnTo>
                    <a:pt x="83345" y="2822"/>
                  </a:lnTo>
                  <a:lnTo>
                    <a:pt x="35868" y="21689"/>
                  </a:lnTo>
                  <a:lnTo>
                    <a:pt x="7780" y="42095"/>
                  </a:lnTo>
                  <a:lnTo>
                    <a:pt x="1418" y="52053"/>
                  </a:lnTo>
                  <a:lnTo>
                    <a:pt x="0" y="61513"/>
                  </a:lnTo>
                  <a:lnTo>
                    <a:pt x="1876" y="70642"/>
                  </a:lnTo>
                  <a:lnTo>
                    <a:pt x="19013" y="88311"/>
                  </a:lnTo>
                  <a:lnTo>
                    <a:pt x="81919" y="121017"/>
                  </a:lnTo>
                  <a:lnTo>
                    <a:pt x="136410" y="143118"/>
                  </a:lnTo>
                  <a:lnTo>
                    <a:pt x="152083" y="150445"/>
                  </a:lnTo>
                  <a:lnTo>
                    <a:pt x="159709" y="160975"/>
                  </a:lnTo>
                  <a:lnTo>
                    <a:pt x="161972" y="173638"/>
                  </a:lnTo>
                  <a:lnTo>
                    <a:pt x="160657" y="187726"/>
                  </a:lnTo>
                  <a:lnTo>
                    <a:pt x="155548" y="198528"/>
                  </a:lnTo>
                  <a:lnTo>
                    <a:pt x="138582" y="214294"/>
                  </a:lnTo>
                  <a:lnTo>
                    <a:pt x="105230" y="231103"/>
                  </a:lnTo>
                  <a:lnTo>
                    <a:pt x="91785" y="230269"/>
                  </a:lnTo>
                  <a:lnTo>
                    <a:pt x="31029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3472483" y="9817100"/>
              <a:ext cx="147018" cy="381001"/>
            </a:xfrm>
            <a:custGeom>
              <a:avLst/>
              <a:gdLst/>
              <a:ahLst/>
              <a:cxnLst/>
              <a:rect l="0" t="0" r="0" b="0"/>
              <a:pathLst>
                <a:path w="147018" h="381001">
                  <a:moveTo>
                    <a:pt x="7317" y="0"/>
                  </a:moveTo>
                  <a:lnTo>
                    <a:pt x="7317" y="58012"/>
                  </a:lnTo>
                  <a:lnTo>
                    <a:pt x="7317" y="109695"/>
                  </a:lnTo>
                  <a:lnTo>
                    <a:pt x="7317" y="162168"/>
                  </a:lnTo>
                  <a:lnTo>
                    <a:pt x="7317" y="220362"/>
                  </a:lnTo>
                  <a:lnTo>
                    <a:pt x="5906" y="272569"/>
                  </a:lnTo>
                  <a:lnTo>
                    <a:pt x="0" y="315476"/>
                  </a:lnTo>
                  <a:lnTo>
                    <a:pt x="3124" y="342001"/>
                  </a:lnTo>
                  <a:lnTo>
                    <a:pt x="4522" y="342300"/>
                  </a:lnTo>
                  <a:lnTo>
                    <a:pt x="6765" y="289473"/>
                  </a:lnTo>
                  <a:lnTo>
                    <a:pt x="13950" y="230590"/>
                  </a:lnTo>
                  <a:lnTo>
                    <a:pt x="38445" y="191090"/>
                  </a:lnTo>
                  <a:lnTo>
                    <a:pt x="49236" y="183838"/>
                  </a:lnTo>
                  <a:lnTo>
                    <a:pt x="72514" y="179543"/>
                  </a:lnTo>
                  <a:lnTo>
                    <a:pt x="84649" y="184607"/>
                  </a:lnTo>
                  <a:lnTo>
                    <a:pt x="109420" y="205284"/>
                  </a:lnTo>
                  <a:lnTo>
                    <a:pt x="127015" y="237052"/>
                  </a:lnTo>
                  <a:lnTo>
                    <a:pt x="141090" y="298367"/>
                  </a:lnTo>
                  <a:lnTo>
                    <a:pt x="145261" y="351342"/>
                  </a:lnTo>
                  <a:lnTo>
                    <a:pt x="147017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3721100" y="99822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12700" y="0"/>
                  </a:moveTo>
                  <a:lnTo>
                    <a:pt x="3972" y="50695"/>
                  </a:lnTo>
                  <a:lnTo>
                    <a:pt x="1177" y="106900"/>
                  </a:lnTo>
                  <a:lnTo>
                    <a:pt x="233" y="16964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3797300" y="98679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3810000" y="10006747"/>
              <a:ext cx="330201" cy="191354"/>
            </a:xfrm>
            <a:custGeom>
              <a:avLst/>
              <a:gdLst/>
              <a:ahLst/>
              <a:cxnLst/>
              <a:rect l="0" t="0" r="0" b="0"/>
              <a:pathLst>
                <a:path w="330201" h="191354">
                  <a:moveTo>
                    <a:pt x="0" y="102453"/>
                  </a:moveTo>
                  <a:lnTo>
                    <a:pt x="6742" y="122679"/>
                  </a:lnTo>
                  <a:lnTo>
                    <a:pt x="8728" y="122993"/>
                  </a:lnTo>
                  <a:lnTo>
                    <a:pt x="22490" y="62997"/>
                  </a:lnTo>
                  <a:lnTo>
                    <a:pt x="35670" y="27262"/>
                  </a:lnTo>
                  <a:lnTo>
                    <a:pt x="49249" y="7417"/>
                  </a:lnTo>
                  <a:lnTo>
                    <a:pt x="58233" y="2406"/>
                  </a:lnTo>
                  <a:lnTo>
                    <a:pt x="79504" y="603"/>
                  </a:lnTo>
                  <a:lnTo>
                    <a:pt x="89691" y="6330"/>
                  </a:lnTo>
                  <a:lnTo>
                    <a:pt x="108537" y="27747"/>
                  </a:lnTo>
                  <a:lnTo>
                    <a:pt x="128272" y="64796"/>
                  </a:lnTo>
                  <a:lnTo>
                    <a:pt x="143056" y="116068"/>
                  </a:lnTo>
                  <a:lnTo>
                    <a:pt x="151965" y="175176"/>
                  </a:lnTo>
                  <a:lnTo>
                    <a:pt x="154932" y="173512"/>
                  </a:lnTo>
                  <a:lnTo>
                    <a:pt x="182628" y="124093"/>
                  </a:lnTo>
                  <a:lnTo>
                    <a:pt x="206244" y="66537"/>
                  </a:lnTo>
                  <a:lnTo>
                    <a:pt x="237668" y="20726"/>
                  </a:lnTo>
                  <a:lnTo>
                    <a:pt x="269387" y="0"/>
                  </a:lnTo>
                  <a:lnTo>
                    <a:pt x="278369" y="1695"/>
                  </a:lnTo>
                  <a:lnTo>
                    <a:pt x="285768" y="8470"/>
                  </a:lnTo>
                  <a:lnTo>
                    <a:pt x="307782" y="53158"/>
                  </a:lnTo>
                  <a:lnTo>
                    <a:pt x="314621" y="110425"/>
                  </a:lnTo>
                  <a:lnTo>
                    <a:pt x="325659" y="170977"/>
                  </a:lnTo>
                  <a:lnTo>
                    <a:pt x="330200" y="1913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4543973" y="9974952"/>
              <a:ext cx="201513" cy="230973"/>
            </a:xfrm>
            <a:custGeom>
              <a:avLst/>
              <a:gdLst/>
              <a:ahLst/>
              <a:cxnLst/>
              <a:rect l="0" t="0" r="0" b="0"/>
              <a:pathLst>
                <a:path w="201513" h="230973">
                  <a:moveTo>
                    <a:pt x="2627" y="83448"/>
                  </a:moveTo>
                  <a:lnTo>
                    <a:pt x="57887" y="93500"/>
                  </a:lnTo>
                  <a:lnTo>
                    <a:pt x="101785" y="91600"/>
                  </a:lnTo>
                  <a:lnTo>
                    <a:pt x="161287" y="71574"/>
                  </a:lnTo>
                  <a:lnTo>
                    <a:pt x="197177" y="41830"/>
                  </a:lnTo>
                  <a:lnTo>
                    <a:pt x="201471" y="31714"/>
                  </a:lnTo>
                  <a:lnTo>
                    <a:pt x="201512" y="22147"/>
                  </a:lnTo>
                  <a:lnTo>
                    <a:pt x="198717" y="12948"/>
                  </a:lnTo>
                  <a:lnTo>
                    <a:pt x="191209" y="6815"/>
                  </a:lnTo>
                  <a:lnTo>
                    <a:pt x="167815" y="0"/>
                  </a:lnTo>
                  <a:lnTo>
                    <a:pt x="108216" y="5764"/>
                  </a:lnTo>
                  <a:lnTo>
                    <a:pt x="68720" y="17940"/>
                  </a:lnTo>
                  <a:lnTo>
                    <a:pt x="38516" y="40206"/>
                  </a:lnTo>
                  <a:lnTo>
                    <a:pt x="13104" y="72987"/>
                  </a:lnTo>
                  <a:lnTo>
                    <a:pt x="1169" y="97143"/>
                  </a:lnTo>
                  <a:lnTo>
                    <a:pt x="0" y="154768"/>
                  </a:lnTo>
                  <a:lnTo>
                    <a:pt x="16511" y="193698"/>
                  </a:lnTo>
                  <a:lnTo>
                    <a:pt x="28816" y="211981"/>
                  </a:lnTo>
                  <a:lnTo>
                    <a:pt x="44076" y="222759"/>
                  </a:lnTo>
                  <a:lnTo>
                    <a:pt x="79845" y="230972"/>
                  </a:lnTo>
                  <a:lnTo>
                    <a:pt x="111735" y="226155"/>
                  </a:lnTo>
                  <a:lnTo>
                    <a:pt x="155027" y="2104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4838700" y="9931400"/>
              <a:ext cx="165101" cy="266701"/>
            </a:xfrm>
            <a:custGeom>
              <a:avLst/>
              <a:gdLst/>
              <a:ahLst/>
              <a:cxnLst/>
              <a:rect l="0" t="0" r="0" b="0"/>
              <a:pathLst>
                <a:path w="165101" h="266701">
                  <a:moveTo>
                    <a:pt x="0" y="0"/>
                  </a:moveTo>
                  <a:lnTo>
                    <a:pt x="11550" y="53518"/>
                  </a:lnTo>
                  <a:lnTo>
                    <a:pt x="24419" y="101867"/>
                  </a:lnTo>
                  <a:lnTo>
                    <a:pt x="47530" y="157653"/>
                  </a:lnTo>
                  <a:lnTo>
                    <a:pt x="83446" y="214429"/>
                  </a:lnTo>
                  <a:lnTo>
                    <a:pt x="123346" y="249331"/>
                  </a:lnTo>
                  <a:lnTo>
                    <a:pt x="1651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4813300" y="9969500"/>
              <a:ext cx="127001" cy="241301"/>
            </a:xfrm>
            <a:custGeom>
              <a:avLst/>
              <a:gdLst/>
              <a:ahLst/>
              <a:cxnLst/>
              <a:rect l="0" t="0" r="0" b="0"/>
              <a:pathLst>
                <a:path w="127001" h="241301">
                  <a:moveTo>
                    <a:pt x="127000" y="0"/>
                  </a:moveTo>
                  <a:lnTo>
                    <a:pt x="99370" y="51497"/>
                  </a:lnTo>
                  <a:lnTo>
                    <a:pt x="67293" y="108479"/>
                  </a:lnTo>
                  <a:lnTo>
                    <a:pt x="42203" y="157418"/>
                  </a:lnTo>
                  <a:lnTo>
                    <a:pt x="11263" y="218877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5029200" y="9959315"/>
              <a:ext cx="241301" cy="247710"/>
            </a:xfrm>
            <a:custGeom>
              <a:avLst/>
              <a:gdLst/>
              <a:ahLst/>
              <a:cxnLst/>
              <a:rect l="0" t="0" r="0" b="0"/>
              <a:pathLst>
                <a:path w="241301" h="247710">
                  <a:moveTo>
                    <a:pt x="0" y="99085"/>
                  </a:moveTo>
                  <a:lnTo>
                    <a:pt x="41968" y="106402"/>
                  </a:lnTo>
                  <a:lnTo>
                    <a:pt x="96788" y="100469"/>
                  </a:lnTo>
                  <a:lnTo>
                    <a:pt x="154894" y="88363"/>
                  </a:lnTo>
                  <a:lnTo>
                    <a:pt x="198765" y="67529"/>
                  </a:lnTo>
                  <a:lnTo>
                    <a:pt x="220514" y="51664"/>
                  </a:lnTo>
                  <a:lnTo>
                    <a:pt x="224620" y="40660"/>
                  </a:lnTo>
                  <a:lnTo>
                    <a:pt x="221657" y="13381"/>
                  </a:lnTo>
                  <a:lnTo>
                    <a:pt x="214094" y="5260"/>
                  </a:lnTo>
                  <a:lnTo>
                    <a:pt x="203407" y="1258"/>
                  </a:lnTo>
                  <a:lnTo>
                    <a:pt x="190638" y="0"/>
                  </a:lnTo>
                  <a:lnTo>
                    <a:pt x="165161" y="6129"/>
                  </a:lnTo>
                  <a:lnTo>
                    <a:pt x="130781" y="25446"/>
                  </a:lnTo>
                  <a:lnTo>
                    <a:pt x="77848" y="66967"/>
                  </a:lnTo>
                  <a:lnTo>
                    <a:pt x="52798" y="112966"/>
                  </a:lnTo>
                  <a:lnTo>
                    <a:pt x="47899" y="125273"/>
                  </a:lnTo>
                  <a:lnTo>
                    <a:pt x="49981" y="157761"/>
                  </a:lnTo>
                  <a:lnTo>
                    <a:pt x="60314" y="191486"/>
                  </a:lnTo>
                  <a:lnTo>
                    <a:pt x="74313" y="215882"/>
                  </a:lnTo>
                  <a:lnTo>
                    <a:pt x="93706" y="232369"/>
                  </a:lnTo>
                  <a:lnTo>
                    <a:pt x="104804" y="238741"/>
                  </a:lnTo>
                  <a:lnTo>
                    <a:pt x="160875" y="247709"/>
                  </a:lnTo>
                  <a:lnTo>
                    <a:pt x="221024" y="242011"/>
                  </a:lnTo>
                  <a:lnTo>
                    <a:pt x="241300" y="2387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5330718" y="9969500"/>
              <a:ext cx="130283" cy="254001"/>
            </a:xfrm>
            <a:custGeom>
              <a:avLst/>
              <a:gdLst/>
              <a:ahLst/>
              <a:cxnLst/>
              <a:rect l="0" t="0" r="0" b="0"/>
              <a:pathLst>
                <a:path w="130283" h="254001">
                  <a:moveTo>
                    <a:pt x="130282" y="0"/>
                  </a:moveTo>
                  <a:lnTo>
                    <a:pt x="103314" y="0"/>
                  </a:lnTo>
                  <a:lnTo>
                    <a:pt x="66317" y="13484"/>
                  </a:lnTo>
                  <a:lnTo>
                    <a:pt x="35286" y="35353"/>
                  </a:lnTo>
                  <a:lnTo>
                    <a:pt x="14960" y="66449"/>
                  </a:lnTo>
                  <a:lnTo>
                    <a:pt x="0" y="115958"/>
                  </a:lnTo>
                  <a:lnTo>
                    <a:pt x="115" y="175313"/>
                  </a:lnTo>
                  <a:lnTo>
                    <a:pt x="9400" y="205387"/>
                  </a:lnTo>
                  <a:lnTo>
                    <a:pt x="15827" y="217358"/>
                  </a:lnTo>
                  <a:lnTo>
                    <a:pt x="38021" y="234422"/>
                  </a:lnTo>
                  <a:lnTo>
                    <a:pt x="65288" y="245299"/>
                  </a:lnTo>
                  <a:lnTo>
                    <a:pt x="117582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5578831" y="9956800"/>
              <a:ext cx="179232" cy="252479"/>
            </a:xfrm>
            <a:custGeom>
              <a:avLst/>
              <a:gdLst/>
              <a:ahLst/>
              <a:cxnLst/>
              <a:rect l="0" t="0" r="0" b="0"/>
              <a:pathLst>
                <a:path w="179232" h="252479">
                  <a:moveTo>
                    <a:pt x="21869" y="25400"/>
                  </a:moveTo>
                  <a:lnTo>
                    <a:pt x="8385" y="52368"/>
                  </a:lnTo>
                  <a:lnTo>
                    <a:pt x="0" y="109590"/>
                  </a:lnTo>
                  <a:lnTo>
                    <a:pt x="5564" y="152188"/>
                  </a:lnTo>
                  <a:lnTo>
                    <a:pt x="18856" y="191817"/>
                  </a:lnTo>
                  <a:lnTo>
                    <a:pt x="38874" y="223541"/>
                  </a:lnTo>
                  <a:lnTo>
                    <a:pt x="65645" y="244225"/>
                  </a:lnTo>
                  <a:lnTo>
                    <a:pt x="80687" y="251717"/>
                  </a:lnTo>
                  <a:lnTo>
                    <a:pt x="94947" y="252478"/>
                  </a:lnTo>
                  <a:lnTo>
                    <a:pt x="122081" y="242035"/>
                  </a:lnTo>
                  <a:lnTo>
                    <a:pt x="140726" y="223282"/>
                  </a:lnTo>
                  <a:lnTo>
                    <a:pt x="159156" y="185162"/>
                  </a:lnTo>
                  <a:lnTo>
                    <a:pt x="173554" y="130593"/>
                  </a:lnTo>
                  <a:lnTo>
                    <a:pt x="179231" y="68328"/>
                  </a:lnTo>
                  <a:lnTo>
                    <a:pt x="171976" y="25419"/>
                  </a:lnTo>
                  <a:lnTo>
                    <a:pt x="1615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5893955" y="9880600"/>
              <a:ext cx="49646" cy="342901"/>
            </a:xfrm>
            <a:custGeom>
              <a:avLst/>
              <a:gdLst/>
              <a:ahLst/>
              <a:cxnLst/>
              <a:rect l="0" t="0" r="0" b="0"/>
              <a:pathLst>
                <a:path w="49646" h="342901">
                  <a:moveTo>
                    <a:pt x="49645" y="0"/>
                  </a:moveTo>
                  <a:lnTo>
                    <a:pt x="21034" y="53030"/>
                  </a:lnTo>
                  <a:lnTo>
                    <a:pt x="4691" y="103452"/>
                  </a:lnTo>
                  <a:lnTo>
                    <a:pt x="0" y="166302"/>
                  </a:lnTo>
                  <a:lnTo>
                    <a:pt x="2950" y="223782"/>
                  </a:lnTo>
                  <a:lnTo>
                    <a:pt x="8998" y="286910"/>
                  </a:lnTo>
                  <a:lnTo>
                    <a:pt x="11545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5791200" y="99822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48971" y="13815"/>
                  </a:lnTo>
                  <a:lnTo>
                    <a:pt x="108584" y="21968"/>
                  </a:lnTo>
                  <a:lnTo>
                    <a:pt x="157291" y="24383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6042561" y="9969594"/>
              <a:ext cx="180440" cy="230761"/>
            </a:xfrm>
            <a:custGeom>
              <a:avLst/>
              <a:gdLst/>
              <a:ahLst/>
              <a:cxnLst/>
              <a:rect l="0" t="0" r="0" b="0"/>
              <a:pathLst>
                <a:path w="180440" h="230761">
                  <a:moveTo>
                    <a:pt x="2639" y="139606"/>
                  </a:moveTo>
                  <a:lnTo>
                    <a:pt x="57899" y="111977"/>
                  </a:lnTo>
                  <a:lnTo>
                    <a:pt x="105561" y="88146"/>
                  </a:lnTo>
                  <a:lnTo>
                    <a:pt x="135871" y="68757"/>
                  </a:lnTo>
                  <a:lnTo>
                    <a:pt x="158750" y="41324"/>
                  </a:lnTo>
                  <a:lnTo>
                    <a:pt x="161746" y="28930"/>
                  </a:lnTo>
                  <a:lnTo>
                    <a:pt x="159510" y="17844"/>
                  </a:lnTo>
                  <a:lnTo>
                    <a:pt x="153786" y="7631"/>
                  </a:lnTo>
                  <a:lnTo>
                    <a:pt x="142915" y="2234"/>
                  </a:lnTo>
                  <a:lnTo>
                    <a:pt x="112021" y="0"/>
                  </a:lnTo>
                  <a:lnTo>
                    <a:pt x="54961" y="20160"/>
                  </a:lnTo>
                  <a:lnTo>
                    <a:pt x="29185" y="41363"/>
                  </a:lnTo>
                  <a:lnTo>
                    <a:pt x="6741" y="77101"/>
                  </a:lnTo>
                  <a:lnTo>
                    <a:pt x="1141" y="89470"/>
                  </a:lnTo>
                  <a:lnTo>
                    <a:pt x="0" y="147329"/>
                  </a:lnTo>
                  <a:lnTo>
                    <a:pt x="12755" y="182549"/>
                  </a:lnTo>
                  <a:lnTo>
                    <a:pt x="32535" y="209492"/>
                  </a:lnTo>
                  <a:lnTo>
                    <a:pt x="55437" y="226170"/>
                  </a:lnTo>
                  <a:lnTo>
                    <a:pt x="87253" y="230760"/>
                  </a:lnTo>
                  <a:lnTo>
                    <a:pt x="122090" y="226686"/>
                  </a:lnTo>
                  <a:lnTo>
                    <a:pt x="180439" y="2031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6260074" y="9791700"/>
              <a:ext cx="216927" cy="399529"/>
            </a:xfrm>
            <a:custGeom>
              <a:avLst/>
              <a:gdLst/>
              <a:ahLst/>
              <a:cxnLst/>
              <a:rect l="0" t="0" r="0" b="0"/>
              <a:pathLst>
                <a:path w="216927" h="399529">
                  <a:moveTo>
                    <a:pt x="216926" y="0"/>
                  </a:moveTo>
                  <a:lnTo>
                    <a:pt x="199250" y="53030"/>
                  </a:lnTo>
                  <a:lnTo>
                    <a:pt x="193051" y="112180"/>
                  </a:lnTo>
                  <a:lnTo>
                    <a:pt x="190567" y="161492"/>
                  </a:lnTo>
                  <a:lnTo>
                    <a:pt x="184343" y="214674"/>
                  </a:lnTo>
                  <a:lnTo>
                    <a:pt x="187393" y="259100"/>
                  </a:lnTo>
                  <a:lnTo>
                    <a:pt x="190301" y="318227"/>
                  </a:lnTo>
                  <a:lnTo>
                    <a:pt x="190710" y="323629"/>
                  </a:lnTo>
                  <a:lnTo>
                    <a:pt x="191163" y="310817"/>
                  </a:lnTo>
                  <a:lnTo>
                    <a:pt x="177935" y="270678"/>
                  </a:lnTo>
                  <a:lnTo>
                    <a:pt x="160085" y="246831"/>
                  </a:lnTo>
                  <a:lnTo>
                    <a:pt x="149399" y="236520"/>
                  </a:lnTo>
                  <a:lnTo>
                    <a:pt x="136630" y="231058"/>
                  </a:lnTo>
                  <a:lnTo>
                    <a:pt x="107391" y="228752"/>
                  </a:lnTo>
                  <a:lnTo>
                    <a:pt x="65938" y="235387"/>
                  </a:lnTo>
                  <a:lnTo>
                    <a:pt x="33586" y="253032"/>
                  </a:lnTo>
                  <a:lnTo>
                    <a:pt x="6126" y="289618"/>
                  </a:lnTo>
                  <a:lnTo>
                    <a:pt x="0" y="323923"/>
                  </a:lnTo>
                  <a:lnTo>
                    <a:pt x="342" y="342949"/>
                  </a:lnTo>
                  <a:lnTo>
                    <a:pt x="6214" y="358455"/>
                  </a:lnTo>
                  <a:lnTo>
                    <a:pt x="27791" y="383209"/>
                  </a:lnTo>
                  <a:lnTo>
                    <a:pt x="59958" y="396093"/>
                  </a:lnTo>
                  <a:lnTo>
                    <a:pt x="78414" y="399528"/>
                  </a:lnTo>
                  <a:lnTo>
                    <a:pt x="117736" y="392057"/>
                  </a:lnTo>
                  <a:lnTo>
                    <a:pt x="178826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83" name="Straight Connector 382"/>
          <p:cNvCxnSpPr/>
          <p:nvPr/>
        </p:nvCxnSpPr>
        <p:spPr>
          <a:xfrm>
            <a:off x="139700" y="10718800"/>
            <a:ext cx="9258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5" name="Group 394"/>
          <p:cNvGrpSpPr/>
          <p:nvPr/>
        </p:nvGrpSpPr>
        <p:grpSpPr>
          <a:xfrm>
            <a:off x="190500" y="11912600"/>
            <a:ext cx="1231901" cy="1003301"/>
            <a:chOff x="190500" y="11912600"/>
            <a:chExt cx="1231901" cy="1003301"/>
          </a:xfrm>
        </p:grpSpPr>
        <p:sp>
          <p:nvSpPr>
            <p:cNvPr id="384" name="Freeform 383"/>
            <p:cNvSpPr/>
            <p:nvPr/>
          </p:nvSpPr>
          <p:spPr>
            <a:xfrm>
              <a:off x="217077" y="12433300"/>
              <a:ext cx="49624" cy="482601"/>
            </a:xfrm>
            <a:custGeom>
              <a:avLst/>
              <a:gdLst/>
              <a:ahLst/>
              <a:cxnLst/>
              <a:rect l="0" t="0" r="0" b="0"/>
              <a:pathLst>
                <a:path w="49624" h="482601">
                  <a:moveTo>
                    <a:pt x="11523" y="0"/>
                  </a:moveTo>
                  <a:lnTo>
                    <a:pt x="2795" y="33240"/>
                  </a:lnTo>
                  <a:lnTo>
                    <a:pt x="0" y="83854"/>
                  </a:lnTo>
                  <a:lnTo>
                    <a:pt x="583" y="135226"/>
                  </a:lnTo>
                  <a:lnTo>
                    <a:pt x="9065" y="186196"/>
                  </a:lnTo>
                  <a:lnTo>
                    <a:pt x="19105" y="238457"/>
                  </a:lnTo>
                  <a:lnTo>
                    <a:pt x="24118" y="296589"/>
                  </a:lnTo>
                  <a:lnTo>
                    <a:pt x="32502" y="350188"/>
                  </a:lnTo>
                  <a:lnTo>
                    <a:pt x="37024" y="400407"/>
                  </a:lnTo>
                  <a:lnTo>
                    <a:pt x="46716" y="452253"/>
                  </a:lnTo>
                  <a:lnTo>
                    <a:pt x="49623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322883" y="12319000"/>
              <a:ext cx="70818" cy="482601"/>
            </a:xfrm>
            <a:custGeom>
              <a:avLst/>
              <a:gdLst/>
              <a:ahLst/>
              <a:cxnLst/>
              <a:rect l="0" t="0" r="0" b="0"/>
              <a:pathLst>
                <a:path w="70818" h="482601">
                  <a:moveTo>
                    <a:pt x="7317" y="0"/>
                  </a:moveTo>
                  <a:lnTo>
                    <a:pt x="0" y="58012"/>
                  </a:lnTo>
                  <a:lnTo>
                    <a:pt x="4522" y="112517"/>
                  </a:lnTo>
                  <a:lnTo>
                    <a:pt x="6075" y="157252"/>
                  </a:lnTo>
                  <a:lnTo>
                    <a:pt x="10528" y="201593"/>
                  </a:lnTo>
                  <a:lnTo>
                    <a:pt x="17211" y="246230"/>
                  </a:lnTo>
                  <a:lnTo>
                    <a:pt x="24885" y="294291"/>
                  </a:lnTo>
                  <a:lnTo>
                    <a:pt x="37138" y="355465"/>
                  </a:lnTo>
                  <a:lnTo>
                    <a:pt x="49706" y="409339"/>
                  </a:lnTo>
                  <a:lnTo>
                    <a:pt x="67061" y="470026"/>
                  </a:lnTo>
                  <a:lnTo>
                    <a:pt x="70817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190500" y="12522200"/>
              <a:ext cx="215901" cy="139701"/>
            </a:xfrm>
            <a:custGeom>
              <a:avLst/>
              <a:gdLst/>
              <a:ahLst/>
              <a:cxnLst/>
              <a:rect l="0" t="0" r="0" b="0"/>
              <a:pathLst>
                <a:path w="215901" h="139701">
                  <a:moveTo>
                    <a:pt x="0" y="139700"/>
                  </a:moveTo>
                  <a:lnTo>
                    <a:pt x="59023" y="118359"/>
                  </a:lnTo>
                  <a:lnTo>
                    <a:pt x="116865" y="81235"/>
                  </a:lnTo>
                  <a:lnTo>
                    <a:pt x="171849" y="34443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436842" y="12457916"/>
              <a:ext cx="198159" cy="249127"/>
            </a:xfrm>
            <a:custGeom>
              <a:avLst/>
              <a:gdLst/>
              <a:ahLst/>
              <a:cxnLst/>
              <a:rect l="0" t="0" r="0" b="0"/>
              <a:pathLst>
                <a:path w="198159" h="249127">
                  <a:moveTo>
                    <a:pt x="83858" y="13484"/>
                  </a:moveTo>
                  <a:lnTo>
                    <a:pt x="63632" y="0"/>
                  </a:lnTo>
                  <a:lnTo>
                    <a:pt x="54852" y="262"/>
                  </a:lnTo>
                  <a:lnTo>
                    <a:pt x="46176" y="4669"/>
                  </a:lnTo>
                  <a:lnTo>
                    <a:pt x="29010" y="22266"/>
                  </a:lnTo>
                  <a:lnTo>
                    <a:pt x="11974" y="48902"/>
                  </a:lnTo>
                  <a:lnTo>
                    <a:pt x="0" y="95632"/>
                  </a:lnTo>
                  <a:lnTo>
                    <a:pt x="3194" y="158709"/>
                  </a:lnTo>
                  <a:lnTo>
                    <a:pt x="13077" y="210795"/>
                  </a:lnTo>
                  <a:lnTo>
                    <a:pt x="28411" y="235704"/>
                  </a:lnTo>
                  <a:lnTo>
                    <a:pt x="38427" y="246297"/>
                  </a:lnTo>
                  <a:lnTo>
                    <a:pt x="49337" y="249126"/>
                  </a:lnTo>
                  <a:lnTo>
                    <a:pt x="60844" y="246779"/>
                  </a:lnTo>
                  <a:lnTo>
                    <a:pt x="72749" y="240981"/>
                  </a:lnTo>
                  <a:lnTo>
                    <a:pt x="89739" y="211960"/>
                  </a:lnTo>
                  <a:lnTo>
                    <a:pt x="103475" y="155547"/>
                  </a:lnTo>
                  <a:lnTo>
                    <a:pt x="103781" y="106847"/>
                  </a:lnTo>
                  <a:lnTo>
                    <a:pt x="91243" y="52466"/>
                  </a:lnTo>
                  <a:lnTo>
                    <a:pt x="90192" y="50761"/>
                  </a:lnTo>
                  <a:lnTo>
                    <a:pt x="102183" y="103391"/>
                  </a:lnTo>
                  <a:lnTo>
                    <a:pt x="119411" y="154794"/>
                  </a:lnTo>
                  <a:lnTo>
                    <a:pt x="142056" y="198660"/>
                  </a:lnTo>
                  <a:lnTo>
                    <a:pt x="163346" y="220902"/>
                  </a:lnTo>
                  <a:lnTo>
                    <a:pt x="172128" y="226552"/>
                  </a:lnTo>
                  <a:lnTo>
                    <a:pt x="179393" y="228907"/>
                  </a:lnTo>
                  <a:lnTo>
                    <a:pt x="198158" y="229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660400" y="12356831"/>
              <a:ext cx="172717" cy="265243"/>
            </a:xfrm>
            <a:custGeom>
              <a:avLst/>
              <a:gdLst/>
              <a:ahLst/>
              <a:cxnLst/>
              <a:rect l="0" t="0" r="0" b="0"/>
              <a:pathLst>
                <a:path w="172717" h="265243">
                  <a:moveTo>
                    <a:pt x="0" y="51069"/>
                  </a:moveTo>
                  <a:lnTo>
                    <a:pt x="0" y="113855"/>
                  </a:lnTo>
                  <a:lnTo>
                    <a:pt x="1411" y="157996"/>
                  </a:lnTo>
                  <a:lnTo>
                    <a:pt x="6742" y="205836"/>
                  </a:lnTo>
                  <a:lnTo>
                    <a:pt x="24419" y="260145"/>
                  </a:lnTo>
                  <a:lnTo>
                    <a:pt x="31801" y="265242"/>
                  </a:lnTo>
                  <a:lnTo>
                    <a:pt x="39545" y="262995"/>
                  </a:lnTo>
                  <a:lnTo>
                    <a:pt x="47530" y="255853"/>
                  </a:lnTo>
                  <a:lnTo>
                    <a:pt x="56402" y="225340"/>
                  </a:lnTo>
                  <a:lnTo>
                    <a:pt x="57634" y="171850"/>
                  </a:lnTo>
                  <a:lnTo>
                    <a:pt x="45408" y="109107"/>
                  </a:lnTo>
                  <a:lnTo>
                    <a:pt x="42972" y="103872"/>
                  </a:lnTo>
                  <a:lnTo>
                    <a:pt x="41348" y="106027"/>
                  </a:lnTo>
                  <a:lnTo>
                    <a:pt x="40265" y="113107"/>
                  </a:lnTo>
                  <a:lnTo>
                    <a:pt x="57395" y="172345"/>
                  </a:lnTo>
                  <a:lnTo>
                    <a:pt x="72823" y="213062"/>
                  </a:lnTo>
                  <a:lnTo>
                    <a:pt x="86929" y="234073"/>
                  </a:lnTo>
                  <a:lnTo>
                    <a:pt x="106368" y="249056"/>
                  </a:lnTo>
                  <a:lnTo>
                    <a:pt x="117479" y="255027"/>
                  </a:lnTo>
                  <a:lnTo>
                    <a:pt x="127708" y="256185"/>
                  </a:lnTo>
                  <a:lnTo>
                    <a:pt x="146600" y="249947"/>
                  </a:lnTo>
                  <a:lnTo>
                    <a:pt x="160641" y="226478"/>
                  </a:lnTo>
                  <a:lnTo>
                    <a:pt x="172716" y="177361"/>
                  </a:lnTo>
                  <a:lnTo>
                    <a:pt x="172531" y="130821"/>
                  </a:lnTo>
                  <a:lnTo>
                    <a:pt x="165580" y="103448"/>
                  </a:lnTo>
                  <a:lnTo>
                    <a:pt x="141885" y="51381"/>
                  </a:lnTo>
                  <a:lnTo>
                    <a:pt x="123885" y="16825"/>
                  </a:lnTo>
                  <a:lnTo>
                    <a:pt x="111504" y="1983"/>
                  </a:lnTo>
                  <a:lnTo>
                    <a:pt x="108203" y="0"/>
                  </a:lnTo>
                  <a:lnTo>
                    <a:pt x="101600" y="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840768" y="12305637"/>
              <a:ext cx="187933" cy="263218"/>
            </a:xfrm>
            <a:custGeom>
              <a:avLst/>
              <a:gdLst/>
              <a:ahLst/>
              <a:cxnLst/>
              <a:rect l="0" t="0" r="0" b="0"/>
              <a:pathLst>
                <a:path w="187933" h="263218">
                  <a:moveTo>
                    <a:pt x="86332" y="26063"/>
                  </a:moveTo>
                  <a:lnTo>
                    <a:pt x="79590" y="5837"/>
                  </a:lnTo>
                  <a:lnTo>
                    <a:pt x="71960" y="1290"/>
                  </a:lnTo>
                  <a:lnTo>
                    <a:pt x="48429" y="0"/>
                  </a:lnTo>
                  <a:lnTo>
                    <a:pt x="37075" y="5866"/>
                  </a:lnTo>
                  <a:lnTo>
                    <a:pt x="16932" y="27434"/>
                  </a:lnTo>
                  <a:lnTo>
                    <a:pt x="6099" y="63361"/>
                  </a:lnTo>
                  <a:lnTo>
                    <a:pt x="0" y="123662"/>
                  </a:lnTo>
                  <a:lnTo>
                    <a:pt x="1956" y="177278"/>
                  </a:lnTo>
                  <a:lnTo>
                    <a:pt x="15235" y="228912"/>
                  </a:lnTo>
                  <a:lnTo>
                    <a:pt x="22001" y="245962"/>
                  </a:lnTo>
                  <a:lnTo>
                    <a:pt x="32156" y="255918"/>
                  </a:lnTo>
                  <a:lnTo>
                    <a:pt x="44570" y="261144"/>
                  </a:lnTo>
                  <a:lnTo>
                    <a:pt x="58491" y="263217"/>
                  </a:lnTo>
                  <a:lnTo>
                    <a:pt x="69182" y="260366"/>
                  </a:lnTo>
                  <a:lnTo>
                    <a:pt x="77721" y="254232"/>
                  </a:lnTo>
                  <a:lnTo>
                    <a:pt x="84825" y="245908"/>
                  </a:lnTo>
                  <a:lnTo>
                    <a:pt x="94822" y="187001"/>
                  </a:lnTo>
                  <a:lnTo>
                    <a:pt x="93398" y="134750"/>
                  </a:lnTo>
                  <a:lnTo>
                    <a:pt x="88061" y="82835"/>
                  </a:lnTo>
                  <a:lnTo>
                    <a:pt x="79946" y="34574"/>
                  </a:lnTo>
                  <a:lnTo>
                    <a:pt x="97136" y="93876"/>
                  </a:lnTo>
                  <a:lnTo>
                    <a:pt x="117912" y="146972"/>
                  </a:lnTo>
                  <a:lnTo>
                    <a:pt x="143353" y="194846"/>
                  </a:lnTo>
                  <a:lnTo>
                    <a:pt x="187932" y="2292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1041400" y="12217400"/>
              <a:ext cx="63501" cy="292101"/>
            </a:xfrm>
            <a:custGeom>
              <a:avLst/>
              <a:gdLst/>
              <a:ahLst/>
              <a:cxnLst/>
              <a:rect l="0" t="0" r="0" b="0"/>
              <a:pathLst>
                <a:path w="63501" h="292101">
                  <a:moveTo>
                    <a:pt x="0" y="0"/>
                  </a:moveTo>
                  <a:lnTo>
                    <a:pt x="0" y="52106"/>
                  </a:lnTo>
                  <a:lnTo>
                    <a:pt x="1411" y="114217"/>
                  </a:lnTo>
                  <a:lnTo>
                    <a:pt x="13815" y="175275"/>
                  </a:lnTo>
                  <a:lnTo>
                    <a:pt x="36596" y="234844"/>
                  </a:lnTo>
                  <a:lnTo>
                    <a:pt x="635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1003300" y="12128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1155700" y="11963400"/>
              <a:ext cx="80318" cy="190501"/>
            </a:xfrm>
            <a:custGeom>
              <a:avLst/>
              <a:gdLst/>
              <a:ahLst/>
              <a:cxnLst/>
              <a:rect l="0" t="0" r="0" b="0"/>
              <a:pathLst>
                <a:path w="80318" h="190501">
                  <a:moveTo>
                    <a:pt x="0" y="0"/>
                  </a:moveTo>
                  <a:lnTo>
                    <a:pt x="59707" y="59706"/>
                  </a:lnTo>
                  <a:lnTo>
                    <a:pt x="78055" y="91539"/>
                  </a:lnTo>
                  <a:lnTo>
                    <a:pt x="80317" y="122999"/>
                  </a:lnTo>
                  <a:lnTo>
                    <a:pt x="73657" y="165326"/>
                  </a:lnTo>
                  <a:lnTo>
                    <a:pt x="635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1371600" y="12166600"/>
              <a:ext cx="50801" cy="228601"/>
            </a:xfrm>
            <a:custGeom>
              <a:avLst/>
              <a:gdLst/>
              <a:ahLst/>
              <a:cxnLst/>
              <a:rect l="0" t="0" r="0" b="0"/>
              <a:pathLst>
                <a:path w="50801" h="228601">
                  <a:moveTo>
                    <a:pt x="0" y="0"/>
                  </a:moveTo>
                  <a:lnTo>
                    <a:pt x="17677" y="59772"/>
                  </a:lnTo>
                  <a:lnTo>
                    <a:pt x="32602" y="116386"/>
                  </a:lnTo>
                  <a:lnTo>
                    <a:pt x="37882" y="171048"/>
                  </a:lnTo>
                  <a:lnTo>
                    <a:pt x="47830" y="221988"/>
                  </a:lnTo>
                  <a:lnTo>
                    <a:pt x="508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1320800" y="11912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8" name="Group 437"/>
          <p:cNvGrpSpPr/>
          <p:nvPr/>
        </p:nvGrpSpPr>
        <p:grpSpPr>
          <a:xfrm>
            <a:off x="2417351" y="10871200"/>
            <a:ext cx="6053550" cy="1143001"/>
            <a:chOff x="2417351" y="10871200"/>
            <a:chExt cx="6053550" cy="1143001"/>
          </a:xfrm>
        </p:grpSpPr>
        <p:sp>
          <p:nvSpPr>
            <p:cNvPr id="396" name="Freeform 395"/>
            <p:cNvSpPr/>
            <p:nvPr/>
          </p:nvSpPr>
          <p:spPr>
            <a:xfrm>
              <a:off x="2514600" y="11010900"/>
              <a:ext cx="25401" cy="406401"/>
            </a:xfrm>
            <a:custGeom>
              <a:avLst/>
              <a:gdLst/>
              <a:ahLst/>
              <a:cxnLst/>
              <a:rect l="0" t="0" r="0" b="0"/>
              <a:pathLst>
                <a:path w="25401" h="406401">
                  <a:moveTo>
                    <a:pt x="25400" y="0"/>
                  </a:moveTo>
                  <a:lnTo>
                    <a:pt x="11916" y="13484"/>
                  </a:lnTo>
                  <a:lnTo>
                    <a:pt x="5296" y="38919"/>
                  </a:lnTo>
                  <a:lnTo>
                    <a:pt x="1569" y="100431"/>
                  </a:lnTo>
                  <a:lnTo>
                    <a:pt x="2109" y="149058"/>
                  </a:lnTo>
                  <a:lnTo>
                    <a:pt x="7524" y="208168"/>
                  </a:lnTo>
                  <a:lnTo>
                    <a:pt x="2856" y="261430"/>
                  </a:lnTo>
                  <a:lnTo>
                    <a:pt x="846" y="314371"/>
                  </a:lnTo>
                  <a:lnTo>
                    <a:pt x="251" y="368471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2437654" y="10972800"/>
              <a:ext cx="267447" cy="381001"/>
            </a:xfrm>
            <a:custGeom>
              <a:avLst/>
              <a:gdLst/>
              <a:ahLst/>
              <a:cxnLst/>
              <a:rect l="0" t="0" r="0" b="0"/>
              <a:pathLst>
                <a:path w="267447" h="381001">
                  <a:moveTo>
                    <a:pt x="203946" y="0"/>
                  </a:moveTo>
                  <a:lnTo>
                    <a:pt x="217430" y="13484"/>
                  </a:lnTo>
                  <a:lnTo>
                    <a:pt x="224050" y="35156"/>
                  </a:lnTo>
                  <a:lnTo>
                    <a:pt x="225815" y="48837"/>
                  </a:lnTo>
                  <a:lnTo>
                    <a:pt x="216488" y="82854"/>
                  </a:lnTo>
                  <a:lnTo>
                    <a:pt x="182748" y="141955"/>
                  </a:lnTo>
                  <a:lnTo>
                    <a:pt x="126627" y="189682"/>
                  </a:lnTo>
                  <a:lnTo>
                    <a:pt x="97615" y="205659"/>
                  </a:lnTo>
                  <a:lnTo>
                    <a:pt x="37915" y="219764"/>
                  </a:lnTo>
                  <a:lnTo>
                    <a:pt x="5976" y="218558"/>
                  </a:lnTo>
                  <a:lnTo>
                    <a:pt x="0" y="213439"/>
                  </a:lnTo>
                  <a:lnTo>
                    <a:pt x="249" y="205793"/>
                  </a:lnTo>
                  <a:lnTo>
                    <a:pt x="4648" y="196462"/>
                  </a:lnTo>
                  <a:lnTo>
                    <a:pt x="16047" y="191653"/>
                  </a:lnTo>
                  <a:lnTo>
                    <a:pt x="68309" y="191626"/>
                  </a:lnTo>
                  <a:lnTo>
                    <a:pt x="112487" y="201966"/>
                  </a:lnTo>
                  <a:lnTo>
                    <a:pt x="152388" y="223687"/>
                  </a:lnTo>
                  <a:lnTo>
                    <a:pt x="200033" y="268239"/>
                  </a:lnTo>
                  <a:lnTo>
                    <a:pt x="224424" y="305256"/>
                  </a:lnTo>
                  <a:lnTo>
                    <a:pt x="257181" y="364127"/>
                  </a:lnTo>
                  <a:lnTo>
                    <a:pt x="267446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2717800" y="110998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3763" y="51497"/>
                  </a:lnTo>
                  <a:lnTo>
                    <a:pt x="10052" y="96632"/>
                  </a:lnTo>
                  <a:lnTo>
                    <a:pt x="11915" y="150928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2794000" y="11023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2853046" y="11098859"/>
              <a:ext cx="131455" cy="216842"/>
            </a:xfrm>
            <a:custGeom>
              <a:avLst/>
              <a:gdLst/>
              <a:ahLst/>
              <a:cxnLst/>
              <a:rect l="0" t="0" r="0" b="0"/>
              <a:pathLst>
                <a:path w="131455" h="216842">
                  <a:moveTo>
                    <a:pt x="29854" y="140641"/>
                  </a:moveTo>
                  <a:lnTo>
                    <a:pt x="12177" y="193671"/>
                  </a:lnTo>
                  <a:lnTo>
                    <a:pt x="8192" y="194338"/>
                  </a:lnTo>
                  <a:lnTo>
                    <a:pt x="0" y="176266"/>
                  </a:lnTo>
                  <a:lnTo>
                    <a:pt x="939" y="133165"/>
                  </a:lnTo>
                  <a:lnTo>
                    <a:pt x="13899" y="78173"/>
                  </a:lnTo>
                  <a:lnTo>
                    <a:pt x="27322" y="40758"/>
                  </a:lnTo>
                  <a:lnTo>
                    <a:pt x="40958" y="20519"/>
                  </a:lnTo>
                  <a:lnTo>
                    <a:pt x="60189" y="5879"/>
                  </a:lnTo>
                  <a:lnTo>
                    <a:pt x="71244" y="0"/>
                  </a:lnTo>
                  <a:lnTo>
                    <a:pt x="81436" y="314"/>
                  </a:lnTo>
                  <a:lnTo>
                    <a:pt x="91053" y="4756"/>
                  </a:lnTo>
                  <a:lnTo>
                    <a:pt x="107854" y="20981"/>
                  </a:lnTo>
                  <a:lnTo>
                    <a:pt x="120024" y="42304"/>
                  </a:lnTo>
                  <a:lnTo>
                    <a:pt x="128067" y="98334"/>
                  </a:lnTo>
                  <a:lnTo>
                    <a:pt x="130451" y="161816"/>
                  </a:lnTo>
                  <a:lnTo>
                    <a:pt x="131454" y="2168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3094246" y="11102411"/>
              <a:ext cx="193132" cy="469776"/>
            </a:xfrm>
            <a:custGeom>
              <a:avLst/>
              <a:gdLst/>
              <a:ahLst/>
              <a:cxnLst/>
              <a:rect l="0" t="0" r="0" b="0"/>
              <a:pathLst>
                <a:path w="193132" h="469776">
                  <a:moveTo>
                    <a:pt x="169654" y="10089"/>
                  </a:moveTo>
                  <a:lnTo>
                    <a:pt x="149428" y="3348"/>
                  </a:lnTo>
                  <a:lnTo>
                    <a:pt x="109882" y="5896"/>
                  </a:lnTo>
                  <a:lnTo>
                    <a:pt x="62417" y="29073"/>
                  </a:lnTo>
                  <a:lnTo>
                    <a:pt x="19347" y="76235"/>
                  </a:lnTo>
                  <a:lnTo>
                    <a:pt x="4073" y="118510"/>
                  </a:lnTo>
                  <a:lnTo>
                    <a:pt x="0" y="141636"/>
                  </a:lnTo>
                  <a:lnTo>
                    <a:pt x="1518" y="159876"/>
                  </a:lnTo>
                  <a:lnTo>
                    <a:pt x="14494" y="187669"/>
                  </a:lnTo>
                  <a:lnTo>
                    <a:pt x="25291" y="191976"/>
                  </a:lnTo>
                  <a:lnTo>
                    <a:pt x="38134" y="190614"/>
                  </a:lnTo>
                  <a:lnTo>
                    <a:pt x="75652" y="172233"/>
                  </a:lnTo>
                  <a:lnTo>
                    <a:pt x="95420" y="154120"/>
                  </a:lnTo>
                  <a:lnTo>
                    <a:pt x="131106" y="100263"/>
                  </a:lnTo>
                  <a:lnTo>
                    <a:pt x="158590" y="48441"/>
                  </a:lnTo>
                  <a:lnTo>
                    <a:pt x="167468" y="0"/>
                  </a:lnTo>
                  <a:lnTo>
                    <a:pt x="169366" y="56390"/>
                  </a:lnTo>
                  <a:lnTo>
                    <a:pt x="173289" y="99341"/>
                  </a:lnTo>
                  <a:lnTo>
                    <a:pt x="178325" y="147123"/>
                  </a:lnTo>
                  <a:lnTo>
                    <a:pt x="182571" y="205757"/>
                  </a:lnTo>
                  <a:lnTo>
                    <a:pt x="190728" y="261701"/>
                  </a:lnTo>
                  <a:lnTo>
                    <a:pt x="193131" y="306772"/>
                  </a:lnTo>
                  <a:lnTo>
                    <a:pt x="187742" y="359521"/>
                  </a:lnTo>
                  <a:lnTo>
                    <a:pt x="177223" y="384585"/>
                  </a:lnTo>
                  <a:lnTo>
                    <a:pt x="131103" y="441318"/>
                  </a:lnTo>
                  <a:lnTo>
                    <a:pt x="113009" y="457157"/>
                  </a:lnTo>
                  <a:lnTo>
                    <a:pt x="90856" y="468901"/>
                  </a:lnTo>
                  <a:lnTo>
                    <a:pt x="80433" y="469775"/>
                  </a:lnTo>
                  <a:lnTo>
                    <a:pt x="42654" y="454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3568700" y="11010900"/>
              <a:ext cx="63501" cy="342901"/>
            </a:xfrm>
            <a:custGeom>
              <a:avLst/>
              <a:gdLst/>
              <a:ahLst/>
              <a:cxnLst/>
              <a:rect l="0" t="0" r="0" b="0"/>
              <a:pathLst>
                <a:path w="63501" h="342901">
                  <a:moveTo>
                    <a:pt x="63500" y="0"/>
                  </a:moveTo>
                  <a:lnTo>
                    <a:pt x="50016" y="13484"/>
                  </a:lnTo>
                  <a:lnTo>
                    <a:pt x="34889" y="62321"/>
                  </a:lnTo>
                  <a:lnTo>
                    <a:pt x="28211" y="116930"/>
                  </a:lnTo>
                  <a:lnTo>
                    <a:pt x="19491" y="168859"/>
                  </a:lnTo>
                  <a:lnTo>
                    <a:pt x="14712" y="219993"/>
                  </a:lnTo>
                  <a:lnTo>
                    <a:pt x="6554" y="270891"/>
                  </a:lnTo>
                  <a:lnTo>
                    <a:pt x="2913" y="301019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3549109" y="10972800"/>
              <a:ext cx="260892" cy="304801"/>
            </a:xfrm>
            <a:custGeom>
              <a:avLst/>
              <a:gdLst/>
              <a:ahLst/>
              <a:cxnLst/>
              <a:rect l="0" t="0" r="0" b="0"/>
              <a:pathLst>
                <a:path w="260892" h="304801">
                  <a:moveTo>
                    <a:pt x="248191" y="0"/>
                  </a:moveTo>
                  <a:lnTo>
                    <a:pt x="244428" y="55260"/>
                  </a:lnTo>
                  <a:lnTo>
                    <a:pt x="236641" y="83827"/>
                  </a:lnTo>
                  <a:lnTo>
                    <a:pt x="208646" y="125161"/>
                  </a:lnTo>
                  <a:lnTo>
                    <a:pt x="191104" y="141705"/>
                  </a:lnTo>
                  <a:lnTo>
                    <a:pt x="133063" y="168483"/>
                  </a:lnTo>
                  <a:lnTo>
                    <a:pt x="93071" y="173659"/>
                  </a:lnTo>
                  <a:lnTo>
                    <a:pt x="46604" y="173137"/>
                  </a:lnTo>
                  <a:lnTo>
                    <a:pt x="7137" y="163499"/>
                  </a:lnTo>
                  <a:lnTo>
                    <a:pt x="0" y="158388"/>
                  </a:lnTo>
                  <a:lnTo>
                    <a:pt x="886" y="153569"/>
                  </a:lnTo>
                  <a:lnTo>
                    <a:pt x="7121" y="148946"/>
                  </a:lnTo>
                  <a:lnTo>
                    <a:pt x="36627" y="151336"/>
                  </a:lnTo>
                  <a:lnTo>
                    <a:pt x="89550" y="168548"/>
                  </a:lnTo>
                  <a:lnTo>
                    <a:pt x="145358" y="192905"/>
                  </a:lnTo>
                  <a:lnTo>
                    <a:pt x="188419" y="222855"/>
                  </a:lnTo>
                  <a:lnTo>
                    <a:pt x="241940" y="280316"/>
                  </a:lnTo>
                  <a:lnTo>
                    <a:pt x="260891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3869205" y="11095080"/>
              <a:ext cx="232896" cy="207921"/>
            </a:xfrm>
            <a:custGeom>
              <a:avLst/>
              <a:gdLst/>
              <a:ahLst/>
              <a:cxnLst/>
              <a:rect l="0" t="0" r="0" b="0"/>
              <a:pathLst>
                <a:path w="232896" h="207921">
                  <a:moveTo>
                    <a:pt x="182095" y="30120"/>
                  </a:moveTo>
                  <a:lnTo>
                    <a:pt x="168611" y="16636"/>
                  </a:lnTo>
                  <a:lnTo>
                    <a:pt x="133258" y="1509"/>
                  </a:lnTo>
                  <a:lnTo>
                    <a:pt x="106767" y="0"/>
                  </a:lnTo>
                  <a:lnTo>
                    <a:pt x="64291" y="10848"/>
                  </a:lnTo>
                  <a:lnTo>
                    <a:pt x="48525" y="17272"/>
                  </a:lnTo>
                  <a:lnTo>
                    <a:pt x="27246" y="35698"/>
                  </a:lnTo>
                  <a:lnTo>
                    <a:pt x="13084" y="60821"/>
                  </a:lnTo>
                  <a:lnTo>
                    <a:pt x="0" y="111810"/>
                  </a:lnTo>
                  <a:lnTo>
                    <a:pt x="1446" y="141216"/>
                  </a:lnTo>
                  <a:lnTo>
                    <a:pt x="14318" y="164633"/>
                  </a:lnTo>
                  <a:lnTo>
                    <a:pt x="23677" y="174829"/>
                  </a:lnTo>
                  <a:lnTo>
                    <a:pt x="35561" y="177392"/>
                  </a:lnTo>
                  <a:lnTo>
                    <a:pt x="63817" y="168953"/>
                  </a:lnTo>
                  <a:lnTo>
                    <a:pt x="97974" y="147142"/>
                  </a:lnTo>
                  <a:lnTo>
                    <a:pt x="113193" y="127285"/>
                  </a:lnTo>
                  <a:lnTo>
                    <a:pt x="139050" y="67636"/>
                  </a:lnTo>
                  <a:lnTo>
                    <a:pt x="147912" y="42560"/>
                  </a:lnTo>
                  <a:lnTo>
                    <a:pt x="152251" y="38413"/>
                  </a:lnTo>
                  <a:lnTo>
                    <a:pt x="156554" y="39883"/>
                  </a:lnTo>
                  <a:lnTo>
                    <a:pt x="165099" y="52803"/>
                  </a:lnTo>
                  <a:lnTo>
                    <a:pt x="182083" y="103118"/>
                  </a:lnTo>
                  <a:lnTo>
                    <a:pt x="198554" y="156171"/>
                  </a:lnTo>
                  <a:lnTo>
                    <a:pt x="211988" y="184921"/>
                  </a:lnTo>
                  <a:lnTo>
                    <a:pt x="232895" y="207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4191534" y="10922000"/>
              <a:ext cx="37567" cy="342901"/>
            </a:xfrm>
            <a:custGeom>
              <a:avLst/>
              <a:gdLst/>
              <a:ahLst/>
              <a:cxnLst/>
              <a:rect l="0" t="0" r="0" b="0"/>
              <a:pathLst>
                <a:path w="37567" h="342901">
                  <a:moveTo>
                    <a:pt x="37566" y="0"/>
                  </a:moveTo>
                  <a:lnTo>
                    <a:pt x="19988" y="48971"/>
                  </a:lnTo>
                  <a:lnTo>
                    <a:pt x="5547" y="101057"/>
                  </a:lnTo>
                  <a:lnTo>
                    <a:pt x="1268" y="152240"/>
                  </a:lnTo>
                  <a:lnTo>
                    <a:pt x="0" y="210679"/>
                  </a:lnTo>
                  <a:lnTo>
                    <a:pt x="3387" y="274089"/>
                  </a:lnTo>
                  <a:lnTo>
                    <a:pt x="9565" y="317337"/>
                  </a:lnTo>
                  <a:lnTo>
                    <a:pt x="12166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4301886" y="11055865"/>
              <a:ext cx="244715" cy="220934"/>
            </a:xfrm>
            <a:custGeom>
              <a:avLst/>
              <a:gdLst/>
              <a:ahLst/>
              <a:cxnLst/>
              <a:rect l="0" t="0" r="0" b="0"/>
              <a:pathLst>
                <a:path w="244715" h="220934">
                  <a:moveTo>
                    <a:pt x="130414" y="69335"/>
                  </a:moveTo>
                  <a:lnTo>
                    <a:pt x="137156" y="49109"/>
                  </a:lnTo>
                  <a:lnTo>
                    <a:pt x="132940" y="27889"/>
                  </a:lnTo>
                  <a:lnTo>
                    <a:pt x="127865" y="16305"/>
                  </a:lnTo>
                  <a:lnTo>
                    <a:pt x="118837" y="8581"/>
                  </a:lnTo>
                  <a:lnTo>
                    <a:pt x="93753" y="0"/>
                  </a:lnTo>
                  <a:lnTo>
                    <a:pt x="81985" y="534"/>
                  </a:lnTo>
                  <a:lnTo>
                    <a:pt x="61383" y="8653"/>
                  </a:lnTo>
                  <a:lnTo>
                    <a:pt x="33917" y="29091"/>
                  </a:lnTo>
                  <a:lnTo>
                    <a:pt x="20264" y="56153"/>
                  </a:lnTo>
                  <a:lnTo>
                    <a:pt x="0" y="117531"/>
                  </a:lnTo>
                  <a:lnTo>
                    <a:pt x="208" y="164206"/>
                  </a:lnTo>
                  <a:lnTo>
                    <a:pt x="5510" y="176326"/>
                  </a:lnTo>
                  <a:lnTo>
                    <a:pt x="22690" y="193558"/>
                  </a:lnTo>
                  <a:lnTo>
                    <a:pt x="33198" y="194483"/>
                  </a:lnTo>
                  <a:lnTo>
                    <a:pt x="56162" y="184223"/>
                  </a:lnTo>
                  <a:lnTo>
                    <a:pt x="86149" y="161388"/>
                  </a:lnTo>
                  <a:lnTo>
                    <a:pt x="120108" y="102415"/>
                  </a:lnTo>
                  <a:lnTo>
                    <a:pt x="131478" y="82626"/>
                  </a:lnTo>
                  <a:lnTo>
                    <a:pt x="132534" y="85251"/>
                  </a:lnTo>
                  <a:lnTo>
                    <a:pt x="132767" y="104631"/>
                  </a:lnTo>
                  <a:lnTo>
                    <a:pt x="140832" y="153798"/>
                  </a:lnTo>
                  <a:lnTo>
                    <a:pt x="148215" y="187778"/>
                  </a:lnTo>
                  <a:lnTo>
                    <a:pt x="154981" y="200508"/>
                  </a:lnTo>
                  <a:lnTo>
                    <a:pt x="173788" y="218416"/>
                  </a:lnTo>
                  <a:lnTo>
                    <a:pt x="184730" y="220933"/>
                  </a:lnTo>
                  <a:lnTo>
                    <a:pt x="208177" y="216204"/>
                  </a:lnTo>
                  <a:lnTo>
                    <a:pt x="225183" y="204696"/>
                  </a:lnTo>
                  <a:lnTo>
                    <a:pt x="244714" y="183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4686300" y="10909300"/>
              <a:ext cx="38101" cy="330201"/>
            </a:xfrm>
            <a:custGeom>
              <a:avLst/>
              <a:gdLst/>
              <a:ahLst/>
              <a:cxnLst/>
              <a:rect l="0" t="0" r="0" b="0"/>
              <a:pathLst>
                <a:path w="38101" h="330201">
                  <a:moveTo>
                    <a:pt x="38100" y="0"/>
                  </a:moveTo>
                  <a:lnTo>
                    <a:pt x="38100" y="62785"/>
                  </a:lnTo>
                  <a:lnTo>
                    <a:pt x="34337" y="119262"/>
                  </a:lnTo>
                  <a:lnTo>
                    <a:pt x="28048" y="166570"/>
                  </a:lnTo>
                  <a:lnTo>
                    <a:pt x="19181" y="226382"/>
                  </a:lnTo>
                  <a:lnTo>
                    <a:pt x="14620" y="279527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4675029" y="11036300"/>
              <a:ext cx="214472" cy="215901"/>
            </a:xfrm>
            <a:custGeom>
              <a:avLst/>
              <a:gdLst/>
              <a:ahLst/>
              <a:cxnLst/>
              <a:rect l="0" t="0" r="0" b="0"/>
              <a:pathLst>
                <a:path w="214472" h="215901">
                  <a:moveTo>
                    <a:pt x="176371" y="0"/>
                  </a:moveTo>
                  <a:lnTo>
                    <a:pt x="121496" y="52053"/>
                  </a:lnTo>
                  <a:lnTo>
                    <a:pt x="64193" y="88311"/>
                  </a:lnTo>
                  <a:lnTo>
                    <a:pt x="36203" y="102750"/>
                  </a:lnTo>
                  <a:lnTo>
                    <a:pt x="4948" y="109166"/>
                  </a:lnTo>
                  <a:lnTo>
                    <a:pt x="0" y="112288"/>
                  </a:lnTo>
                  <a:lnTo>
                    <a:pt x="2346" y="115781"/>
                  </a:lnTo>
                  <a:lnTo>
                    <a:pt x="63517" y="139830"/>
                  </a:lnTo>
                  <a:lnTo>
                    <a:pt x="119899" y="163401"/>
                  </a:lnTo>
                  <a:lnTo>
                    <a:pt x="181156" y="193823"/>
                  </a:lnTo>
                  <a:lnTo>
                    <a:pt x="214471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4885635" y="11052531"/>
              <a:ext cx="257866" cy="205629"/>
            </a:xfrm>
            <a:custGeom>
              <a:avLst/>
              <a:gdLst/>
              <a:ahLst/>
              <a:cxnLst/>
              <a:rect l="0" t="0" r="0" b="0"/>
              <a:pathLst>
                <a:path w="257866" h="205629">
                  <a:moveTo>
                    <a:pt x="194365" y="21869"/>
                  </a:moveTo>
                  <a:lnTo>
                    <a:pt x="180881" y="8385"/>
                  </a:lnTo>
                  <a:lnTo>
                    <a:pt x="155446" y="1765"/>
                  </a:lnTo>
                  <a:lnTo>
                    <a:pt x="138786" y="0"/>
                  </a:lnTo>
                  <a:lnTo>
                    <a:pt x="105222" y="9327"/>
                  </a:lnTo>
                  <a:lnTo>
                    <a:pt x="51168" y="43067"/>
                  </a:lnTo>
                  <a:lnTo>
                    <a:pt x="14724" y="78320"/>
                  </a:lnTo>
                  <a:lnTo>
                    <a:pt x="2577" y="100580"/>
                  </a:lnTo>
                  <a:lnTo>
                    <a:pt x="0" y="132111"/>
                  </a:lnTo>
                  <a:lnTo>
                    <a:pt x="4969" y="165410"/>
                  </a:lnTo>
                  <a:lnTo>
                    <a:pt x="16586" y="189617"/>
                  </a:lnTo>
                  <a:lnTo>
                    <a:pt x="26456" y="197201"/>
                  </a:lnTo>
                  <a:lnTo>
                    <a:pt x="52476" y="205628"/>
                  </a:lnTo>
                  <a:lnTo>
                    <a:pt x="92117" y="203629"/>
                  </a:lnTo>
                  <a:lnTo>
                    <a:pt x="114114" y="193903"/>
                  </a:lnTo>
                  <a:lnTo>
                    <a:pt x="133298" y="178762"/>
                  </a:lnTo>
                  <a:lnTo>
                    <a:pt x="158554" y="146437"/>
                  </a:lnTo>
                  <a:lnTo>
                    <a:pt x="185085" y="85049"/>
                  </a:lnTo>
                  <a:lnTo>
                    <a:pt x="191615" y="40432"/>
                  </a:lnTo>
                  <a:lnTo>
                    <a:pt x="191121" y="34244"/>
                  </a:lnTo>
                  <a:lnTo>
                    <a:pt x="189380" y="34353"/>
                  </a:lnTo>
                  <a:lnTo>
                    <a:pt x="186808" y="38658"/>
                  </a:lnTo>
                  <a:lnTo>
                    <a:pt x="184092" y="96264"/>
                  </a:lnTo>
                  <a:lnTo>
                    <a:pt x="192105" y="152254"/>
                  </a:lnTo>
                  <a:lnTo>
                    <a:pt x="199476" y="182829"/>
                  </a:lnTo>
                  <a:lnTo>
                    <a:pt x="207650" y="191265"/>
                  </a:lnTo>
                  <a:lnTo>
                    <a:pt x="218744" y="195477"/>
                  </a:lnTo>
                  <a:lnTo>
                    <a:pt x="257865" y="199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5213909" y="11023600"/>
              <a:ext cx="272492" cy="267007"/>
            </a:xfrm>
            <a:custGeom>
              <a:avLst/>
              <a:gdLst/>
              <a:ahLst/>
              <a:cxnLst/>
              <a:rect l="0" t="0" r="0" b="0"/>
              <a:pathLst>
                <a:path w="272492" h="267007">
                  <a:moveTo>
                    <a:pt x="31191" y="0"/>
                  </a:moveTo>
                  <a:lnTo>
                    <a:pt x="17376" y="48971"/>
                  </a:lnTo>
                  <a:lnTo>
                    <a:pt x="5461" y="104822"/>
                  </a:lnTo>
                  <a:lnTo>
                    <a:pt x="0" y="143954"/>
                  </a:lnTo>
                  <a:lnTo>
                    <a:pt x="2276" y="180161"/>
                  </a:lnTo>
                  <a:lnTo>
                    <a:pt x="9092" y="193485"/>
                  </a:lnTo>
                  <a:lnTo>
                    <a:pt x="31717" y="212052"/>
                  </a:lnTo>
                  <a:lnTo>
                    <a:pt x="42831" y="214746"/>
                  </a:lnTo>
                  <a:lnTo>
                    <a:pt x="53062" y="213720"/>
                  </a:lnTo>
                  <a:lnTo>
                    <a:pt x="71956" y="205053"/>
                  </a:lnTo>
                  <a:lnTo>
                    <a:pt x="115651" y="168463"/>
                  </a:lnTo>
                  <a:lnTo>
                    <a:pt x="148273" y="125156"/>
                  </a:lnTo>
                  <a:lnTo>
                    <a:pt x="173531" y="72073"/>
                  </a:lnTo>
                  <a:lnTo>
                    <a:pt x="183353" y="48966"/>
                  </a:lnTo>
                  <a:lnTo>
                    <a:pt x="182021" y="46755"/>
                  </a:lnTo>
                  <a:lnTo>
                    <a:pt x="178311" y="48103"/>
                  </a:lnTo>
                  <a:lnTo>
                    <a:pt x="166347" y="83710"/>
                  </a:lnTo>
                  <a:lnTo>
                    <a:pt x="167350" y="138947"/>
                  </a:lnTo>
                  <a:lnTo>
                    <a:pt x="169841" y="193256"/>
                  </a:lnTo>
                  <a:lnTo>
                    <a:pt x="184064" y="238354"/>
                  </a:lnTo>
                  <a:lnTo>
                    <a:pt x="202146" y="257865"/>
                  </a:lnTo>
                  <a:lnTo>
                    <a:pt x="212894" y="265044"/>
                  </a:lnTo>
                  <a:lnTo>
                    <a:pt x="224293" y="267006"/>
                  </a:lnTo>
                  <a:lnTo>
                    <a:pt x="272491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5562527" y="11048178"/>
              <a:ext cx="317574" cy="254530"/>
            </a:xfrm>
            <a:custGeom>
              <a:avLst/>
              <a:gdLst/>
              <a:ahLst/>
              <a:cxnLst/>
              <a:rect l="0" t="0" r="0" b="0"/>
              <a:pathLst>
                <a:path w="317574" h="254530">
                  <a:moveTo>
                    <a:pt x="139773" y="77022"/>
                  </a:moveTo>
                  <a:lnTo>
                    <a:pt x="153257" y="63538"/>
                  </a:lnTo>
                  <a:lnTo>
                    <a:pt x="155818" y="55333"/>
                  </a:lnTo>
                  <a:lnTo>
                    <a:pt x="154900" y="34927"/>
                  </a:lnTo>
                  <a:lnTo>
                    <a:pt x="148447" y="24969"/>
                  </a:lnTo>
                  <a:lnTo>
                    <a:pt x="126224" y="6380"/>
                  </a:lnTo>
                  <a:lnTo>
                    <a:pt x="97533" y="0"/>
                  </a:lnTo>
                  <a:lnTo>
                    <a:pt x="67377" y="3279"/>
                  </a:lnTo>
                  <a:lnTo>
                    <a:pt x="39864" y="14144"/>
                  </a:lnTo>
                  <a:lnTo>
                    <a:pt x="17287" y="35905"/>
                  </a:lnTo>
                  <a:lnTo>
                    <a:pt x="7316" y="49611"/>
                  </a:lnTo>
                  <a:lnTo>
                    <a:pt x="0" y="83654"/>
                  </a:lnTo>
                  <a:lnTo>
                    <a:pt x="2863" y="120891"/>
                  </a:lnTo>
                  <a:lnTo>
                    <a:pt x="13542" y="156257"/>
                  </a:lnTo>
                  <a:lnTo>
                    <a:pt x="23164" y="167945"/>
                  </a:lnTo>
                  <a:lnTo>
                    <a:pt x="48906" y="180933"/>
                  </a:lnTo>
                  <a:lnTo>
                    <a:pt x="79162" y="179179"/>
                  </a:lnTo>
                  <a:lnTo>
                    <a:pt x="108601" y="168992"/>
                  </a:lnTo>
                  <a:lnTo>
                    <a:pt x="154260" y="135693"/>
                  </a:lnTo>
                  <a:lnTo>
                    <a:pt x="175845" y="112976"/>
                  </a:lnTo>
                  <a:lnTo>
                    <a:pt x="206124" y="51340"/>
                  </a:lnTo>
                  <a:lnTo>
                    <a:pt x="207996" y="48611"/>
                  </a:lnTo>
                  <a:lnTo>
                    <a:pt x="204174" y="99134"/>
                  </a:lnTo>
                  <a:lnTo>
                    <a:pt x="210282" y="159774"/>
                  </a:lnTo>
                  <a:lnTo>
                    <a:pt x="221029" y="211137"/>
                  </a:lnTo>
                  <a:lnTo>
                    <a:pt x="239892" y="246425"/>
                  </a:lnTo>
                  <a:lnTo>
                    <a:pt x="248852" y="252046"/>
                  </a:lnTo>
                  <a:lnTo>
                    <a:pt x="270097" y="254529"/>
                  </a:lnTo>
                  <a:lnTo>
                    <a:pt x="317573" y="2421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6019800" y="11087100"/>
              <a:ext cx="393701" cy="25267"/>
            </a:xfrm>
            <a:custGeom>
              <a:avLst/>
              <a:gdLst/>
              <a:ahLst/>
              <a:cxnLst/>
              <a:rect l="0" t="0" r="0" b="0"/>
              <a:pathLst>
                <a:path w="393701" h="25267">
                  <a:moveTo>
                    <a:pt x="0" y="0"/>
                  </a:moveTo>
                  <a:lnTo>
                    <a:pt x="53030" y="17676"/>
                  </a:lnTo>
                  <a:lnTo>
                    <a:pt x="112180" y="23875"/>
                  </a:lnTo>
                  <a:lnTo>
                    <a:pt x="161492" y="24948"/>
                  </a:lnTo>
                  <a:lnTo>
                    <a:pt x="211852" y="25266"/>
                  </a:lnTo>
                  <a:lnTo>
                    <a:pt x="265344" y="23950"/>
                  </a:lnTo>
                  <a:lnTo>
                    <a:pt x="309842" y="18640"/>
                  </a:lnTo>
                  <a:lnTo>
                    <a:pt x="346552" y="15340"/>
                  </a:lnTo>
                  <a:lnTo>
                    <a:pt x="393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223000" y="10947400"/>
              <a:ext cx="217174" cy="304801"/>
            </a:xfrm>
            <a:custGeom>
              <a:avLst/>
              <a:gdLst/>
              <a:ahLst/>
              <a:cxnLst/>
              <a:rect l="0" t="0" r="0" b="0"/>
              <a:pathLst>
                <a:path w="217174" h="304801">
                  <a:moveTo>
                    <a:pt x="0" y="0"/>
                  </a:moveTo>
                  <a:lnTo>
                    <a:pt x="50696" y="11550"/>
                  </a:lnTo>
                  <a:lnTo>
                    <a:pt x="104078" y="31801"/>
                  </a:lnTo>
                  <a:lnTo>
                    <a:pt x="158963" y="72252"/>
                  </a:lnTo>
                  <a:lnTo>
                    <a:pt x="201674" y="116029"/>
                  </a:lnTo>
                  <a:lnTo>
                    <a:pt x="215692" y="140468"/>
                  </a:lnTo>
                  <a:lnTo>
                    <a:pt x="217173" y="152912"/>
                  </a:lnTo>
                  <a:lnTo>
                    <a:pt x="211291" y="178028"/>
                  </a:lnTo>
                  <a:lnTo>
                    <a:pt x="178629" y="215967"/>
                  </a:lnTo>
                  <a:lnTo>
                    <a:pt x="117025" y="256574"/>
                  </a:lnTo>
                  <a:lnTo>
                    <a:pt x="54265" y="288010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6680200" y="10922000"/>
              <a:ext cx="12655" cy="330201"/>
            </a:xfrm>
            <a:custGeom>
              <a:avLst/>
              <a:gdLst/>
              <a:ahLst/>
              <a:cxnLst/>
              <a:rect l="0" t="0" r="0" b="0"/>
              <a:pathLst>
                <a:path w="12655" h="330201">
                  <a:moveTo>
                    <a:pt x="0" y="0"/>
                  </a:moveTo>
                  <a:lnTo>
                    <a:pt x="10052" y="45208"/>
                  </a:lnTo>
                  <a:lnTo>
                    <a:pt x="12177" y="107238"/>
                  </a:lnTo>
                  <a:lnTo>
                    <a:pt x="12545" y="157049"/>
                  </a:lnTo>
                  <a:lnTo>
                    <a:pt x="12654" y="207556"/>
                  </a:lnTo>
                  <a:lnTo>
                    <a:pt x="5945" y="265012"/>
                  </a:lnTo>
                  <a:lnTo>
                    <a:pt x="2642" y="294642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6629400" y="10886498"/>
              <a:ext cx="322682" cy="324341"/>
            </a:xfrm>
            <a:custGeom>
              <a:avLst/>
              <a:gdLst/>
              <a:ahLst/>
              <a:cxnLst/>
              <a:rect l="0" t="0" r="0" b="0"/>
              <a:pathLst>
                <a:path w="322682" h="324341">
                  <a:moveTo>
                    <a:pt x="0" y="48202"/>
                  </a:moveTo>
                  <a:lnTo>
                    <a:pt x="20226" y="34718"/>
                  </a:lnTo>
                  <a:lnTo>
                    <a:pt x="79998" y="19591"/>
                  </a:lnTo>
                  <a:lnTo>
                    <a:pt x="140041" y="6171"/>
                  </a:lnTo>
                  <a:lnTo>
                    <a:pt x="193580" y="0"/>
                  </a:lnTo>
                  <a:lnTo>
                    <a:pt x="238450" y="4914"/>
                  </a:lnTo>
                  <a:lnTo>
                    <a:pt x="285297" y="22049"/>
                  </a:lnTo>
                  <a:lnTo>
                    <a:pt x="293209" y="32177"/>
                  </a:lnTo>
                  <a:lnTo>
                    <a:pt x="295662" y="44574"/>
                  </a:lnTo>
                  <a:lnTo>
                    <a:pt x="294474" y="58484"/>
                  </a:lnTo>
                  <a:lnTo>
                    <a:pt x="278103" y="85227"/>
                  </a:lnTo>
                  <a:lnTo>
                    <a:pt x="228343" y="130147"/>
                  </a:lnTo>
                  <a:lnTo>
                    <a:pt x="167610" y="166198"/>
                  </a:lnTo>
                  <a:lnTo>
                    <a:pt x="118023" y="189154"/>
                  </a:lnTo>
                  <a:lnTo>
                    <a:pt x="68993" y="198621"/>
                  </a:lnTo>
                  <a:lnTo>
                    <a:pt x="40542" y="205837"/>
                  </a:lnTo>
                  <a:lnTo>
                    <a:pt x="38316" y="205502"/>
                  </a:lnTo>
                  <a:lnTo>
                    <a:pt x="96786" y="184036"/>
                  </a:lnTo>
                  <a:lnTo>
                    <a:pt x="151757" y="171077"/>
                  </a:lnTo>
                  <a:lnTo>
                    <a:pt x="212730" y="165043"/>
                  </a:lnTo>
                  <a:lnTo>
                    <a:pt x="268740" y="169997"/>
                  </a:lnTo>
                  <a:lnTo>
                    <a:pt x="300062" y="184177"/>
                  </a:lnTo>
                  <a:lnTo>
                    <a:pt x="314341" y="193885"/>
                  </a:lnTo>
                  <a:lnTo>
                    <a:pt x="321039" y="203180"/>
                  </a:lnTo>
                  <a:lnTo>
                    <a:pt x="322681" y="212198"/>
                  </a:lnTo>
                  <a:lnTo>
                    <a:pt x="316981" y="231156"/>
                  </a:lnTo>
                  <a:lnTo>
                    <a:pt x="296493" y="264218"/>
                  </a:lnTo>
                  <a:lnTo>
                    <a:pt x="275708" y="283439"/>
                  </a:lnTo>
                  <a:lnTo>
                    <a:pt x="219142" y="308635"/>
                  </a:lnTo>
                  <a:lnTo>
                    <a:pt x="161978" y="323438"/>
                  </a:lnTo>
                  <a:lnTo>
                    <a:pt x="132668" y="324340"/>
                  </a:lnTo>
                  <a:lnTo>
                    <a:pt x="88900" y="314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6999489" y="11018880"/>
              <a:ext cx="214112" cy="182521"/>
            </a:xfrm>
            <a:custGeom>
              <a:avLst/>
              <a:gdLst/>
              <a:ahLst/>
              <a:cxnLst/>
              <a:rect l="0" t="0" r="0" b="0"/>
              <a:pathLst>
                <a:path w="214112" h="182521">
                  <a:moveTo>
                    <a:pt x="163311" y="30120"/>
                  </a:moveTo>
                  <a:lnTo>
                    <a:pt x="141622" y="11253"/>
                  </a:lnTo>
                  <a:lnTo>
                    <a:pt x="121216" y="1509"/>
                  </a:lnTo>
                  <a:lnTo>
                    <a:pt x="94272" y="0"/>
                  </a:lnTo>
                  <a:lnTo>
                    <a:pt x="63482" y="6856"/>
                  </a:lnTo>
                  <a:lnTo>
                    <a:pt x="30983" y="24013"/>
                  </a:lnTo>
                  <a:lnTo>
                    <a:pt x="9013" y="53277"/>
                  </a:lnTo>
                  <a:lnTo>
                    <a:pt x="1179" y="70958"/>
                  </a:lnTo>
                  <a:lnTo>
                    <a:pt x="0" y="105655"/>
                  </a:lnTo>
                  <a:lnTo>
                    <a:pt x="3637" y="122810"/>
                  </a:lnTo>
                  <a:lnTo>
                    <a:pt x="10296" y="135658"/>
                  </a:lnTo>
                  <a:lnTo>
                    <a:pt x="28982" y="153696"/>
                  </a:lnTo>
                  <a:lnTo>
                    <a:pt x="55161" y="158890"/>
                  </a:lnTo>
                  <a:lnTo>
                    <a:pt x="82789" y="155084"/>
                  </a:lnTo>
                  <a:lnTo>
                    <a:pt x="104475" y="143986"/>
                  </a:lnTo>
                  <a:lnTo>
                    <a:pt x="132551" y="101644"/>
                  </a:lnTo>
                  <a:lnTo>
                    <a:pt x="145260" y="51156"/>
                  </a:lnTo>
                  <a:lnTo>
                    <a:pt x="147044" y="48377"/>
                  </a:lnTo>
                  <a:lnTo>
                    <a:pt x="157432" y="97226"/>
                  </a:lnTo>
                  <a:lnTo>
                    <a:pt x="185825" y="155323"/>
                  </a:lnTo>
                  <a:lnTo>
                    <a:pt x="198247" y="170432"/>
                  </a:lnTo>
                  <a:lnTo>
                    <a:pt x="214111" y="182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7289800" y="10998200"/>
              <a:ext cx="88901" cy="190501"/>
            </a:xfrm>
            <a:custGeom>
              <a:avLst/>
              <a:gdLst/>
              <a:ahLst/>
              <a:cxnLst/>
              <a:rect l="0" t="0" r="0" b="0"/>
              <a:pathLst>
                <a:path w="88901" h="190501">
                  <a:moveTo>
                    <a:pt x="0" y="0"/>
                  </a:moveTo>
                  <a:lnTo>
                    <a:pt x="2822" y="58012"/>
                  </a:lnTo>
                  <a:lnTo>
                    <a:pt x="20279" y="106873"/>
                  </a:lnTo>
                  <a:lnTo>
                    <a:pt x="66616" y="166898"/>
                  </a:lnTo>
                  <a:lnTo>
                    <a:pt x="889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7315200" y="10985500"/>
              <a:ext cx="139701" cy="368301"/>
            </a:xfrm>
            <a:custGeom>
              <a:avLst/>
              <a:gdLst/>
              <a:ahLst/>
              <a:cxnLst/>
              <a:rect l="0" t="0" r="0" b="0"/>
              <a:pathLst>
                <a:path w="139701" h="368301">
                  <a:moveTo>
                    <a:pt x="139700" y="0"/>
                  </a:moveTo>
                  <a:lnTo>
                    <a:pt x="126216" y="20226"/>
                  </a:lnTo>
                  <a:lnTo>
                    <a:pt x="111089" y="73256"/>
                  </a:lnTo>
                  <a:lnTo>
                    <a:pt x="97669" y="129107"/>
                  </a:lnTo>
                  <a:lnTo>
                    <a:pt x="84756" y="181403"/>
                  </a:lnTo>
                  <a:lnTo>
                    <a:pt x="57612" y="240914"/>
                  </a:lnTo>
                  <a:lnTo>
                    <a:pt x="25074" y="301797"/>
                  </a:lnTo>
                  <a:lnTo>
                    <a:pt x="7429" y="338247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7515564" y="11010900"/>
              <a:ext cx="149851" cy="176639"/>
            </a:xfrm>
            <a:custGeom>
              <a:avLst/>
              <a:gdLst/>
              <a:ahLst/>
              <a:cxnLst/>
              <a:rect l="0" t="0" r="0" b="0"/>
              <a:pathLst>
                <a:path w="149851" h="176639">
                  <a:moveTo>
                    <a:pt x="53636" y="0"/>
                  </a:moveTo>
                  <a:lnTo>
                    <a:pt x="18283" y="35353"/>
                  </a:lnTo>
                  <a:lnTo>
                    <a:pt x="671" y="86675"/>
                  </a:lnTo>
                  <a:lnTo>
                    <a:pt x="0" y="142020"/>
                  </a:lnTo>
                  <a:lnTo>
                    <a:pt x="6589" y="155358"/>
                  </a:lnTo>
                  <a:lnTo>
                    <a:pt x="28964" y="173941"/>
                  </a:lnTo>
                  <a:lnTo>
                    <a:pt x="42832" y="176638"/>
                  </a:lnTo>
                  <a:lnTo>
                    <a:pt x="73294" y="172110"/>
                  </a:lnTo>
                  <a:lnTo>
                    <a:pt x="108693" y="153693"/>
                  </a:lnTo>
                  <a:lnTo>
                    <a:pt x="137055" y="130362"/>
                  </a:lnTo>
                  <a:lnTo>
                    <a:pt x="147156" y="102624"/>
                  </a:lnTo>
                  <a:lnTo>
                    <a:pt x="149850" y="85349"/>
                  </a:lnTo>
                  <a:lnTo>
                    <a:pt x="147412" y="69600"/>
                  </a:lnTo>
                  <a:lnTo>
                    <a:pt x="133414" y="40811"/>
                  </a:lnTo>
                  <a:lnTo>
                    <a:pt x="105555" y="21430"/>
                  </a:lnTo>
                  <a:lnTo>
                    <a:pt x="88249" y="14287"/>
                  </a:lnTo>
                  <a:lnTo>
                    <a:pt x="73889" y="12347"/>
                  </a:lnTo>
                  <a:lnTo>
                    <a:pt x="28236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7708900" y="11020674"/>
              <a:ext cx="152401" cy="168027"/>
            </a:xfrm>
            <a:custGeom>
              <a:avLst/>
              <a:gdLst/>
              <a:ahLst/>
              <a:cxnLst/>
              <a:rect l="0" t="0" r="0" b="0"/>
              <a:pathLst>
                <a:path w="152401" h="168027">
                  <a:moveTo>
                    <a:pt x="0" y="142626"/>
                  </a:moveTo>
                  <a:lnTo>
                    <a:pt x="0" y="87366"/>
                  </a:lnTo>
                  <a:lnTo>
                    <a:pt x="2822" y="55977"/>
                  </a:lnTo>
                  <a:lnTo>
                    <a:pt x="13484" y="23212"/>
                  </a:lnTo>
                  <a:lnTo>
                    <a:pt x="23100" y="12216"/>
                  </a:lnTo>
                  <a:lnTo>
                    <a:pt x="48837" y="0"/>
                  </a:lnTo>
                  <a:lnTo>
                    <a:pt x="62192" y="975"/>
                  </a:lnTo>
                  <a:lnTo>
                    <a:pt x="88319" y="13348"/>
                  </a:lnTo>
                  <a:lnTo>
                    <a:pt x="120086" y="37372"/>
                  </a:lnTo>
                  <a:lnTo>
                    <a:pt x="134745" y="65273"/>
                  </a:lnTo>
                  <a:lnTo>
                    <a:pt x="147169" y="116884"/>
                  </a:lnTo>
                  <a:lnTo>
                    <a:pt x="152400" y="168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7934751" y="10992682"/>
              <a:ext cx="269450" cy="186944"/>
            </a:xfrm>
            <a:custGeom>
              <a:avLst/>
              <a:gdLst/>
              <a:ahLst/>
              <a:cxnLst/>
              <a:rect l="0" t="0" r="0" b="0"/>
              <a:pathLst>
                <a:path w="269450" h="186944">
                  <a:moveTo>
                    <a:pt x="2749" y="43618"/>
                  </a:moveTo>
                  <a:lnTo>
                    <a:pt x="16233" y="63844"/>
                  </a:lnTo>
                  <a:lnTo>
                    <a:pt x="51586" y="89906"/>
                  </a:lnTo>
                  <a:lnTo>
                    <a:pt x="85603" y="95705"/>
                  </a:lnTo>
                  <a:lnTo>
                    <a:pt x="122828" y="92168"/>
                  </a:lnTo>
                  <a:lnTo>
                    <a:pt x="158188" y="81189"/>
                  </a:lnTo>
                  <a:lnTo>
                    <a:pt x="185192" y="63138"/>
                  </a:lnTo>
                  <a:lnTo>
                    <a:pt x="196344" y="52398"/>
                  </a:lnTo>
                  <a:lnTo>
                    <a:pt x="200957" y="41005"/>
                  </a:lnTo>
                  <a:lnTo>
                    <a:pt x="201210" y="29175"/>
                  </a:lnTo>
                  <a:lnTo>
                    <a:pt x="198556" y="17056"/>
                  </a:lnTo>
                  <a:lnTo>
                    <a:pt x="189731" y="8977"/>
                  </a:lnTo>
                  <a:lnTo>
                    <a:pt x="161111" y="0"/>
                  </a:lnTo>
                  <a:lnTo>
                    <a:pt x="118816" y="1688"/>
                  </a:lnTo>
                  <a:lnTo>
                    <a:pt x="65989" y="17867"/>
                  </a:lnTo>
                  <a:lnTo>
                    <a:pt x="25876" y="40535"/>
                  </a:lnTo>
                  <a:lnTo>
                    <a:pt x="9265" y="68118"/>
                  </a:lnTo>
                  <a:lnTo>
                    <a:pt x="0" y="101073"/>
                  </a:lnTo>
                  <a:lnTo>
                    <a:pt x="587" y="129832"/>
                  </a:lnTo>
                  <a:lnTo>
                    <a:pt x="8363" y="142016"/>
                  </a:lnTo>
                  <a:lnTo>
                    <a:pt x="50195" y="171237"/>
                  </a:lnTo>
                  <a:lnTo>
                    <a:pt x="77458" y="184064"/>
                  </a:lnTo>
                  <a:lnTo>
                    <a:pt x="107450" y="186943"/>
                  </a:lnTo>
                  <a:lnTo>
                    <a:pt x="165953" y="177292"/>
                  </a:lnTo>
                  <a:lnTo>
                    <a:pt x="218275" y="151658"/>
                  </a:lnTo>
                  <a:lnTo>
                    <a:pt x="269449" y="119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8297318" y="10871200"/>
              <a:ext cx="33883" cy="368301"/>
            </a:xfrm>
            <a:custGeom>
              <a:avLst/>
              <a:gdLst/>
              <a:ahLst/>
              <a:cxnLst/>
              <a:rect l="0" t="0" r="0" b="0"/>
              <a:pathLst>
                <a:path w="33883" h="368301">
                  <a:moveTo>
                    <a:pt x="33882" y="0"/>
                  </a:moveTo>
                  <a:lnTo>
                    <a:pt x="15015" y="46201"/>
                  </a:lnTo>
                  <a:lnTo>
                    <a:pt x="5271" y="97675"/>
                  </a:lnTo>
                  <a:lnTo>
                    <a:pt x="0" y="143129"/>
                  </a:lnTo>
                  <a:lnTo>
                    <a:pt x="795" y="200453"/>
                  </a:lnTo>
                  <a:lnTo>
                    <a:pt x="6204" y="253186"/>
                  </a:lnTo>
                  <a:lnTo>
                    <a:pt x="14774" y="314830"/>
                  </a:lnTo>
                  <a:lnTo>
                    <a:pt x="33882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8229600" y="10998200"/>
              <a:ext cx="241301" cy="22464"/>
            </a:xfrm>
            <a:custGeom>
              <a:avLst/>
              <a:gdLst/>
              <a:ahLst/>
              <a:cxnLst/>
              <a:rect l="0" t="0" r="0" b="0"/>
              <a:pathLst>
                <a:path w="241301" h="22464">
                  <a:moveTo>
                    <a:pt x="0" y="0"/>
                  </a:moveTo>
                  <a:lnTo>
                    <a:pt x="48971" y="13815"/>
                  </a:lnTo>
                  <a:lnTo>
                    <a:pt x="108584" y="21968"/>
                  </a:lnTo>
                  <a:lnTo>
                    <a:pt x="152681" y="22463"/>
                  </a:lnTo>
                  <a:lnTo>
                    <a:pt x="205008" y="14809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2417351" y="11572822"/>
              <a:ext cx="300450" cy="409551"/>
            </a:xfrm>
            <a:custGeom>
              <a:avLst/>
              <a:gdLst/>
              <a:ahLst/>
              <a:cxnLst/>
              <a:rect l="0" t="0" r="0" b="0"/>
              <a:pathLst>
                <a:path w="300450" h="409551">
                  <a:moveTo>
                    <a:pt x="300449" y="60378"/>
                  </a:moveTo>
                  <a:lnTo>
                    <a:pt x="265096" y="25025"/>
                  </a:lnTo>
                  <a:lnTo>
                    <a:pt x="227258" y="7413"/>
                  </a:lnTo>
                  <a:lnTo>
                    <a:pt x="180299" y="0"/>
                  </a:lnTo>
                  <a:lnTo>
                    <a:pt x="154856" y="5791"/>
                  </a:lnTo>
                  <a:lnTo>
                    <a:pt x="108785" y="32505"/>
                  </a:lnTo>
                  <a:lnTo>
                    <a:pt x="56348" y="90888"/>
                  </a:lnTo>
                  <a:lnTo>
                    <a:pt x="27745" y="138093"/>
                  </a:lnTo>
                  <a:lnTo>
                    <a:pt x="10333" y="191589"/>
                  </a:lnTo>
                  <a:lnTo>
                    <a:pt x="0" y="248363"/>
                  </a:lnTo>
                  <a:lnTo>
                    <a:pt x="405" y="283627"/>
                  </a:lnTo>
                  <a:lnTo>
                    <a:pt x="9993" y="318114"/>
                  </a:lnTo>
                  <a:lnTo>
                    <a:pt x="47871" y="374696"/>
                  </a:lnTo>
                  <a:lnTo>
                    <a:pt x="66366" y="395749"/>
                  </a:lnTo>
                  <a:lnTo>
                    <a:pt x="99046" y="406988"/>
                  </a:lnTo>
                  <a:lnTo>
                    <a:pt x="157518" y="409550"/>
                  </a:lnTo>
                  <a:lnTo>
                    <a:pt x="211549" y="403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2707790" y="11722100"/>
              <a:ext cx="172482" cy="286208"/>
            </a:xfrm>
            <a:custGeom>
              <a:avLst/>
              <a:gdLst/>
              <a:ahLst/>
              <a:cxnLst/>
              <a:rect l="0" t="0" r="0" b="0"/>
              <a:pathLst>
                <a:path w="172482" h="286208">
                  <a:moveTo>
                    <a:pt x="73510" y="0"/>
                  </a:moveTo>
                  <a:lnTo>
                    <a:pt x="53232" y="23100"/>
                  </a:lnTo>
                  <a:lnTo>
                    <a:pt x="25812" y="75328"/>
                  </a:lnTo>
                  <a:lnTo>
                    <a:pt x="6389" y="133569"/>
                  </a:lnTo>
                  <a:lnTo>
                    <a:pt x="0" y="182725"/>
                  </a:lnTo>
                  <a:lnTo>
                    <a:pt x="4849" y="239781"/>
                  </a:lnTo>
                  <a:lnTo>
                    <a:pt x="12214" y="255809"/>
                  </a:lnTo>
                  <a:lnTo>
                    <a:pt x="35449" y="281145"/>
                  </a:lnTo>
                  <a:lnTo>
                    <a:pt x="49547" y="286207"/>
                  </a:lnTo>
                  <a:lnTo>
                    <a:pt x="80263" y="284307"/>
                  </a:lnTo>
                  <a:lnTo>
                    <a:pt x="108967" y="270293"/>
                  </a:lnTo>
                  <a:lnTo>
                    <a:pt x="134424" y="248541"/>
                  </a:lnTo>
                  <a:lnTo>
                    <a:pt x="155146" y="220059"/>
                  </a:lnTo>
                  <a:lnTo>
                    <a:pt x="166237" y="188586"/>
                  </a:lnTo>
                  <a:lnTo>
                    <a:pt x="172481" y="139133"/>
                  </a:lnTo>
                  <a:lnTo>
                    <a:pt x="170568" y="92495"/>
                  </a:lnTo>
                  <a:lnTo>
                    <a:pt x="163214" y="66509"/>
                  </a:lnTo>
                  <a:lnTo>
                    <a:pt x="150537" y="45552"/>
                  </a:lnTo>
                  <a:lnTo>
                    <a:pt x="138973" y="38835"/>
                  </a:lnTo>
                  <a:lnTo>
                    <a:pt x="107308" y="31372"/>
                  </a:lnTo>
                  <a:lnTo>
                    <a:pt x="77243" y="35579"/>
                  </a:lnTo>
                  <a:lnTo>
                    <a:pt x="55413" y="45447"/>
                  </a:lnTo>
                  <a:lnTo>
                    <a:pt x="51568" y="50053"/>
                  </a:lnTo>
                  <a:lnTo>
                    <a:pt x="4811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2933700" y="11779175"/>
              <a:ext cx="165101" cy="184226"/>
            </a:xfrm>
            <a:custGeom>
              <a:avLst/>
              <a:gdLst/>
              <a:ahLst/>
              <a:cxnLst/>
              <a:rect l="0" t="0" r="0" b="0"/>
              <a:pathLst>
                <a:path w="165101" h="184226">
                  <a:moveTo>
                    <a:pt x="0" y="6425"/>
                  </a:moveTo>
                  <a:lnTo>
                    <a:pt x="0" y="57120"/>
                  </a:lnTo>
                  <a:lnTo>
                    <a:pt x="0" y="114735"/>
                  </a:lnTo>
                  <a:lnTo>
                    <a:pt x="1411" y="163793"/>
                  </a:lnTo>
                  <a:lnTo>
                    <a:pt x="3763" y="163547"/>
                  </a:lnTo>
                  <a:lnTo>
                    <a:pt x="6742" y="157740"/>
                  </a:lnTo>
                  <a:lnTo>
                    <a:pt x="17677" y="102373"/>
                  </a:lnTo>
                  <a:lnTo>
                    <a:pt x="29854" y="50376"/>
                  </a:lnTo>
                  <a:lnTo>
                    <a:pt x="49141" y="14901"/>
                  </a:lnTo>
                  <a:lnTo>
                    <a:pt x="59572" y="7842"/>
                  </a:lnTo>
                  <a:lnTo>
                    <a:pt x="86213" y="0"/>
                  </a:lnTo>
                  <a:lnTo>
                    <a:pt x="98398" y="730"/>
                  </a:lnTo>
                  <a:lnTo>
                    <a:pt x="119462" y="9068"/>
                  </a:lnTo>
                  <a:lnTo>
                    <a:pt x="134468" y="33471"/>
                  </a:lnTo>
                  <a:lnTo>
                    <a:pt x="147087" y="83113"/>
                  </a:lnTo>
                  <a:lnTo>
                    <a:pt x="150826" y="133570"/>
                  </a:lnTo>
                  <a:lnTo>
                    <a:pt x="153112" y="161712"/>
                  </a:lnTo>
                  <a:lnTo>
                    <a:pt x="155697" y="169215"/>
                  </a:lnTo>
                  <a:lnTo>
                    <a:pt x="165100" y="1842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3152906" y="11658600"/>
              <a:ext cx="196391" cy="270642"/>
            </a:xfrm>
            <a:custGeom>
              <a:avLst/>
              <a:gdLst/>
              <a:ahLst/>
              <a:cxnLst/>
              <a:rect l="0" t="0" r="0" b="0"/>
              <a:pathLst>
                <a:path w="196391" h="270642">
                  <a:moveTo>
                    <a:pt x="187194" y="0"/>
                  </a:moveTo>
                  <a:lnTo>
                    <a:pt x="134164" y="28611"/>
                  </a:lnTo>
                  <a:lnTo>
                    <a:pt x="72600" y="64480"/>
                  </a:lnTo>
                  <a:lnTo>
                    <a:pt x="10483" y="114387"/>
                  </a:lnTo>
                  <a:lnTo>
                    <a:pt x="1653" y="122824"/>
                  </a:lnTo>
                  <a:lnTo>
                    <a:pt x="0" y="132683"/>
                  </a:lnTo>
                  <a:lnTo>
                    <a:pt x="9452" y="154925"/>
                  </a:lnTo>
                  <a:lnTo>
                    <a:pt x="39053" y="171397"/>
                  </a:lnTo>
                  <a:lnTo>
                    <a:pt x="80431" y="182010"/>
                  </a:lnTo>
                  <a:lnTo>
                    <a:pt x="127044" y="186726"/>
                  </a:lnTo>
                  <a:lnTo>
                    <a:pt x="180661" y="196124"/>
                  </a:lnTo>
                  <a:lnTo>
                    <a:pt x="189894" y="202716"/>
                  </a:lnTo>
                  <a:lnTo>
                    <a:pt x="194639" y="211344"/>
                  </a:lnTo>
                  <a:lnTo>
                    <a:pt x="196390" y="221329"/>
                  </a:lnTo>
                  <a:lnTo>
                    <a:pt x="191914" y="230808"/>
                  </a:lnTo>
                  <a:lnTo>
                    <a:pt x="171888" y="248866"/>
                  </a:lnTo>
                  <a:lnTo>
                    <a:pt x="128880" y="268158"/>
                  </a:lnTo>
                  <a:lnTo>
                    <a:pt x="104362" y="270641"/>
                  </a:lnTo>
                  <a:lnTo>
                    <a:pt x="72894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3431977" y="11595100"/>
              <a:ext cx="47824" cy="342901"/>
            </a:xfrm>
            <a:custGeom>
              <a:avLst/>
              <a:gdLst/>
              <a:ahLst/>
              <a:cxnLst/>
              <a:rect l="0" t="0" r="0" b="0"/>
              <a:pathLst>
                <a:path w="47824" h="342901">
                  <a:moveTo>
                    <a:pt x="47823" y="0"/>
                  </a:moveTo>
                  <a:lnTo>
                    <a:pt x="37684" y="44790"/>
                  </a:lnTo>
                  <a:lnTo>
                    <a:pt x="30147" y="90932"/>
                  </a:lnTo>
                  <a:lnTo>
                    <a:pt x="24712" y="152218"/>
                  </a:lnTo>
                  <a:lnTo>
                    <a:pt x="16359" y="206125"/>
                  </a:lnTo>
                  <a:lnTo>
                    <a:pt x="2306" y="266180"/>
                  </a:lnTo>
                  <a:lnTo>
                    <a:pt x="0" y="310133"/>
                  </a:lnTo>
                  <a:lnTo>
                    <a:pt x="9723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3352800" y="117221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59023" y="34337"/>
                  </a:lnTo>
                  <a:lnTo>
                    <a:pt x="112973" y="20522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3594100" y="119126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3940168" y="11493500"/>
              <a:ext cx="136533" cy="406401"/>
            </a:xfrm>
            <a:custGeom>
              <a:avLst/>
              <a:gdLst/>
              <a:ahLst/>
              <a:cxnLst/>
              <a:rect l="0" t="0" r="0" b="0"/>
              <a:pathLst>
                <a:path w="136533" h="406401">
                  <a:moveTo>
                    <a:pt x="123832" y="0"/>
                  </a:moveTo>
                  <a:lnTo>
                    <a:pt x="96864" y="6741"/>
                  </a:lnTo>
                  <a:lnTo>
                    <a:pt x="72335" y="25104"/>
                  </a:lnTo>
                  <a:lnTo>
                    <a:pt x="42251" y="63412"/>
                  </a:lnTo>
                  <a:lnTo>
                    <a:pt x="19445" y="114282"/>
                  </a:lnTo>
                  <a:lnTo>
                    <a:pt x="2762" y="175236"/>
                  </a:lnTo>
                  <a:lnTo>
                    <a:pt x="0" y="227683"/>
                  </a:lnTo>
                  <a:lnTo>
                    <a:pt x="4355" y="271937"/>
                  </a:lnTo>
                  <a:lnTo>
                    <a:pt x="14740" y="324226"/>
                  </a:lnTo>
                  <a:lnTo>
                    <a:pt x="33496" y="359788"/>
                  </a:lnTo>
                  <a:lnTo>
                    <a:pt x="70412" y="388199"/>
                  </a:lnTo>
                  <a:lnTo>
                    <a:pt x="97267" y="398311"/>
                  </a:lnTo>
                  <a:lnTo>
                    <a:pt x="136532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4152900" y="11557000"/>
              <a:ext cx="25401" cy="292101"/>
            </a:xfrm>
            <a:custGeom>
              <a:avLst/>
              <a:gdLst/>
              <a:ahLst/>
              <a:cxnLst/>
              <a:rect l="0" t="0" r="0" b="0"/>
              <a:pathLst>
                <a:path w="25401" h="292101">
                  <a:moveTo>
                    <a:pt x="25400" y="0"/>
                  </a:moveTo>
                  <a:lnTo>
                    <a:pt x="11585" y="59023"/>
                  </a:lnTo>
                  <a:lnTo>
                    <a:pt x="3433" y="112973"/>
                  </a:lnTo>
                  <a:lnTo>
                    <a:pt x="1017" y="168470"/>
                  </a:lnTo>
                  <a:lnTo>
                    <a:pt x="302" y="225836"/>
                  </a:lnTo>
                  <a:lnTo>
                    <a:pt x="89" y="267292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4252077" y="11530742"/>
              <a:ext cx="205624" cy="318249"/>
            </a:xfrm>
            <a:custGeom>
              <a:avLst/>
              <a:gdLst/>
              <a:ahLst/>
              <a:cxnLst/>
              <a:rect l="0" t="0" r="0" b="0"/>
              <a:pathLst>
                <a:path w="205624" h="318249">
                  <a:moveTo>
                    <a:pt x="167523" y="51658"/>
                  </a:moveTo>
                  <a:lnTo>
                    <a:pt x="132170" y="5370"/>
                  </a:lnTo>
                  <a:lnTo>
                    <a:pt x="121376" y="1044"/>
                  </a:lnTo>
                  <a:lnTo>
                    <a:pt x="94332" y="0"/>
                  </a:lnTo>
                  <a:lnTo>
                    <a:pt x="82040" y="4519"/>
                  </a:lnTo>
                  <a:lnTo>
                    <a:pt x="60856" y="20830"/>
                  </a:lnTo>
                  <a:lnTo>
                    <a:pt x="39806" y="53812"/>
                  </a:lnTo>
                  <a:lnTo>
                    <a:pt x="38115" y="110623"/>
                  </a:lnTo>
                  <a:lnTo>
                    <a:pt x="46979" y="141835"/>
                  </a:lnTo>
                  <a:lnTo>
                    <a:pt x="75665" y="184868"/>
                  </a:lnTo>
                  <a:lnTo>
                    <a:pt x="111330" y="220545"/>
                  </a:lnTo>
                  <a:lnTo>
                    <a:pt x="138786" y="237726"/>
                  </a:lnTo>
                  <a:lnTo>
                    <a:pt x="146954" y="249082"/>
                  </a:lnTo>
                  <a:lnTo>
                    <a:pt x="152266" y="276750"/>
                  </a:lnTo>
                  <a:lnTo>
                    <a:pt x="147474" y="289208"/>
                  </a:lnTo>
                  <a:lnTo>
                    <a:pt x="127098" y="310576"/>
                  </a:lnTo>
                  <a:lnTo>
                    <a:pt x="95464" y="318193"/>
                  </a:lnTo>
                  <a:lnTo>
                    <a:pt x="77150" y="318248"/>
                  </a:lnTo>
                  <a:lnTo>
                    <a:pt x="41750" y="307019"/>
                  </a:lnTo>
                  <a:lnTo>
                    <a:pt x="24408" y="298099"/>
                  </a:lnTo>
                  <a:lnTo>
                    <a:pt x="12846" y="286507"/>
                  </a:lnTo>
                  <a:lnTo>
                    <a:pt x="0" y="258576"/>
                  </a:lnTo>
                  <a:lnTo>
                    <a:pt x="808" y="243225"/>
                  </a:lnTo>
                  <a:lnTo>
                    <a:pt x="12994" y="211117"/>
                  </a:lnTo>
                  <a:lnTo>
                    <a:pt x="43655" y="174792"/>
                  </a:lnTo>
                  <a:lnTo>
                    <a:pt x="104435" y="138515"/>
                  </a:lnTo>
                  <a:lnTo>
                    <a:pt x="154904" y="113030"/>
                  </a:lnTo>
                  <a:lnTo>
                    <a:pt x="205623" y="102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4503532" y="11553359"/>
              <a:ext cx="195469" cy="318179"/>
            </a:xfrm>
            <a:custGeom>
              <a:avLst/>
              <a:gdLst/>
              <a:ahLst/>
              <a:cxnLst/>
              <a:rect l="0" t="0" r="0" b="0"/>
              <a:pathLst>
                <a:path w="195469" h="318179">
                  <a:moveTo>
                    <a:pt x="157368" y="16341"/>
                  </a:moveTo>
                  <a:lnTo>
                    <a:pt x="143884" y="2857"/>
                  </a:lnTo>
                  <a:lnTo>
                    <a:pt x="118449" y="0"/>
                  </a:lnTo>
                  <a:lnTo>
                    <a:pt x="58115" y="9664"/>
                  </a:lnTo>
                  <a:lnTo>
                    <a:pt x="31411" y="32188"/>
                  </a:lnTo>
                  <a:lnTo>
                    <a:pt x="9665" y="64306"/>
                  </a:lnTo>
                  <a:lnTo>
                    <a:pt x="0" y="97397"/>
                  </a:lnTo>
                  <a:lnTo>
                    <a:pt x="3230" y="130918"/>
                  </a:lnTo>
                  <a:lnTo>
                    <a:pt x="14074" y="161809"/>
                  </a:lnTo>
                  <a:lnTo>
                    <a:pt x="52176" y="213837"/>
                  </a:lnTo>
                  <a:lnTo>
                    <a:pt x="110293" y="271262"/>
                  </a:lnTo>
                  <a:lnTo>
                    <a:pt x="117518" y="283655"/>
                  </a:lnTo>
                  <a:lnTo>
                    <a:pt x="119513" y="294739"/>
                  </a:lnTo>
                  <a:lnTo>
                    <a:pt x="118020" y="304951"/>
                  </a:lnTo>
                  <a:lnTo>
                    <a:pt x="114202" y="314581"/>
                  </a:lnTo>
                  <a:lnTo>
                    <a:pt x="104602" y="318178"/>
                  </a:lnTo>
                  <a:lnTo>
                    <a:pt x="75120" y="314651"/>
                  </a:lnTo>
                  <a:lnTo>
                    <a:pt x="39081" y="296797"/>
                  </a:lnTo>
                  <a:lnTo>
                    <a:pt x="31943" y="283745"/>
                  </a:lnTo>
                  <a:lnTo>
                    <a:pt x="24013" y="246664"/>
                  </a:lnTo>
                  <a:lnTo>
                    <a:pt x="28014" y="209488"/>
                  </a:lnTo>
                  <a:lnTo>
                    <a:pt x="39200" y="176973"/>
                  </a:lnTo>
                  <a:lnTo>
                    <a:pt x="53578" y="153115"/>
                  </a:lnTo>
                  <a:lnTo>
                    <a:pt x="73139" y="136867"/>
                  </a:lnTo>
                  <a:lnTo>
                    <a:pt x="133994" y="100155"/>
                  </a:lnTo>
                  <a:lnTo>
                    <a:pt x="195468" y="67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4724400" y="11597388"/>
              <a:ext cx="201114" cy="302513"/>
            </a:xfrm>
            <a:custGeom>
              <a:avLst/>
              <a:gdLst/>
              <a:ahLst/>
              <a:cxnLst/>
              <a:rect l="0" t="0" r="0" b="0"/>
              <a:pathLst>
                <a:path w="201114" h="302513">
                  <a:moveTo>
                    <a:pt x="0" y="23112"/>
                  </a:moveTo>
                  <a:lnTo>
                    <a:pt x="51497" y="19349"/>
                  </a:lnTo>
                  <a:lnTo>
                    <a:pt x="101738" y="5436"/>
                  </a:lnTo>
                  <a:lnTo>
                    <a:pt x="146483" y="0"/>
                  </a:lnTo>
                  <a:lnTo>
                    <a:pt x="175170" y="6254"/>
                  </a:lnTo>
                  <a:lnTo>
                    <a:pt x="188747" y="11874"/>
                  </a:lnTo>
                  <a:lnTo>
                    <a:pt x="196387" y="21264"/>
                  </a:lnTo>
                  <a:lnTo>
                    <a:pt x="201113" y="46750"/>
                  </a:lnTo>
                  <a:lnTo>
                    <a:pt x="189098" y="99574"/>
                  </a:lnTo>
                  <a:lnTo>
                    <a:pt x="169892" y="160355"/>
                  </a:lnTo>
                  <a:lnTo>
                    <a:pt x="152510" y="216889"/>
                  </a:lnTo>
                  <a:lnTo>
                    <a:pt x="143496" y="261620"/>
                  </a:lnTo>
                  <a:lnTo>
                    <a:pt x="139700" y="302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4787900" y="11722100"/>
              <a:ext cx="203201" cy="63501"/>
            </a:xfrm>
            <a:custGeom>
              <a:avLst/>
              <a:gdLst/>
              <a:ahLst/>
              <a:cxnLst/>
              <a:rect l="0" t="0" r="0" b="0"/>
              <a:pathLst>
                <a:path w="203201" h="63501">
                  <a:moveTo>
                    <a:pt x="203200" y="0"/>
                  </a:moveTo>
                  <a:lnTo>
                    <a:pt x="144177" y="23866"/>
                  </a:lnTo>
                  <a:lnTo>
                    <a:pt x="86464" y="37645"/>
                  </a:lnTo>
                  <a:lnTo>
                    <a:pt x="35967" y="50665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4953000" y="11506200"/>
              <a:ext cx="276038" cy="508001"/>
            </a:xfrm>
            <a:custGeom>
              <a:avLst/>
              <a:gdLst/>
              <a:ahLst/>
              <a:cxnLst/>
              <a:rect l="0" t="0" r="0" b="0"/>
              <a:pathLst>
                <a:path w="276038" h="508001">
                  <a:moveTo>
                    <a:pt x="0" y="0"/>
                  </a:moveTo>
                  <a:lnTo>
                    <a:pt x="51497" y="13815"/>
                  </a:lnTo>
                  <a:lnTo>
                    <a:pt x="101738" y="36595"/>
                  </a:lnTo>
                  <a:lnTo>
                    <a:pt x="153838" y="69683"/>
                  </a:lnTo>
                  <a:lnTo>
                    <a:pt x="197825" y="104843"/>
                  </a:lnTo>
                  <a:lnTo>
                    <a:pt x="239402" y="162814"/>
                  </a:lnTo>
                  <a:lnTo>
                    <a:pt x="255979" y="192306"/>
                  </a:lnTo>
                  <a:lnTo>
                    <a:pt x="271833" y="247166"/>
                  </a:lnTo>
                  <a:lnTo>
                    <a:pt x="276037" y="282477"/>
                  </a:lnTo>
                  <a:lnTo>
                    <a:pt x="264919" y="334090"/>
                  </a:lnTo>
                  <a:lnTo>
                    <a:pt x="235879" y="391960"/>
                  </a:lnTo>
                  <a:lnTo>
                    <a:pt x="199202" y="444157"/>
                  </a:lnTo>
                  <a:lnTo>
                    <a:pt x="176023" y="466925"/>
                  </a:lnTo>
                  <a:lnTo>
                    <a:pt x="130412" y="493040"/>
                  </a:lnTo>
                  <a:lnTo>
                    <a:pt x="101600" y="508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6" name="Group 455"/>
          <p:cNvGrpSpPr/>
          <p:nvPr/>
        </p:nvGrpSpPr>
        <p:grpSpPr>
          <a:xfrm>
            <a:off x="5486400" y="11391900"/>
            <a:ext cx="3721101" cy="571501"/>
            <a:chOff x="5486400" y="11391900"/>
            <a:chExt cx="3721101" cy="571501"/>
          </a:xfrm>
        </p:grpSpPr>
        <p:sp>
          <p:nvSpPr>
            <p:cNvPr id="439" name="Freeform 438"/>
            <p:cNvSpPr/>
            <p:nvPr/>
          </p:nvSpPr>
          <p:spPr>
            <a:xfrm>
              <a:off x="5486400" y="11734800"/>
              <a:ext cx="342901" cy="24723"/>
            </a:xfrm>
            <a:custGeom>
              <a:avLst/>
              <a:gdLst/>
              <a:ahLst/>
              <a:cxnLst/>
              <a:rect l="0" t="0" r="0" b="0"/>
              <a:pathLst>
                <a:path w="342901" h="24723">
                  <a:moveTo>
                    <a:pt x="0" y="0"/>
                  </a:moveTo>
                  <a:lnTo>
                    <a:pt x="48971" y="13815"/>
                  </a:lnTo>
                  <a:lnTo>
                    <a:pt x="108584" y="21968"/>
                  </a:lnTo>
                  <a:lnTo>
                    <a:pt x="156915" y="23875"/>
                  </a:lnTo>
                  <a:lnTo>
                    <a:pt x="211322" y="24722"/>
                  </a:lnTo>
                  <a:lnTo>
                    <a:pt x="270517" y="18458"/>
                  </a:lnTo>
                  <a:lnTo>
                    <a:pt x="330441" y="3407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5651500" y="11633200"/>
              <a:ext cx="188936" cy="292101"/>
            </a:xfrm>
            <a:custGeom>
              <a:avLst/>
              <a:gdLst/>
              <a:ahLst/>
              <a:cxnLst/>
              <a:rect l="0" t="0" r="0" b="0"/>
              <a:pathLst>
                <a:path w="188936" h="292101">
                  <a:moveTo>
                    <a:pt x="0" y="0"/>
                  </a:moveTo>
                  <a:lnTo>
                    <a:pt x="51497" y="3763"/>
                  </a:lnTo>
                  <a:lnTo>
                    <a:pt x="114392" y="23073"/>
                  </a:lnTo>
                  <a:lnTo>
                    <a:pt x="152427" y="46975"/>
                  </a:lnTo>
                  <a:lnTo>
                    <a:pt x="177812" y="73559"/>
                  </a:lnTo>
                  <a:lnTo>
                    <a:pt x="184864" y="88550"/>
                  </a:lnTo>
                  <a:lnTo>
                    <a:pt x="188935" y="120259"/>
                  </a:lnTo>
                  <a:lnTo>
                    <a:pt x="182279" y="149404"/>
                  </a:lnTo>
                  <a:lnTo>
                    <a:pt x="162664" y="185849"/>
                  </a:lnTo>
                  <a:lnTo>
                    <a:pt x="121035" y="240949"/>
                  </a:lnTo>
                  <a:lnTo>
                    <a:pt x="635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6005813" y="11633200"/>
              <a:ext cx="208183" cy="217489"/>
            </a:xfrm>
            <a:custGeom>
              <a:avLst/>
              <a:gdLst/>
              <a:ahLst/>
              <a:cxnLst/>
              <a:rect l="0" t="0" r="0" b="0"/>
              <a:pathLst>
                <a:path w="208183" h="217489">
                  <a:moveTo>
                    <a:pt x="52087" y="0"/>
                  </a:moveTo>
                  <a:lnTo>
                    <a:pt x="23081" y="33240"/>
                  </a:lnTo>
                  <a:lnTo>
                    <a:pt x="5799" y="66515"/>
                  </a:lnTo>
                  <a:lnTo>
                    <a:pt x="0" y="108584"/>
                  </a:lnTo>
                  <a:lnTo>
                    <a:pt x="4948" y="152681"/>
                  </a:lnTo>
                  <a:lnTo>
                    <a:pt x="21259" y="191095"/>
                  </a:lnTo>
                  <a:lnTo>
                    <a:pt x="34357" y="203597"/>
                  </a:lnTo>
                  <a:lnTo>
                    <a:pt x="67726" y="217488"/>
                  </a:lnTo>
                  <a:lnTo>
                    <a:pt x="98548" y="216136"/>
                  </a:lnTo>
                  <a:lnTo>
                    <a:pt x="152830" y="192271"/>
                  </a:lnTo>
                  <a:lnTo>
                    <a:pt x="184791" y="161861"/>
                  </a:lnTo>
                  <a:lnTo>
                    <a:pt x="205393" y="126041"/>
                  </a:lnTo>
                  <a:lnTo>
                    <a:pt x="208182" y="101174"/>
                  </a:lnTo>
                  <a:lnTo>
                    <a:pt x="206950" y="88616"/>
                  </a:lnTo>
                  <a:lnTo>
                    <a:pt x="190530" y="59611"/>
                  </a:lnTo>
                  <a:lnTo>
                    <a:pt x="163006" y="30727"/>
                  </a:lnTo>
                  <a:lnTo>
                    <a:pt x="127255" y="8482"/>
                  </a:lnTo>
                  <a:lnTo>
                    <a:pt x="110666" y="4244"/>
                  </a:lnTo>
                  <a:lnTo>
                    <a:pt x="52087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6286500" y="11642227"/>
              <a:ext cx="180913" cy="206874"/>
            </a:xfrm>
            <a:custGeom>
              <a:avLst/>
              <a:gdLst/>
              <a:ahLst/>
              <a:cxnLst/>
              <a:rect l="0" t="0" r="0" b="0"/>
              <a:pathLst>
                <a:path w="180913" h="206874">
                  <a:moveTo>
                    <a:pt x="0" y="29073"/>
                  </a:moveTo>
                  <a:lnTo>
                    <a:pt x="0" y="88096"/>
                  </a:lnTo>
                  <a:lnTo>
                    <a:pt x="0" y="106522"/>
                  </a:lnTo>
                  <a:lnTo>
                    <a:pt x="1411" y="111750"/>
                  </a:lnTo>
                  <a:lnTo>
                    <a:pt x="3763" y="108179"/>
                  </a:lnTo>
                  <a:lnTo>
                    <a:pt x="24418" y="51755"/>
                  </a:lnTo>
                  <a:lnTo>
                    <a:pt x="61014" y="6630"/>
                  </a:lnTo>
                  <a:lnTo>
                    <a:pt x="75954" y="0"/>
                  </a:lnTo>
                  <a:lnTo>
                    <a:pt x="107605" y="159"/>
                  </a:lnTo>
                  <a:lnTo>
                    <a:pt x="132961" y="9637"/>
                  </a:lnTo>
                  <a:lnTo>
                    <a:pt x="143674" y="16116"/>
                  </a:lnTo>
                  <a:lnTo>
                    <a:pt x="159341" y="34603"/>
                  </a:lnTo>
                  <a:lnTo>
                    <a:pt x="180896" y="80965"/>
                  </a:lnTo>
                  <a:lnTo>
                    <a:pt x="180912" y="138522"/>
                  </a:lnTo>
                  <a:lnTo>
                    <a:pt x="179183" y="169910"/>
                  </a:lnTo>
                  <a:lnTo>
                    <a:pt x="177800" y="2068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6604000" y="11468100"/>
              <a:ext cx="63501" cy="342901"/>
            </a:xfrm>
            <a:custGeom>
              <a:avLst/>
              <a:gdLst/>
              <a:ahLst/>
              <a:cxnLst/>
              <a:rect l="0" t="0" r="0" b="0"/>
              <a:pathLst>
                <a:path w="63501" h="342901">
                  <a:moveTo>
                    <a:pt x="63500" y="0"/>
                  </a:moveTo>
                  <a:lnTo>
                    <a:pt x="44633" y="49285"/>
                  </a:lnTo>
                  <a:lnTo>
                    <a:pt x="30314" y="98172"/>
                  </a:lnTo>
                  <a:lnTo>
                    <a:pt x="18546" y="149816"/>
                  </a:lnTo>
                  <a:lnTo>
                    <a:pt x="13021" y="207766"/>
                  </a:lnTo>
                  <a:lnTo>
                    <a:pt x="4485" y="262722"/>
                  </a:lnTo>
                  <a:lnTo>
                    <a:pt x="886" y="324972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6769100" y="11569700"/>
              <a:ext cx="88901" cy="190501"/>
            </a:xfrm>
            <a:custGeom>
              <a:avLst/>
              <a:gdLst/>
              <a:ahLst/>
              <a:cxnLst/>
              <a:rect l="0" t="0" r="0" b="0"/>
              <a:pathLst>
                <a:path w="88901" h="190501">
                  <a:moveTo>
                    <a:pt x="0" y="0"/>
                  </a:moveTo>
                  <a:lnTo>
                    <a:pt x="1411" y="50695"/>
                  </a:lnTo>
                  <a:lnTo>
                    <a:pt x="11550" y="104077"/>
                  </a:lnTo>
                  <a:lnTo>
                    <a:pt x="33212" y="141061"/>
                  </a:lnTo>
                  <a:lnTo>
                    <a:pt x="62992" y="173970"/>
                  </a:lnTo>
                  <a:lnTo>
                    <a:pt x="889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6794500" y="11531600"/>
              <a:ext cx="127001" cy="431801"/>
            </a:xfrm>
            <a:custGeom>
              <a:avLst/>
              <a:gdLst/>
              <a:ahLst/>
              <a:cxnLst/>
              <a:rect l="0" t="0" r="0" b="0"/>
              <a:pathLst>
                <a:path w="127001" h="431801">
                  <a:moveTo>
                    <a:pt x="127000" y="0"/>
                  </a:moveTo>
                  <a:lnTo>
                    <a:pt x="123237" y="55259"/>
                  </a:lnTo>
                  <a:lnTo>
                    <a:pt x="113185" y="102922"/>
                  </a:lnTo>
                  <a:lnTo>
                    <a:pt x="101270" y="156555"/>
                  </a:lnTo>
                  <a:lnTo>
                    <a:pt x="85040" y="217131"/>
                  </a:lnTo>
                  <a:lnTo>
                    <a:pt x="62356" y="279765"/>
                  </a:lnTo>
                  <a:lnTo>
                    <a:pt x="41524" y="335482"/>
                  </a:lnTo>
                  <a:lnTo>
                    <a:pt x="21843" y="392235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7137473" y="11404600"/>
              <a:ext cx="38028" cy="317501"/>
            </a:xfrm>
            <a:custGeom>
              <a:avLst/>
              <a:gdLst/>
              <a:ahLst/>
              <a:cxnLst/>
              <a:rect l="0" t="0" r="0" b="0"/>
              <a:pathLst>
                <a:path w="38028" h="317501">
                  <a:moveTo>
                    <a:pt x="38027" y="0"/>
                  </a:moveTo>
                  <a:lnTo>
                    <a:pt x="24543" y="13484"/>
                  </a:lnTo>
                  <a:lnTo>
                    <a:pt x="9416" y="55579"/>
                  </a:lnTo>
                  <a:lnTo>
                    <a:pt x="2738" y="105995"/>
                  </a:lnTo>
                  <a:lnTo>
                    <a:pt x="760" y="156681"/>
                  </a:lnTo>
                  <a:lnTo>
                    <a:pt x="173" y="207447"/>
                  </a:lnTo>
                  <a:lnTo>
                    <a:pt x="0" y="264979"/>
                  </a:lnTo>
                  <a:lnTo>
                    <a:pt x="3722" y="290865"/>
                  </a:lnTo>
                  <a:lnTo>
                    <a:pt x="12627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7243038" y="11535365"/>
              <a:ext cx="186463" cy="224836"/>
            </a:xfrm>
            <a:custGeom>
              <a:avLst/>
              <a:gdLst/>
              <a:ahLst/>
              <a:cxnLst/>
              <a:rect l="0" t="0" r="0" b="0"/>
              <a:pathLst>
                <a:path w="186463" h="224836">
                  <a:moveTo>
                    <a:pt x="186462" y="21635"/>
                  </a:moveTo>
                  <a:lnTo>
                    <a:pt x="145906" y="4179"/>
                  </a:lnTo>
                  <a:lnTo>
                    <a:pt x="101225" y="0"/>
                  </a:lnTo>
                  <a:lnTo>
                    <a:pt x="73790" y="4023"/>
                  </a:lnTo>
                  <a:lnTo>
                    <a:pt x="47485" y="18041"/>
                  </a:lnTo>
                  <a:lnTo>
                    <a:pt x="34544" y="27706"/>
                  </a:lnTo>
                  <a:lnTo>
                    <a:pt x="16403" y="57258"/>
                  </a:lnTo>
                  <a:lnTo>
                    <a:pt x="2018" y="113564"/>
                  </a:lnTo>
                  <a:lnTo>
                    <a:pt x="0" y="133721"/>
                  </a:lnTo>
                  <a:lnTo>
                    <a:pt x="2887" y="149981"/>
                  </a:lnTo>
                  <a:lnTo>
                    <a:pt x="17384" y="175574"/>
                  </a:lnTo>
                  <a:lnTo>
                    <a:pt x="29999" y="180705"/>
                  </a:lnTo>
                  <a:lnTo>
                    <a:pt x="62830" y="178881"/>
                  </a:lnTo>
                  <a:lnTo>
                    <a:pt x="107497" y="161987"/>
                  </a:lnTo>
                  <a:lnTo>
                    <a:pt x="126907" y="143280"/>
                  </a:lnTo>
                  <a:lnTo>
                    <a:pt x="145768" y="105186"/>
                  </a:lnTo>
                  <a:lnTo>
                    <a:pt x="150866" y="90035"/>
                  </a:lnTo>
                  <a:lnTo>
                    <a:pt x="152853" y="86991"/>
                  </a:lnTo>
                  <a:lnTo>
                    <a:pt x="149667" y="132800"/>
                  </a:lnTo>
                  <a:lnTo>
                    <a:pt x="149232" y="150778"/>
                  </a:lnTo>
                  <a:lnTo>
                    <a:pt x="160037" y="182043"/>
                  </a:lnTo>
                  <a:lnTo>
                    <a:pt x="186462" y="224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7512336" y="11544300"/>
              <a:ext cx="201993" cy="254001"/>
            </a:xfrm>
            <a:custGeom>
              <a:avLst/>
              <a:gdLst/>
              <a:ahLst/>
              <a:cxnLst/>
              <a:rect l="0" t="0" r="0" b="0"/>
              <a:pathLst>
                <a:path w="201993" h="254001">
                  <a:moveTo>
                    <a:pt x="31464" y="0"/>
                  </a:moveTo>
                  <a:lnTo>
                    <a:pt x="17649" y="51498"/>
                  </a:lnTo>
                  <a:lnTo>
                    <a:pt x="9496" y="96632"/>
                  </a:lnTo>
                  <a:lnTo>
                    <a:pt x="3318" y="150928"/>
                  </a:lnTo>
                  <a:lnTo>
                    <a:pt x="0" y="168353"/>
                  </a:lnTo>
                  <a:lnTo>
                    <a:pt x="610" y="174323"/>
                  </a:lnTo>
                  <a:lnTo>
                    <a:pt x="3839" y="172660"/>
                  </a:lnTo>
                  <a:lnTo>
                    <a:pt x="8814" y="165907"/>
                  </a:lnTo>
                  <a:lnTo>
                    <a:pt x="22558" y="109208"/>
                  </a:lnTo>
                  <a:lnTo>
                    <a:pt x="42309" y="56817"/>
                  </a:lnTo>
                  <a:lnTo>
                    <a:pt x="72778" y="14483"/>
                  </a:lnTo>
                  <a:lnTo>
                    <a:pt x="85817" y="8244"/>
                  </a:lnTo>
                  <a:lnTo>
                    <a:pt x="115358" y="8838"/>
                  </a:lnTo>
                  <a:lnTo>
                    <a:pt x="139777" y="18510"/>
                  </a:lnTo>
                  <a:lnTo>
                    <a:pt x="150239" y="25040"/>
                  </a:lnTo>
                  <a:lnTo>
                    <a:pt x="165627" y="43585"/>
                  </a:lnTo>
                  <a:lnTo>
                    <a:pt x="187003" y="96725"/>
                  </a:lnTo>
                  <a:lnTo>
                    <a:pt x="201992" y="152848"/>
                  </a:lnTo>
                  <a:lnTo>
                    <a:pt x="198055" y="213061"/>
                  </a:lnTo>
                  <a:lnTo>
                    <a:pt x="196564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7788389" y="11391900"/>
              <a:ext cx="225312" cy="375271"/>
            </a:xfrm>
            <a:custGeom>
              <a:avLst/>
              <a:gdLst/>
              <a:ahLst/>
              <a:cxnLst/>
              <a:rect l="0" t="0" r="0" b="0"/>
              <a:pathLst>
                <a:path w="225312" h="375271">
                  <a:moveTo>
                    <a:pt x="225311" y="0"/>
                  </a:moveTo>
                  <a:lnTo>
                    <a:pt x="211496" y="51497"/>
                  </a:lnTo>
                  <a:lnTo>
                    <a:pt x="199581" y="96632"/>
                  </a:lnTo>
                  <a:lnTo>
                    <a:pt x="187113" y="150928"/>
                  </a:lnTo>
                  <a:lnTo>
                    <a:pt x="174482" y="202764"/>
                  </a:lnTo>
                  <a:lnTo>
                    <a:pt x="157572" y="264106"/>
                  </a:lnTo>
                  <a:lnTo>
                    <a:pt x="156635" y="290947"/>
                  </a:lnTo>
                  <a:lnTo>
                    <a:pt x="158360" y="304031"/>
                  </a:lnTo>
                  <a:lnTo>
                    <a:pt x="160921" y="308521"/>
                  </a:lnTo>
                  <a:lnTo>
                    <a:pt x="164040" y="307280"/>
                  </a:lnTo>
                  <a:lnTo>
                    <a:pt x="167530" y="302220"/>
                  </a:lnTo>
                  <a:lnTo>
                    <a:pt x="172443" y="254646"/>
                  </a:lnTo>
                  <a:lnTo>
                    <a:pt x="160414" y="200413"/>
                  </a:lnTo>
                  <a:lnTo>
                    <a:pt x="149591" y="188642"/>
                  </a:lnTo>
                  <a:lnTo>
                    <a:pt x="118750" y="175563"/>
                  </a:lnTo>
                  <a:lnTo>
                    <a:pt x="104881" y="174898"/>
                  </a:lnTo>
                  <a:lnTo>
                    <a:pt x="81946" y="181684"/>
                  </a:lnTo>
                  <a:lnTo>
                    <a:pt x="53167" y="201371"/>
                  </a:lnTo>
                  <a:lnTo>
                    <a:pt x="26766" y="231821"/>
                  </a:lnTo>
                  <a:lnTo>
                    <a:pt x="7811" y="274396"/>
                  </a:lnTo>
                  <a:lnTo>
                    <a:pt x="0" y="329501"/>
                  </a:lnTo>
                  <a:lnTo>
                    <a:pt x="4548" y="345256"/>
                  </a:lnTo>
                  <a:lnTo>
                    <a:pt x="24653" y="370288"/>
                  </a:lnTo>
                  <a:lnTo>
                    <a:pt x="40739" y="375270"/>
                  </a:lnTo>
                  <a:lnTo>
                    <a:pt x="81190" y="373280"/>
                  </a:lnTo>
                  <a:lnTo>
                    <a:pt x="141496" y="351828"/>
                  </a:lnTo>
                  <a:lnTo>
                    <a:pt x="161811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8050658" y="11531600"/>
              <a:ext cx="188082" cy="213226"/>
            </a:xfrm>
            <a:custGeom>
              <a:avLst/>
              <a:gdLst/>
              <a:ahLst/>
              <a:cxnLst/>
              <a:rect l="0" t="0" r="0" b="0"/>
              <a:pathLst>
                <a:path w="188082" h="213226">
                  <a:moveTo>
                    <a:pt x="90042" y="0"/>
                  </a:moveTo>
                  <a:lnTo>
                    <a:pt x="63074" y="13484"/>
                  </a:lnTo>
                  <a:lnTo>
                    <a:pt x="42308" y="38919"/>
                  </a:lnTo>
                  <a:lnTo>
                    <a:pt x="5981" y="99253"/>
                  </a:lnTo>
                  <a:lnTo>
                    <a:pt x="0" y="133483"/>
                  </a:lnTo>
                  <a:lnTo>
                    <a:pt x="381" y="152488"/>
                  </a:lnTo>
                  <a:lnTo>
                    <a:pt x="15855" y="184894"/>
                  </a:lnTo>
                  <a:lnTo>
                    <a:pt x="27885" y="199463"/>
                  </a:lnTo>
                  <a:lnTo>
                    <a:pt x="42959" y="207764"/>
                  </a:lnTo>
                  <a:lnTo>
                    <a:pt x="78523" y="213225"/>
                  </a:lnTo>
                  <a:lnTo>
                    <a:pt x="124729" y="208366"/>
                  </a:lnTo>
                  <a:lnTo>
                    <a:pt x="148262" y="197970"/>
                  </a:lnTo>
                  <a:lnTo>
                    <a:pt x="158489" y="191247"/>
                  </a:lnTo>
                  <a:lnTo>
                    <a:pt x="173614" y="172488"/>
                  </a:lnTo>
                  <a:lnTo>
                    <a:pt x="179623" y="161558"/>
                  </a:lnTo>
                  <a:lnTo>
                    <a:pt x="188081" y="105725"/>
                  </a:lnTo>
                  <a:lnTo>
                    <a:pt x="182533" y="70977"/>
                  </a:lnTo>
                  <a:lnTo>
                    <a:pt x="177103" y="55785"/>
                  </a:lnTo>
                  <a:lnTo>
                    <a:pt x="159780" y="35141"/>
                  </a:lnTo>
                  <a:lnTo>
                    <a:pt x="136559" y="21263"/>
                  </a:lnTo>
                  <a:lnTo>
                    <a:pt x="107424" y="10391"/>
                  </a:lnTo>
                  <a:lnTo>
                    <a:pt x="83186" y="8381"/>
                  </a:lnTo>
                  <a:lnTo>
                    <a:pt x="51942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8308448" y="11518900"/>
              <a:ext cx="194207" cy="213880"/>
            </a:xfrm>
            <a:custGeom>
              <a:avLst/>
              <a:gdLst/>
              <a:ahLst/>
              <a:cxnLst/>
              <a:rect l="0" t="0" r="0" b="0"/>
              <a:pathLst>
                <a:path w="194207" h="213880">
                  <a:moveTo>
                    <a:pt x="10052" y="63500"/>
                  </a:moveTo>
                  <a:lnTo>
                    <a:pt x="0" y="118759"/>
                  </a:lnTo>
                  <a:lnTo>
                    <a:pt x="1351" y="150149"/>
                  </a:lnTo>
                  <a:lnTo>
                    <a:pt x="11359" y="182914"/>
                  </a:lnTo>
                  <a:lnTo>
                    <a:pt x="28977" y="205002"/>
                  </a:lnTo>
                  <a:lnTo>
                    <a:pt x="39602" y="212868"/>
                  </a:lnTo>
                  <a:lnTo>
                    <a:pt x="49508" y="213879"/>
                  </a:lnTo>
                  <a:lnTo>
                    <a:pt x="58934" y="210319"/>
                  </a:lnTo>
                  <a:lnTo>
                    <a:pt x="68040" y="203712"/>
                  </a:lnTo>
                  <a:lnTo>
                    <a:pt x="81920" y="185083"/>
                  </a:lnTo>
                  <a:lnTo>
                    <a:pt x="102329" y="138630"/>
                  </a:lnTo>
                  <a:lnTo>
                    <a:pt x="108890" y="87799"/>
                  </a:lnTo>
                  <a:lnTo>
                    <a:pt x="108399" y="81110"/>
                  </a:lnTo>
                  <a:lnTo>
                    <a:pt x="106662" y="82295"/>
                  </a:lnTo>
                  <a:lnTo>
                    <a:pt x="104092" y="88730"/>
                  </a:lnTo>
                  <a:lnTo>
                    <a:pt x="110106" y="146931"/>
                  </a:lnTo>
                  <a:lnTo>
                    <a:pt x="117080" y="175369"/>
                  </a:lnTo>
                  <a:lnTo>
                    <a:pt x="125149" y="180413"/>
                  </a:lnTo>
                  <a:lnTo>
                    <a:pt x="136172" y="179542"/>
                  </a:lnTo>
                  <a:lnTo>
                    <a:pt x="149165" y="174728"/>
                  </a:lnTo>
                  <a:lnTo>
                    <a:pt x="171128" y="154328"/>
                  </a:lnTo>
                  <a:lnTo>
                    <a:pt x="180936" y="140985"/>
                  </a:lnTo>
                  <a:lnTo>
                    <a:pt x="191834" y="103583"/>
                  </a:lnTo>
                  <a:lnTo>
                    <a:pt x="194206" y="46214"/>
                  </a:lnTo>
                  <a:lnTo>
                    <a:pt x="189265" y="20540"/>
                  </a:lnTo>
                  <a:lnTo>
                    <a:pt x="1751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8523465" y="11533425"/>
              <a:ext cx="137936" cy="163276"/>
            </a:xfrm>
            <a:custGeom>
              <a:avLst/>
              <a:gdLst/>
              <a:ahLst/>
              <a:cxnLst/>
              <a:rect l="0" t="0" r="0" b="0"/>
              <a:pathLst>
                <a:path w="137936" h="163276">
                  <a:moveTo>
                    <a:pt x="10935" y="137875"/>
                  </a:moveTo>
                  <a:lnTo>
                    <a:pt x="4194" y="158101"/>
                  </a:lnTo>
                  <a:lnTo>
                    <a:pt x="2207" y="158415"/>
                  </a:lnTo>
                  <a:lnTo>
                    <a:pt x="0" y="143711"/>
                  </a:lnTo>
                  <a:lnTo>
                    <a:pt x="10134" y="80963"/>
                  </a:lnTo>
                  <a:lnTo>
                    <a:pt x="37850" y="24876"/>
                  </a:lnTo>
                  <a:lnTo>
                    <a:pt x="45811" y="11742"/>
                  </a:lnTo>
                  <a:lnTo>
                    <a:pt x="55352" y="4398"/>
                  </a:lnTo>
                  <a:lnTo>
                    <a:pt x="65947" y="913"/>
                  </a:lnTo>
                  <a:lnTo>
                    <a:pt x="77243" y="0"/>
                  </a:lnTo>
                  <a:lnTo>
                    <a:pt x="87596" y="3625"/>
                  </a:lnTo>
                  <a:lnTo>
                    <a:pt x="106625" y="18942"/>
                  </a:lnTo>
                  <a:lnTo>
                    <a:pt x="126463" y="51366"/>
                  </a:lnTo>
                  <a:lnTo>
                    <a:pt x="134536" y="101267"/>
                  </a:lnTo>
                  <a:lnTo>
                    <a:pt x="137935" y="1632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8714903" y="11490095"/>
              <a:ext cx="184332" cy="187020"/>
            </a:xfrm>
            <a:custGeom>
              <a:avLst/>
              <a:gdLst/>
              <a:ahLst/>
              <a:cxnLst/>
              <a:rect l="0" t="0" r="0" b="0"/>
              <a:pathLst>
                <a:path w="184332" h="187020">
                  <a:moveTo>
                    <a:pt x="9997" y="54205"/>
                  </a:moveTo>
                  <a:lnTo>
                    <a:pt x="23481" y="67689"/>
                  </a:lnTo>
                  <a:lnTo>
                    <a:pt x="45153" y="74309"/>
                  </a:lnTo>
                  <a:lnTo>
                    <a:pt x="105057" y="78559"/>
                  </a:lnTo>
                  <a:lnTo>
                    <a:pt x="147759" y="72553"/>
                  </a:lnTo>
                  <a:lnTo>
                    <a:pt x="180481" y="55095"/>
                  </a:lnTo>
                  <a:lnTo>
                    <a:pt x="184331" y="46332"/>
                  </a:lnTo>
                  <a:lnTo>
                    <a:pt x="184075" y="36256"/>
                  </a:lnTo>
                  <a:lnTo>
                    <a:pt x="181082" y="25306"/>
                  </a:lnTo>
                  <a:lnTo>
                    <a:pt x="172031" y="16594"/>
                  </a:lnTo>
                  <a:lnTo>
                    <a:pt x="143160" y="3152"/>
                  </a:lnTo>
                  <a:lnTo>
                    <a:pt x="114336" y="0"/>
                  </a:lnTo>
                  <a:lnTo>
                    <a:pt x="61338" y="9474"/>
                  </a:lnTo>
                  <a:lnTo>
                    <a:pt x="29599" y="27624"/>
                  </a:lnTo>
                  <a:lnTo>
                    <a:pt x="2321" y="71102"/>
                  </a:lnTo>
                  <a:lnTo>
                    <a:pt x="0" y="108752"/>
                  </a:lnTo>
                  <a:lnTo>
                    <a:pt x="3332" y="128669"/>
                  </a:lnTo>
                  <a:lnTo>
                    <a:pt x="22086" y="158327"/>
                  </a:lnTo>
                  <a:lnTo>
                    <a:pt x="34990" y="170186"/>
                  </a:lnTo>
                  <a:lnTo>
                    <a:pt x="71905" y="183363"/>
                  </a:lnTo>
                  <a:lnTo>
                    <a:pt x="125236" y="187019"/>
                  </a:lnTo>
                  <a:lnTo>
                    <a:pt x="162397" y="1812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8955025" y="11468100"/>
              <a:ext cx="100076" cy="213827"/>
            </a:xfrm>
            <a:custGeom>
              <a:avLst/>
              <a:gdLst/>
              <a:ahLst/>
              <a:cxnLst/>
              <a:rect l="0" t="0" r="0" b="0"/>
              <a:pathLst>
                <a:path w="100076" h="213827">
                  <a:moveTo>
                    <a:pt x="23875" y="0"/>
                  </a:moveTo>
                  <a:lnTo>
                    <a:pt x="10060" y="62785"/>
                  </a:lnTo>
                  <a:lnTo>
                    <a:pt x="3624" y="105516"/>
                  </a:lnTo>
                  <a:lnTo>
                    <a:pt x="0" y="167828"/>
                  </a:lnTo>
                  <a:lnTo>
                    <a:pt x="338" y="212789"/>
                  </a:lnTo>
                  <a:lnTo>
                    <a:pt x="2540" y="213826"/>
                  </a:lnTo>
                  <a:lnTo>
                    <a:pt x="5418" y="210284"/>
                  </a:lnTo>
                  <a:lnTo>
                    <a:pt x="11449" y="156726"/>
                  </a:lnTo>
                  <a:lnTo>
                    <a:pt x="24765" y="98691"/>
                  </a:lnTo>
                  <a:lnTo>
                    <a:pt x="28702" y="82728"/>
                  </a:lnTo>
                  <a:lnTo>
                    <a:pt x="35560" y="70674"/>
                  </a:lnTo>
                  <a:lnTo>
                    <a:pt x="64026" y="46968"/>
                  </a:lnTo>
                  <a:lnTo>
                    <a:pt x="100075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9080500" y="11480800"/>
              <a:ext cx="127001" cy="241301"/>
            </a:xfrm>
            <a:custGeom>
              <a:avLst/>
              <a:gdLst/>
              <a:ahLst/>
              <a:cxnLst/>
              <a:rect l="0" t="0" r="0" b="0"/>
              <a:pathLst>
                <a:path w="127001" h="241301">
                  <a:moveTo>
                    <a:pt x="127000" y="0"/>
                  </a:moveTo>
                  <a:lnTo>
                    <a:pt x="73970" y="24419"/>
                  </a:lnTo>
                  <a:lnTo>
                    <a:pt x="37439" y="54272"/>
                  </a:lnTo>
                  <a:lnTo>
                    <a:pt x="13288" y="89929"/>
                  </a:lnTo>
                  <a:lnTo>
                    <a:pt x="11681" y="100874"/>
                  </a:lnTo>
                  <a:lnTo>
                    <a:pt x="17421" y="120562"/>
                  </a:lnTo>
                  <a:lnTo>
                    <a:pt x="33142" y="134958"/>
                  </a:lnTo>
                  <a:lnTo>
                    <a:pt x="88509" y="170381"/>
                  </a:lnTo>
                  <a:lnTo>
                    <a:pt x="108011" y="186733"/>
                  </a:lnTo>
                  <a:lnTo>
                    <a:pt x="111519" y="195044"/>
                  </a:lnTo>
                  <a:lnTo>
                    <a:pt x="111035" y="203407"/>
                  </a:lnTo>
                  <a:lnTo>
                    <a:pt x="107890" y="211804"/>
                  </a:lnTo>
                  <a:lnTo>
                    <a:pt x="93107" y="224899"/>
                  </a:lnTo>
                  <a:lnTo>
                    <a:pt x="83238" y="230366"/>
                  </a:lnTo>
                  <a:lnTo>
                    <a:pt x="23759" y="23914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4" name="Group 463"/>
          <p:cNvGrpSpPr/>
          <p:nvPr/>
        </p:nvGrpSpPr>
        <p:grpSpPr>
          <a:xfrm>
            <a:off x="2422284" y="12128500"/>
            <a:ext cx="1679817" cy="313138"/>
            <a:chOff x="2422284" y="12128500"/>
            <a:chExt cx="1679817" cy="313138"/>
          </a:xfrm>
        </p:grpSpPr>
        <p:sp>
          <p:nvSpPr>
            <p:cNvPr id="457" name="Freeform 456"/>
            <p:cNvSpPr/>
            <p:nvPr/>
          </p:nvSpPr>
          <p:spPr>
            <a:xfrm>
              <a:off x="2422284" y="12175659"/>
              <a:ext cx="193917" cy="265979"/>
            </a:xfrm>
            <a:custGeom>
              <a:avLst/>
              <a:gdLst/>
              <a:ahLst/>
              <a:cxnLst/>
              <a:rect l="0" t="0" r="0" b="0"/>
              <a:pathLst>
                <a:path w="193917" h="265979">
                  <a:moveTo>
                    <a:pt x="193916" y="16341"/>
                  </a:moveTo>
                  <a:lnTo>
                    <a:pt x="173690" y="2857"/>
                  </a:lnTo>
                  <a:lnTo>
                    <a:pt x="148708" y="0"/>
                  </a:lnTo>
                  <a:lnTo>
                    <a:pt x="120202" y="4845"/>
                  </a:lnTo>
                  <a:lnTo>
                    <a:pt x="93421" y="16406"/>
                  </a:lnTo>
                  <a:lnTo>
                    <a:pt x="33890" y="74220"/>
                  </a:lnTo>
                  <a:lnTo>
                    <a:pt x="9488" y="119339"/>
                  </a:lnTo>
                  <a:lnTo>
                    <a:pt x="0" y="143962"/>
                  </a:lnTo>
                  <a:lnTo>
                    <a:pt x="209" y="195109"/>
                  </a:lnTo>
                  <a:lnTo>
                    <a:pt x="17042" y="230790"/>
                  </a:lnTo>
                  <a:lnTo>
                    <a:pt x="29434" y="248207"/>
                  </a:lnTo>
                  <a:lnTo>
                    <a:pt x="43339" y="258407"/>
                  </a:lnTo>
                  <a:lnTo>
                    <a:pt x="73841" y="265978"/>
                  </a:lnTo>
                  <a:lnTo>
                    <a:pt x="130416" y="257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2626397" y="12204700"/>
              <a:ext cx="218404" cy="226258"/>
            </a:xfrm>
            <a:custGeom>
              <a:avLst/>
              <a:gdLst/>
              <a:ahLst/>
              <a:cxnLst/>
              <a:rect l="0" t="0" r="0" b="0"/>
              <a:pathLst>
                <a:path w="218404" h="226258">
                  <a:moveTo>
                    <a:pt x="142203" y="0"/>
                  </a:moveTo>
                  <a:lnTo>
                    <a:pt x="89173" y="17676"/>
                  </a:lnTo>
                  <a:lnTo>
                    <a:pt x="31372" y="62065"/>
                  </a:lnTo>
                  <a:lnTo>
                    <a:pt x="21749" y="71010"/>
                  </a:lnTo>
                  <a:lnTo>
                    <a:pt x="1464" y="117310"/>
                  </a:lnTo>
                  <a:lnTo>
                    <a:pt x="0" y="168970"/>
                  </a:lnTo>
                  <a:lnTo>
                    <a:pt x="15245" y="213284"/>
                  </a:lnTo>
                  <a:lnTo>
                    <a:pt x="25109" y="221211"/>
                  </a:lnTo>
                  <a:lnTo>
                    <a:pt x="51121" y="226257"/>
                  </a:lnTo>
                  <a:lnTo>
                    <a:pt x="63137" y="222804"/>
                  </a:lnTo>
                  <a:lnTo>
                    <a:pt x="84014" y="207680"/>
                  </a:lnTo>
                  <a:lnTo>
                    <a:pt x="119002" y="163476"/>
                  </a:lnTo>
                  <a:lnTo>
                    <a:pt x="145611" y="101386"/>
                  </a:lnTo>
                  <a:lnTo>
                    <a:pt x="152150" y="49953"/>
                  </a:lnTo>
                  <a:lnTo>
                    <a:pt x="151656" y="43180"/>
                  </a:lnTo>
                  <a:lnTo>
                    <a:pt x="149916" y="44308"/>
                  </a:lnTo>
                  <a:lnTo>
                    <a:pt x="147345" y="50705"/>
                  </a:lnTo>
                  <a:lnTo>
                    <a:pt x="148251" y="69102"/>
                  </a:lnTo>
                  <a:lnTo>
                    <a:pt x="153589" y="128891"/>
                  </a:lnTo>
                  <a:lnTo>
                    <a:pt x="167998" y="174597"/>
                  </a:lnTo>
                  <a:lnTo>
                    <a:pt x="176333" y="182721"/>
                  </a:lnTo>
                  <a:lnTo>
                    <a:pt x="186123" y="186724"/>
                  </a:lnTo>
                  <a:lnTo>
                    <a:pt x="218403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2910948" y="12217400"/>
              <a:ext cx="238653" cy="183853"/>
            </a:xfrm>
            <a:custGeom>
              <a:avLst/>
              <a:gdLst/>
              <a:ahLst/>
              <a:cxnLst/>
              <a:rect l="0" t="0" r="0" b="0"/>
              <a:pathLst>
                <a:path w="238653" h="183853">
                  <a:moveTo>
                    <a:pt x="10052" y="0"/>
                  </a:moveTo>
                  <a:lnTo>
                    <a:pt x="0" y="55259"/>
                  </a:lnTo>
                  <a:lnTo>
                    <a:pt x="1900" y="106683"/>
                  </a:lnTo>
                  <a:lnTo>
                    <a:pt x="7636" y="162843"/>
                  </a:lnTo>
                  <a:lnTo>
                    <a:pt x="8978" y="183852"/>
                  </a:lnTo>
                  <a:lnTo>
                    <a:pt x="16653" y="126960"/>
                  </a:lnTo>
                  <a:lnTo>
                    <a:pt x="34429" y="75405"/>
                  </a:lnTo>
                  <a:lnTo>
                    <a:pt x="57105" y="47154"/>
                  </a:lnTo>
                  <a:lnTo>
                    <a:pt x="71054" y="35669"/>
                  </a:lnTo>
                  <a:lnTo>
                    <a:pt x="105368" y="22909"/>
                  </a:lnTo>
                  <a:lnTo>
                    <a:pt x="124396" y="19506"/>
                  </a:lnTo>
                  <a:lnTo>
                    <a:pt x="160590" y="27014"/>
                  </a:lnTo>
                  <a:lnTo>
                    <a:pt x="178144" y="34943"/>
                  </a:lnTo>
                  <a:lnTo>
                    <a:pt x="191258" y="47284"/>
                  </a:lnTo>
                  <a:lnTo>
                    <a:pt x="216456" y="96952"/>
                  </a:lnTo>
                  <a:lnTo>
                    <a:pt x="233850" y="149966"/>
                  </a:lnTo>
                  <a:lnTo>
                    <a:pt x="238652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3276600" y="12141200"/>
              <a:ext cx="190501" cy="246869"/>
            </a:xfrm>
            <a:custGeom>
              <a:avLst/>
              <a:gdLst/>
              <a:ahLst/>
              <a:cxnLst/>
              <a:rect l="0" t="0" r="0" b="0"/>
              <a:pathLst>
                <a:path w="190501" h="246869">
                  <a:moveTo>
                    <a:pt x="0" y="25400"/>
                  </a:moveTo>
                  <a:lnTo>
                    <a:pt x="11550" y="84824"/>
                  </a:lnTo>
                  <a:lnTo>
                    <a:pt x="30390" y="142412"/>
                  </a:lnTo>
                  <a:lnTo>
                    <a:pt x="50113" y="201226"/>
                  </a:lnTo>
                  <a:lnTo>
                    <a:pt x="60373" y="226312"/>
                  </a:lnTo>
                  <a:lnTo>
                    <a:pt x="74340" y="246868"/>
                  </a:lnTo>
                  <a:lnTo>
                    <a:pt x="79193" y="246423"/>
                  </a:lnTo>
                  <a:lnTo>
                    <a:pt x="82429" y="239071"/>
                  </a:lnTo>
                  <a:lnTo>
                    <a:pt x="98187" y="177507"/>
                  </a:lnTo>
                  <a:lnTo>
                    <a:pt x="125383" y="114261"/>
                  </a:lnTo>
                  <a:lnTo>
                    <a:pt x="155393" y="50795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3547877" y="12198779"/>
              <a:ext cx="163768" cy="190757"/>
            </a:xfrm>
            <a:custGeom>
              <a:avLst/>
              <a:gdLst/>
              <a:ahLst/>
              <a:cxnLst/>
              <a:rect l="0" t="0" r="0" b="0"/>
              <a:pathLst>
                <a:path w="163768" h="190757">
                  <a:moveTo>
                    <a:pt x="46223" y="31321"/>
                  </a:moveTo>
                  <a:lnTo>
                    <a:pt x="10870" y="91093"/>
                  </a:lnTo>
                  <a:lnTo>
                    <a:pt x="0" y="138558"/>
                  </a:lnTo>
                  <a:lnTo>
                    <a:pt x="2707" y="152201"/>
                  </a:lnTo>
                  <a:lnTo>
                    <a:pt x="17005" y="174886"/>
                  </a:lnTo>
                  <a:lnTo>
                    <a:pt x="41233" y="186850"/>
                  </a:lnTo>
                  <a:lnTo>
                    <a:pt x="69405" y="190756"/>
                  </a:lnTo>
                  <a:lnTo>
                    <a:pt x="96037" y="187789"/>
                  </a:lnTo>
                  <a:lnTo>
                    <a:pt x="118222" y="178004"/>
                  </a:lnTo>
                  <a:lnTo>
                    <a:pt x="128089" y="171443"/>
                  </a:lnTo>
                  <a:lnTo>
                    <a:pt x="142815" y="152864"/>
                  </a:lnTo>
                  <a:lnTo>
                    <a:pt x="163767" y="106444"/>
                  </a:lnTo>
                  <a:lnTo>
                    <a:pt x="161495" y="74116"/>
                  </a:lnTo>
                  <a:lnTo>
                    <a:pt x="151077" y="40463"/>
                  </a:lnTo>
                  <a:lnTo>
                    <a:pt x="137040" y="16099"/>
                  </a:lnTo>
                  <a:lnTo>
                    <a:pt x="125112" y="8473"/>
                  </a:lnTo>
                  <a:lnTo>
                    <a:pt x="93044" y="0"/>
                  </a:lnTo>
                  <a:lnTo>
                    <a:pt x="48807" y="1972"/>
                  </a:lnTo>
                  <a:lnTo>
                    <a:pt x="33261" y="7929"/>
                  </a:lnTo>
                  <a:lnTo>
                    <a:pt x="20823" y="186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3772133" y="12128500"/>
              <a:ext cx="12468" cy="304801"/>
            </a:xfrm>
            <a:custGeom>
              <a:avLst/>
              <a:gdLst/>
              <a:ahLst/>
              <a:cxnLst/>
              <a:rect l="0" t="0" r="0" b="0"/>
              <a:pathLst>
                <a:path w="12468" h="304801">
                  <a:moveTo>
                    <a:pt x="12467" y="0"/>
                  </a:moveTo>
                  <a:lnTo>
                    <a:pt x="8704" y="62786"/>
                  </a:lnTo>
                  <a:lnTo>
                    <a:pt x="2415" y="123026"/>
                  </a:lnTo>
                  <a:lnTo>
                    <a:pt x="551" y="180385"/>
                  </a:lnTo>
                  <a:lnTo>
                    <a:pt x="0" y="238303"/>
                  </a:lnTo>
                  <a:lnTo>
                    <a:pt x="1282" y="269601"/>
                  </a:lnTo>
                  <a:lnTo>
                    <a:pt x="12467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3746500" y="12192212"/>
              <a:ext cx="355601" cy="204117"/>
            </a:xfrm>
            <a:custGeom>
              <a:avLst/>
              <a:gdLst/>
              <a:ahLst/>
              <a:cxnLst/>
              <a:rect l="0" t="0" r="0" b="0"/>
              <a:pathLst>
                <a:path w="355601" h="204117">
                  <a:moveTo>
                    <a:pt x="0" y="75988"/>
                  </a:moveTo>
                  <a:lnTo>
                    <a:pt x="52107" y="86127"/>
                  </a:lnTo>
                  <a:lnTo>
                    <a:pt x="95125" y="93664"/>
                  </a:lnTo>
                  <a:lnTo>
                    <a:pt x="153460" y="99100"/>
                  </a:lnTo>
                  <a:lnTo>
                    <a:pt x="216423" y="90796"/>
                  </a:lnTo>
                  <a:lnTo>
                    <a:pt x="269363" y="76769"/>
                  </a:lnTo>
                  <a:lnTo>
                    <a:pt x="294224" y="57991"/>
                  </a:lnTo>
                  <a:lnTo>
                    <a:pt x="300572" y="47056"/>
                  </a:lnTo>
                  <a:lnTo>
                    <a:pt x="303862" y="23619"/>
                  </a:lnTo>
                  <a:lnTo>
                    <a:pt x="298530" y="14264"/>
                  </a:lnTo>
                  <a:lnTo>
                    <a:pt x="277554" y="107"/>
                  </a:lnTo>
                  <a:lnTo>
                    <a:pt x="262647" y="0"/>
                  </a:lnTo>
                  <a:lnTo>
                    <a:pt x="227269" y="11172"/>
                  </a:lnTo>
                  <a:lnTo>
                    <a:pt x="199316" y="37773"/>
                  </a:lnTo>
                  <a:lnTo>
                    <a:pt x="187911" y="54745"/>
                  </a:lnTo>
                  <a:lnTo>
                    <a:pt x="183130" y="73115"/>
                  </a:lnTo>
                  <a:lnTo>
                    <a:pt x="185343" y="112341"/>
                  </a:lnTo>
                  <a:lnTo>
                    <a:pt x="195734" y="142004"/>
                  </a:lnTo>
                  <a:lnTo>
                    <a:pt x="225401" y="184043"/>
                  </a:lnTo>
                  <a:lnTo>
                    <a:pt x="253049" y="198330"/>
                  </a:lnTo>
                  <a:lnTo>
                    <a:pt x="270299" y="204116"/>
                  </a:lnTo>
                  <a:lnTo>
                    <a:pt x="304518" y="203020"/>
                  </a:lnTo>
                  <a:lnTo>
                    <a:pt x="355600" y="1902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491"/>
          <p:cNvGrpSpPr/>
          <p:nvPr/>
        </p:nvGrpSpPr>
        <p:grpSpPr>
          <a:xfrm>
            <a:off x="2095868" y="11239500"/>
            <a:ext cx="6235333" cy="1828885"/>
            <a:chOff x="2095868" y="11239500"/>
            <a:chExt cx="6235333" cy="1828885"/>
          </a:xfrm>
        </p:grpSpPr>
        <p:sp>
          <p:nvSpPr>
            <p:cNvPr id="465" name="Freeform 464"/>
            <p:cNvSpPr/>
            <p:nvPr/>
          </p:nvSpPr>
          <p:spPr>
            <a:xfrm>
              <a:off x="2095868" y="11239500"/>
              <a:ext cx="545733" cy="1582223"/>
            </a:xfrm>
            <a:custGeom>
              <a:avLst/>
              <a:gdLst/>
              <a:ahLst/>
              <a:cxnLst/>
              <a:rect l="0" t="0" r="0" b="0"/>
              <a:pathLst>
                <a:path w="545733" h="1582223">
                  <a:moveTo>
                    <a:pt x="520332" y="0"/>
                  </a:moveTo>
                  <a:lnTo>
                    <a:pt x="500106" y="6741"/>
                  </a:lnTo>
                  <a:lnTo>
                    <a:pt x="443141" y="53360"/>
                  </a:lnTo>
                  <a:lnTo>
                    <a:pt x="389230" y="113226"/>
                  </a:lnTo>
                  <a:lnTo>
                    <a:pt x="329292" y="160168"/>
                  </a:lnTo>
                  <a:lnTo>
                    <a:pt x="277514" y="214874"/>
                  </a:lnTo>
                  <a:lnTo>
                    <a:pt x="230761" y="263417"/>
                  </a:lnTo>
                  <a:lnTo>
                    <a:pt x="182572" y="314959"/>
                  </a:lnTo>
                  <a:lnTo>
                    <a:pt x="140855" y="375700"/>
                  </a:lnTo>
                  <a:lnTo>
                    <a:pt x="114609" y="422389"/>
                  </a:lnTo>
                  <a:lnTo>
                    <a:pt x="88833" y="471362"/>
                  </a:lnTo>
                  <a:lnTo>
                    <a:pt x="64677" y="522761"/>
                  </a:lnTo>
                  <a:lnTo>
                    <a:pt x="44533" y="578531"/>
                  </a:lnTo>
                  <a:lnTo>
                    <a:pt x="29936" y="636243"/>
                  </a:lnTo>
                  <a:lnTo>
                    <a:pt x="18745" y="694819"/>
                  </a:lnTo>
                  <a:lnTo>
                    <a:pt x="9067" y="753779"/>
                  </a:lnTo>
                  <a:lnTo>
                    <a:pt x="3826" y="812909"/>
                  </a:lnTo>
                  <a:lnTo>
                    <a:pt x="1496" y="873527"/>
                  </a:lnTo>
                  <a:lnTo>
                    <a:pt x="875" y="905495"/>
                  </a:lnTo>
                  <a:lnTo>
                    <a:pt x="460" y="938097"/>
                  </a:lnTo>
                  <a:lnTo>
                    <a:pt x="0" y="1000661"/>
                  </a:lnTo>
                  <a:lnTo>
                    <a:pt x="1207" y="1061394"/>
                  </a:lnTo>
                  <a:lnTo>
                    <a:pt x="6447" y="1121312"/>
                  </a:lnTo>
                  <a:lnTo>
                    <a:pt x="13479" y="1177105"/>
                  </a:lnTo>
                  <a:lnTo>
                    <a:pt x="19897" y="1230124"/>
                  </a:lnTo>
                  <a:lnTo>
                    <a:pt x="22750" y="1281911"/>
                  </a:lnTo>
                  <a:lnTo>
                    <a:pt x="27781" y="1329386"/>
                  </a:lnTo>
                  <a:lnTo>
                    <a:pt x="36131" y="1374005"/>
                  </a:lnTo>
                  <a:lnTo>
                    <a:pt x="56700" y="1435970"/>
                  </a:lnTo>
                  <a:lnTo>
                    <a:pt x="92697" y="1496263"/>
                  </a:lnTo>
                  <a:lnTo>
                    <a:pt x="140155" y="1542197"/>
                  </a:lnTo>
                  <a:lnTo>
                    <a:pt x="191160" y="1569686"/>
                  </a:lnTo>
                  <a:lnTo>
                    <a:pt x="250958" y="1582222"/>
                  </a:lnTo>
                  <a:lnTo>
                    <a:pt x="306619" y="1579194"/>
                  </a:lnTo>
                  <a:lnTo>
                    <a:pt x="365601" y="1569361"/>
                  </a:lnTo>
                  <a:lnTo>
                    <a:pt x="421020" y="1557510"/>
                  </a:lnTo>
                  <a:lnTo>
                    <a:pt x="473189" y="1545061"/>
                  </a:lnTo>
                  <a:lnTo>
                    <a:pt x="517653" y="1525693"/>
                  </a:lnTo>
                  <a:lnTo>
                    <a:pt x="533252" y="1513933"/>
                  </a:lnTo>
                  <a:lnTo>
                    <a:pt x="545732" y="149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2527300" y="12598400"/>
              <a:ext cx="170687" cy="215901"/>
            </a:xfrm>
            <a:custGeom>
              <a:avLst/>
              <a:gdLst/>
              <a:ahLst/>
              <a:cxnLst/>
              <a:rect l="0" t="0" r="0" b="0"/>
              <a:pathLst>
                <a:path w="170687" h="215901">
                  <a:moveTo>
                    <a:pt x="0" y="0"/>
                  </a:moveTo>
                  <a:lnTo>
                    <a:pt x="40556" y="2822"/>
                  </a:lnTo>
                  <a:lnTo>
                    <a:pt x="102921" y="27629"/>
                  </a:lnTo>
                  <a:lnTo>
                    <a:pt x="162852" y="59706"/>
                  </a:lnTo>
                  <a:lnTo>
                    <a:pt x="169246" y="69438"/>
                  </a:lnTo>
                  <a:lnTo>
                    <a:pt x="170686" y="80159"/>
                  </a:lnTo>
                  <a:lnTo>
                    <a:pt x="168824" y="91539"/>
                  </a:lnTo>
                  <a:lnTo>
                    <a:pt x="145978" y="127782"/>
                  </a:lnTo>
                  <a:lnTo>
                    <a:pt x="119139" y="158590"/>
                  </a:lnTo>
                  <a:lnTo>
                    <a:pt x="58602" y="192872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2916275" y="12649200"/>
              <a:ext cx="296826" cy="419185"/>
            </a:xfrm>
            <a:custGeom>
              <a:avLst/>
              <a:gdLst/>
              <a:ahLst/>
              <a:cxnLst/>
              <a:rect l="0" t="0" r="0" b="0"/>
              <a:pathLst>
                <a:path w="296826" h="419185">
                  <a:moveTo>
                    <a:pt x="42825" y="0"/>
                  </a:moveTo>
                  <a:lnTo>
                    <a:pt x="29010" y="48971"/>
                  </a:lnTo>
                  <a:lnTo>
                    <a:pt x="20858" y="101058"/>
                  </a:lnTo>
                  <a:lnTo>
                    <a:pt x="18442" y="156002"/>
                  </a:lnTo>
                  <a:lnTo>
                    <a:pt x="17727" y="216968"/>
                  </a:lnTo>
                  <a:lnTo>
                    <a:pt x="17514" y="275954"/>
                  </a:lnTo>
                  <a:lnTo>
                    <a:pt x="13688" y="329179"/>
                  </a:lnTo>
                  <a:lnTo>
                    <a:pt x="3618" y="384460"/>
                  </a:lnTo>
                  <a:lnTo>
                    <a:pt x="0" y="414993"/>
                  </a:lnTo>
                  <a:lnTo>
                    <a:pt x="2986" y="419184"/>
                  </a:lnTo>
                  <a:lnTo>
                    <a:pt x="7799" y="419156"/>
                  </a:lnTo>
                  <a:lnTo>
                    <a:pt x="56080" y="382787"/>
                  </a:lnTo>
                  <a:lnTo>
                    <a:pt x="116208" y="357626"/>
                  </a:lnTo>
                  <a:lnTo>
                    <a:pt x="160053" y="347263"/>
                  </a:lnTo>
                  <a:lnTo>
                    <a:pt x="212556" y="347956"/>
                  </a:lnTo>
                  <a:lnTo>
                    <a:pt x="261508" y="357098"/>
                  </a:lnTo>
                  <a:lnTo>
                    <a:pt x="296825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3213100" y="128397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10052" y="59023"/>
                  </a:lnTo>
                  <a:lnTo>
                    <a:pt x="11916" y="112973"/>
                  </a:lnTo>
                  <a:lnTo>
                    <a:pt x="12467" y="153419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3251200" y="12712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3390969" y="12700000"/>
              <a:ext cx="12632" cy="342901"/>
            </a:xfrm>
            <a:custGeom>
              <a:avLst/>
              <a:gdLst/>
              <a:ahLst/>
              <a:cxnLst/>
              <a:rect l="0" t="0" r="0" b="0"/>
              <a:pathLst>
                <a:path w="12632" h="342901">
                  <a:moveTo>
                    <a:pt x="12631" y="0"/>
                  </a:moveTo>
                  <a:lnTo>
                    <a:pt x="3903" y="44790"/>
                  </a:lnTo>
                  <a:lnTo>
                    <a:pt x="1696" y="90932"/>
                  </a:lnTo>
                  <a:lnTo>
                    <a:pt x="715" y="136840"/>
                  </a:lnTo>
                  <a:lnTo>
                    <a:pt x="164" y="198590"/>
                  </a:lnTo>
                  <a:lnTo>
                    <a:pt x="0" y="256398"/>
                  </a:lnTo>
                  <a:lnTo>
                    <a:pt x="3714" y="306922"/>
                  </a:lnTo>
                  <a:lnTo>
                    <a:pt x="12631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3594100" y="128016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8728" y="49284"/>
                  </a:lnTo>
                  <a:lnTo>
                    <a:pt x="11523" y="99583"/>
                  </a:lnTo>
                  <a:lnTo>
                    <a:pt x="12351" y="154311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3708400" y="126873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12700" y="0"/>
                  </a:move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3765760" y="12839700"/>
              <a:ext cx="171241" cy="165101"/>
            </a:xfrm>
            <a:custGeom>
              <a:avLst/>
              <a:gdLst/>
              <a:ahLst/>
              <a:cxnLst/>
              <a:rect l="0" t="0" r="0" b="0"/>
              <a:pathLst>
                <a:path w="171241" h="165101">
                  <a:moveTo>
                    <a:pt x="18840" y="0"/>
                  </a:moveTo>
                  <a:lnTo>
                    <a:pt x="5025" y="48971"/>
                  </a:lnTo>
                  <a:lnTo>
                    <a:pt x="0" y="83854"/>
                  </a:lnTo>
                  <a:lnTo>
                    <a:pt x="2470" y="118173"/>
                  </a:lnTo>
                  <a:lnTo>
                    <a:pt x="9338" y="128170"/>
                  </a:lnTo>
                  <a:lnTo>
                    <a:pt x="19561" y="133424"/>
                  </a:lnTo>
                  <a:lnTo>
                    <a:pt x="32021" y="135517"/>
                  </a:lnTo>
                  <a:lnTo>
                    <a:pt x="43149" y="134089"/>
                  </a:lnTo>
                  <a:lnTo>
                    <a:pt x="63040" y="124976"/>
                  </a:lnTo>
                  <a:lnTo>
                    <a:pt x="90105" y="103980"/>
                  </a:lnTo>
                  <a:lnTo>
                    <a:pt x="109257" y="73142"/>
                  </a:lnTo>
                  <a:lnTo>
                    <a:pt x="125548" y="24535"/>
                  </a:lnTo>
                  <a:lnTo>
                    <a:pt x="125256" y="24823"/>
                  </a:lnTo>
                  <a:lnTo>
                    <a:pt x="123651" y="29249"/>
                  </a:lnTo>
                  <a:lnTo>
                    <a:pt x="122485" y="76908"/>
                  </a:lnTo>
                  <a:lnTo>
                    <a:pt x="132178" y="121409"/>
                  </a:lnTo>
                  <a:lnTo>
                    <a:pt x="144942" y="143800"/>
                  </a:lnTo>
                  <a:lnTo>
                    <a:pt x="156260" y="155633"/>
                  </a:lnTo>
                  <a:lnTo>
                    <a:pt x="17124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4006837" y="12808556"/>
              <a:ext cx="174014" cy="241574"/>
            </a:xfrm>
            <a:custGeom>
              <a:avLst/>
              <a:gdLst/>
              <a:ahLst/>
              <a:cxnLst/>
              <a:rect l="0" t="0" r="0" b="0"/>
              <a:pathLst>
                <a:path w="174014" h="241574">
                  <a:moveTo>
                    <a:pt x="82563" y="18444"/>
                  </a:moveTo>
                  <a:lnTo>
                    <a:pt x="55595" y="31928"/>
                  </a:lnTo>
                  <a:lnTo>
                    <a:pt x="18598" y="74023"/>
                  </a:lnTo>
                  <a:lnTo>
                    <a:pt x="4746" y="115112"/>
                  </a:lnTo>
                  <a:lnTo>
                    <a:pt x="0" y="160185"/>
                  </a:lnTo>
                  <a:lnTo>
                    <a:pt x="2594" y="203737"/>
                  </a:lnTo>
                  <a:lnTo>
                    <a:pt x="9495" y="219584"/>
                  </a:lnTo>
                  <a:lnTo>
                    <a:pt x="32214" y="240954"/>
                  </a:lnTo>
                  <a:lnTo>
                    <a:pt x="47586" y="241573"/>
                  </a:lnTo>
                  <a:lnTo>
                    <a:pt x="83480" y="227208"/>
                  </a:lnTo>
                  <a:lnTo>
                    <a:pt x="123130" y="194130"/>
                  </a:lnTo>
                  <a:lnTo>
                    <a:pt x="160400" y="143615"/>
                  </a:lnTo>
                  <a:lnTo>
                    <a:pt x="172661" y="113117"/>
                  </a:lnTo>
                  <a:lnTo>
                    <a:pt x="174013" y="57470"/>
                  </a:lnTo>
                  <a:lnTo>
                    <a:pt x="165070" y="28263"/>
                  </a:lnTo>
                  <a:lnTo>
                    <a:pt x="158735" y="16523"/>
                  </a:lnTo>
                  <a:lnTo>
                    <a:pt x="148866" y="8697"/>
                  </a:lnTo>
                  <a:lnTo>
                    <a:pt x="122850" y="0"/>
                  </a:lnTo>
                  <a:lnTo>
                    <a:pt x="83211" y="1847"/>
                  </a:lnTo>
                  <a:lnTo>
                    <a:pt x="61214" y="15301"/>
                  </a:lnTo>
                  <a:lnTo>
                    <a:pt x="31763" y="438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4247532" y="12687300"/>
              <a:ext cx="19669" cy="330201"/>
            </a:xfrm>
            <a:custGeom>
              <a:avLst/>
              <a:gdLst/>
              <a:ahLst/>
              <a:cxnLst/>
              <a:rect l="0" t="0" r="0" b="0"/>
              <a:pathLst>
                <a:path w="19669" h="330201">
                  <a:moveTo>
                    <a:pt x="19668" y="0"/>
                  </a:moveTo>
                  <a:lnTo>
                    <a:pt x="19668" y="62786"/>
                  </a:lnTo>
                  <a:lnTo>
                    <a:pt x="19668" y="123026"/>
                  </a:lnTo>
                  <a:lnTo>
                    <a:pt x="15905" y="176622"/>
                  </a:lnTo>
                  <a:lnTo>
                    <a:pt x="9616" y="235777"/>
                  </a:lnTo>
                  <a:lnTo>
                    <a:pt x="3990" y="295638"/>
                  </a:lnTo>
                  <a:lnTo>
                    <a:pt x="0" y="320483"/>
                  </a:lnTo>
                  <a:lnTo>
                    <a:pt x="911" y="325134"/>
                  </a:lnTo>
                  <a:lnTo>
                    <a:pt x="6968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4244555" y="12788900"/>
              <a:ext cx="213146" cy="279401"/>
            </a:xfrm>
            <a:custGeom>
              <a:avLst/>
              <a:gdLst/>
              <a:ahLst/>
              <a:cxnLst/>
              <a:rect l="0" t="0" r="0" b="0"/>
              <a:pathLst>
                <a:path w="213146" h="279401">
                  <a:moveTo>
                    <a:pt x="187745" y="0"/>
                  </a:moveTo>
                  <a:lnTo>
                    <a:pt x="152392" y="53029"/>
                  </a:lnTo>
                  <a:lnTo>
                    <a:pt x="128038" y="82818"/>
                  </a:lnTo>
                  <a:lnTo>
                    <a:pt x="75658" y="118168"/>
                  </a:lnTo>
                  <a:lnTo>
                    <a:pt x="19319" y="152329"/>
                  </a:lnTo>
                  <a:lnTo>
                    <a:pt x="3494" y="160819"/>
                  </a:lnTo>
                  <a:lnTo>
                    <a:pt x="0" y="169301"/>
                  </a:lnTo>
                  <a:lnTo>
                    <a:pt x="4726" y="177779"/>
                  </a:lnTo>
                  <a:lnTo>
                    <a:pt x="37562" y="199431"/>
                  </a:lnTo>
                  <a:lnTo>
                    <a:pt x="99137" y="223870"/>
                  </a:lnTo>
                  <a:lnTo>
                    <a:pt x="135620" y="238331"/>
                  </a:lnTo>
                  <a:lnTo>
                    <a:pt x="197396" y="272566"/>
                  </a:lnTo>
                  <a:lnTo>
                    <a:pt x="213145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4449147" y="12827000"/>
              <a:ext cx="237154" cy="220102"/>
            </a:xfrm>
            <a:custGeom>
              <a:avLst/>
              <a:gdLst/>
              <a:ahLst/>
              <a:cxnLst/>
              <a:rect l="0" t="0" r="0" b="0"/>
              <a:pathLst>
                <a:path w="237154" h="220102">
                  <a:moveTo>
                    <a:pt x="186353" y="0"/>
                  </a:moveTo>
                  <a:lnTo>
                    <a:pt x="134856" y="13815"/>
                  </a:lnTo>
                  <a:lnTo>
                    <a:pt x="108432" y="24485"/>
                  </a:lnTo>
                  <a:lnTo>
                    <a:pt x="49240" y="62065"/>
                  </a:lnTo>
                  <a:lnTo>
                    <a:pt x="25225" y="81207"/>
                  </a:lnTo>
                  <a:lnTo>
                    <a:pt x="9848" y="103825"/>
                  </a:lnTo>
                  <a:lnTo>
                    <a:pt x="0" y="153843"/>
                  </a:lnTo>
                  <a:lnTo>
                    <a:pt x="5222" y="185496"/>
                  </a:lnTo>
                  <a:lnTo>
                    <a:pt x="10566" y="199864"/>
                  </a:lnTo>
                  <a:lnTo>
                    <a:pt x="19772" y="209443"/>
                  </a:lnTo>
                  <a:lnTo>
                    <a:pt x="45054" y="220086"/>
                  </a:lnTo>
                  <a:lnTo>
                    <a:pt x="56876" y="220101"/>
                  </a:lnTo>
                  <a:lnTo>
                    <a:pt x="77538" y="212593"/>
                  </a:lnTo>
                  <a:lnTo>
                    <a:pt x="105036" y="192498"/>
                  </a:lnTo>
                  <a:lnTo>
                    <a:pt x="124316" y="161930"/>
                  </a:lnTo>
                  <a:lnTo>
                    <a:pt x="143472" y="110851"/>
                  </a:lnTo>
                  <a:lnTo>
                    <a:pt x="153735" y="68436"/>
                  </a:lnTo>
                  <a:lnTo>
                    <a:pt x="151630" y="76042"/>
                  </a:lnTo>
                  <a:lnTo>
                    <a:pt x="155996" y="125542"/>
                  </a:lnTo>
                  <a:lnTo>
                    <a:pt x="172968" y="180347"/>
                  </a:lnTo>
                  <a:lnTo>
                    <a:pt x="191693" y="203862"/>
                  </a:lnTo>
                  <a:lnTo>
                    <a:pt x="211304" y="216195"/>
                  </a:lnTo>
                  <a:lnTo>
                    <a:pt x="218509" y="217506"/>
                  </a:lnTo>
                  <a:lnTo>
                    <a:pt x="237153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4775200" y="12687300"/>
              <a:ext cx="12701" cy="317501"/>
            </a:xfrm>
            <a:custGeom>
              <a:avLst/>
              <a:gdLst/>
              <a:ahLst/>
              <a:cxnLst/>
              <a:rect l="0" t="0" r="0" b="0"/>
              <a:pathLst>
                <a:path w="12701" h="317501">
                  <a:moveTo>
                    <a:pt x="12700" y="0"/>
                  </a:moveTo>
                  <a:lnTo>
                    <a:pt x="11289" y="53518"/>
                  </a:lnTo>
                  <a:lnTo>
                    <a:pt x="5958" y="101867"/>
                  </a:lnTo>
                  <a:lnTo>
                    <a:pt x="2648" y="156282"/>
                  </a:lnTo>
                  <a:lnTo>
                    <a:pt x="1177" y="210570"/>
                  </a:lnTo>
                  <a:lnTo>
                    <a:pt x="523" y="258216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4881238" y="12820258"/>
              <a:ext cx="236863" cy="203119"/>
            </a:xfrm>
            <a:custGeom>
              <a:avLst/>
              <a:gdLst/>
              <a:ahLst/>
              <a:cxnLst/>
              <a:rect l="0" t="0" r="0" b="0"/>
              <a:pathLst>
                <a:path w="236863" h="203119">
                  <a:moveTo>
                    <a:pt x="186062" y="6742"/>
                  </a:moveTo>
                  <a:lnTo>
                    <a:pt x="165836" y="0"/>
                  </a:lnTo>
                  <a:lnTo>
                    <a:pt x="119548" y="2549"/>
                  </a:lnTo>
                  <a:lnTo>
                    <a:pt x="92530" y="12404"/>
                  </a:lnTo>
                  <a:lnTo>
                    <a:pt x="38705" y="55211"/>
                  </a:lnTo>
                  <a:lnTo>
                    <a:pt x="10540" y="94951"/>
                  </a:lnTo>
                  <a:lnTo>
                    <a:pt x="0" y="147022"/>
                  </a:lnTo>
                  <a:lnTo>
                    <a:pt x="5061" y="175392"/>
                  </a:lnTo>
                  <a:lnTo>
                    <a:pt x="10361" y="186909"/>
                  </a:lnTo>
                  <a:lnTo>
                    <a:pt x="19539" y="194586"/>
                  </a:lnTo>
                  <a:lnTo>
                    <a:pt x="44789" y="203118"/>
                  </a:lnTo>
                  <a:lnTo>
                    <a:pt x="83996" y="201178"/>
                  </a:lnTo>
                  <a:lnTo>
                    <a:pt x="105892" y="191466"/>
                  </a:lnTo>
                  <a:lnTo>
                    <a:pt x="125031" y="176330"/>
                  </a:lnTo>
                  <a:lnTo>
                    <a:pt x="150261" y="144009"/>
                  </a:lnTo>
                  <a:lnTo>
                    <a:pt x="176783" y="82621"/>
                  </a:lnTo>
                  <a:lnTo>
                    <a:pt x="178465" y="78495"/>
                  </a:lnTo>
                  <a:lnTo>
                    <a:pt x="176571" y="85199"/>
                  </a:lnTo>
                  <a:lnTo>
                    <a:pt x="184135" y="141452"/>
                  </a:lnTo>
                  <a:lnTo>
                    <a:pt x="191320" y="169624"/>
                  </a:lnTo>
                  <a:lnTo>
                    <a:pt x="198034" y="178830"/>
                  </a:lnTo>
                  <a:lnTo>
                    <a:pt x="206744" y="184968"/>
                  </a:lnTo>
                  <a:lnTo>
                    <a:pt x="236862" y="197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5171591" y="12827000"/>
              <a:ext cx="200510" cy="203201"/>
            </a:xfrm>
            <a:custGeom>
              <a:avLst/>
              <a:gdLst/>
              <a:ahLst/>
              <a:cxnLst/>
              <a:rect l="0" t="0" r="0" b="0"/>
              <a:pathLst>
                <a:path w="200510" h="203201">
                  <a:moveTo>
                    <a:pt x="22709" y="0"/>
                  </a:moveTo>
                  <a:lnTo>
                    <a:pt x="13981" y="34651"/>
                  </a:lnTo>
                  <a:lnTo>
                    <a:pt x="9775" y="92581"/>
                  </a:lnTo>
                  <a:lnTo>
                    <a:pt x="1630" y="148160"/>
                  </a:lnTo>
                  <a:lnTo>
                    <a:pt x="0" y="197397"/>
                  </a:lnTo>
                  <a:lnTo>
                    <a:pt x="1925" y="199332"/>
                  </a:lnTo>
                  <a:lnTo>
                    <a:pt x="4620" y="196388"/>
                  </a:lnTo>
                  <a:lnTo>
                    <a:pt x="27213" y="137987"/>
                  </a:lnTo>
                  <a:lnTo>
                    <a:pt x="48145" y="75974"/>
                  </a:lnTo>
                  <a:lnTo>
                    <a:pt x="58003" y="52111"/>
                  </a:lnTo>
                  <a:lnTo>
                    <a:pt x="71791" y="32097"/>
                  </a:lnTo>
                  <a:lnTo>
                    <a:pt x="80831" y="27043"/>
                  </a:lnTo>
                  <a:lnTo>
                    <a:pt x="102163" y="25190"/>
                  </a:lnTo>
                  <a:lnTo>
                    <a:pt x="125755" y="40359"/>
                  </a:lnTo>
                  <a:lnTo>
                    <a:pt x="148941" y="67326"/>
                  </a:lnTo>
                  <a:lnTo>
                    <a:pt x="176449" y="119353"/>
                  </a:lnTo>
                  <a:lnTo>
                    <a:pt x="195338" y="172526"/>
                  </a:lnTo>
                  <a:lnTo>
                    <a:pt x="200509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5499100" y="128397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3972" y="33240"/>
                  </a:lnTo>
                  <a:lnTo>
                    <a:pt x="1177" y="83854"/>
                  </a:lnTo>
                  <a:lnTo>
                    <a:pt x="233" y="140951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5511800" y="1264920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25400" y="0"/>
                  </a:moveTo>
                  <a:lnTo>
                    <a:pt x="7944" y="18867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5969000" y="12585700"/>
              <a:ext cx="25401" cy="393701"/>
            </a:xfrm>
            <a:custGeom>
              <a:avLst/>
              <a:gdLst/>
              <a:ahLst/>
              <a:cxnLst/>
              <a:rect l="0" t="0" r="0" b="0"/>
              <a:pathLst>
                <a:path w="25401" h="393701">
                  <a:moveTo>
                    <a:pt x="25400" y="0"/>
                  </a:moveTo>
                  <a:lnTo>
                    <a:pt x="7944" y="40556"/>
                  </a:lnTo>
                  <a:lnTo>
                    <a:pt x="2354" y="90882"/>
                  </a:lnTo>
                  <a:lnTo>
                    <a:pt x="1046" y="139640"/>
                  </a:lnTo>
                  <a:lnTo>
                    <a:pt x="465" y="186710"/>
                  </a:lnTo>
                  <a:lnTo>
                    <a:pt x="207" y="233971"/>
                  </a:lnTo>
                  <a:lnTo>
                    <a:pt x="92" y="287903"/>
                  </a:lnTo>
                  <a:lnTo>
                    <a:pt x="41" y="333508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5867400" y="127889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38100"/>
                  </a:moveTo>
                  <a:lnTo>
                    <a:pt x="62785" y="34337"/>
                  </a:lnTo>
                  <a:lnTo>
                    <a:pt x="119262" y="24285"/>
                  </a:lnTo>
                  <a:lnTo>
                    <a:pt x="166570" y="12369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6130953" y="12707581"/>
              <a:ext cx="307948" cy="246420"/>
            </a:xfrm>
            <a:custGeom>
              <a:avLst/>
              <a:gdLst/>
              <a:ahLst/>
              <a:cxnLst/>
              <a:rect l="0" t="0" r="0" b="0"/>
              <a:pathLst>
                <a:path w="307948" h="246420">
                  <a:moveTo>
                    <a:pt x="155547" y="43219"/>
                  </a:moveTo>
                  <a:lnTo>
                    <a:pt x="114991" y="46041"/>
                  </a:lnTo>
                  <a:lnTo>
                    <a:pt x="84840" y="56703"/>
                  </a:lnTo>
                  <a:lnTo>
                    <a:pt x="56388" y="82138"/>
                  </a:lnTo>
                  <a:lnTo>
                    <a:pt x="17113" y="142472"/>
                  </a:lnTo>
                  <a:lnTo>
                    <a:pt x="543" y="182224"/>
                  </a:lnTo>
                  <a:lnTo>
                    <a:pt x="0" y="195155"/>
                  </a:lnTo>
                  <a:lnTo>
                    <a:pt x="6922" y="220814"/>
                  </a:lnTo>
                  <a:lnTo>
                    <a:pt x="15542" y="227937"/>
                  </a:lnTo>
                  <a:lnTo>
                    <a:pt x="40171" y="232090"/>
                  </a:lnTo>
                  <a:lnTo>
                    <a:pt x="69932" y="221707"/>
                  </a:lnTo>
                  <a:lnTo>
                    <a:pt x="99151" y="202980"/>
                  </a:lnTo>
                  <a:lnTo>
                    <a:pt x="121545" y="180546"/>
                  </a:lnTo>
                  <a:lnTo>
                    <a:pt x="143278" y="137374"/>
                  </a:lnTo>
                  <a:lnTo>
                    <a:pt x="144545" y="129978"/>
                  </a:lnTo>
                  <a:lnTo>
                    <a:pt x="142568" y="127869"/>
                  </a:lnTo>
                  <a:lnTo>
                    <a:pt x="138428" y="129286"/>
                  </a:lnTo>
                  <a:lnTo>
                    <a:pt x="137590" y="153437"/>
                  </a:lnTo>
                  <a:lnTo>
                    <a:pt x="145053" y="207109"/>
                  </a:lnTo>
                  <a:lnTo>
                    <a:pt x="148551" y="224446"/>
                  </a:lnTo>
                  <a:lnTo>
                    <a:pt x="157938" y="233181"/>
                  </a:lnTo>
                  <a:lnTo>
                    <a:pt x="171253" y="236183"/>
                  </a:lnTo>
                  <a:lnTo>
                    <a:pt x="187184" y="235362"/>
                  </a:lnTo>
                  <a:lnTo>
                    <a:pt x="216174" y="223161"/>
                  </a:lnTo>
                  <a:lnTo>
                    <a:pt x="240348" y="203626"/>
                  </a:lnTo>
                  <a:lnTo>
                    <a:pt x="271128" y="152829"/>
                  </a:lnTo>
                  <a:lnTo>
                    <a:pt x="284527" y="117335"/>
                  </a:lnTo>
                  <a:lnTo>
                    <a:pt x="290483" y="68634"/>
                  </a:lnTo>
                  <a:lnTo>
                    <a:pt x="293835" y="5907"/>
                  </a:lnTo>
                  <a:lnTo>
                    <a:pt x="294306" y="0"/>
                  </a:lnTo>
                  <a:lnTo>
                    <a:pt x="298824" y="48741"/>
                  </a:lnTo>
                  <a:lnTo>
                    <a:pt x="303892" y="97884"/>
                  </a:lnTo>
                  <a:lnTo>
                    <a:pt x="306145" y="152652"/>
                  </a:lnTo>
                  <a:lnTo>
                    <a:pt x="307146" y="194866"/>
                  </a:lnTo>
                  <a:lnTo>
                    <a:pt x="307947" y="2464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6396836" y="12712700"/>
              <a:ext cx="245265" cy="304801"/>
            </a:xfrm>
            <a:custGeom>
              <a:avLst/>
              <a:gdLst/>
              <a:ahLst/>
              <a:cxnLst/>
              <a:rect l="0" t="0" r="0" b="0"/>
              <a:pathLst>
                <a:path w="245265" h="304801">
                  <a:moveTo>
                    <a:pt x="194464" y="0"/>
                  </a:moveTo>
                  <a:lnTo>
                    <a:pt x="176887" y="48971"/>
                  </a:lnTo>
                  <a:lnTo>
                    <a:pt x="158682" y="101058"/>
                  </a:lnTo>
                  <a:lnTo>
                    <a:pt x="146105" y="132404"/>
                  </a:lnTo>
                  <a:lnTo>
                    <a:pt x="99775" y="179285"/>
                  </a:lnTo>
                  <a:lnTo>
                    <a:pt x="56812" y="208814"/>
                  </a:lnTo>
                  <a:lnTo>
                    <a:pt x="43429" y="215409"/>
                  </a:lnTo>
                  <a:lnTo>
                    <a:pt x="17271" y="218974"/>
                  </a:lnTo>
                  <a:lnTo>
                    <a:pt x="4369" y="217949"/>
                  </a:lnTo>
                  <a:lnTo>
                    <a:pt x="0" y="214444"/>
                  </a:lnTo>
                  <a:lnTo>
                    <a:pt x="1322" y="209286"/>
                  </a:lnTo>
                  <a:lnTo>
                    <a:pt x="6436" y="203023"/>
                  </a:lnTo>
                  <a:lnTo>
                    <a:pt x="16901" y="200260"/>
                  </a:lnTo>
                  <a:lnTo>
                    <a:pt x="62517" y="203113"/>
                  </a:lnTo>
                  <a:lnTo>
                    <a:pt x="121050" y="220482"/>
                  </a:lnTo>
                  <a:lnTo>
                    <a:pt x="166127" y="246421"/>
                  </a:lnTo>
                  <a:lnTo>
                    <a:pt x="227944" y="292512"/>
                  </a:lnTo>
                  <a:lnTo>
                    <a:pt x="245264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6642100" y="12750613"/>
              <a:ext cx="304801" cy="218392"/>
            </a:xfrm>
            <a:custGeom>
              <a:avLst/>
              <a:gdLst/>
              <a:ahLst/>
              <a:cxnLst/>
              <a:rect l="0" t="0" r="0" b="0"/>
              <a:pathLst>
                <a:path w="304801" h="218392">
                  <a:moveTo>
                    <a:pt x="0" y="38287"/>
                  </a:moveTo>
                  <a:lnTo>
                    <a:pt x="6741" y="65255"/>
                  </a:lnTo>
                  <a:lnTo>
                    <a:pt x="25104" y="86021"/>
                  </a:lnTo>
                  <a:lnTo>
                    <a:pt x="76142" y="115606"/>
                  </a:lnTo>
                  <a:lnTo>
                    <a:pt x="134509" y="117013"/>
                  </a:lnTo>
                  <a:lnTo>
                    <a:pt x="185199" y="108494"/>
                  </a:lnTo>
                  <a:lnTo>
                    <a:pt x="209781" y="89716"/>
                  </a:lnTo>
                  <a:lnTo>
                    <a:pt x="220287" y="76806"/>
                  </a:lnTo>
                  <a:lnTo>
                    <a:pt x="225880" y="63966"/>
                  </a:lnTo>
                  <a:lnTo>
                    <a:pt x="228333" y="38411"/>
                  </a:lnTo>
                  <a:lnTo>
                    <a:pt x="224188" y="27081"/>
                  </a:lnTo>
                  <a:lnTo>
                    <a:pt x="208294" y="6966"/>
                  </a:lnTo>
                  <a:lnTo>
                    <a:pt x="195307" y="1884"/>
                  </a:lnTo>
                  <a:lnTo>
                    <a:pt x="162063" y="0"/>
                  </a:lnTo>
                  <a:lnTo>
                    <a:pt x="117163" y="13616"/>
                  </a:lnTo>
                  <a:lnTo>
                    <a:pt x="83790" y="35524"/>
                  </a:lnTo>
                  <a:lnTo>
                    <a:pt x="68755" y="55404"/>
                  </a:lnTo>
                  <a:lnTo>
                    <a:pt x="62770" y="66632"/>
                  </a:lnTo>
                  <a:lnTo>
                    <a:pt x="61089" y="122886"/>
                  </a:lnTo>
                  <a:lnTo>
                    <a:pt x="73717" y="157731"/>
                  </a:lnTo>
                  <a:lnTo>
                    <a:pt x="93441" y="184507"/>
                  </a:lnTo>
                  <a:lnTo>
                    <a:pt x="128346" y="207514"/>
                  </a:lnTo>
                  <a:lnTo>
                    <a:pt x="152998" y="218391"/>
                  </a:lnTo>
                  <a:lnTo>
                    <a:pt x="189355" y="216641"/>
                  </a:lnTo>
                  <a:lnTo>
                    <a:pt x="249898" y="199787"/>
                  </a:lnTo>
                  <a:lnTo>
                    <a:pt x="304800" y="1779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6959600" y="12700000"/>
              <a:ext cx="152401" cy="235323"/>
            </a:xfrm>
            <a:custGeom>
              <a:avLst/>
              <a:gdLst/>
              <a:ahLst/>
              <a:cxnLst/>
              <a:rect l="0" t="0" r="0" b="0"/>
              <a:pathLst>
                <a:path w="152401" h="235323">
                  <a:moveTo>
                    <a:pt x="152400" y="0"/>
                  </a:moveTo>
                  <a:lnTo>
                    <a:pt x="101705" y="10139"/>
                  </a:lnTo>
                  <a:lnTo>
                    <a:pt x="46911" y="24485"/>
                  </a:lnTo>
                  <a:lnTo>
                    <a:pt x="16616" y="43338"/>
                  </a:lnTo>
                  <a:lnTo>
                    <a:pt x="8255" y="57114"/>
                  </a:lnTo>
                  <a:lnTo>
                    <a:pt x="2728" y="91236"/>
                  </a:lnTo>
                  <a:lnTo>
                    <a:pt x="7463" y="105980"/>
                  </a:lnTo>
                  <a:lnTo>
                    <a:pt x="27776" y="129887"/>
                  </a:lnTo>
                  <a:lnTo>
                    <a:pt x="78081" y="159503"/>
                  </a:lnTo>
                  <a:lnTo>
                    <a:pt x="133382" y="191067"/>
                  </a:lnTo>
                  <a:lnTo>
                    <a:pt x="143955" y="199344"/>
                  </a:lnTo>
                  <a:lnTo>
                    <a:pt x="146769" y="207685"/>
                  </a:lnTo>
                  <a:lnTo>
                    <a:pt x="144413" y="216068"/>
                  </a:lnTo>
                  <a:lnTo>
                    <a:pt x="138609" y="224479"/>
                  </a:lnTo>
                  <a:lnTo>
                    <a:pt x="109582" y="233824"/>
                  </a:lnTo>
                  <a:lnTo>
                    <a:pt x="53165" y="235322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7281055" y="12712700"/>
              <a:ext cx="200333" cy="250401"/>
            </a:xfrm>
            <a:custGeom>
              <a:avLst/>
              <a:gdLst/>
              <a:ahLst/>
              <a:cxnLst/>
              <a:rect l="0" t="0" r="0" b="0"/>
              <a:pathLst>
                <a:path w="200333" h="250401">
                  <a:moveTo>
                    <a:pt x="97645" y="0"/>
                  </a:moveTo>
                  <a:lnTo>
                    <a:pt x="46148" y="31393"/>
                  </a:lnTo>
                  <a:lnTo>
                    <a:pt x="23957" y="53463"/>
                  </a:lnTo>
                  <a:lnTo>
                    <a:pt x="9391" y="77384"/>
                  </a:lnTo>
                  <a:lnTo>
                    <a:pt x="0" y="121393"/>
                  </a:lnTo>
                  <a:lnTo>
                    <a:pt x="3958" y="183665"/>
                  </a:lnTo>
                  <a:lnTo>
                    <a:pt x="17907" y="219918"/>
                  </a:lnTo>
                  <a:lnTo>
                    <a:pt x="27553" y="235512"/>
                  </a:lnTo>
                  <a:lnTo>
                    <a:pt x="38217" y="244497"/>
                  </a:lnTo>
                  <a:lnTo>
                    <a:pt x="49560" y="249076"/>
                  </a:lnTo>
                  <a:lnTo>
                    <a:pt x="73452" y="250400"/>
                  </a:lnTo>
                  <a:lnTo>
                    <a:pt x="98181" y="246286"/>
                  </a:lnTo>
                  <a:lnTo>
                    <a:pt x="135904" y="222552"/>
                  </a:lnTo>
                  <a:lnTo>
                    <a:pt x="185450" y="174355"/>
                  </a:lnTo>
                  <a:lnTo>
                    <a:pt x="194283" y="162803"/>
                  </a:lnTo>
                  <a:lnTo>
                    <a:pt x="200332" y="127390"/>
                  </a:lnTo>
                  <a:lnTo>
                    <a:pt x="195495" y="87662"/>
                  </a:lnTo>
                  <a:lnTo>
                    <a:pt x="179234" y="55894"/>
                  </a:lnTo>
                  <a:lnTo>
                    <a:pt x="157896" y="35189"/>
                  </a:lnTo>
                  <a:lnTo>
                    <a:pt x="146278" y="27693"/>
                  </a:lnTo>
                  <a:lnTo>
                    <a:pt x="118319" y="23126"/>
                  </a:lnTo>
                  <a:lnTo>
                    <a:pt x="78370" y="28490"/>
                  </a:lnTo>
                  <a:lnTo>
                    <a:pt x="46845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7569200" y="12697168"/>
              <a:ext cx="431801" cy="257797"/>
            </a:xfrm>
            <a:custGeom>
              <a:avLst/>
              <a:gdLst/>
              <a:ahLst/>
              <a:cxnLst/>
              <a:rect l="0" t="0" r="0" b="0"/>
              <a:pathLst>
                <a:path w="431801" h="257797">
                  <a:moveTo>
                    <a:pt x="0" y="66332"/>
                  </a:moveTo>
                  <a:lnTo>
                    <a:pt x="8728" y="100983"/>
                  </a:lnTo>
                  <a:lnTo>
                    <a:pt x="11523" y="160325"/>
                  </a:lnTo>
                  <a:lnTo>
                    <a:pt x="13762" y="220398"/>
                  </a:lnTo>
                  <a:lnTo>
                    <a:pt x="19287" y="251928"/>
                  </a:lnTo>
                  <a:lnTo>
                    <a:pt x="25558" y="257796"/>
                  </a:lnTo>
                  <a:lnTo>
                    <a:pt x="33972" y="257474"/>
                  </a:lnTo>
                  <a:lnTo>
                    <a:pt x="62277" y="240559"/>
                  </a:lnTo>
                  <a:lnTo>
                    <a:pt x="88537" y="213911"/>
                  </a:lnTo>
                  <a:lnTo>
                    <a:pt x="104261" y="189778"/>
                  </a:lnTo>
                  <a:lnTo>
                    <a:pt x="119635" y="144458"/>
                  </a:lnTo>
                  <a:lnTo>
                    <a:pt x="123406" y="95282"/>
                  </a:lnTo>
                  <a:lnTo>
                    <a:pt x="119288" y="61794"/>
                  </a:lnTo>
                  <a:lnTo>
                    <a:pt x="116215" y="56251"/>
                  </a:lnTo>
                  <a:lnTo>
                    <a:pt x="112754" y="58200"/>
                  </a:lnTo>
                  <a:lnTo>
                    <a:pt x="109036" y="65144"/>
                  </a:lnTo>
                  <a:lnTo>
                    <a:pt x="110791" y="75417"/>
                  </a:lnTo>
                  <a:lnTo>
                    <a:pt x="124029" y="101886"/>
                  </a:lnTo>
                  <a:lnTo>
                    <a:pt x="151550" y="121174"/>
                  </a:lnTo>
                  <a:lnTo>
                    <a:pt x="202948" y="136204"/>
                  </a:lnTo>
                  <a:lnTo>
                    <a:pt x="239777" y="136897"/>
                  </a:lnTo>
                  <a:lnTo>
                    <a:pt x="302467" y="121420"/>
                  </a:lnTo>
                  <a:lnTo>
                    <a:pt x="330104" y="106809"/>
                  </a:lnTo>
                  <a:lnTo>
                    <a:pt x="348031" y="83381"/>
                  </a:lnTo>
                  <a:lnTo>
                    <a:pt x="357880" y="55565"/>
                  </a:lnTo>
                  <a:lnTo>
                    <a:pt x="357554" y="29091"/>
                  </a:lnTo>
                  <a:lnTo>
                    <a:pt x="351258" y="18927"/>
                  </a:lnTo>
                  <a:lnTo>
                    <a:pt x="329211" y="3870"/>
                  </a:lnTo>
                  <a:lnTo>
                    <a:pt x="296835" y="0"/>
                  </a:lnTo>
                  <a:lnTo>
                    <a:pt x="263160" y="4395"/>
                  </a:lnTo>
                  <a:lnTo>
                    <a:pt x="238786" y="15756"/>
                  </a:lnTo>
                  <a:lnTo>
                    <a:pt x="209197" y="44761"/>
                  </a:lnTo>
                  <a:lnTo>
                    <a:pt x="198810" y="83086"/>
                  </a:lnTo>
                  <a:lnTo>
                    <a:pt x="198427" y="130223"/>
                  </a:lnTo>
                  <a:lnTo>
                    <a:pt x="212367" y="174691"/>
                  </a:lnTo>
                  <a:lnTo>
                    <a:pt x="232674" y="202922"/>
                  </a:lnTo>
                  <a:lnTo>
                    <a:pt x="267907" y="226748"/>
                  </a:lnTo>
                  <a:lnTo>
                    <a:pt x="280205" y="232543"/>
                  </a:lnTo>
                  <a:lnTo>
                    <a:pt x="305157" y="235219"/>
                  </a:lnTo>
                  <a:lnTo>
                    <a:pt x="362413" y="225439"/>
                  </a:lnTo>
                  <a:lnTo>
                    <a:pt x="419736" y="199511"/>
                  </a:lnTo>
                  <a:lnTo>
                    <a:pt x="431800" y="1933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8066512" y="12661900"/>
              <a:ext cx="264689" cy="250226"/>
            </a:xfrm>
            <a:custGeom>
              <a:avLst/>
              <a:gdLst/>
              <a:ahLst/>
              <a:cxnLst/>
              <a:rect l="0" t="0" r="0" b="0"/>
              <a:pathLst>
                <a:path w="264689" h="250226">
                  <a:moveTo>
                    <a:pt x="48788" y="12700"/>
                  </a:moveTo>
                  <a:lnTo>
                    <a:pt x="29921" y="45940"/>
                  </a:lnTo>
                  <a:lnTo>
                    <a:pt x="17014" y="99376"/>
                  </a:lnTo>
                  <a:lnTo>
                    <a:pt x="13499" y="144356"/>
                  </a:lnTo>
                  <a:lnTo>
                    <a:pt x="4779" y="197054"/>
                  </a:lnTo>
                  <a:lnTo>
                    <a:pt x="0" y="246221"/>
                  </a:lnTo>
                  <a:lnTo>
                    <a:pt x="741" y="250225"/>
                  </a:lnTo>
                  <a:lnTo>
                    <a:pt x="8525" y="219328"/>
                  </a:lnTo>
                  <a:lnTo>
                    <a:pt x="15841" y="174620"/>
                  </a:lnTo>
                  <a:lnTo>
                    <a:pt x="34636" y="120884"/>
                  </a:lnTo>
                  <a:lnTo>
                    <a:pt x="64820" y="78151"/>
                  </a:lnTo>
                  <a:lnTo>
                    <a:pt x="112946" y="37336"/>
                  </a:lnTo>
                  <a:lnTo>
                    <a:pt x="170743" y="14222"/>
                  </a:lnTo>
                  <a:lnTo>
                    <a:pt x="221330" y="4214"/>
                  </a:lnTo>
                  <a:lnTo>
                    <a:pt x="26468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" name="Group 518"/>
          <p:cNvGrpSpPr/>
          <p:nvPr/>
        </p:nvGrpSpPr>
        <p:grpSpPr>
          <a:xfrm>
            <a:off x="2603559" y="13195300"/>
            <a:ext cx="5994342" cy="520701"/>
            <a:chOff x="2603559" y="13195300"/>
            <a:chExt cx="5994342" cy="520701"/>
          </a:xfrm>
        </p:grpSpPr>
        <p:sp>
          <p:nvSpPr>
            <p:cNvPr id="493" name="Freeform 492"/>
            <p:cNvSpPr/>
            <p:nvPr/>
          </p:nvSpPr>
          <p:spPr>
            <a:xfrm>
              <a:off x="2603559" y="13322300"/>
              <a:ext cx="25342" cy="393701"/>
            </a:xfrm>
            <a:custGeom>
              <a:avLst/>
              <a:gdLst/>
              <a:ahLst/>
              <a:cxnLst/>
              <a:rect l="0" t="0" r="0" b="0"/>
              <a:pathLst>
                <a:path w="25342" h="393701">
                  <a:moveTo>
                    <a:pt x="25341" y="0"/>
                  </a:moveTo>
                  <a:lnTo>
                    <a:pt x="15202" y="44790"/>
                  </a:lnTo>
                  <a:lnTo>
                    <a:pt x="7664" y="90932"/>
                  </a:lnTo>
                  <a:lnTo>
                    <a:pt x="2229" y="152219"/>
                  </a:lnTo>
                  <a:lnTo>
                    <a:pt x="619" y="212868"/>
                  </a:lnTo>
                  <a:lnTo>
                    <a:pt x="142" y="268780"/>
                  </a:lnTo>
                  <a:lnTo>
                    <a:pt x="0" y="321095"/>
                  </a:lnTo>
                  <a:lnTo>
                    <a:pt x="10001" y="381212"/>
                  </a:lnTo>
                  <a:lnTo>
                    <a:pt x="12641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743159" y="13382392"/>
              <a:ext cx="228642" cy="299013"/>
            </a:xfrm>
            <a:custGeom>
              <a:avLst/>
              <a:gdLst/>
              <a:ahLst/>
              <a:cxnLst/>
              <a:rect l="0" t="0" r="0" b="0"/>
              <a:pathLst>
                <a:path w="228642" h="299013">
                  <a:moveTo>
                    <a:pt x="165141" y="54208"/>
                  </a:moveTo>
                  <a:lnTo>
                    <a:pt x="158399" y="33981"/>
                  </a:lnTo>
                  <a:lnTo>
                    <a:pt x="150768" y="26613"/>
                  </a:lnTo>
                  <a:lnTo>
                    <a:pt x="97966" y="4647"/>
                  </a:lnTo>
                  <a:lnTo>
                    <a:pt x="82257" y="0"/>
                  </a:lnTo>
                  <a:lnTo>
                    <a:pt x="53515" y="2363"/>
                  </a:lnTo>
                  <a:lnTo>
                    <a:pt x="39924" y="6944"/>
                  </a:lnTo>
                  <a:lnTo>
                    <a:pt x="17296" y="23325"/>
                  </a:lnTo>
                  <a:lnTo>
                    <a:pt x="7311" y="33619"/>
                  </a:lnTo>
                  <a:lnTo>
                    <a:pt x="2065" y="44716"/>
                  </a:lnTo>
                  <a:lnTo>
                    <a:pt x="0" y="68334"/>
                  </a:lnTo>
                  <a:lnTo>
                    <a:pt x="7549" y="89178"/>
                  </a:lnTo>
                  <a:lnTo>
                    <a:pt x="35391" y="125557"/>
                  </a:lnTo>
                  <a:lnTo>
                    <a:pt x="88345" y="170058"/>
                  </a:lnTo>
                  <a:lnTo>
                    <a:pt x="120191" y="194596"/>
                  </a:lnTo>
                  <a:lnTo>
                    <a:pt x="138108" y="223378"/>
                  </a:lnTo>
                  <a:lnTo>
                    <a:pt x="142885" y="238955"/>
                  </a:lnTo>
                  <a:lnTo>
                    <a:pt x="143248" y="252162"/>
                  </a:lnTo>
                  <a:lnTo>
                    <a:pt x="136126" y="274362"/>
                  </a:lnTo>
                  <a:lnTo>
                    <a:pt x="119790" y="289873"/>
                  </a:lnTo>
                  <a:lnTo>
                    <a:pt x="109507" y="295985"/>
                  </a:lnTo>
                  <a:lnTo>
                    <a:pt x="86792" y="299012"/>
                  </a:lnTo>
                  <a:lnTo>
                    <a:pt x="74809" y="297844"/>
                  </a:lnTo>
                  <a:lnTo>
                    <a:pt x="65408" y="292832"/>
                  </a:lnTo>
                  <a:lnTo>
                    <a:pt x="51200" y="275974"/>
                  </a:lnTo>
                  <a:lnTo>
                    <a:pt x="42011" y="229199"/>
                  </a:lnTo>
                  <a:lnTo>
                    <a:pt x="51150" y="194542"/>
                  </a:lnTo>
                  <a:lnTo>
                    <a:pt x="80095" y="147058"/>
                  </a:lnTo>
                  <a:lnTo>
                    <a:pt x="127802" y="99830"/>
                  </a:lnTo>
                  <a:lnTo>
                    <a:pt x="190641" y="54641"/>
                  </a:lnTo>
                  <a:lnTo>
                    <a:pt x="228641" y="288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3044570" y="13366358"/>
              <a:ext cx="193931" cy="298843"/>
            </a:xfrm>
            <a:custGeom>
              <a:avLst/>
              <a:gdLst/>
              <a:ahLst/>
              <a:cxnLst/>
              <a:rect l="0" t="0" r="0" b="0"/>
              <a:pathLst>
                <a:path w="193931" h="298843">
                  <a:moveTo>
                    <a:pt x="181230" y="6742"/>
                  </a:moveTo>
                  <a:lnTo>
                    <a:pt x="161004" y="0"/>
                  </a:lnTo>
                  <a:lnTo>
                    <a:pt x="139785" y="452"/>
                  </a:lnTo>
                  <a:lnTo>
                    <a:pt x="116243" y="6768"/>
                  </a:lnTo>
                  <a:lnTo>
                    <a:pt x="91669" y="18983"/>
                  </a:lnTo>
                  <a:lnTo>
                    <a:pt x="33749" y="77274"/>
                  </a:lnTo>
                  <a:lnTo>
                    <a:pt x="14608" y="117168"/>
                  </a:lnTo>
                  <a:lnTo>
                    <a:pt x="0" y="171478"/>
                  </a:lnTo>
                  <a:lnTo>
                    <a:pt x="2554" y="184300"/>
                  </a:lnTo>
                  <a:lnTo>
                    <a:pt x="9902" y="192847"/>
                  </a:lnTo>
                  <a:lnTo>
                    <a:pt x="20445" y="198546"/>
                  </a:lnTo>
                  <a:lnTo>
                    <a:pt x="43448" y="201115"/>
                  </a:lnTo>
                  <a:lnTo>
                    <a:pt x="67782" y="196141"/>
                  </a:lnTo>
                  <a:lnTo>
                    <a:pt x="92709" y="184523"/>
                  </a:lnTo>
                  <a:lnTo>
                    <a:pt x="123800" y="155373"/>
                  </a:lnTo>
                  <a:lnTo>
                    <a:pt x="159590" y="106187"/>
                  </a:lnTo>
                  <a:lnTo>
                    <a:pt x="181090" y="71171"/>
                  </a:lnTo>
                  <a:lnTo>
                    <a:pt x="182548" y="73684"/>
                  </a:lnTo>
                  <a:lnTo>
                    <a:pt x="181490" y="131756"/>
                  </a:lnTo>
                  <a:lnTo>
                    <a:pt x="181307" y="186933"/>
                  </a:lnTo>
                  <a:lnTo>
                    <a:pt x="181253" y="245771"/>
                  </a:lnTo>
                  <a:lnTo>
                    <a:pt x="185003" y="271961"/>
                  </a:lnTo>
                  <a:lnTo>
                    <a:pt x="193930" y="2988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3416300" y="13373100"/>
              <a:ext cx="12701" cy="317501"/>
            </a:xfrm>
            <a:custGeom>
              <a:avLst/>
              <a:gdLst/>
              <a:ahLst/>
              <a:cxnLst/>
              <a:rect l="0" t="0" r="0" b="0"/>
              <a:pathLst>
                <a:path w="12701" h="317501">
                  <a:moveTo>
                    <a:pt x="0" y="0"/>
                  </a:moveTo>
                  <a:lnTo>
                    <a:pt x="3763" y="51498"/>
                  </a:lnTo>
                  <a:lnTo>
                    <a:pt x="10935" y="108480"/>
                  </a:lnTo>
                  <a:lnTo>
                    <a:pt x="5435" y="164159"/>
                  </a:lnTo>
                  <a:lnTo>
                    <a:pt x="1610" y="218601"/>
                  </a:lnTo>
                  <a:lnTo>
                    <a:pt x="477" y="277220"/>
                  </a:lnTo>
                  <a:lnTo>
                    <a:pt x="3975" y="299597"/>
                  </a:lnTo>
                  <a:lnTo>
                    <a:pt x="127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3721100" y="13487400"/>
              <a:ext cx="330201" cy="31540"/>
            </a:xfrm>
            <a:custGeom>
              <a:avLst/>
              <a:gdLst/>
              <a:ahLst/>
              <a:cxnLst/>
              <a:rect l="0" t="0" r="0" b="0"/>
              <a:pathLst>
                <a:path w="330201" h="31540">
                  <a:moveTo>
                    <a:pt x="0" y="12700"/>
                  </a:moveTo>
                  <a:lnTo>
                    <a:pt x="48971" y="26515"/>
                  </a:lnTo>
                  <a:lnTo>
                    <a:pt x="82443" y="31539"/>
                  </a:lnTo>
                  <a:lnTo>
                    <a:pt x="142187" y="27031"/>
                  </a:lnTo>
                  <a:lnTo>
                    <a:pt x="198763" y="25884"/>
                  </a:lnTo>
                  <a:lnTo>
                    <a:pt x="261622" y="21780"/>
                  </a:lnTo>
                  <a:lnTo>
                    <a:pt x="304707" y="11627"/>
                  </a:ln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3886200" y="13360400"/>
              <a:ext cx="235119" cy="279401"/>
            </a:xfrm>
            <a:custGeom>
              <a:avLst/>
              <a:gdLst/>
              <a:ahLst/>
              <a:cxnLst/>
              <a:rect l="0" t="0" r="0" b="0"/>
              <a:pathLst>
                <a:path w="235119" h="279401">
                  <a:moveTo>
                    <a:pt x="0" y="0"/>
                  </a:moveTo>
                  <a:lnTo>
                    <a:pt x="51497" y="23867"/>
                  </a:lnTo>
                  <a:lnTo>
                    <a:pt x="108480" y="42030"/>
                  </a:lnTo>
                  <a:lnTo>
                    <a:pt x="163950" y="67935"/>
                  </a:lnTo>
                  <a:lnTo>
                    <a:pt x="202859" y="86294"/>
                  </a:lnTo>
                  <a:lnTo>
                    <a:pt x="228448" y="106087"/>
                  </a:lnTo>
                  <a:lnTo>
                    <a:pt x="234143" y="117291"/>
                  </a:lnTo>
                  <a:lnTo>
                    <a:pt x="235118" y="128994"/>
                  </a:lnTo>
                  <a:lnTo>
                    <a:pt x="232945" y="141029"/>
                  </a:lnTo>
                  <a:lnTo>
                    <a:pt x="211716" y="165691"/>
                  </a:lnTo>
                  <a:lnTo>
                    <a:pt x="154082" y="209274"/>
                  </a:lnTo>
                  <a:lnTo>
                    <a:pt x="92885" y="253684"/>
                  </a:lnTo>
                  <a:lnTo>
                    <a:pt x="635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4279900" y="13423900"/>
              <a:ext cx="215901" cy="279401"/>
            </a:xfrm>
            <a:custGeom>
              <a:avLst/>
              <a:gdLst/>
              <a:ahLst/>
              <a:cxnLst/>
              <a:rect l="0" t="0" r="0" b="0"/>
              <a:pathLst>
                <a:path w="215901" h="279401">
                  <a:moveTo>
                    <a:pt x="0" y="0"/>
                  </a:moveTo>
                  <a:lnTo>
                    <a:pt x="0" y="58012"/>
                  </a:lnTo>
                  <a:lnTo>
                    <a:pt x="0" y="109696"/>
                  </a:lnTo>
                  <a:lnTo>
                    <a:pt x="0" y="160756"/>
                  </a:lnTo>
                  <a:lnTo>
                    <a:pt x="0" y="213046"/>
                  </a:lnTo>
                  <a:lnTo>
                    <a:pt x="0" y="252261"/>
                  </a:lnTo>
                  <a:lnTo>
                    <a:pt x="1411" y="255663"/>
                  </a:lnTo>
                  <a:lnTo>
                    <a:pt x="13815" y="201437"/>
                  </a:lnTo>
                  <a:lnTo>
                    <a:pt x="25730" y="148115"/>
                  </a:lnTo>
                  <a:lnTo>
                    <a:pt x="38198" y="95157"/>
                  </a:lnTo>
                  <a:lnTo>
                    <a:pt x="49432" y="66281"/>
                  </a:lnTo>
                  <a:lnTo>
                    <a:pt x="68537" y="39336"/>
                  </a:lnTo>
                  <a:lnTo>
                    <a:pt x="80969" y="31868"/>
                  </a:lnTo>
                  <a:lnTo>
                    <a:pt x="109834" y="27333"/>
                  </a:lnTo>
                  <a:lnTo>
                    <a:pt x="122612" y="30922"/>
                  </a:lnTo>
                  <a:lnTo>
                    <a:pt x="144335" y="46199"/>
                  </a:lnTo>
                  <a:lnTo>
                    <a:pt x="172431" y="78600"/>
                  </a:lnTo>
                  <a:lnTo>
                    <a:pt x="191888" y="121754"/>
                  </a:lnTo>
                  <a:lnTo>
                    <a:pt x="199848" y="170287"/>
                  </a:lnTo>
                  <a:lnTo>
                    <a:pt x="211266" y="228527"/>
                  </a:lnTo>
                  <a:lnTo>
                    <a:pt x="2159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4556047" y="13427872"/>
              <a:ext cx="320754" cy="226274"/>
            </a:xfrm>
            <a:custGeom>
              <a:avLst/>
              <a:gdLst/>
              <a:ahLst/>
              <a:cxnLst/>
              <a:rect l="0" t="0" r="0" b="0"/>
              <a:pathLst>
                <a:path w="320754" h="226274">
                  <a:moveTo>
                    <a:pt x="231853" y="8728"/>
                  </a:moveTo>
                  <a:lnTo>
                    <a:pt x="182569" y="0"/>
                  </a:lnTo>
                  <a:lnTo>
                    <a:pt x="120779" y="575"/>
                  </a:lnTo>
                  <a:lnTo>
                    <a:pt x="93587" y="7926"/>
                  </a:lnTo>
                  <a:lnTo>
                    <a:pt x="45399" y="35643"/>
                  </a:lnTo>
                  <a:lnTo>
                    <a:pt x="27629" y="53145"/>
                  </a:lnTo>
                  <a:lnTo>
                    <a:pt x="0" y="111159"/>
                  </a:lnTo>
                  <a:lnTo>
                    <a:pt x="2278" y="139861"/>
                  </a:lnTo>
                  <a:lnTo>
                    <a:pt x="14109" y="168610"/>
                  </a:lnTo>
                  <a:lnTo>
                    <a:pt x="33478" y="190793"/>
                  </a:lnTo>
                  <a:lnTo>
                    <a:pt x="45981" y="195016"/>
                  </a:lnTo>
                  <a:lnTo>
                    <a:pt x="74925" y="192182"/>
                  </a:lnTo>
                  <a:lnTo>
                    <a:pt x="99077" y="181514"/>
                  </a:lnTo>
                  <a:lnTo>
                    <a:pt x="137579" y="151671"/>
                  </a:lnTo>
                  <a:lnTo>
                    <a:pt x="163782" y="120227"/>
                  </a:lnTo>
                  <a:lnTo>
                    <a:pt x="186369" y="72825"/>
                  </a:lnTo>
                  <a:lnTo>
                    <a:pt x="188831" y="75448"/>
                  </a:lnTo>
                  <a:lnTo>
                    <a:pt x="199523" y="133699"/>
                  </a:lnTo>
                  <a:lnTo>
                    <a:pt x="217884" y="195648"/>
                  </a:lnTo>
                  <a:lnTo>
                    <a:pt x="229596" y="209541"/>
                  </a:lnTo>
                  <a:lnTo>
                    <a:pt x="261424" y="224978"/>
                  </a:lnTo>
                  <a:lnTo>
                    <a:pt x="275556" y="226273"/>
                  </a:lnTo>
                  <a:lnTo>
                    <a:pt x="320753" y="211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4965700" y="13296900"/>
              <a:ext cx="25401" cy="368301"/>
            </a:xfrm>
            <a:custGeom>
              <a:avLst/>
              <a:gdLst/>
              <a:ahLst/>
              <a:cxnLst/>
              <a:rect l="0" t="0" r="0" b="0"/>
              <a:pathLst>
                <a:path w="25401" h="368301">
                  <a:moveTo>
                    <a:pt x="25400" y="0"/>
                  </a:moveTo>
                  <a:lnTo>
                    <a:pt x="23989" y="44790"/>
                  </a:lnTo>
                  <a:lnTo>
                    <a:pt x="18658" y="90932"/>
                  </a:lnTo>
                  <a:lnTo>
                    <a:pt x="15348" y="136841"/>
                  </a:lnTo>
                  <a:lnTo>
                    <a:pt x="9722" y="198591"/>
                  </a:lnTo>
                  <a:lnTo>
                    <a:pt x="2880" y="252634"/>
                  </a:lnTo>
                  <a:lnTo>
                    <a:pt x="853" y="304395"/>
                  </a:lnTo>
                  <a:lnTo>
                    <a:pt x="253" y="344191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4851400" y="13445040"/>
              <a:ext cx="323911" cy="245561"/>
            </a:xfrm>
            <a:custGeom>
              <a:avLst/>
              <a:gdLst/>
              <a:ahLst/>
              <a:cxnLst/>
              <a:rect l="0" t="0" r="0" b="0"/>
              <a:pathLst>
                <a:path w="323911" h="245561">
                  <a:moveTo>
                    <a:pt x="0" y="29660"/>
                  </a:moveTo>
                  <a:lnTo>
                    <a:pt x="13484" y="43143"/>
                  </a:lnTo>
                  <a:lnTo>
                    <a:pt x="38919" y="49764"/>
                  </a:lnTo>
                  <a:lnTo>
                    <a:pt x="89143" y="49729"/>
                  </a:lnTo>
                  <a:lnTo>
                    <a:pt x="149939" y="37074"/>
                  </a:lnTo>
                  <a:lnTo>
                    <a:pt x="202714" y="20985"/>
                  </a:lnTo>
                  <a:lnTo>
                    <a:pt x="257667" y="4218"/>
                  </a:lnTo>
                  <a:lnTo>
                    <a:pt x="273378" y="0"/>
                  </a:lnTo>
                  <a:lnTo>
                    <a:pt x="286674" y="8"/>
                  </a:lnTo>
                  <a:lnTo>
                    <a:pt x="308974" y="7545"/>
                  </a:lnTo>
                  <a:lnTo>
                    <a:pt x="316049" y="17738"/>
                  </a:lnTo>
                  <a:lnTo>
                    <a:pt x="323910" y="47881"/>
                  </a:lnTo>
                  <a:lnTo>
                    <a:pt x="323642" y="92321"/>
                  </a:lnTo>
                  <a:lnTo>
                    <a:pt x="318819" y="142176"/>
                  </a:lnTo>
                  <a:lnTo>
                    <a:pt x="310992" y="204266"/>
                  </a:lnTo>
                  <a:lnTo>
                    <a:pt x="317500" y="245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5245100" y="133096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5267030" y="13472970"/>
              <a:ext cx="152898" cy="184131"/>
            </a:xfrm>
            <a:custGeom>
              <a:avLst/>
              <a:gdLst/>
              <a:ahLst/>
              <a:cxnLst/>
              <a:rect l="0" t="0" r="0" b="0"/>
              <a:pathLst>
                <a:path w="152898" h="184131">
                  <a:moveTo>
                    <a:pt x="66970" y="27130"/>
                  </a:moveTo>
                  <a:lnTo>
                    <a:pt x="24875" y="75967"/>
                  </a:lnTo>
                  <a:lnTo>
                    <a:pt x="3070" y="122189"/>
                  </a:lnTo>
                  <a:lnTo>
                    <a:pt x="0" y="151223"/>
                  </a:lnTo>
                  <a:lnTo>
                    <a:pt x="1157" y="164892"/>
                  </a:lnTo>
                  <a:lnTo>
                    <a:pt x="8983" y="174005"/>
                  </a:lnTo>
                  <a:lnTo>
                    <a:pt x="36494" y="184130"/>
                  </a:lnTo>
                  <a:lnTo>
                    <a:pt x="68477" y="177341"/>
                  </a:lnTo>
                  <a:lnTo>
                    <a:pt x="98684" y="160213"/>
                  </a:lnTo>
                  <a:lnTo>
                    <a:pt x="121517" y="138489"/>
                  </a:lnTo>
                  <a:lnTo>
                    <a:pt x="150238" y="88974"/>
                  </a:lnTo>
                  <a:lnTo>
                    <a:pt x="152897" y="53676"/>
                  </a:lnTo>
                  <a:lnTo>
                    <a:pt x="149654" y="36360"/>
                  </a:lnTo>
                  <a:lnTo>
                    <a:pt x="141848" y="23406"/>
                  </a:lnTo>
                  <a:lnTo>
                    <a:pt x="118123" y="5249"/>
                  </a:lnTo>
                  <a:lnTo>
                    <a:pt x="88764" y="0"/>
                  </a:lnTo>
                  <a:lnTo>
                    <a:pt x="41570" y="1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5456037" y="13446954"/>
              <a:ext cx="220864" cy="230947"/>
            </a:xfrm>
            <a:custGeom>
              <a:avLst/>
              <a:gdLst/>
              <a:ahLst/>
              <a:cxnLst/>
              <a:rect l="0" t="0" r="0" b="0"/>
              <a:pathLst>
                <a:path w="220864" h="230947">
                  <a:moveTo>
                    <a:pt x="30363" y="192846"/>
                  </a:moveTo>
                  <a:lnTo>
                    <a:pt x="6496" y="133823"/>
                  </a:lnTo>
                  <a:lnTo>
                    <a:pt x="0" y="96058"/>
                  </a:lnTo>
                  <a:lnTo>
                    <a:pt x="1816" y="55755"/>
                  </a:lnTo>
                  <a:lnTo>
                    <a:pt x="7099" y="40775"/>
                  </a:lnTo>
                  <a:lnTo>
                    <a:pt x="24257" y="20367"/>
                  </a:lnTo>
                  <a:lnTo>
                    <a:pt x="71201" y="943"/>
                  </a:lnTo>
                  <a:lnTo>
                    <a:pt x="85810" y="0"/>
                  </a:lnTo>
                  <a:lnTo>
                    <a:pt x="109569" y="6478"/>
                  </a:lnTo>
                  <a:lnTo>
                    <a:pt x="138812" y="25991"/>
                  </a:lnTo>
                  <a:lnTo>
                    <a:pt x="182550" y="79988"/>
                  </a:lnTo>
                  <a:lnTo>
                    <a:pt x="204337" y="120836"/>
                  </a:lnTo>
                  <a:lnTo>
                    <a:pt x="215966" y="168688"/>
                  </a:lnTo>
                  <a:lnTo>
                    <a:pt x="220863" y="2309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5711189" y="13425664"/>
              <a:ext cx="245112" cy="201437"/>
            </a:xfrm>
            <a:custGeom>
              <a:avLst/>
              <a:gdLst/>
              <a:ahLst/>
              <a:cxnLst/>
              <a:rect l="0" t="0" r="0" b="0"/>
              <a:pathLst>
                <a:path w="245112" h="201437">
                  <a:moveTo>
                    <a:pt x="207011" y="10936"/>
                  </a:moveTo>
                  <a:lnTo>
                    <a:pt x="161803" y="884"/>
                  </a:lnTo>
                  <a:lnTo>
                    <a:pt x="147239" y="0"/>
                  </a:lnTo>
                  <a:lnTo>
                    <a:pt x="93032" y="18985"/>
                  </a:lnTo>
                  <a:lnTo>
                    <a:pt x="52511" y="44678"/>
                  </a:lnTo>
                  <a:lnTo>
                    <a:pt x="22631" y="76909"/>
                  </a:lnTo>
                  <a:lnTo>
                    <a:pt x="2645" y="113268"/>
                  </a:lnTo>
                  <a:lnTo>
                    <a:pt x="0" y="142024"/>
                  </a:lnTo>
                  <a:lnTo>
                    <a:pt x="1270" y="157595"/>
                  </a:lnTo>
                  <a:lnTo>
                    <a:pt x="9173" y="169387"/>
                  </a:lnTo>
                  <a:lnTo>
                    <a:pt x="36768" y="186251"/>
                  </a:lnTo>
                  <a:lnTo>
                    <a:pt x="65025" y="190925"/>
                  </a:lnTo>
                  <a:lnTo>
                    <a:pt x="90284" y="186887"/>
                  </a:lnTo>
                  <a:lnTo>
                    <a:pt x="145143" y="153510"/>
                  </a:lnTo>
                  <a:lnTo>
                    <a:pt x="175352" y="122325"/>
                  </a:lnTo>
                  <a:lnTo>
                    <a:pt x="195435" y="72790"/>
                  </a:lnTo>
                  <a:lnTo>
                    <a:pt x="196472" y="63460"/>
                  </a:lnTo>
                  <a:lnTo>
                    <a:pt x="194340" y="60063"/>
                  </a:lnTo>
                  <a:lnTo>
                    <a:pt x="190097" y="60621"/>
                  </a:lnTo>
                  <a:lnTo>
                    <a:pt x="181620" y="72529"/>
                  </a:lnTo>
                  <a:lnTo>
                    <a:pt x="177384" y="81631"/>
                  </a:lnTo>
                  <a:lnTo>
                    <a:pt x="178164" y="128152"/>
                  </a:lnTo>
                  <a:lnTo>
                    <a:pt x="194073" y="173137"/>
                  </a:lnTo>
                  <a:lnTo>
                    <a:pt x="202619" y="182570"/>
                  </a:lnTo>
                  <a:lnTo>
                    <a:pt x="245111" y="2014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6096770" y="13296900"/>
              <a:ext cx="62731" cy="292101"/>
            </a:xfrm>
            <a:custGeom>
              <a:avLst/>
              <a:gdLst/>
              <a:ahLst/>
              <a:cxnLst/>
              <a:rect l="0" t="0" r="0" b="0"/>
              <a:pathLst>
                <a:path w="62731" h="292101">
                  <a:moveTo>
                    <a:pt x="50030" y="0"/>
                  </a:moveTo>
                  <a:lnTo>
                    <a:pt x="21419" y="53029"/>
                  </a:lnTo>
                  <a:lnTo>
                    <a:pt x="5076" y="112179"/>
                  </a:lnTo>
                  <a:lnTo>
                    <a:pt x="962" y="165726"/>
                  </a:lnTo>
                  <a:lnTo>
                    <a:pt x="0" y="215238"/>
                  </a:lnTo>
                  <a:lnTo>
                    <a:pt x="12942" y="271678"/>
                  </a:lnTo>
                  <a:lnTo>
                    <a:pt x="21071" y="281307"/>
                  </a:lnTo>
                  <a:lnTo>
                    <a:pt x="30724" y="286316"/>
                  </a:lnTo>
                  <a:lnTo>
                    <a:pt x="6273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6286500" y="133731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12700" y="0"/>
                  </a:moveTo>
                  <a:lnTo>
                    <a:pt x="12700" y="44790"/>
                  </a:lnTo>
                  <a:lnTo>
                    <a:pt x="12700" y="90932"/>
                  </a:lnTo>
                  <a:lnTo>
                    <a:pt x="5958" y="145476"/>
                  </a:lnTo>
                  <a:lnTo>
                    <a:pt x="1177" y="207738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6362700" y="132461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0"/>
                  </a:moveTo>
                  <a:lnTo>
                    <a:pt x="127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6440720" y="13366358"/>
              <a:ext cx="184795" cy="219778"/>
            </a:xfrm>
            <a:custGeom>
              <a:avLst/>
              <a:gdLst/>
              <a:ahLst/>
              <a:cxnLst/>
              <a:rect l="0" t="0" r="0" b="0"/>
              <a:pathLst>
                <a:path w="184795" h="219778">
                  <a:moveTo>
                    <a:pt x="163280" y="6742"/>
                  </a:moveTo>
                  <a:lnTo>
                    <a:pt x="143054" y="0"/>
                  </a:lnTo>
                  <a:lnTo>
                    <a:pt x="80838" y="5358"/>
                  </a:lnTo>
                  <a:lnTo>
                    <a:pt x="51850" y="12241"/>
                  </a:lnTo>
                  <a:lnTo>
                    <a:pt x="11730" y="37535"/>
                  </a:lnTo>
                  <a:lnTo>
                    <a:pt x="4391" y="48437"/>
                  </a:lnTo>
                  <a:lnTo>
                    <a:pt x="0" y="71840"/>
                  </a:lnTo>
                  <a:lnTo>
                    <a:pt x="6449" y="81186"/>
                  </a:lnTo>
                  <a:lnTo>
                    <a:pt x="59968" y="106324"/>
                  </a:lnTo>
                  <a:lnTo>
                    <a:pt x="118883" y="124876"/>
                  </a:lnTo>
                  <a:lnTo>
                    <a:pt x="168156" y="144599"/>
                  </a:lnTo>
                  <a:lnTo>
                    <a:pt x="177820" y="153680"/>
                  </a:lnTo>
                  <a:lnTo>
                    <a:pt x="182851" y="163968"/>
                  </a:lnTo>
                  <a:lnTo>
                    <a:pt x="184794" y="175059"/>
                  </a:lnTo>
                  <a:lnTo>
                    <a:pt x="179034" y="183865"/>
                  </a:lnTo>
                  <a:lnTo>
                    <a:pt x="126619" y="208136"/>
                  </a:lnTo>
                  <a:lnTo>
                    <a:pt x="97597" y="216194"/>
                  </a:lnTo>
                  <a:lnTo>
                    <a:pt x="61180" y="219777"/>
                  </a:lnTo>
                  <a:lnTo>
                    <a:pt x="47236" y="217909"/>
                  </a:lnTo>
                  <a:lnTo>
                    <a:pt x="10880" y="197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6722034" y="13246100"/>
              <a:ext cx="47067" cy="342901"/>
            </a:xfrm>
            <a:custGeom>
              <a:avLst/>
              <a:gdLst/>
              <a:ahLst/>
              <a:cxnLst/>
              <a:rect l="0" t="0" r="0" b="0"/>
              <a:pathLst>
                <a:path w="47067" h="342901">
                  <a:moveTo>
                    <a:pt x="47066" y="0"/>
                  </a:moveTo>
                  <a:lnTo>
                    <a:pt x="43303" y="51498"/>
                  </a:lnTo>
                  <a:lnTo>
                    <a:pt x="29390" y="108480"/>
                  </a:lnTo>
                  <a:lnTo>
                    <a:pt x="17213" y="157418"/>
                  </a:lnTo>
                  <a:lnTo>
                    <a:pt x="4668" y="207666"/>
                  </a:lnTo>
                  <a:lnTo>
                    <a:pt x="0" y="248929"/>
                  </a:lnTo>
                  <a:lnTo>
                    <a:pt x="1135" y="304709"/>
                  </a:lnTo>
                  <a:lnTo>
                    <a:pt x="8966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6642100" y="13398500"/>
              <a:ext cx="190501" cy="10053"/>
            </a:xfrm>
            <a:custGeom>
              <a:avLst/>
              <a:gdLst/>
              <a:ahLst/>
              <a:cxnLst/>
              <a:rect l="0" t="0" r="0" b="0"/>
              <a:pathLst>
                <a:path w="190501" h="10053">
                  <a:moveTo>
                    <a:pt x="0" y="0"/>
                  </a:moveTo>
                  <a:lnTo>
                    <a:pt x="59023" y="10052"/>
                  </a:lnTo>
                  <a:lnTo>
                    <a:pt x="120499" y="8153"/>
                  </a:lnTo>
                  <a:lnTo>
                    <a:pt x="169759" y="2415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7051401" y="13195300"/>
              <a:ext cx="35200" cy="355601"/>
            </a:xfrm>
            <a:custGeom>
              <a:avLst/>
              <a:gdLst/>
              <a:ahLst/>
              <a:cxnLst/>
              <a:rect l="0" t="0" r="0" b="0"/>
              <a:pathLst>
                <a:path w="35200" h="355601">
                  <a:moveTo>
                    <a:pt x="35199" y="0"/>
                  </a:moveTo>
                  <a:lnTo>
                    <a:pt x="25147" y="55259"/>
                  </a:lnTo>
                  <a:lnTo>
                    <a:pt x="19520" y="102921"/>
                  </a:lnTo>
                  <a:lnTo>
                    <a:pt x="12679" y="152791"/>
                  </a:lnTo>
                  <a:lnTo>
                    <a:pt x="6889" y="203316"/>
                  </a:lnTo>
                  <a:lnTo>
                    <a:pt x="0" y="254034"/>
                  </a:lnTo>
                  <a:lnTo>
                    <a:pt x="1722" y="301048"/>
                  </a:lnTo>
                  <a:lnTo>
                    <a:pt x="9799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7124700" y="13298843"/>
              <a:ext cx="304801" cy="211448"/>
            </a:xfrm>
            <a:custGeom>
              <a:avLst/>
              <a:gdLst/>
              <a:ahLst/>
              <a:cxnLst/>
              <a:rect l="0" t="0" r="0" b="0"/>
              <a:pathLst>
                <a:path w="304801" h="211448">
                  <a:moveTo>
                    <a:pt x="0" y="99657"/>
                  </a:moveTo>
                  <a:lnTo>
                    <a:pt x="53518" y="98246"/>
                  </a:lnTo>
                  <a:lnTo>
                    <a:pt x="101867" y="92915"/>
                  </a:lnTo>
                  <a:lnTo>
                    <a:pt x="152519" y="85842"/>
                  </a:lnTo>
                  <a:lnTo>
                    <a:pt x="199020" y="77995"/>
                  </a:lnTo>
                  <a:lnTo>
                    <a:pt x="248998" y="64233"/>
                  </a:lnTo>
                  <a:lnTo>
                    <a:pt x="277177" y="50516"/>
                  </a:lnTo>
                  <a:lnTo>
                    <a:pt x="284974" y="41496"/>
                  </a:lnTo>
                  <a:lnTo>
                    <a:pt x="288761" y="31250"/>
                  </a:lnTo>
                  <a:lnTo>
                    <a:pt x="289874" y="20186"/>
                  </a:lnTo>
                  <a:lnTo>
                    <a:pt x="283560" y="12810"/>
                  </a:lnTo>
                  <a:lnTo>
                    <a:pt x="257730" y="4613"/>
                  </a:lnTo>
                  <a:lnTo>
                    <a:pt x="210263" y="0"/>
                  </a:lnTo>
                  <a:lnTo>
                    <a:pt x="153708" y="12117"/>
                  </a:lnTo>
                  <a:lnTo>
                    <a:pt x="124289" y="29706"/>
                  </a:lnTo>
                  <a:lnTo>
                    <a:pt x="82407" y="68749"/>
                  </a:lnTo>
                  <a:lnTo>
                    <a:pt x="78926" y="83286"/>
                  </a:lnTo>
                  <a:lnTo>
                    <a:pt x="82586" y="122014"/>
                  </a:lnTo>
                  <a:lnTo>
                    <a:pt x="93620" y="152398"/>
                  </a:lnTo>
                  <a:lnTo>
                    <a:pt x="109342" y="175308"/>
                  </a:lnTo>
                  <a:lnTo>
                    <a:pt x="130441" y="194899"/>
                  </a:lnTo>
                  <a:lnTo>
                    <a:pt x="157693" y="205486"/>
                  </a:lnTo>
                  <a:lnTo>
                    <a:pt x="208531" y="211447"/>
                  </a:lnTo>
                  <a:lnTo>
                    <a:pt x="260754" y="209450"/>
                  </a:lnTo>
                  <a:lnTo>
                    <a:pt x="304800" y="201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7508411" y="13290158"/>
              <a:ext cx="238590" cy="222643"/>
            </a:xfrm>
            <a:custGeom>
              <a:avLst/>
              <a:gdLst/>
              <a:ahLst/>
              <a:cxnLst/>
              <a:rect l="0" t="0" r="0" b="0"/>
              <a:pathLst>
                <a:path w="238590" h="222643">
                  <a:moveTo>
                    <a:pt x="175089" y="6742"/>
                  </a:moveTo>
                  <a:lnTo>
                    <a:pt x="154863" y="0"/>
                  </a:lnTo>
                  <a:lnTo>
                    <a:pt x="129881" y="4217"/>
                  </a:lnTo>
                  <a:lnTo>
                    <a:pt x="98552" y="18320"/>
                  </a:lnTo>
                  <a:lnTo>
                    <a:pt x="44069" y="59404"/>
                  </a:lnTo>
                  <a:lnTo>
                    <a:pt x="13847" y="96000"/>
                  </a:lnTo>
                  <a:lnTo>
                    <a:pt x="1355" y="135782"/>
                  </a:lnTo>
                  <a:lnTo>
                    <a:pt x="0" y="156269"/>
                  </a:lnTo>
                  <a:lnTo>
                    <a:pt x="3330" y="172749"/>
                  </a:lnTo>
                  <a:lnTo>
                    <a:pt x="18318" y="198586"/>
                  </a:lnTo>
                  <a:lnTo>
                    <a:pt x="29653" y="205193"/>
                  </a:lnTo>
                  <a:lnTo>
                    <a:pt x="57299" y="208773"/>
                  </a:lnTo>
                  <a:lnTo>
                    <a:pt x="97855" y="202854"/>
                  </a:lnTo>
                  <a:lnTo>
                    <a:pt x="129941" y="185421"/>
                  </a:lnTo>
                  <a:lnTo>
                    <a:pt x="157322" y="162381"/>
                  </a:lnTo>
                  <a:lnTo>
                    <a:pt x="176566" y="130939"/>
                  </a:lnTo>
                  <a:lnTo>
                    <a:pt x="184464" y="88069"/>
                  </a:lnTo>
                  <a:lnTo>
                    <a:pt x="182750" y="82127"/>
                  </a:lnTo>
                  <a:lnTo>
                    <a:pt x="178785" y="82399"/>
                  </a:lnTo>
                  <a:lnTo>
                    <a:pt x="173319" y="86813"/>
                  </a:lnTo>
                  <a:lnTo>
                    <a:pt x="167248" y="110533"/>
                  </a:lnTo>
                  <a:lnTo>
                    <a:pt x="167370" y="143182"/>
                  </a:lnTo>
                  <a:lnTo>
                    <a:pt x="176832" y="176508"/>
                  </a:lnTo>
                  <a:lnTo>
                    <a:pt x="186129" y="189064"/>
                  </a:lnTo>
                  <a:lnTo>
                    <a:pt x="238589" y="22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7782375" y="13199283"/>
              <a:ext cx="294826" cy="313518"/>
            </a:xfrm>
            <a:custGeom>
              <a:avLst/>
              <a:gdLst/>
              <a:ahLst/>
              <a:cxnLst/>
              <a:rect l="0" t="0" r="0" b="0"/>
              <a:pathLst>
                <a:path w="294826" h="313518">
                  <a:moveTo>
                    <a:pt x="167825" y="123017"/>
                  </a:moveTo>
                  <a:lnTo>
                    <a:pt x="147599" y="116275"/>
                  </a:lnTo>
                  <a:lnTo>
                    <a:pt x="101311" y="125566"/>
                  </a:lnTo>
                  <a:lnTo>
                    <a:pt x="49653" y="159677"/>
                  </a:lnTo>
                  <a:lnTo>
                    <a:pt x="18825" y="198791"/>
                  </a:lnTo>
                  <a:lnTo>
                    <a:pt x="754" y="250674"/>
                  </a:lnTo>
                  <a:lnTo>
                    <a:pt x="0" y="265977"/>
                  </a:lnTo>
                  <a:lnTo>
                    <a:pt x="6688" y="290506"/>
                  </a:lnTo>
                  <a:lnTo>
                    <a:pt x="16656" y="298177"/>
                  </a:lnTo>
                  <a:lnTo>
                    <a:pt x="46546" y="306699"/>
                  </a:lnTo>
                  <a:lnTo>
                    <a:pt x="83350" y="299198"/>
                  </a:lnTo>
                  <a:lnTo>
                    <a:pt x="136210" y="271174"/>
                  </a:lnTo>
                  <a:lnTo>
                    <a:pt x="163652" y="246720"/>
                  </a:lnTo>
                  <a:lnTo>
                    <a:pt x="193556" y="201218"/>
                  </a:lnTo>
                  <a:lnTo>
                    <a:pt x="211981" y="151989"/>
                  </a:lnTo>
                  <a:lnTo>
                    <a:pt x="224966" y="100243"/>
                  </a:lnTo>
                  <a:lnTo>
                    <a:pt x="228030" y="42265"/>
                  </a:lnTo>
                  <a:lnTo>
                    <a:pt x="223746" y="6224"/>
                  </a:lnTo>
                  <a:lnTo>
                    <a:pt x="219216" y="0"/>
                  </a:lnTo>
                  <a:lnTo>
                    <a:pt x="213375" y="1494"/>
                  </a:lnTo>
                  <a:lnTo>
                    <a:pt x="206658" y="8136"/>
                  </a:lnTo>
                  <a:lnTo>
                    <a:pt x="190463" y="44450"/>
                  </a:lnTo>
                  <a:lnTo>
                    <a:pt x="182488" y="107288"/>
                  </a:lnTo>
                  <a:lnTo>
                    <a:pt x="182518" y="157241"/>
                  </a:lnTo>
                  <a:lnTo>
                    <a:pt x="190837" y="206378"/>
                  </a:lnTo>
                  <a:lnTo>
                    <a:pt x="203649" y="246964"/>
                  </a:lnTo>
                  <a:lnTo>
                    <a:pt x="226104" y="277491"/>
                  </a:lnTo>
                  <a:lnTo>
                    <a:pt x="257530" y="301589"/>
                  </a:lnTo>
                  <a:lnTo>
                    <a:pt x="294825" y="313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8120540" y="13272582"/>
              <a:ext cx="191378" cy="180892"/>
            </a:xfrm>
            <a:custGeom>
              <a:avLst/>
              <a:gdLst/>
              <a:ahLst/>
              <a:cxnLst/>
              <a:rect l="0" t="0" r="0" b="0"/>
              <a:pathLst>
                <a:path w="191378" h="180892">
                  <a:moveTo>
                    <a:pt x="7460" y="37018"/>
                  </a:moveTo>
                  <a:lnTo>
                    <a:pt x="14201" y="57245"/>
                  </a:lnTo>
                  <a:lnTo>
                    <a:pt x="21832" y="64613"/>
                  </a:lnTo>
                  <a:lnTo>
                    <a:pt x="45362" y="76564"/>
                  </a:lnTo>
                  <a:lnTo>
                    <a:pt x="97086" y="77741"/>
                  </a:lnTo>
                  <a:lnTo>
                    <a:pt x="143612" y="69154"/>
                  </a:lnTo>
                  <a:lnTo>
                    <a:pt x="184209" y="44188"/>
                  </a:lnTo>
                  <a:lnTo>
                    <a:pt x="190203" y="33331"/>
                  </a:lnTo>
                  <a:lnTo>
                    <a:pt x="191377" y="21859"/>
                  </a:lnTo>
                  <a:lnTo>
                    <a:pt x="189339" y="9979"/>
                  </a:lnTo>
                  <a:lnTo>
                    <a:pt x="180924" y="3470"/>
                  </a:lnTo>
                  <a:lnTo>
                    <a:pt x="152759" y="0"/>
                  </a:lnTo>
                  <a:lnTo>
                    <a:pt x="103977" y="5981"/>
                  </a:lnTo>
                  <a:lnTo>
                    <a:pt x="47033" y="30173"/>
                  </a:lnTo>
                  <a:lnTo>
                    <a:pt x="21286" y="52321"/>
                  </a:lnTo>
                  <a:lnTo>
                    <a:pt x="12443" y="64153"/>
                  </a:lnTo>
                  <a:lnTo>
                    <a:pt x="2620" y="96115"/>
                  </a:lnTo>
                  <a:lnTo>
                    <a:pt x="0" y="114516"/>
                  </a:lnTo>
                  <a:lnTo>
                    <a:pt x="8378" y="146252"/>
                  </a:lnTo>
                  <a:lnTo>
                    <a:pt x="16539" y="160640"/>
                  </a:lnTo>
                  <a:lnTo>
                    <a:pt x="30445" y="170233"/>
                  </a:lnTo>
                  <a:lnTo>
                    <a:pt x="68476" y="180891"/>
                  </a:lnTo>
                  <a:lnTo>
                    <a:pt x="117261" y="180149"/>
                  </a:lnTo>
                  <a:lnTo>
                    <a:pt x="173379" y="167117"/>
                  </a:lnTo>
                  <a:lnTo>
                    <a:pt x="185260" y="1640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8387428" y="13246100"/>
              <a:ext cx="210473" cy="210994"/>
            </a:xfrm>
            <a:custGeom>
              <a:avLst/>
              <a:gdLst/>
              <a:ahLst/>
              <a:cxnLst/>
              <a:rect l="0" t="0" r="0" b="0"/>
              <a:pathLst>
                <a:path w="210473" h="210994">
                  <a:moveTo>
                    <a:pt x="58072" y="0"/>
                  </a:moveTo>
                  <a:lnTo>
                    <a:pt x="34205" y="51498"/>
                  </a:lnTo>
                  <a:lnTo>
                    <a:pt x="16041" y="101738"/>
                  </a:lnTo>
                  <a:lnTo>
                    <a:pt x="9870" y="153225"/>
                  </a:lnTo>
                  <a:lnTo>
                    <a:pt x="7785" y="210993"/>
                  </a:lnTo>
                  <a:lnTo>
                    <a:pt x="0" y="151226"/>
                  </a:lnTo>
                  <a:lnTo>
                    <a:pt x="12778" y="88745"/>
                  </a:lnTo>
                  <a:lnTo>
                    <a:pt x="38066" y="50753"/>
                  </a:lnTo>
                  <a:lnTo>
                    <a:pt x="64233" y="32907"/>
                  </a:lnTo>
                  <a:lnTo>
                    <a:pt x="94677" y="21681"/>
                  </a:lnTo>
                  <a:lnTo>
                    <a:pt x="143550" y="15362"/>
                  </a:lnTo>
                  <a:lnTo>
                    <a:pt x="195580" y="13226"/>
                  </a:lnTo>
                  <a:lnTo>
                    <a:pt x="210472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3" name="Group 572"/>
          <p:cNvGrpSpPr/>
          <p:nvPr/>
        </p:nvGrpSpPr>
        <p:grpSpPr>
          <a:xfrm>
            <a:off x="2514600" y="13971597"/>
            <a:ext cx="6413501" cy="1901629"/>
            <a:chOff x="2514600" y="13971597"/>
            <a:chExt cx="6413501" cy="1901629"/>
          </a:xfrm>
        </p:grpSpPr>
        <p:sp>
          <p:nvSpPr>
            <p:cNvPr id="520" name="Freeform 519"/>
            <p:cNvSpPr/>
            <p:nvPr/>
          </p:nvSpPr>
          <p:spPr>
            <a:xfrm>
              <a:off x="2514602" y="14008100"/>
              <a:ext cx="228599" cy="528643"/>
            </a:xfrm>
            <a:custGeom>
              <a:avLst/>
              <a:gdLst/>
              <a:ahLst/>
              <a:cxnLst/>
              <a:rect l="0" t="0" r="0" b="0"/>
              <a:pathLst>
                <a:path w="228599" h="528643">
                  <a:moveTo>
                    <a:pt x="50798" y="0"/>
                  </a:moveTo>
                  <a:lnTo>
                    <a:pt x="37314" y="13483"/>
                  </a:lnTo>
                  <a:lnTo>
                    <a:pt x="17613" y="63602"/>
                  </a:lnTo>
                  <a:lnTo>
                    <a:pt x="5844" y="112762"/>
                  </a:lnTo>
                  <a:lnTo>
                    <a:pt x="1730" y="171386"/>
                  </a:lnTo>
                  <a:lnTo>
                    <a:pt x="511" y="234852"/>
                  </a:lnTo>
                  <a:lnTo>
                    <a:pt x="226" y="282180"/>
                  </a:lnTo>
                  <a:lnTo>
                    <a:pt x="99" y="327673"/>
                  </a:lnTo>
                  <a:lnTo>
                    <a:pt x="43" y="371410"/>
                  </a:lnTo>
                  <a:lnTo>
                    <a:pt x="11" y="434290"/>
                  </a:lnTo>
                  <a:lnTo>
                    <a:pt x="2" y="489296"/>
                  </a:lnTo>
                  <a:lnTo>
                    <a:pt x="0" y="524146"/>
                  </a:lnTo>
                  <a:lnTo>
                    <a:pt x="2821" y="528642"/>
                  </a:lnTo>
                  <a:lnTo>
                    <a:pt x="7525" y="524583"/>
                  </a:lnTo>
                  <a:lnTo>
                    <a:pt x="23865" y="488925"/>
                  </a:lnTo>
                  <a:lnTo>
                    <a:pt x="42029" y="426307"/>
                  </a:lnTo>
                  <a:lnTo>
                    <a:pt x="54942" y="376394"/>
                  </a:lnTo>
                  <a:lnTo>
                    <a:pt x="74447" y="325856"/>
                  </a:lnTo>
                  <a:lnTo>
                    <a:pt x="98100" y="288618"/>
                  </a:lnTo>
                  <a:lnTo>
                    <a:pt x="122151" y="272678"/>
                  </a:lnTo>
                  <a:lnTo>
                    <a:pt x="136466" y="266452"/>
                  </a:lnTo>
                  <a:lnTo>
                    <a:pt x="148833" y="265123"/>
                  </a:lnTo>
                  <a:lnTo>
                    <a:pt x="170098" y="271173"/>
                  </a:lnTo>
                  <a:lnTo>
                    <a:pt x="188958" y="294559"/>
                  </a:lnTo>
                  <a:lnTo>
                    <a:pt x="211679" y="343629"/>
                  </a:lnTo>
                  <a:lnTo>
                    <a:pt x="223585" y="393917"/>
                  </a:lnTo>
                  <a:lnTo>
                    <a:pt x="227113" y="448326"/>
                  </a:lnTo>
                  <a:lnTo>
                    <a:pt x="228598" y="508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2784827" y="14275846"/>
              <a:ext cx="275874" cy="278355"/>
            </a:xfrm>
            <a:custGeom>
              <a:avLst/>
              <a:gdLst/>
              <a:ahLst/>
              <a:cxnLst/>
              <a:rect l="0" t="0" r="0" b="0"/>
              <a:pathLst>
                <a:path w="275874" h="278355">
                  <a:moveTo>
                    <a:pt x="212373" y="24354"/>
                  </a:moveTo>
                  <a:lnTo>
                    <a:pt x="192147" y="10871"/>
                  </a:lnTo>
                  <a:lnTo>
                    <a:pt x="152601" y="2484"/>
                  </a:lnTo>
                  <a:lnTo>
                    <a:pt x="105136" y="0"/>
                  </a:lnTo>
                  <a:lnTo>
                    <a:pt x="75812" y="10707"/>
                  </a:lnTo>
                  <a:lnTo>
                    <a:pt x="50079" y="30989"/>
                  </a:lnTo>
                  <a:lnTo>
                    <a:pt x="21137" y="74142"/>
                  </a:lnTo>
                  <a:lnTo>
                    <a:pt x="4408" y="122675"/>
                  </a:lnTo>
                  <a:lnTo>
                    <a:pt x="0" y="156011"/>
                  </a:lnTo>
                  <a:lnTo>
                    <a:pt x="5566" y="197168"/>
                  </a:lnTo>
                  <a:lnTo>
                    <a:pt x="24567" y="252887"/>
                  </a:lnTo>
                  <a:lnTo>
                    <a:pt x="32136" y="265611"/>
                  </a:lnTo>
                  <a:lnTo>
                    <a:pt x="44237" y="271269"/>
                  </a:lnTo>
                  <a:lnTo>
                    <a:pt x="76498" y="270030"/>
                  </a:lnTo>
                  <a:lnTo>
                    <a:pt x="106828" y="256310"/>
                  </a:lnTo>
                  <a:lnTo>
                    <a:pt x="133009" y="234690"/>
                  </a:lnTo>
                  <a:lnTo>
                    <a:pt x="172812" y="174819"/>
                  </a:lnTo>
                  <a:lnTo>
                    <a:pt x="195477" y="125380"/>
                  </a:lnTo>
                  <a:lnTo>
                    <a:pt x="207367" y="67458"/>
                  </a:lnTo>
                  <a:lnTo>
                    <a:pt x="209036" y="44623"/>
                  </a:lnTo>
                  <a:lnTo>
                    <a:pt x="211559" y="36456"/>
                  </a:lnTo>
                  <a:lnTo>
                    <a:pt x="214653" y="38066"/>
                  </a:lnTo>
                  <a:lnTo>
                    <a:pt x="220442" y="57259"/>
                  </a:lnTo>
                  <a:lnTo>
                    <a:pt x="225112" y="104033"/>
                  </a:lnTo>
                  <a:lnTo>
                    <a:pt x="231205" y="151960"/>
                  </a:lnTo>
                  <a:lnTo>
                    <a:pt x="242380" y="198661"/>
                  </a:lnTo>
                  <a:lnTo>
                    <a:pt x="260775" y="249567"/>
                  </a:lnTo>
                  <a:lnTo>
                    <a:pt x="275873" y="2783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3107494" y="14307676"/>
              <a:ext cx="202199" cy="247677"/>
            </a:xfrm>
            <a:custGeom>
              <a:avLst/>
              <a:gdLst/>
              <a:ahLst/>
              <a:cxnLst/>
              <a:rect l="0" t="0" r="0" b="0"/>
              <a:pathLst>
                <a:path w="202199" h="247677">
                  <a:moveTo>
                    <a:pt x="92906" y="5224"/>
                  </a:moveTo>
                  <a:lnTo>
                    <a:pt x="46618" y="40577"/>
                  </a:lnTo>
                  <a:lnTo>
                    <a:pt x="27764" y="71673"/>
                  </a:lnTo>
                  <a:lnTo>
                    <a:pt x="8751" y="121518"/>
                  </a:lnTo>
                  <a:lnTo>
                    <a:pt x="0" y="151925"/>
                  </a:lnTo>
                  <a:lnTo>
                    <a:pt x="2696" y="188016"/>
                  </a:lnTo>
                  <a:lnTo>
                    <a:pt x="7366" y="207519"/>
                  </a:lnTo>
                  <a:lnTo>
                    <a:pt x="16124" y="221932"/>
                  </a:lnTo>
                  <a:lnTo>
                    <a:pt x="40906" y="241709"/>
                  </a:lnTo>
                  <a:lnTo>
                    <a:pt x="66973" y="247676"/>
                  </a:lnTo>
                  <a:lnTo>
                    <a:pt x="94080" y="244214"/>
                  </a:lnTo>
                  <a:lnTo>
                    <a:pt x="124943" y="233267"/>
                  </a:lnTo>
                  <a:lnTo>
                    <a:pt x="149948" y="215231"/>
                  </a:lnTo>
                  <a:lnTo>
                    <a:pt x="188997" y="169160"/>
                  </a:lnTo>
                  <a:lnTo>
                    <a:pt x="199113" y="140644"/>
                  </a:lnTo>
                  <a:lnTo>
                    <a:pt x="202198" y="106333"/>
                  </a:lnTo>
                  <a:lnTo>
                    <a:pt x="194590" y="45060"/>
                  </a:lnTo>
                  <a:lnTo>
                    <a:pt x="182314" y="17755"/>
                  </a:lnTo>
                  <a:lnTo>
                    <a:pt x="170856" y="9345"/>
                  </a:lnTo>
                  <a:lnTo>
                    <a:pt x="139310" y="0"/>
                  </a:lnTo>
                  <a:lnTo>
                    <a:pt x="95366" y="1482"/>
                  </a:lnTo>
                  <a:lnTo>
                    <a:pt x="83257" y="8373"/>
                  </a:lnTo>
                  <a:lnTo>
                    <a:pt x="42106" y="56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3410282" y="14147800"/>
              <a:ext cx="44119" cy="419101"/>
            </a:xfrm>
            <a:custGeom>
              <a:avLst/>
              <a:gdLst/>
              <a:ahLst/>
              <a:cxnLst/>
              <a:rect l="0" t="0" r="0" b="0"/>
              <a:pathLst>
                <a:path w="44119" h="419101">
                  <a:moveTo>
                    <a:pt x="44118" y="0"/>
                  </a:moveTo>
                  <a:lnTo>
                    <a:pt x="30303" y="51498"/>
                  </a:lnTo>
                  <a:lnTo>
                    <a:pt x="14264" y="108480"/>
                  </a:lnTo>
                  <a:lnTo>
                    <a:pt x="8462" y="164159"/>
                  </a:lnTo>
                  <a:lnTo>
                    <a:pt x="0" y="218601"/>
                  </a:lnTo>
                  <a:lnTo>
                    <a:pt x="2040" y="277220"/>
                  </a:lnTo>
                  <a:lnTo>
                    <a:pt x="4250" y="322176"/>
                  </a:lnTo>
                  <a:lnTo>
                    <a:pt x="5494" y="380034"/>
                  </a:lnTo>
                  <a:lnTo>
                    <a:pt x="6018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3530600" y="14259993"/>
              <a:ext cx="212777" cy="230708"/>
            </a:xfrm>
            <a:custGeom>
              <a:avLst/>
              <a:gdLst/>
              <a:ahLst/>
              <a:cxnLst/>
              <a:rect l="0" t="0" r="0" b="0"/>
              <a:pathLst>
                <a:path w="212777" h="230708">
                  <a:moveTo>
                    <a:pt x="0" y="116407"/>
                  </a:moveTo>
                  <a:lnTo>
                    <a:pt x="13484" y="136634"/>
                  </a:lnTo>
                  <a:lnTo>
                    <a:pt x="24511" y="142591"/>
                  </a:lnTo>
                  <a:lnTo>
                    <a:pt x="55579" y="149211"/>
                  </a:lnTo>
                  <a:lnTo>
                    <a:pt x="99253" y="146196"/>
                  </a:lnTo>
                  <a:lnTo>
                    <a:pt x="151936" y="123807"/>
                  </a:lnTo>
                  <a:lnTo>
                    <a:pt x="177594" y="113581"/>
                  </a:lnTo>
                  <a:lnTo>
                    <a:pt x="199346" y="93044"/>
                  </a:lnTo>
                  <a:lnTo>
                    <a:pt x="209097" y="79665"/>
                  </a:lnTo>
                  <a:lnTo>
                    <a:pt x="212776" y="65102"/>
                  </a:lnTo>
                  <a:lnTo>
                    <a:pt x="209337" y="33868"/>
                  </a:lnTo>
                  <a:lnTo>
                    <a:pt x="203058" y="21869"/>
                  </a:lnTo>
                  <a:lnTo>
                    <a:pt x="184793" y="4775"/>
                  </a:lnTo>
                  <a:lnTo>
                    <a:pt x="151274" y="0"/>
                  </a:lnTo>
                  <a:lnTo>
                    <a:pt x="112388" y="3992"/>
                  </a:lnTo>
                  <a:lnTo>
                    <a:pt x="68108" y="22107"/>
                  </a:lnTo>
                  <a:lnTo>
                    <a:pt x="36486" y="46760"/>
                  </a:lnTo>
                  <a:lnTo>
                    <a:pt x="18098" y="68520"/>
                  </a:lnTo>
                  <a:lnTo>
                    <a:pt x="8043" y="103589"/>
                  </a:lnTo>
                  <a:lnTo>
                    <a:pt x="5362" y="124796"/>
                  </a:lnTo>
                  <a:lnTo>
                    <a:pt x="17435" y="163409"/>
                  </a:lnTo>
                  <a:lnTo>
                    <a:pt x="43027" y="196563"/>
                  </a:lnTo>
                  <a:lnTo>
                    <a:pt x="77919" y="220706"/>
                  </a:lnTo>
                  <a:lnTo>
                    <a:pt x="113183" y="229555"/>
                  </a:lnTo>
                  <a:lnTo>
                    <a:pt x="165100" y="2307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3774580" y="14211300"/>
              <a:ext cx="208915" cy="292101"/>
            </a:xfrm>
            <a:custGeom>
              <a:avLst/>
              <a:gdLst/>
              <a:ahLst/>
              <a:cxnLst/>
              <a:rect l="0" t="0" r="0" b="0"/>
              <a:pathLst>
                <a:path w="208915" h="292101">
                  <a:moveTo>
                    <a:pt x="162420" y="0"/>
                  </a:moveTo>
                  <a:lnTo>
                    <a:pt x="111725" y="2822"/>
                  </a:lnTo>
                  <a:lnTo>
                    <a:pt x="58342" y="20278"/>
                  </a:lnTo>
                  <a:lnTo>
                    <a:pt x="3457" y="59706"/>
                  </a:lnTo>
                  <a:lnTo>
                    <a:pt x="0" y="72261"/>
                  </a:lnTo>
                  <a:lnTo>
                    <a:pt x="3685" y="105023"/>
                  </a:lnTo>
                  <a:lnTo>
                    <a:pt x="14264" y="117993"/>
                  </a:lnTo>
                  <a:lnTo>
                    <a:pt x="48595" y="136167"/>
                  </a:lnTo>
                  <a:lnTo>
                    <a:pt x="92075" y="148947"/>
                  </a:lnTo>
                  <a:lnTo>
                    <a:pt x="152866" y="164077"/>
                  </a:lnTo>
                  <a:lnTo>
                    <a:pt x="182163" y="174523"/>
                  </a:lnTo>
                  <a:lnTo>
                    <a:pt x="204591" y="188573"/>
                  </a:lnTo>
                  <a:lnTo>
                    <a:pt x="208878" y="197683"/>
                  </a:lnTo>
                  <a:lnTo>
                    <a:pt x="208914" y="207989"/>
                  </a:lnTo>
                  <a:lnTo>
                    <a:pt x="206116" y="219092"/>
                  </a:lnTo>
                  <a:lnTo>
                    <a:pt x="191719" y="238956"/>
                  </a:lnTo>
                  <a:lnTo>
                    <a:pt x="168386" y="257192"/>
                  </a:lnTo>
                  <a:lnTo>
                    <a:pt x="116994" y="280502"/>
                  </a:lnTo>
                  <a:lnTo>
                    <a:pt x="63397" y="289809"/>
                  </a:lnTo>
                  <a:lnTo>
                    <a:pt x="4812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4419600" y="14198600"/>
              <a:ext cx="38101" cy="381001"/>
            </a:xfrm>
            <a:custGeom>
              <a:avLst/>
              <a:gdLst/>
              <a:ahLst/>
              <a:cxnLst/>
              <a:rect l="0" t="0" r="0" b="0"/>
              <a:pathLst>
                <a:path w="38101" h="381001">
                  <a:moveTo>
                    <a:pt x="38100" y="0"/>
                  </a:moveTo>
                  <a:lnTo>
                    <a:pt x="20424" y="53029"/>
                  </a:lnTo>
                  <a:lnTo>
                    <a:pt x="5498" y="113592"/>
                  </a:lnTo>
                  <a:lnTo>
                    <a:pt x="1629" y="171631"/>
                  </a:lnTo>
                  <a:lnTo>
                    <a:pt x="483" y="232104"/>
                  </a:lnTo>
                  <a:lnTo>
                    <a:pt x="143" y="287807"/>
                  </a:lnTo>
                  <a:lnTo>
                    <a:pt x="42" y="342725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4305300" y="14326798"/>
              <a:ext cx="729045" cy="392503"/>
            </a:xfrm>
            <a:custGeom>
              <a:avLst/>
              <a:gdLst/>
              <a:ahLst/>
              <a:cxnLst/>
              <a:rect l="0" t="0" r="0" b="0"/>
              <a:pathLst>
                <a:path w="729045" h="392503">
                  <a:moveTo>
                    <a:pt x="0" y="24202"/>
                  </a:moveTo>
                  <a:lnTo>
                    <a:pt x="13484" y="37685"/>
                  </a:lnTo>
                  <a:lnTo>
                    <a:pt x="48837" y="52813"/>
                  </a:lnTo>
                  <a:lnTo>
                    <a:pt x="108545" y="59491"/>
                  </a:lnTo>
                  <a:lnTo>
                    <a:pt x="166374" y="61469"/>
                  </a:lnTo>
                  <a:lnTo>
                    <a:pt x="219256" y="68798"/>
                  </a:lnTo>
                  <a:lnTo>
                    <a:pt x="263932" y="79906"/>
                  </a:lnTo>
                  <a:lnTo>
                    <a:pt x="273321" y="89559"/>
                  </a:lnTo>
                  <a:lnTo>
                    <a:pt x="283754" y="119102"/>
                  </a:lnTo>
                  <a:lnTo>
                    <a:pt x="282885" y="168658"/>
                  </a:lnTo>
                  <a:lnTo>
                    <a:pt x="280432" y="219091"/>
                  </a:lnTo>
                  <a:lnTo>
                    <a:pt x="278677" y="223272"/>
                  </a:lnTo>
                  <a:lnTo>
                    <a:pt x="276096" y="219004"/>
                  </a:lnTo>
                  <a:lnTo>
                    <a:pt x="269484" y="183051"/>
                  </a:lnTo>
                  <a:lnTo>
                    <a:pt x="271288" y="140414"/>
                  </a:lnTo>
                  <a:lnTo>
                    <a:pt x="284540" y="88080"/>
                  </a:lnTo>
                  <a:lnTo>
                    <a:pt x="303344" y="56456"/>
                  </a:lnTo>
                  <a:lnTo>
                    <a:pt x="340273" y="29211"/>
                  </a:lnTo>
                  <a:lnTo>
                    <a:pt x="367133" y="23135"/>
                  </a:lnTo>
                  <a:lnTo>
                    <a:pt x="413580" y="27648"/>
                  </a:lnTo>
                  <a:lnTo>
                    <a:pt x="464501" y="41686"/>
                  </a:lnTo>
                  <a:lnTo>
                    <a:pt x="479001" y="48559"/>
                  </a:lnTo>
                  <a:lnTo>
                    <a:pt x="498875" y="71246"/>
                  </a:lnTo>
                  <a:lnTo>
                    <a:pt x="523131" y="131802"/>
                  </a:lnTo>
                  <a:lnTo>
                    <a:pt x="543841" y="174616"/>
                  </a:lnTo>
                  <a:lnTo>
                    <a:pt x="554472" y="183746"/>
                  </a:lnTo>
                  <a:lnTo>
                    <a:pt x="581336" y="193888"/>
                  </a:lnTo>
                  <a:lnTo>
                    <a:pt x="593579" y="193770"/>
                  </a:lnTo>
                  <a:lnTo>
                    <a:pt x="614709" y="186115"/>
                  </a:lnTo>
                  <a:lnTo>
                    <a:pt x="642472" y="165938"/>
                  </a:lnTo>
                  <a:lnTo>
                    <a:pt x="677137" y="114967"/>
                  </a:lnTo>
                  <a:lnTo>
                    <a:pt x="707398" y="62671"/>
                  </a:lnTo>
                  <a:lnTo>
                    <a:pt x="729044" y="0"/>
                  </a:lnTo>
                  <a:lnTo>
                    <a:pt x="714398" y="61891"/>
                  </a:lnTo>
                  <a:lnTo>
                    <a:pt x="703838" y="111412"/>
                  </a:lnTo>
                  <a:lnTo>
                    <a:pt x="698671" y="168733"/>
                  </a:lnTo>
                  <a:lnTo>
                    <a:pt x="690241" y="222091"/>
                  </a:lnTo>
                  <a:lnTo>
                    <a:pt x="687116" y="273650"/>
                  </a:lnTo>
                  <a:lnTo>
                    <a:pt x="687601" y="324674"/>
                  </a:lnTo>
                  <a:lnTo>
                    <a:pt x="695929" y="377432"/>
                  </a:lnTo>
                  <a:lnTo>
                    <a:pt x="698500" y="3925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5283200" y="14135100"/>
              <a:ext cx="76201" cy="393701"/>
            </a:xfrm>
            <a:custGeom>
              <a:avLst/>
              <a:gdLst/>
              <a:ahLst/>
              <a:cxnLst/>
              <a:rect l="0" t="0" r="0" b="0"/>
              <a:pathLst>
                <a:path w="76201" h="393701">
                  <a:moveTo>
                    <a:pt x="76200" y="0"/>
                  </a:moveTo>
                  <a:lnTo>
                    <a:pt x="58524" y="53029"/>
                  </a:lnTo>
                  <a:lnTo>
                    <a:pt x="46346" y="103045"/>
                  </a:lnTo>
                  <a:lnTo>
                    <a:pt x="33801" y="162548"/>
                  </a:lnTo>
                  <a:lnTo>
                    <a:pt x="21148" y="224865"/>
                  </a:lnTo>
                  <a:lnTo>
                    <a:pt x="8461" y="281273"/>
                  </a:lnTo>
                  <a:lnTo>
                    <a:pt x="2507" y="333735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5245100" y="14287500"/>
              <a:ext cx="377529" cy="244316"/>
            </a:xfrm>
            <a:custGeom>
              <a:avLst/>
              <a:gdLst/>
              <a:ahLst/>
              <a:cxnLst/>
              <a:rect l="0" t="0" r="0" b="0"/>
              <a:pathLst>
                <a:path w="377529" h="244316">
                  <a:moveTo>
                    <a:pt x="0" y="0"/>
                  </a:moveTo>
                  <a:lnTo>
                    <a:pt x="13484" y="13483"/>
                  </a:lnTo>
                  <a:lnTo>
                    <a:pt x="38919" y="20104"/>
                  </a:lnTo>
                  <a:lnTo>
                    <a:pt x="92906" y="20069"/>
                  </a:lnTo>
                  <a:lnTo>
                    <a:pt x="149824" y="11120"/>
                  </a:lnTo>
                  <a:lnTo>
                    <a:pt x="167616" y="7414"/>
                  </a:lnTo>
                  <a:lnTo>
                    <a:pt x="178066" y="10587"/>
                  </a:lnTo>
                  <a:lnTo>
                    <a:pt x="183622" y="18348"/>
                  </a:lnTo>
                  <a:lnTo>
                    <a:pt x="186032" y="42021"/>
                  </a:lnTo>
                  <a:lnTo>
                    <a:pt x="176081" y="99448"/>
                  </a:lnTo>
                  <a:lnTo>
                    <a:pt x="171391" y="130277"/>
                  </a:lnTo>
                  <a:lnTo>
                    <a:pt x="174011" y="172200"/>
                  </a:lnTo>
                  <a:lnTo>
                    <a:pt x="180918" y="189590"/>
                  </a:lnTo>
                  <a:lnTo>
                    <a:pt x="203645" y="216435"/>
                  </a:lnTo>
                  <a:lnTo>
                    <a:pt x="241432" y="240674"/>
                  </a:lnTo>
                  <a:lnTo>
                    <a:pt x="266759" y="244315"/>
                  </a:lnTo>
                  <a:lnTo>
                    <a:pt x="292126" y="239818"/>
                  </a:lnTo>
                  <a:lnTo>
                    <a:pt x="317512" y="228412"/>
                  </a:lnTo>
                  <a:lnTo>
                    <a:pt x="348861" y="199382"/>
                  </a:lnTo>
                  <a:lnTo>
                    <a:pt x="369282" y="163968"/>
                  </a:lnTo>
                  <a:lnTo>
                    <a:pt x="377528" y="119923"/>
                  </a:lnTo>
                  <a:lnTo>
                    <a:pt x="366487" y="64382"/>
                  </a:lnTo>
                  <a:lnTo>
                    <a:pt x="341624" y="35199"/>
                  </a:lnTo>
                  <a:lnTo>
                    <a:pt x="308466" y="15644"/>
                  </a:lnTo>
                  <a:lnTo>
                    <a:pt x="256240" y="309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5969000" y="14230119"/>
              <a:ext cx="228601" cy="265549"/>
            </a:xfrm>
            <a:custGeom>
              <a:avLst/>
              <a:gdLst/>
              <a:ahLst/>
              <a:cxnLst/>
              <a:rect l="0" t="0" r="0" b="0"/>
              <a:pathLst>
                <a:path w="228601" h="265549">
                  <a:moveTo>
                    <a:pt x="0" y="44681"/>
                  </a:moveTo>
                  <a:lnTo>
                    <a:pt x="3763" y="106229"/>
                  </a:lnTo>
                  <a:lnTo>
                    <a:pt x="7317" y="132714"/>
                  </a:lnTo>
                  <a:lnTo>
                    <a:pt x="1863" y="187971"/>
                  </a:lnTo>
                  <a:lnTo>
                    <a:pt x="552" y="240009"/>
                  </a:lnTo>
                  <a:lnTo>
                    <a:pt x="245" y="265548"/>
                  </a:lnTo>
                  <a:lnTo>
                    <a:pt x="3812" y="228217"/>
                  </a:lnTo>
                  <a:lnTo>
                    <a:pt x="17686" y="166072"/>
                  </a:lnTo>
                  <a:lnTo>
                    <a:pt x="29857" y="116239"/>
                  </a:lnTo>
                  <a:lnTo>
                    <a:pt x="56750" y="60384"/>
                  </a:lnTo>
                  <a:lnTo>
                    <a:pt x="82353" y="29891"/>
                  </a:lnTo>
                  <a:lnTo>
                    <a:pt x="104334" y="11767"/>
                  </a:lnTo>
                  <a:lnTo>
                    <a:pt x="135742" y="1831"/>
                  </a:lnTo>
                  <a:lnTo>
                    <a:pt x="185564" y="0"/>
                  </a:lnTo>
                  <a:lnTo>
                    <a:pt x="228600" y="65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6193931" y="14247197"/>
              <a:ext cx="232468" cy="225800"/>
            </a:xfrm>
            <a:custGeom>
              <a:avLst/>
              <a:gdLst/>
              <a:ahLst/>
              <a:cxnLst/>
              <a:rect l="0" t="0" r="0" b="0"/>
              <a:pathLst>
                <a:path w="232468" h="225800">
                  <a:moveTo>
                    <a:pt x="16369" y="129203"/>
                  </a:moveTo>
                  <a:lnTo>
                    <a:pt x="67865" y="125439"/>
                  </a:lnTo>
                  <a:lnTo>
                    <a:pt x="130761" y="107541"/>
                  </a:lnTo>
                  <a:lnTo>
                    <a:pt x="194181" y="80062"/>
                  </a:lnTo>
                  <a:lnTo>
                    <a:pt x="225530" y="56474"/>
                  </a:lnTo>
                  <a:lnTo>
                    <a:pt x="230599" y="46850"/>
                  </a:lnTo>
                  <a:lnTo>
                    <a:pt x="232467" y="24868"/>
                  </a:lnTo>
                  <a:lnTo>
                    <a:pt x="226757" y="15901"/>
                  </a:lnTo>
                  <a:lnTo>
                    <a:pt x="205360" y="2177"/>
                  </a:lnTo>
                  <a:lnTo>
                    <a:pt x="148096" y="0"/>
                  </a:lnTo>
                  <a:lnTo>
                    <a:pt x="97733" y="8293"/>
                  </a:lnTo>
                  <a:lnTo>
                    <a:pt x="55999" y="33170"/>
                  </a:lnTo>
                  <a:lnTo>
                    <a:pt x="23564" y="67353"/>
                  </a:lnTo>
                  <a:lnTo>
                    <a:pt x="2822" y="104291"/>
                  </a:lnTo>
                  <a:lnTo>
                    <a:pt x="0" y="133183"/>
                  </a:lnTo>
                  <a:lnTo>
                    <a:pt x="4860" y="162017"/>
                  </a:lnTo>
                  <a:lnTo>
                    <a:pt x="23464" y="194115"/>
                  </a:lnTo>
                  <a:lnTo>
                    <a:pt x="38808" y="212615"/>
                  </a:lnTo>
                  <a:lnTo>
                    <a:pt x="62560" y="222720"/>
                  </a:lnTo>
                  <a:lnTo>
                    <a:pt x="91932" y="225799"/>
                  </a:lnTo>
                  <a:lnTo>
                    <a:pt x="141612" y="218188"/>
                  </a:lnTo>
                  <a:lnTo>
                    <a:pt x="202080" y="198574"/>
                  </a:lnTo>
                  <a:lnTo>
                    <a:pt x="219569" y="1927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6520935" y="14168965"/>
              <a:ext cx="378763" cy="279404"/>
            </a:xfrm>
            <a:custGeom>
              <a:avLst/>
              <a:gdLst/>
              <a:ahLst/>
              <a:cxnLst/>
              <a:rect l="0" t="0" r="0" b="0"/>
              <a:pathLst>
                <a:path w="378763" h="279404">
                  <a:moveTo>
                    <a:pt x="32265" y="16935"/>
                  </a:moveTo>
                  <a:lnTo>
                    <a:pt x="14589" y="76707"/>
                  </a:lnTo>
                  <a:lnTo>
                    <a:pt x="10297" y="119230"/>
                  </a:lnTo>
                  <a:lnTo>
                    <a:pt x="6980" y="166822"/>
                  </a:lnTo>
                  <a:lnTo>
                    <a:pt x="0" y="226759"/>
                  </a:lnTo>
                  <a:lnTo>
                    <a:pt x="2873" y="267765"/>
                  </a:lnTo>
                  <a:lnTo>
                    <a:pt x="5615" y="277288"/>
                  </a:lnTo>
                  <a:lnTo>
                    <a:pt x="8854" y="279403"/>
                  </a:lnTo>
                  <a:lnTo>
                    <a:pt x="12424" y="276580"/>
                  </a:lnTo>
                  <a:lnTo>
                    <a:pt x="24191" y="238898"/>
                  </a:lnTo>
                  <a:lnTo>
                    <a:pt x="29873" y="183047"/>
                  </a:lnTo>
                  <a:lnTo>
                    <a:pt x="45040" y="121814"/>
                  </a:lnTo>
                  <a:lnTo>
                    <a:pt x="60666" y="65727"/>
                  </a:lnTo>
                  <a:lnTo>
                    <a:pt x="80975" y="20104"/>
                  </a:lnTo>
                  <a:lnTo>
                    <a:pt x="91550" y="10580"/>
                  </a:lnTo>
                  <a:lnTo>
                    <a:pt x="118350" y="0"/>
                  </a:lnTo>
                  <a:lnTo>
                    <a:pt x="130578" y="2823"/>
                  </a:lnTo>
                  <a:lnTo>
                    <a:pt x="151689" y="21011"/>
                  </a:lnTo>
                  <a:lnTo>
                    <a:pt x="172700" y="56243"/>
                  </a:lnTo>
                  <a:lnTo>
                    <a:pt x="183712" y="119034"/>
                  </a:lnTo>
                  <a:lnTo>
                    <a:pt x="190357" y="162501"/>
                  </a:lnTo>
                  <a:lnTo>
                    <a:pt x="195288" y="221090"/>
                  </a:lnTo>
                  <a:lnTo>
                    <a:pt x="197391" y="227828"/>
                  </a:lnTo>
                  <a:lnTo>
                    <a:pt x="200205" y="226674"/>
                  </a:lnTo>
                  <a:lnTo>
                    <a:pt x="220316" y="169413"/>
                  </a:lnTo>
                  <a:lnTo>
                    <a:pt x="249353" y="108777"/>
                  </a:lnTo>
                  <a:lnTo>
                    <a:pt x="282266" y="55616"/>
                  </a:lnTo>
                  <a:lnTo>
                    <a:pt x="306596" y="37419"/>
                  </a:lnTo>
                  <a:lnTo>
                    <a:pt x="320985" y="30592"/>
                  </a:lnTo>
                  <a:lnTo>
                    <a:pt x="333401" y="28861"/>
                  </a:lnTo>
                  <a:lnTo>
                    <a:pt x="354722" y="34466"/>
                  </a:lnTo>
                  <a:lnTo>
                    <a:pt x="362947" y="44144"/>
                  </a:lnTo>
                  <a:lnTo>
                    <a:pt x="375850" y="73713"/>
                  </a:lnTo>
                  <a:lnTo>
                    <a:pt x="378762" y="102848"/>
                  </a:lnTo>
                  <a:lnTo>
                    <a:pt x="369134" y="156046"/>
                  </a:lnTo>
                  <a:lnTo>
                    <a:pt x="356465" y="213224"/>
                  </a:lnTo>
                  <a:lnTo>
                    <a:pt x="362465" y="245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6977400" y="14185154"/>
              <a:ext cx="144202" cy="201236"/>
            </a:xfrm>
            <a:custGeom>
              <a:avLst/>
              <a:gdLst/>
              <a:ahLst/>
              <a:cxnLst/>
              <a:rect l="0" t="0" r="0" b="0"/>
              <a:pathLst>
                <a:path w="144202" h="201236">
                  <a:moveTo>
                    <a:pt x="58400" y="26146"/>
                  </a:moveTo>
                  <a:lnTo>
                    <a:pt x="20719" y="71354"/>
                  </a:lnTo>
                  <a:lnTo>
                    <a:pt x="6374" y="102682"/>
                  </a:lnTo>
                  <a:lnTo>
                    <a:pt x="0" y="140125"/>
                  </a:lnTo>
                  <a:lnTo>
                    <a:pt x="4692" y="172760"/>
                  </a:lnTo>
                  <a:lnTo>
                    <a:pt x="9895" y="187389"/>
                  </a:lnTo>
                  <a:lnTo>
                    <a:pt x="20419" y="195729"/>
                  </a:lnTo>
                  <a:lnTo>
                    <a:pt x="50927" y="201235"/>
                  </a:lnTo>
                  <a:lnTo>
                    <a:pt x="76715" y="195215"/>
                  </a:lnTo>
                  <a:lnTo>
                    <a:pt x="116267" y="168354"/>
                  </a:lnTo>
                  <a:lnTo>
                    <a:pt x="142652" y="123943"/>
                  </a:lnTo>
                  <a:lnTo>
                    <a:pt x="144201" y="106867"/>
                  </a:lnTo>
                  <a:lnTo>
                    <a:pt x="134634" y="72841"/>
                  </a:lnTo>
                  <a:lnTo>
                    <a:pt x="112189" y="35435"/>
                  </a:lnTo>
                  <a:lnTo>
                    <a:pt x="67438" y="6477"/>
                  </a:lnTo>
                  <a:lnTo>
                    <a:pt x="40780" y="0"/>
                  </a:lnTo>
                  <a:lnTo>
                    <a:pt x="7600" y="7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7112000" y="14185900"/>
              <a:ext cx="266701" cy="224164"/>
            </a:xfrm>
            <a:custGeom>
              <a:avLst/>
              <a:gdLst/>
              <a:ahLst/>
              <a:cxnLst/>
              <a:rect l="0" t="0" r="0" b="0"/>
              <a:pathLst>
                <a:path w="266701" h="224164">
                  <a:moveTo>
                    <a:pt x="0" y="50800"/>
                  </a:moveTo>
                  <a:lnTo>
                    <a:pt x="29006" y="72489"/>
                  </a:lnTo>
                  <a:lnTo>
                    <a:pt x="53436" y="105674"/>
                  </a:lnTo>
                  <a:lnTo>
                    <a:pt x="75049" y="166742"/>
                  </a:lnTo>
                  <a:lnTo>
                    <a:pt x="85566" y="196873"/>
                  </a:lnTo>
                  <a:lnTo>
                    <a:pt x="99647" y="219673"/>
                  </a:lnTo>
                  <a:lnTo>
                    <a:pt x="107354" y="224061"/>
                  </a:lnTo>
                  <a:lnTo>
                    <a:pt x="115314" y="224163"/>
                  </a:lnTo>
                  <a:lnTo>
                    <a:pt x="123442" y="221408"/>
                  </a:lnTo>
                  <a:lnTo>
                    <a:pt x="140001" y="207060"/>
                  </a:lnTo>
                  <a:lnTo>
                    <a:pt x="173626" y="156612"/>
                  </a:lnTo>
                  <a:lnTo>
                    <a:pt x="207445" y="101022"/>
                  </a:lnTo>
                  <a:lnTo>
                    <a:pt x="241302" y="44676"/>
                  </a:lnTo>
                  <a:lnTo>
                    <a:pt x="259175" y="18411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7378700" y="14180807"/>
              <a:ext cx="186985" cy="227240"/>
            </a:xfrm>
            <a:custGeom>
              <a:avLst/>
              <a:gdLst/>
              <a:ahLst/>
              <a:cxnLst/>
              <a:rect l="0" t="0" r="0" b="0"/>
              <a:pathLst>
                <a:path w="186985" h="227240">
                  <a:moveTo>
                    <a:pt x="0" y="132093"/>
                  </a:moveTo>
                  <a:lnTo>
                    <a:pt x="41967" y="129271"/>
                  </a:lnTo>
                  <a:lnTo>
                    <a:pt x="93966" y="113226"/>
                  </a:lnTo>
                  <a:lnTo>
                    <a:pt x="136027" y="97497"/>
                  </a:lnTo>
                  <a:lnTo>
                    <a:pt x="157352" y="83321"/>
                  </a:lnTo>
                  <a:lnTo>
                    <a:pt x="185225" y="45988"/>
                  </a:lnTo>
                  <a:lnTo>
                    <a:pt x="186984" y="32356"/>
                  </a:lnTo>
                  <a:lnTo>
                    <a:pt x="177648" y="5922"/>
                  </a:lnTo>
                  <a:lnTo>
                    <a:pt x="166410" y="0"/>
                  </a:lnTo>
                  <a:lnTo>
                    <a:pt x="135108" y="949"/>
                  </a:lnTo>
                  <a:lnTo>
                    <a:pt x="91302" y="17350"/>
                  </a:lnTo>
                  <a:lnTo>
                    <a:pt x="58254" y="46825"/>
                  </a:lnTo>
                  <a:lnTo>
                    <a:pt x="31942" y="103439"/>
                  </a:lnTo>
                  <a:lnTo>
                    <a:pt x="20440" y="143829"/>
                  </a:lnTo>
                  <a:lnTo>
                    <a:pt x="22255" y="169764"/>
                  </a:lnTo>
                  <a:lnTo>
                    <a:pt x="39054" y="195402"/>
                  </a:lnTo>
                  <a:lnTo>
                    <a:pt x="51436" y="208166"/>
                  </a:lnTo>
                  <a:lnTo>
                    <a:pt x="80246" y="222348"/>
                  </a:lnTo>
                  <a:lnTo>
                    <a:pt x="110454" y="227239"/>
                  </a:lnTo>
                  <a:lnTo>
                    <a:pt x="165100" y="2209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7876688" y="13971597"/>
              <a:ext cx="187813" cy="417504"/>
            </a:xfrm>
            <a:custGeom>
              <a:avLst/>
              <a:gdLst/>
              <a:ahLst/>
              <a:cxnLst/>
              <a:rect l="0" t="0" r="0" b="0"/>
              <a:pathLst>
                <a:path w="187813" h="417504">
                  <a:moveTo>
                    <a:pt x="187812" y="49203"/>
                  </a:moveTo>
                  <a:lnTo>
                    <a:pt x="166123" y="20197"/>
                  </a:lnTo>
                  <a:lnTo>
                    <a:pt x="145717" y="2914"/>
                  </a:lnTo>
                  <a:lnTo>
                    <a:pt x="134349" y="0"/>
                  </a:lnTo>
                  <a:lnTo>
                    <a:pt x="110428" y="4286"/>
                  </a:lnTo>
                  <a:lnTo>
                    <a:pt x="79903" y="22567"/>
                  </a:lnTo>
                  <a:lnTo>
                    <a:pt x="65534" y="45361"/>
                  </a:lnTo>
                  <a:lnTo>
                    <a:pt x="38069" y="105987"/>
                  </a:lnTo>
                  <a:lnTo>
                    <a:pt x="20521" y="155555"/>
                  </a:lnTo>
                  <a:lnTo>
                    <a:pt x="6384" y="212733"/>
                  </a:lnTo>
                  <a:lnTo>
                    <a:pt x="0" y="267616"/>
                  </a:lnTo>
                  <a:lnTo>
                    <a:pt x="7982" y="329414"/>
                  </a:lnTo>
                  <a:lnTo>
                    <a:pt x="23148" y="391584"/>
                  </a:lnTo>
                  <a:lnTo>
                    <a:pt x="35412" y="4175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7823200" y="14150783"/>
              <a:ext cx="647947" cy="212599"/>
            </a:xfrm>
            <a:custGeom>
              <a:avLst/>
              <a:gdLst/>
              <a:ahLst/>
              <a:cxnLst/>
              <a:rect l="0" t="0" r="0" b="0"/>
              <a:pathLst>
                <a:path w="647947" h="212599">
                  <a:moveTo>
                    <a:pt x="0" y="60517"/>
                  </a:moveTo>
                  <a:lnTo>
                    <a:pt x="61549" y="36650"/>
                  </a:lnTo>
                  <a:lnTo>
                    <a:pt x="120656" y="18487"/>
                  </a:lnTo>
                  <a:lnTo>
                    <a:pt x="169962" y="12315"/>
                  </a:lnTo>
                  <a:lnTo>
                    <a:pt x="227052" y="2913"/>
                  </a:lnTo>
                  <a:lnTo>
                    <a:pt x="253312" y="5751"/>
                  </a:lnTo>
                  <a:lnTo>
                    <a:pt x="279094" y="19244"/>
                  </a:lnTo>
                  <a:lnTo>
                    <a:pt x="291896" y="28769"/>
                  </a:lnTo>
                  <a:lnTo>
                    <a:pt x="309883" y="61928"/>
                  </a:lnTo>
                  <a:lnTo>
                    <a:pt x="324180" y="124434"/>
                  </a:lnTo>
                  <a:lnTo>
                    <a:pt x="324653" y="180114"/>
                  </a:lnTo>
                  <a:lnTo>
                    <a:pt x="320680" y="199749"/>
                  </a:lnTo>
                  <a:lnTo>
                    <a:pt x="319619" y="197084"/>
                  </a:lnTo>
                  <a:lnTo>
                    <a:pt x="321891" y="158837"/>
                  </a:lnTo>
                  <a:lnTo>
                    <a:pt x="335264" y="105172"/>
                  </a:lnTo>
                  <a:lnTo>
                    <a:pt x="365067" y="49111"/>
                  </a:lnTo>
                  <a:lnTo>
                    <a:pt x="385207" y="30519"/>
                  </a:lnTo>
                  <a:lnTo>
                    <a:pt x="432631" y="7085"/>
                  </a:lnTo>
                  <a:lnTo>
                    <a:pt x="483630" y="0"/>
                  </a:lnTo>
                  <a:lnTo>
                    <a:pt x="498809" y="3238"/>
                  </a:lnTo>
                  <a:lnTo>
                    <a:pt x="523200" y="18127"/>
                  </a:lnTo>
                  <a:lnTo>
                    <a:pt x="539685" y="38855"/>
                  </a:lnTo>
                  <a:lnTo>
                    <a:pt x="546057" y="50308"/>
                  </a:lnTo>
                  <a:lnTo>
                    <a:pt x="549373" y="74325"/>
                  </a:lnTo>
                  <a:lnTo>
                    <a:pt x="540004" y="124236"/>
                  </a:lnTo>
                  <a:lnTo>
                    <a:pt x="528615" y="168924"/>
                  </a:lnTo>
                  <a:lnTo>
                    <a:pt x="528799" y="182176"/>
                  </a:lnTo>
                  <a:lnTo>
                    <a:pt x="536529" y="204429"/>
                  </a:lnTo>
                  <a:lnTo>
                    <a:pt x="545364" y="210080"/>
                  </a:lnTo>
                  <a:lnTo>
                    <a:pt x="570232" y="212598"/>
                  </a:lnTo>
                  <a:lnTo>
                    <a:pt x="583355" y="205648"/>
                  </a:lnTo>
                  <a:lnTo>
                    <a:pt x="609224" y="179113"/>
                  </a:lnTo>
                  <a:lnTo>
                    <a:pt x="640847" y="124505"/>
                  </a:lnTo>
                  <a:lnTo>
                    <a:pt x="647946" y="91779"/>
                  </a:lnTo>
                  <a:lnTo>
                    <a:pt x="644988" y="64534"/>
                  </a:lnTo>
                  <a:lnTo>
                    <a:pt x="634264" y="43017"/>
                  </a:lnTo>
                  <a:lnTo>
                    <a:pt x="616329" y="27809"/>
                  </a:lnTo>
                  <a:lnTo>
                    <a:pt x="592835" y="17758"/>
                  </a:lnTo>
                  <a:lnTo>
                    <a:pt x="552108" y="13511"/>
                  </a:lnTo>
                  <a:lnTo>
                    <a:pt x="520700" y="22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8502860" y="14172374"/>
              <a:ext cx="374441" cy="216727"/>
            </a:xfrm>
            <a:custGeom>
              <a:avLst/>
              <a:gdLst/>
              <a:ahLst/>
              <a:cxnLst/>
              <a:rect l="0" t="0" r="0" b="0"/>
              <a:pathLst>
                <a:path w="374441" h="216727">
                  <a:moveTo>
                    <a:pt x="18840" y="102426"/>
                  </a:moveTo>
                  <a:lnTo>
                    <a:pt x="5025" y="153924"/>
                  </a:lnTo>
                  <a:lnTo>
                    <a:pt x="0" y="170470"/>
                  </a:lnTo>
                  <a:lnTo>
                    <a:pt x="25693" y="116152"/>
                  </a:lnTo>
                  <a:lnTo>
                    <a:pt x="61220" y="60765"/>
                  </a:lnTo>
                  <a:lnTo>
                    <a:pt x="72493" y="45019"/>
                  </a:lnTo>
                  <a:lnTo>
                    <a:pt x="85654" y="35932"/>
                  </a:lnTo>
                  <a:lnTo>
                    <a:pt x="115327" y="29599"/>
                  </a:lnTo>
                  <a:lnTo>
                    <a:pt x="126909" y="32708"/>
                  </a:lnTo>
                  <a:lnTo>
                    <a:pt x="136042" y="39014"/>
                  </a:lnTo>
                  <a:lnTo>
                    <a:pt x="143542" y="47451"/>
                  </a:lnTo>
                  <a:lnTo>
                    <a:pt x="151874" y="79404"/>
                  </a:lnTo>
                  <a:lnTo>
                    <a:pt x="156565" y="141230"/>
                  </a:lnTo>
                  <a:lnTo>
                    <a:pt x="157223" y="162162"/>
                  </a:lnTo>
                  <a:lnTo>
                    <a:pt x="160484" y="171884"/>
                  </a:lnTo>
                  <a:lnTo>
                    <a:pt x="165481" y="174130"/>
                  </a:lnTo>
                  <a:lnTo>
                    <a:pt x="171634" y="171395"/>
                  </a:lnTo>
                  <a:lnTo>
                    <a:pt x="193778" y="140579"/>
                  </a:lnTo>
                  <a:lnTo>
                    <a:pt x="226544" y="81009"/>
                  </a:lnTo>
                  <a:lnTo>
                    <a:pt x="253164" y="41518"/>
                  </a:lnTo>
                  <a:lnTo>
                    <a:pt x="275384" y="20792"/>
                  </a:lnTo>
                  <a:lnTo>
                    <a:pt x="318436" y="0"/>
                  </a:lnTo>
                  <a:lnTo>
                    <a:pt x="330048" y="1686"/>
                  </a:lnTo>
                  <a:lnTo>
                    <a:pt x="339202" y="8455"/>
                  </a:lnTo>
                  <a:lnTo>
                    <a:pt x="358825" y="41186"/>
                  </a:lnTo>
                  <a:lnTo>
                    <a:pt x="367500" y="69564"/>
                  </a:lnTo>
                  <a:lnTo>
                    <a:pt x="372384" y="130319"/>
                  </a:lnTo>
                  <a:lnTo>
                    <a:pt x="374034" y="191557"/>
                  </a:lnTo>
                  <a:lnTo>
                    <a:pt x="374440" y="216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2527626" y="14884243"/>
              <a:ext cx="267225" cy="445711"/>
            </a:xfrm>
            <a:custGeom>
              <a:avLst/>
              <a:gdLst/>
              <a:ahLst/>
              <a:cxnLst/>
              <a:rect l="0" t="0" r="0" b="0"/>
              <a:pathLst>
                <a:path w="267225" h="445711">
                  <a:moveTo>
                    <a:pt x="63174" y="12857"/>
                  </a:moveTo>
                  <a:lnTo>
                    <a:pt x="49690" y="39826"/>
                  </a:lnTo>
                  <a:lnTo>
                    <a:pt x="43070" y="79405"/>
                  </a:lnTo>
                  <a:lnTo>
                    <a:pt x="40128" y="127101"/>
                  </a:lnTo>
                  <a:lnTo>
                    <a:pt x="38820" y="171818"/>
                  </a:lnTo>
                  <a:lnTo>
                    <a:pt x="38239" y="215209"/>
                  </a:lnTo>
                  <a:lnTo>
                    <a:pt x="37981" y="259425"/>
                  </a:lnTo>
                  <a:lnTo>
                    <a:pt x="37866" y="307298"/>
                  </a:lnTo>
                  <a:lnTo>
                    <a:pt x="41578" y="353035"/>
                  </a:lnTo>
                  <a:lnTo>
                    <a:pt x="45109" y="396880"/>
                  </a:lnTo>
                  <a:lnTo>
                    <a:pt x="41975" y="439887"/>
                  </a:lnTo>
                  <a:lnTo>
                    <a:pt x="39163" y="445710"/>
                  </a:lnTo>
                  <a:lnTo>
                    <a:pt x="35878" y="441125"/>
                  </a:lnTo>
                  <a:lnTo>
                    <a:pt x="20466" y="379675"/>
                  </a:lnTo>
                  <a:lnTo>
                    <a:pt x="12208" y="336754"/>
                  </a:lnTo>
                  <a:lnTo>
                    <a:pt x="5244" y="289456"/>
                  </a:lnTo>
                  <a:lnTo>
                    <a:pt x="2150" y="240212"/>
                  </a:lnTo>
                  <a:lnTo>
                    <a:pt x="774" y="193866"/>
                  </a:lnTo>
                  <a:lnTo>
                    <a:pt x="0" y="131871"/>
                  </a:lnTo>
                  <a:lnTo>
                    <a:pt x="2641" y="95385"/>
                  </a:lnTo>
                  <a:lnTo>
                    <a:pt x="19995" y="45934"/>
                  </a:lnTo>
                  <a:lnTo>
                    <a:pt x="35046" y="22384"/>
                  </a:lnTo>
                  <a:lnTo>
                    <a:pt x="54906" y="6273"/>
                  </a:lnTo>
                  <a:lnTo>
                    <a:pt x="66129" y="0"/>
                  </a:lnTo>
                  <a:lnTo>
                    <a:pt x="101176" y="559"/>
                  </a:lnTo>
                  <a:lnTo>
                    <a:pt x="157219" y="16739"/>
                  </a:lnTo>
                  <a:lnTo>
                    <a:pt x="186816" y="34338"/>
                  </a:lnTo>
                  <a:lnTo>
                    <a:pt x="236548" y="87865"/>
                  </a:lnTo>
                  <a:lnTo>
                    <a:pt x="254529" y="115338"/>
                  </a:lnTo>
                  <a:lnTo>
                    <a:pt x="267224" y="146364"/>
                  </a:lnTo>
                  <a:lnTo>
                    <a:pt x="266282" y="175204"/>
                  </a:lnTo>
                  <a:lnTo>
                    <a:pt x="262079" y="188821"/>
                  </a:lnTo>
                  <a:lnTo>
                    <a:pt x="249400" y="197900"/>
                  </a:lnTo>
                  <a:lnTo>
                    <a:pt x="208971" y="207988"/>
                  </a:lnTo>
                  <a:lnTo>
                    <a:pt x="150901" y="206924"/>
                  </a:lnTo>
                  <a:lnTo>
                    <a:pt x="104689" y="190930"/>
                  </a:lnTo>
                  <a:lnTo>
                    <a:pt x="49513" y="159561"/>
                  </a:lnTo>
                  <a:lnTo>
                    <a:pt x="37774" y="1525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2870200" y="14871700"/>
              <a:ext cx="205267" cy="230792"/>
            </a:xfrm>
            <a:custGeom>
              <a:avLst/>
              <a:gdLst/>
              <a:ahLst/>
              <a:cxnLst/>
              <a:rect l="0" t="0" r="0" b="0"/>
              <a:pathLst>
                <a:path w="205267" h="230792">
                  <a:moveTo>
                    <a:pt x="76200" y="0"/>
                  </a:moveTo>
                  <a:lnTo>
                    <a:pt x="25559" y="54874"/>
                  </a:lnTo>
                  <a:lnTo>
                    <a:pt x="12300" y="84125"/>
                  </a:lnTo>
                  <a:lnTo>
                    <a:pt x="3645" y="145811"/>
                  </a:lnTo>
                  <a:lnTo>
                    <a:pt x="7822" y="197484"/>
                  </a:lnTo>
                  <a:lnTo>
                    <a:pt x="15092" y="209268"/>
                  </a:lnTo>
                  <a:lnTo>
                    <a:pt x="38222" y="226123"/>
                  </a:lnTo>
                  <a:lnTo>
                    <a:pt x="63554" y="230791"/>
                  </a:lnTo>
                  <a:lnTo>
                    <a:pt x="88924" y="226752"/>
                  </a:lnTo>
                  <a:lnTo>
                    <a:pt x="127007" y="207200"/>
                  </a:lnTo>
                  <a:lnTo>
                    <a:pt x="174038" y="163382"/>
                  </a:lnTo>
                  <a:lnTo>
                    <a:pt x="198322" y="126492"/>
                  </a:lnTo>
                  <a:lnTo>
                    <a:pt x="204182" y="113960"/>
                  </a:lnTo>
                  <a:lnTo>
                    <a:pt x="205266" y="101374"/>
                  </a:lnTo>
                  <a:lnTo>
                    <a:pt x="198944" y="76099"/>
                  </a:lnTo>
                  <a:lnTo>
                    <a:pt x="171890" y="35519"/>
                  </a:lnTo>
                  <a:lnTo>
                    <a:pt x="155888" y="17667"/>
                  </a:lnTo>
                  <a:lnTo>
                    <a:pt x="131843" y="7852"/>
                  </a:lnTo>
                  <a:lnTo>
                    <a:pt x="100930" y="4900"/>
                  </a:lnTo>
                  <a:lnTo>
                    <a:pt x="48093" y="12584"/>
                  </a:lnTo>
                  <a:lnTo>
                    <a:pt x="23256" y="24878"/>
                  </a:lnTo>
                  <a:lnTo>
                    <a:pt x="10336" y="35985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3114311" y="14858561"/>
              <a:ext cx="822690" cy="255200"/>
            </a:xfrm>
            <a:custGeom>
              <a:avLst/>
              <a:gdLst/>
              <a:ahLst/>
              <a:cxnLst/>
              <a:rect l="0" t="0" r="0" b="0"/>
              <a:pathLst>
                <a:path w="822690" h="255200">
                  <a:moveTo>
                    <a:pt x="35289" y="51239"/>
                  </a:moveTo>
                  <a:lnTo>
                    <a:pt x="21805" y="64722"/>
                  </a:lnTo>
                  <a:lnTo>
                    <a:pt x="6678" y="113561"/>
                  </a:lnTo>
                  <a:lnTo>
                    <a:pt x="0" y="168170"/>
                  </a:lnTo>
                  <a:lnTo>
                    <a:pt x="4764" y="226839"/>
                  </a:lnTo>
                  <a:lnTo>
                    <a:pt x="12117" y="240272"/>
                  </a:lnTo>
                  <a:lnTo>
                    <a:pt x="22663" y="249228"/>
                  </a:lnTo>
                  <a:lnTo>
                    <a:pt x="35338" y="255199"/>
                  </a:lnTo>
                  <a:lnTo>
                    <a:pt x="50844" y="253534"/>
                  </a:lnTo>
                  <a:lnTo>
                    <a:pt x="86888" y="236632"/>
                  </a:lnTo>
                  <a:lnTo>
                    <a:pt x="115137" y="210307"/>
                  </a:lnTo>
                  <a:lnTo>
                    <a:pt x="143144" y="163752"/>
                  </a:lnTo>
                  <a:lnTo>
                    <a:pt x="160379" y="114210"/>
                  </a:lnTo>
                  <a:lnTo>
                    <a:pt x="170660" y="60020"/>
                  </a:lnTo>
                  <a:lnTo>
                    <a:pt x="173065" y="35386"/>
                  </a:lnTo>
                  <a:lnTo>
                    <a:pt x="174609" y="88559"/>
                  </a:lnTo>
                  <a:lnTo>
                    <a:pt x="176231" y="132736"/>
                  </a:lnTo>
                  <a:lnTo>
                    <a:pt x="181656" y="180594"/>
                  </a:lnTo>
                  <a:lnTo>
                    <a:pt x="196297" y="215034"/>
                  </a:lnTo>
                  <a:lnTo>
                    <a:pt x="206127" y="228169"/>
                  </a:lnTo>
                  <a:lnTo>
                    <a:pt x="218326" y="234104"/>
                  </a:lnTo>
                  <a:lnTo>
                    <a:pt x="246932" y="233171"/>
                  </a:lnTo>
                  <a:lnTo>
                    <a:pt x="270934" y="219587"/>
                  </a:lnTo>
                  <a:lnTo>
                    <a:pt x="289598" y="199438"/>
                  </a:lnTo>
                  <a:lnTo>
                    <a:pt x="313078" y="148245"/>
                  </a:lnTo>
                  <a:lnTo>
                    <a:pt x="319617" y="118342"/>
                  </a:lnTo>
                  <a:lnTo>
                    <a:pt x="313954" y="74884"/>
                  </a:lnTo>
                  <a:lnTo>
                    <a:pt x="302133" y="38229"/>
                  </a:lnTo>
                  <a:lnTo>
                    <a:pt x="293618" y="28454"/>
                  </a:lnTo>
                  <a:lnTo>
                    <a:pt x="283708" y="24760"/>
                  </a:lnTo>
                  <a:lnTo>
                    <a:pt x="272869" y="25120"/>
                  </a:lnTo>
                  <a:lnTo>
                    <a:pt x="267053" y="31005"/>
                  </a:lnTo>
                  <a:lnTo>
                    <a:pt x="264587" y="40571"/>
                  </a:lnTo>
                  <a:lnTo>
                    <a:pt x="264354" y="52594"/>
                  </a:lnTo>
                  <a:lnTo>
                    <a:pt x="275385" y="77241"/>
                  </a:lnTo>
                  <a:lnTo>
                    <a:pt x="284253" y="89741"/>
                  </a:lnTo>
                  <a:lnTo>
                    <a:pt x="330443" y="120816"/>
                  </a:lnTo>
                  <a:lnTo>
                    <a:pt x="361202" y="127788"/>
                  </a:lnTo>
                  <a:lnTo>
                    <a:pt x="415442" y="120765"/>
                  </a:lnTo>
                  <a:lnTo>
                    <a:pt x="468333" y="104380"/>
                  </a:lnTo>
                  <a:lnTo>
                    <a:pt x="524145" y="75430"/>
                  </a:lnTo>
                  <a:lnTo>
                    <a:pt x="543247" y="57756"/>
                  </a:lnTo>
                  <a:lnTo>
                    <a:pt x="556441" y="35792"/>
                  </a:lnTo>
                  <a:lnTo>
                    <a:pt x="556290" y="25419"/>
                  </a:lnTo>
                  <a:lnTo>
                    <a:pt x="551957" y="15680"/>
                  </a:lnTo>
                  <a:lnTo>
                    <a:pt x="544834" y="6366"/>
                  </a:lnTo>
                  <a:lnTo>
                    <a:pt x="533030" y="1568"/>
                  </a:lnTo>
                  <a:lnTo>
                    <a:pt x="501100" y="0"/>
                  </a:lnTo>
                  <a:lnTo>
                    <a:pt x="456940" y="13793"/>
                  </a:lnTo>
                  <a:lnTo>
                    <a:pt x="423787" y="35753"/>
                  </a:lnTo>
                  <a:lnTo>
                    <a:pt x="408803" y="63172"/>
                  </a:lnTo>
                  <a:lnTo>
                    <a:pt x="400262" y="96053"/>
                  </a:lnTo>
                  <a:lnTo>
                    <a:pt x="401169" y="124779"/>
                  </a:lnTo>
                  <a:lnTo>
                    <a:pt x="416356" y="164751"/>
                  </a:lnTo>
                  <a:lnTo>
                    <a:pt x="438730" y="196663"/>
                  </a:lnTo>
                  <a:lnTo>
                    <a:pt x="469975" y="217251"/>
                  </a:lnTo>
                  <a:lnTo>
                    <a:pt x="506044" y="232288"/>
                  </a:lnTo>
                  <a:lnTo>
                    <a:pt x="530969" y="233775"/>
                  </a:lnTo>
                  <a:lnTo>
                    <a:pt x="543542" y="232197"/>
                  </a:lnTo>
                  <a:lnTo>
                    <a:pt x="588206" y="209749"/>
                  </a:lnTo>
                  <a:lnTo>
                    <a:pt x="623704" y="176286"/>
                  </a:lnTo>
                  <a:lnTo>
                    <a:pt x="650843" y="127053"/>
                  </a:lnTo>
                  <a:lnTo>
                    <a:pt x="674191" y="63888"/>
                  </a:lnTo>
                  <a:lnTo>
                    <a:pt x="693866" y="19081"/>
                  </a:lnTo>
                  <a:lnTo>
                    <a:pt x="704352" y="10046"/>
                  </a:lnTo>
                  <a:lnTo>
                    <a:pt x="716986" y="5431"/>
                  </a:lnTo>
                  <a:lnTo>
                    <a:pt x="731054" y="3767"/>
                  </a:lnTo>
                  <a:lnTo>
                    <a:pt x="741843" y="9713"/>
                  </a:lnTo>
                  <a:lnTo>
                    <a:pt x="757595" y="35135"/>
                  </a:lnTo>
                  <a:lnTo>
                    <a:pt x="767654" y="82372"/>
                  </a:lnTo>
                  <a:lnTo>
                    <a:pt x="763892" y="132116"/>
                  </a:lnTo>
                  <a:lnTo>
                    <a:pt x="761279" y="173263"/>
                  </a:lnTo>
                  <a:lnTo>
                    <a:pt x="760582" y="196088"/>
                  </a:lnTo>
                  <a:lnTo>
                    <a:pt x="771097" y="228975"/>
                  </a:lnTo>
                  <a:lnTo>
                    <a:pt x="779828" y="241697"/>
                  </a:lnTo>
                  <a:lnTo>
                    <a:pt x="788471" y="248766"/>
                  </a:lnTo>
                  <a:lnTo>
                    <a:pt x="797055" y="252069"/>
                  </a:lnTo>
                  <a:lnTo>
                    <a:pt x="822689" y="254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4127500" y="14935200"/>
              <a:ext cx="127001" cy="7318"/>
            </a:xfrm>
            <a:custGeom>
              <a:avLst/>
              <a:gdLst/>
              <a:ahLst/>
              <a:cxnLst/>
              <a:rect l="0" t="0" r="0" b="0"/>
              <a:pathLst>
                <a:path w="127001" h="7318">
                  <a:moveTo>
                    <a:pt x="0" y="0"/>
                  </a:moveTo>
                  <a:lnTo>
                    <a:pt x="39145" y="7317"/>
                  </a:lnTo>
                  <a:lnTo>
                    <a:pt x="89106" y="1863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4622800" y="14820900"/>
              <a:ext cx="200785" cy="323527"/>
            </a:xfrm>
            <a:custGeom>
              <a:avLst/>
              <a:gdLst/>
              <a:ahLst/>
              <a:cxnLst/>
              <a:rect l="0" t="0" r="0" b="0"/>
              <a:pathLst>
                <a:path w="200785" h="323527">
                  <a:moveTo>
                    <a:pt x="0" y="0"/>
                  </a:moveTo>
                  <a:lnTo>
                    <a:pt x="0" y="59423"/>
                  </a:lnTo>
                  <a:lnTo>
                    <a:pt x="0" y="118424"/>
                  </a:lnTo>
                  <a:lnTo>
                    <a:pt x="1411" y="173692"/>
                  </a:lnTo>
                  <a:lnTo>
                    <a:pt x="8728" y="232713"/>
                  </a:lnTo>
                  <a:lnTo>
                    <a:pt x="14345" y="283755"/>
                  </a:lnTo>
                  <a:lnTo>
                    <a:pt x="25661" y="307676"/>
                  </a:lnTo>
                  <a:lnTo>
                    <a:pt x="35452" y="315184"/>
                  </a:lnTo>
                  <a:lnTo>
                    <a:pt x="61382" y="323526"/>
                  </a:lnTo>
                  <a:lnTo>
                    <a:pt x="87959" y="319708"/>
                  </a:lnTo>
                  <a:lnTo>
                    <a:pt x="112471" y="307192"/>
                  </a:lnTo>
                  <a:lnTo>
                    <a:pt x="142137" y="274935"/>
                  </a:lnTo>
                  <a:lnTo>
                    <a:pt x="168801" y="228845"/>
                  </a:lnTo>
                  <a:lnTo>
                    <a:pt x="191753" y="172541"/>
                  </a:lnTo>
                  <a:lnTo>
                    <a:pt x="199808" y="119484"/>
                  </a:lnTo>
                  <a:lnTo>
                    <a:pt x="200784" y="68014"/>
                  </a:lnTo>
                  <a:lnTo>
                    <a:pt x="192949" y="15108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4978574" y="14787976"/>
              <a:ext cx="220755" cy="325025"/>
            </a:xfrm>
            <a:custGeom>
              <a:avLst/>
              <a:gdLst/>
              <a:ahLst/>
              <a:cxnLst/>
              <a:rect l="0" t="0" r="0" b="0"/>
              <a:pathLst>
                <a:path w="220755" h="325025">
                  <a:moveTo>
                    <a:pt x="203026" y="20224"/>
                  </a:moveTo>
                  <a:lnTo>
                    <a:pt x="189542" y="6741"/>
                  </a:lnTo>
                  <a:lnTo>
                    <a:pt x="164107" y="120"/>
                  </a:lnTo>
                  <a:lnTo>
                    <a:pt x="129284" y="0"/>
                  </a:lnTo>
                  <a:lnTo>
                    <a:pt x="72835" y="15799"/>
                  </a:lnTo>
                  <a:lnTo>
                    <a:pt x="42152" y="30487"/>
                  </a:lnTo>
                  <a:lnTo>
                    <a:pt x="18168" y="57712"/>
                  </a:lnTo>
                  <a:lnTo>
                    <a:pt x="2333" y="90508"/>
                  </a:lnTo>
                  <a:lnTo>
                    <a:pt x="0" y="119195"/>
                  </a:lnTo>
                  <a:lnTo>
                    <a:pt x="7429" y="142293"/>
                  </a:lnTo>
                  <a:lnTo>
                    <a:pt x="21549" y="161966"/>
                  </a:lnTo>
                  <a:lnTo>
                    <a:pt x="53300" y="187498"/>
                  </a:lnTo>
                  <a:lnTo>
                    <a:pt x="77214" y="199460"/>
                  </a:lnTo>
                  <a:lnTo>
                    <a:pt x="135789" y="209910"/>
                  </a:lnTo>
                  <a:lnTo>
                    <a:pt x="189588" y="224100"/>
                  </a:lnTo>
                  <a:lnTo>
                    <a:pt x="202534" y="228107"/>
                  </a:lnTo>
                  <a:lnTo>
                    <a:pt x="211165" y="236425"/>
                  </a:lnTo>
                  <a:lnTo>
                    <a:pt x="220754" y="260716"/>
                  </a:lnTo>
                  <a:lnTo>
                    <a:pt x="216256" y="273686"/>
                  </a:lnTo>
                  <a:lnTo>
                    <a:pt x="192443" y="299385"/>
                  </a:lnTo>
                  <a:lnTo>
                    <a:pt x="162104" y="313629"/>
                  </a:lnTo>
                  <a:lnTo>
                    <a:pt x="113290" y="321647"/>
                  </a:lnTo>
                  <a:lnTo>
                    <a:pt x="63326" y="325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5448300" y="14703597"/>
              <a:ext cx="495301" cy="384004"/>
            </a:xfrm>
            <a:custGeom>
              <a:avLst/>
              <a:gdLst/>
              <a:ahLst/>
              <a:cxnLst/>
              <a:rect l="0" t="0" r="0" b="0"/>
              <a:pathLst>
                <a:path w="495301" h="384004">
                  <a:moveTo>
                    <a:pt x="0" y="384003"/>
                  </a:moveTo>
                  <a:lnTo>
                    <a:pt x="53463" y="340679"/>
                  </a:lnTo>
                  <a:lnTo>
                    <a:pt x="114651" y="299207"/>
                  </a:lnTo>
                  <a:lnTo>
                    <a:pt x="164031" y="243170"/>
                  </a:lnTo>
                  <a:lnTo>
                    <a:pt x="198756" y="186538"/>
                  </a:lnTo>
                  <a:lnTo>
                    <a:pt x="217562" y="137660"/>
                  </a:lnTo>
                  <a:lnTo>
                    <a:pt x="225329" y="87430"/>
                  </a:lnTo>
                  <a:lnTo>
                    <a:pt x="234373" y="43540"/>
                  </a:lnTo>
                  <a:lnTo>
                    <a:pt x="238093" y="41317"/>
                  </a:lnTo>
                  <a:lnTo>
                    <a:pt x="241984" y="46889"/>
                  </a:lnTo>
                  <a:lnTo>
                    <a:pt x="248660" y="70486"/>
                  </a:lnTo>
                  <a:lnTo>
                    <a:pt x="256708" y="131626"/>
                  </a:lnTo>
                  <a:lnTo>
                    <a:pt x="263740" y="181284"/>
                  </a:lnTo>
                  <a:lnTo>
                    <a:pt x="272857" y="241889"/>
                  </a:lnTo>
                  <a:lnTo>
                    <a:pt x="290945" y="274946"/>
                  </a:lnTo>
                  <a:lnTo>
                    <a:pt x="299797" y="280254"/>
                  </a:lnTo>
                  <a:lnTo>
                    <a:pt x="320921" y="282389"/>
                  </a:lnTo>
                  <a:lnTo>
                    <a:pt x="340657" y="274870"/>
                  </a:lnTo>
                  <a:lnTo>
                    <a:pt x="349872" y="268915"/>
                  </a:lnTo>
                  <a:lnTo>
                    <a:pt x="386349" y="218799"/>
                  </a:lnTo>
                  <a:lnTo>
                    <a:pt x="417863" y="169641"/>
                  </a:lnTo>
                  <a:lnTo>
                    <a:pt x="437392" y="111017"/>
                  </a:lnTo>
                  <a:lnTo>
                    <a:pt x="452115" y="48961"/>
                  </a:lnTo>
                  <a:lnTo>
                    <a:pt x="464003" y="0"/>
                  </a:lnTo>
                  <a:lnTo>
                    <a:pt x="465969" y="2414"/>
                  </a:lnTo>
                  <a:lnTo>
                    <a:pt x="469124" y="56980"/>
                  </a:lnTo>
                  <a:lnTo>
                    <a:pt x="462928" y="115266"/>
                  </a:lnTo>
                  <a:lnTo>
                    <a:pt x="458897" y="177220"/>
                  </a:lnTo>
                  <a:lnTo>
                    <a:pt x="457703" y="233521"/>
                  </a:lnTo>
                  <a:lnTo>
                    <a:pt x="457349" y="292692"/>
                  </a:lnTo>
                  <a:lnTo>
                    <a:pt x="461533" y="306195"/>
                  </a:lnTo>
                  <a:lnTo>
                    <a:pt x="468555" y="315199"/>
                  </a:lnTo>
                  <a:lnTo>
                    <a:pt x="495300" y="333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6029839" y="14770100"/>
              <a:ext cx="231262" cy="266701"/>
            </a:xfrm>
            <a:custGeom>
              <a:avLst/>
              <a:gdLst/>
              <a:ahLst/>
              <a:cxnLst/>
              <a:rect l="0" t="0" r="0" b="0"/>
              <a:pathLst>
                <a:path w="231262" h="266701">
                  <a:moveTo>
                    <a:pt x="193161" y="0"/>
                  </a:moveTo>
                  <a:lnTo>
                    <a:pt x="134138" y="3764"/>
                  </a:lnTo>
                  <a:lnTo>
                    <a:pt x="100607" y="11550"/>
                  </a:lnTo>
                  <a:lnTo>
                    <a:pt x="76296" y="24419"/>
                  </a:lnTo>
                  <a:lnTo>
                    <a:pt x="46743" y="54273"/>
                  </a:lnTo>
                  <a:lnTo>
                    <a:pt x="12884" y="111013"/>
                  </a:lnTo>
                  <a:lnTo>
                    <a:pt x="1090" y="138240"/>
                  </a:lnTo>
                  <a:lnTo>
                    <a:pt x="0" y="190850"/>
                  </a:lnTo>
                  <a:lnTo>
                    <a:pt x="7943" y="204845"/>
                  </a:lnTo>
                  <a:lnTo>
                    <a:pt x="35583" y="224157"/>
                  </a:lnTo>
                  <a:lnTo>
                    <a:pt x="63860" y="229918"/>
                  </a:lnTo>
                  <a:lnTo>
                    <a:pt x="90538" y="226363"/>
                  </a:lnTo>
                  <a:lnTo>
                    <a:pt x="129358" y="207083"/>
                  </a:lnTo>
                  <a:lnTo>
                    <a:pt x="164849" y="175188"/>
                  </a:lnTo>
                  <a:lnTo>
                    <a:pt x="195896" y="113956"/>
                  </a:lnTo>
                  <a:lnTo>
                    <a:pt x="209650" y="76098"/>
                  </a:lnTo>
                  <a:lnTo>
                    <a:pt x="209798" y="71898"/>
                  </a:lnTo>
                  <a:lnTo>
                    <a:pt x="207074" y="73332"/>
                  </a:lnTo>
                  <a:lnTo>
                    <a:pt x="202436" y="78521"/>
                  </a:lnTo>
                  <a:lnTo>
                    <a:pt x="189167" y="112793"/>
                  </a:lnTo>
                  <a:lnTo>
                    <a:pt x="183041" y="172180"/>
                  </a:lnTo>
                  <a:lnTo>
                    <a:pt x="189134" y="207758"/>
                  </a:lnTo>
                  <a:lnTo>
                    <a:pt x="201249" y="234859"/>
                  </a:lnTo>
                  <a:lnTo>
                    <a:pt x="231261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6363079" y="14782800"/>
              <a:ext cx="177422" cy="223518"/>
            </a:xfrm>
            <a:custGeom>
              <a:avLst/>
              <a:gdLst/>
              <a:ahLst/>
              <a:cxnLst/>
              <a:rect l="0" t="0" r="0" b="0"/>
              <a:pathLst>
                <a:path w="177422" h="223518">
                  <a:moveTo>
                    <a:pt x="25021" y="0"/>
                  </a:moveTo>
                  <a:lnTo>
                    <a:pt x="16293" y="33240"/>
                  </a:lnTo>
                  <a:lnTo>
                    <a:pt x="12087" y="82443"/>
                  </a:lnTo>
                  <a:lnTo>
                    <a:pt x="3942" y="127908"/>
                  </a:lnTo>
                  <a:lnTo>
                    <a:pt x="901" y="183400"/>
                  </a:lnTo>
                  <a:lnTo>
                    <a:pt x="0" y="223517"/>
                  </a:lnTo>
                  <a:lnTo>
                    <a:pt x="3459" y="176535"/>
                  </a:lnTo>
                  <a:lnTo>
                    <a:pt x="13458" y="121450"/>
                  </a:lnTo>
                  <a:lnTo>
                    <a:pt x="29121" y="78318"/>
                  </a:lnTo>
                  <a:lnTo>
                    <a:pt x="45188" y="53152"/>
                  </a:lnTo>
                  <a:lnTo>
                    <a:pt x="66439" y="32561"/>
                  </a:lnTo>
                  <a:lnTo>
                    <a:pt x="115688" y="11843"/>
                  </a:lnTo>
                  <a:lnTo>
                    <a:pt x="1774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6634783" y="14846300"/>
              <a:ext cx="7318" cy="139701"/>
            </a:xfrm>
            <a:custGeom>
              <a:avLst/>
              <a:gdLst/>
              <a:ahLst/>
              <a:cxnLst/>
              <a:rect l="0" t="0" r="0" b="0"/>
              <a:pathLst>
                <a:path w="7318" h="139701">
                  <a:moveTo>
                    <a:pt x="7317" y="0"/>
                  </a:moveTo>
                  <a:lnTo>
                    <a:pt x="5906" y="49284"/>
                  </a:lnTo>
                  <a:lnTo>
                    <a:pt x="0" y="95349"/>
                  </a:lnTo>
                  <a:lnTo>
                    <a:pt x="7317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6756400" y="146558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6781800" y="14763769"/>
              <a:ext cx="203201" cy="234932"/>
            </a:xfrm>
            <a:custGeom>
              <a:avLst/>
              <a:gdLst/>
              <a:ahLst/>
              <a:cxnLst/>
              <a:rect l="0" t="0" r="0" b="0"/>
              <a:pathLst>
                <a:path w="203201" h="234932">
                  <a:moveTo>
                    <a:pt x="0" y="196831"/>
                  </a:moveTo>
                  <a:lnTo>
                    <a:pt x="2822" y="152041"/>
                  </a:lnTo>
                  <a:lnTo>
                    <a:pt x="13484" y="105899"/>
                  </a:lnTo>
                  <a:lnTo>
                    <a:pt x="35353" y="51355"/>
                  </a:lnTo>
                  <a:lnTo>
                    <a:pt x="59707" y="15124"/>
                  </a:lnTo>
                  <a:lnTo>
                    <a:pt x="83922" y="3184"/>
                  </a:lnTo>
                  <a:lnTo>
                    <a:pt x="98282" y="0"/>
                  </a:lnTo>
                  <a:lnTo>
                    <a:pt x="125525" y="3987"/>
                  </a:lnTo>
                  <a:lnTo>
                    <a:pt x="150333" y="16578"/>
                  </a:lnTo>
                  <a:lnTo>
                    <a:pt x="170766" y="36284"/>
                  </a:lnTo>
                  <a:lnTo>
                    <a:pt x="191395" y="98147"/>
                  </a:lnTo>
                  <a:lnTo>
                    <a:pt x="197953" y="143564"/>
                  </a:lnTo>
                  <a:lnTo>
                    <a:pt x="201646" y="197512"/>
                  </a:lnTo>
                  <a:lnTo>
                    <a:pt x="203200" y="2349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7078601" y="14744340"/>
              <a:ext cx="197216" cy="246203"/>
            </a:xfrm>
            <a:custGeom>
              <a:avLst/>
              <a:gdLst/>
              <a:ahLst/>
              <a:cxnLst/>
              <a:rect l="0" t="0" r="0" b="0"/>
              <a:pathLst>
                <a:path w="197216" h="246203">
                  <a:moveTo>
                    <a:pt x="7999" y="63860"/>
                  </a:moveTo>
                  <a:lnTo>
                    <a:pt x="28225" y="84087"/>
                  </a:lnTo>
                  <a:lnTo>
                    <a:pt x="53207" y="94016"/>
                  </a:lnTo>
                  <a:lnTo>
                    <a:pt x="84536" y="97018"/>
                  </a:lnTo>
                  <a:lnTo>
                    <a:pt x="121978" y="93649"/>
                  </a:lnTo>
                  <a:lnTo>
                    <a:pt x="154612" y="79921"/>
                  </a:lnTo>
                  <a:lnTo>
                    <a:pt x="180405" y="59710"/>
                  </a:lnTo>
                  <a:lnTo>
                    <a:pt x="196572" y="36615"/>
                  </a:lnTo>
                  <a:lnTo>
                    <a:pt x="197215" y="25941"/>
                  </a:lnTo>
                  <a:lnTo>
                    <a:pt x="193409" y="16004"/>
                  </a:lnTo>
                  <a:lnTo>
                    <a:pt x="186639" y="6555"/>
                  </a:lnTo>
                  <a:lnTo>
                    <a:pt x="173659" y="1668"/>
                  </a:lnTo>
                  <a:lnTo>
                    <a:pt x="136659" y="0"/>
                  </a:lnTo>
                  <a:lnTo>
                    <a:pt x="107044" y="7725"/>
                  </a:lnTo>
                  <a:lnTo>
                    <a:pt x="58294" y="35682"/>
                  </a:lnTo>
                  <a:lnTo>
                    <a:pt x="40701" y="55569"/>
                  </a:lnTo>
                  <a:lnTo>
                    <a:pt x="11166" y="102831"/>
                  </a:lnTo>
                  <a:lnTo>
                    <a:pt x="0" y="160544"/>
                  </a:lnTo>
                  <a:lnTo>
                    <a:pt x="4914" y="191968"/>
                  </a:lnTo>
                  <a:lnTo>
                    <a:pt x="10176" y="204298"/>
                  </a:lnTo>
                  <a:lnTo>
                    <a:pt x="27311" y="221762"/>
                  </a:lnTo>
                  <a:lnTo>
                    <a:pt x="72805" y="244471"/>
                  </a:lnTo>
                  <a:lnTo>
                    <a:pt x="97479" y="246202"/>
                  </a:lnTo>
                  <a:lnTo>
                    <a:pt x="154556" y="235815"/>
                  </a:lnTo>
                  <a:lnTo>
                    <a:pt x="185799" y="228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7324337" y="14711983"/>
              <a:ext cx="225278" cy="247131"/>
            </a:xfrm>
            <a:custGeom>
              <a:avLst/>
              <a:gdLst/>
              <a:ahLst/>
              <a:cxnLst/>
              <a:rect l="0" t="0" r="0" b="0"/>
              <a:pathLst>
                <a:path w="225278" h="247131">
                  <a:moveTo>
                    <a:pt x="168663" y="7317"/>
                  </a:moveTo>
                  <a:lnTo>
                    <a:pt x="126696" y="0"/>
                  </a:lnTo>
                  <a:lnTo>
                    <a:pt x="74697" y="5933"/>
                  </a:lnTo>
                  <a:lnTo>
                    <a:pt x="31225" y="18039"/>
                  </a:lnTo>
                  <a:lnTo>
                    <a:pt x="4568" y="31367"/>
                  </a:lnTo>
                  <a:lnTo>
                    <a:pt x="0" y="41695"/>
                  </a:lnTo>
                  <a:lnTo>
                    <a:pt x="1188" y="54224"/>
                  </a:lnTo>
                  <a:lnTo>
                    <a:pt x="13796" y="80376"/>
                  </a:lnTo>
                  <a:lnTo>
                    <a:pt x="56385" y="120160"/>
                  </a:lnTo>
                  <a:lnTo>
                    <a:pt x="112304" y="155196"/>
                  </a:lnTo>
                  <a:lnTo>
                    <a:pt x="167565" y="189293"/>
                  </a:lnTo>
                  <a:lnTo>
                    <a:pt x="225277" y="231677"/>
                  </a:lnTo>
                  <a:lnTo>
                    <a:pt x="223339" y="237323"/>
                  </a:lnTo>
                  <a:lnTo>
                    <a:pt x="198608" y="243597"/>
                  </a:lnTo>
                  <a:lnTo>
                    <a:pt x="150567" y="247130"/>
                  </a:lnTo>
                  <a:lnTo>
                    <a:pt x="89411" y="239596"/>
                  </a:lnTo>
                  <a:lnTo>
                    <a:pt x="67063" y="2359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7790445" y="14605000"/>
              <a:ext cx="515356" cy="309288"/>
            </a:xfrm>
            <a:custGeom>
              <a:avLst/>
              <a:gdLst/>
              <a:ahLst/>
              <a:cxnLst/>
              <a:rect l="0" t="0" r="0" b="0"/>
              <a:pathLst>
                <a:path w="515356" h="309288">
                  <a:moveTo>
                    <a:pt x="121655" y="0"/>
                  </a:moveTo>
                  <a:lnTo>
                    <a:pt x="62632" y="3764"/>
                  </a:lnTo>
                  <a:lnTo>
                    <a:pt x="44206" y="6742"/>
                  </a:lnTo>
                  <a:lnTo>
                    <a:pt x="16207" y="21341"/>
                  </a:lnTo>
                  <a:lnTo>
                    <a:pt x="4790" y="31161"/>
                  </a:lnTo>
                  <a:lnTo>
                    <a:pt x="0" y="43352"/>
                  </a:lnTo>
                  <a:lnTo>
                    <a:pt x="2205" y="71949"/>
                  </a:lnTo>
                  <a:lnTo>
                    <a:pt x="12592" y="95948"/>
                  </a:lnTo>
                  <a:lnTo>
                    <a:pt x="19313" y="106299"/>
                  </a:lnTo>
                  <a:lnTo>
                    <a:pt x="55740" y="134350"/>
                  </a:lnTo>
                  <a:lnTo>
                    <a:pt x="118617" y="169112"/>
                  </a:lnTo>
                  <a:lnTo>
                    <a:pt x="181628" y="203157"/>
                  </a:lnTo>
                  <a:lnTo>
                    <a:pt x="195504" y="211637"/>
                  </a:lnTo>
                  <a:lnTo>
                    <a:pt x="204754" y="222935"/>
                  </a:lnTo>
                  <a:lnTo>
                    <a:pt x="215032" y="250541"/>
                  </a:lnTo>
                  <a:lnTo>
                    <a:pt x="209306" y="261573"/>
                  </a:lnTo>
                  <a:lnTo>
                    <a:pt x="180367" y="277591"/>
                  </a:lnTo>
                  <a:lnTo>
                    <a:pt x="129958" y="294543"/>
                  </a:lnTo>
                  <a:lnTo>
                    <a:pt x="99945" y="296478"/>
                  </a:lnTo>
                  <a:lnTo>
                    <a:pt x="46184" y="286223"/>
                  </a:lnTo>
                  <a:lnTo>
                    <a:pt x="40296" y="278304"/>
                  </a:lnTo>
                  <a:lnTo>
                    <a:pt x="39194" y="267381"/>
                  </a:lnTo>
                  <a:lnTo>
                    <a:pt x="41281" y="254454"/>
                  </a:lnTo>
                  <a:lnTo>
                    <a:pt x="46905" y="244425"/>
                  </a:lnTo>
                  <a:lnTo>
                    <a:pt x="64445" y="229519"/>
                  </a:lnTo>
                  <a:lnTo>
                    <a:pt x="75048" y="226391"/>
                  </a:lnTo>
                  <a:lnTo>
                    <a:pt x="126246" y="227746"/>
                  </a:lnTo>
                  <a:lnTo>
                    <a:pt x="183554" y="235173"/>
                  </a:lnTo>
                  <a:lnTo>
                    <a:pt x="245778" y="248817"/>
                  </a:lnTo>
                  <a:lnTo>
                    <a:pt x="295623" y="252465"/>
                  </a:lnTo>
                  <a:lnTo>
                    <a:pt x="344730" y="252133"/>
                  </a:lnTo>
                  <a:lnTo>
                    <a:pt x="399964" y="240095"/>
                  </a:lnTo>
                  <a:lnTo>
                    <a:pt x="424559" y="230887"/>
                  </a:lnTo>
                  <a:lnTo>
                    <a:pt x="454272" y="208424"/>
                  </a:lnTo>
                  <a:lnTo>
                    <a:pt x="472214" y="187178"/>
                  </a:lnTo>
                  <a:lnTo>
                    <a:pt x="482070" y="152333"/>
                  </a:lnTo>
                  <a:lnTo>
                    <a:pt x="483628" y="110037"/>
                  </a:lnTo>
                  <a:lnTo>
                    <a:pt x="474914" y="67720"/>
                  </a:lnTo>
                  <a:lnTo>
                    <a:pt x="464405" y="50791"/>
                  </a:lnTo>
                  <a:lnTo>
                    <a:pt x="433914" y="24456"/>
                  </a:lnTo>
                  <a:lnTo>
                    <a:pt x="415906" y="20537"/>
                  </a:lnTo>
                  <a:lnTo>
                    <a:pt x="377081" y="27471"/>
                  </a:lnTo>
                  <a:lnTo>
                    <a:pt x="351360" y="44665"/>
                  </a:lnTo>
                  <a:lnTo>
                    <a:pt x="328945" y="78146"/>
                  </a:lnTo>
                  <a:lnTo>
                    <a:pt x="319617" y="103876"/>
                  </a:lnTo>
                  <a:lnTo>
                    <a:pt x="315777" y="150095"/>
                  </a:lnTo>
                  <a:lnTo>
                    <a:pt x="324360" y="198127"/>
                  </a:lnTo>
                  <a:lnTo>
                    <a:pt x="345561" y="239798"/>
                  </a:lnTo>
                  <a:lnTo>
                    <a:pt x="366514" y="266032"/>
                  </a:lnTo>
                  <a:lnTo>
                    <a:pt x="393700" y="284277"/>
                  </a:lnTo>
                  <a:lnTo>
                    <a:pt x="450402" y="307488"/>
                  </a:lnTo>
                  <a:lnTo>
                    <a:pt x="476609" y="309287"/>
                  </a:lnTo>
                  <a:lnTo>
                    <a:pt x="515355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8350460" y="14636903"/>
              <a:ext cx="247441" cy="246388"/>
            </a:xfrm>
            <a:custGeom>
              <a:avLst/>
              <a:gdLst/>
              <a:ahLst/>
              <a:cxnLst/>
              <a:rect l="0" t="0" r="0" b="0"/>
              <a:pathLst>
                <a:path w="247441" h="246388">
                  <a:moveTo>
                    <a:pt x="18840" y="31597"/>
                  </a:moveTo>
                  <a:lnTo>
                    <a:pt x="5025" y="80568"/>
                  </a:lnTo>
                  <a:lnTo>
                    <a:pt x="0" y="114040"/>
                  </a:lnTo>
                  <a:lnTo>
                    <a:pt x="5104" y="159505"/>
                  </a:lnTo>
                  <a:lnTo>
                    <a:pt x="15554" y="213586"/>
                  </a:lnTo>
                  <a:lnTo>
                    <a:pt x="23495" y="243714"/>
                  </a:lnTo>
                  <a:lnTo>
                    <a:pt x="26176" y="246387"/>
                  </a:lnTo>
                  <a:lnTo>
                    <a:pt x="34244" y="188691"/>
                  </a:lnTo>
                  <a:lnTo>
                    <a:pt x="41208" y="139516"/>
                  </a:lnTo>
                  <a:lnTo>
                    <a:pt x="54474" y="86622"/>
                  </a:lnTo>
                  <a:lnTo>
                    <a:pt x="83525" y="26421"/>
                  </a:lnTo>
                  <a:lnTo>
                    <a:pt x="91597" y="15446"/>
                  </a:lnTo>
                  <a:lnTo>
                    <a:pt x="102622" y="8130"/>
                  </a:lnTo>
                  <a:lnTo>
                    <a:pt x="129925" y="0"/>
                  </a:lnTo>
                  <a:lnTo>
                    <a:pt x="142285" y="3478"/>
                  </a:lnTo>
                  <a:lnTo>
                    <a:pt x="163545" y="22391"/>
                  </a:lnTo>
                  <a:lnTo>
                    <a:pt x="184639" y="58033"/>
                  </a:lnTo>
                  <a:lnTo>
                    <a:pt x="204409" y="116730"/>
                  </a:lnTo>
                  <a:lnTo>
                    <a:pt x="221902" y="178078"/>
                  </a:lnTo>
                  <a:lnTo>
                    <a:pt x="230446" y="209589"/>
                  </a:lnTo>
                  <a:lnTo>
                    <a:pt x="247440" y="23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8714736" y="14541500"/>
              <a:ext cx="60965" cy="304801"/>
            </a:xfrm>
            <a:custGeom>
              <a:avLst/>
              <a:gdLst/>
              <a:ahLst/>
              <a:cxnLst/>
              <a:rect l="0" t="0" r="0" b="0"/>
              <a:pathLst>
                <a:path w="60965" h="304801">
                  <a:moveTo>
                    <a:pt x="60964" y="0"/>
                  </a:moveTo>
                  <a:lnTo>
                    <a:pt x="37097" y="51498"/>
                  </a:lnTo>
                  <a:lnTo>
                    <a:pt x="18933" y="108480"/>
                  </a:lnTo>
                  <a:lnTo>
                    <a:pt x="6020" y="157418"/>
                  </a:lnTo>
                  <a:lnTo>
                    <a:pt x="0" y="214409"/>
                  </a:lnTo>
                  <a:lnTo>
                    <a:pt x="4957" y="262496"/>
                  </a:lnTo>
                  <a:lnTo>
                    <a:pt x="22864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8610600" y="14693900"/>
              <a:ext cx="317501" cy="11917"/>
            </a:xfrm>
            <a:custGeom>
              <a:avLst/>
              <a:gdLst/>
              <a:ahLst/>
              <a:cxnLst/>
              <a:rect l="0" t="0" r="0" b="0"/>
              <a:pathLst>
                <a:path w="317501" h="11917">
                  <a:moveTo>
                    <a:pt x="317500" y="0"/>
                  </a:moveTo>
                  <a:lnTo>
                    <a:pt x="262240" y="0"/>
                  </a:lnTo>
                  <a:lnTo>
                    <a:pt x="210816" y="3764"/>
                  </a:lnTo>
                  <a:lnTo>
                    <a:pt x="154656" y="10052"/>
                  </a:lnTo>
                  <a:lnTo>
                    <a:pt x="102268" y="11916"/>
                  </a:lnTo>
                  <a:lnTo>
                    <a:pt x="50998" y="870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2552700" y="15367000"/>
              <a:ext cx="12701" cy="292101"/>
            </a:xfrm>
            <a:custGeom>
              <a:avLst/>
              <a:gdLst/>
              <a:ahLst/>
              <a:cxnLst/>
              <a:rect l="0" t="0" r="0" b="0"/>
              <a:pathLst>
                <a:path w="12701" h="292101">
                  <a:moveTo>
                    <a:pt x="12700" y="0"/>
                  </a:moveTo>
                  <a:lnTo>
                    <a:pt x="11289" y="53518"/>
                  </a:lnTo>
                  <a:lnTo>
                    <a:pt x="5958" y="101867"/>
                  </a:lnTo>
                  <a:lnTo>
                    <a:pt x="1765" y="164395"/>
                  </a:lnTo>
                  <a:lnTo>
                    <a:pt x="523" y="218670"/>
                  </a:lnTo>
                  <a:lnTo>
                    <a:pt x="233" y="249586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2514600" y="15459366"/>
              <a:ext cx="390371" cy="254121"/>
            </a:xfrm>
            <a:custGeom>
              <a:avLst/>
              <a:gdLst/>
              <a:ahLst/>
              <a:cxnLst/>
              <a:rect l="0" t="0" r="0" b="0"/>
              <a:pathLst>
                <a:path w="390371" h="254121">
                  <a:moveTo>
                    <a:pt x="0" y="98134"/>
                  </a:moveTo>
                  <a:lnTo>
                    <a:pt x="34651" y="106862"/>
                  </a:lnTo>
                  <a:lnTo>
                    <a:pt x="91171" y="108247"/>
                  </a:lnTo>
                  <a:lnTo>
                    <a:pt x="150340" y="96787"/>
                  </a:lnTo>
                  <a:lnTo>
                    <a:pt x="202793" y="80933"/>
                  </a:lnTo>
                  <a:lnTo>
                    <a:pt x="253920" y="54075"/>
                  </a:lnTo>
                  <a:lnTo>
                    <a:pt x="285021" y="35533"/>
                  </a:lnTo>
                  <a:lnTo>
                    <a:pt x="285969" y="36645"/>
                  </a:lnTo>
                  <a:lnTo>
                    <a:pt x="251173" y="88804"/>
                  </a:lnTo>
                  <a:lnTo>
                    <a:pt x="225794" y="138311"/>
                  </a:lnTo>
                  <a:lnTo>
                    <a:pt x="220243" y="186082"/>
                  </a:lnTo>
                  <a:lnTo>
                    <a:pt x="223945" y="224239"/>
                  </a:lnTo>
                  <a:lnTo>
                    <a:pt x="232552" y="237239"/>
                  </a:lnTo>
                  <a:lnTo>
                    <a:pt x="245346" y="245903"/>
                  </a:lnTo>
                  <a:lnTo>
                    <a:pt x="275554" y="254120"/>
                  </a:lnTo>
                  <a:lnTo>
                    <a:pt x="303091" y="253069"/>
                  </a:lnTo>
                  <a:lnTo>
                    <a:pt x="325677" y="244134"/>
                  </a:lnTo>
                  <a:lnTo>
                    <a:pt x="345123" y="229345"/>
                  </a:lnTo>
                  <a:lnTo>
                    <a:pt x="363173" y="208661"/>
                  </a:lnTo>
                  <a:lnTo>
                    <a:pt x="382460" y="166474"/>
                  </a:lnTo>
                  <a:lnTo>
                    <a:pt x="390370" y="104743"/>
                  </a:lnTo>
                  <a:lnTo>
                    <a:pt x="384694" y="72379"/>
                  </a:lnTo>
                  <a:lnTo>
                    <a:pt x="365631" y="38291"/>
                  </a:lnTo>
                  <a:lnTo>
                    <a:pt x="348770" y="20737"/>
                  </a:lnTo>
                  <a:lnTo>
                    <a:pt x="327164" y="8231"/>
                  </a:lnTo>
                  <a:lnTo>
                    <a:pt x="284459" y="0"/>
                  </a:lnTo>
                  <a:lnTo>
                    <a:pt x="272895" y="1667"/>
                  </a:lnTo>
                  <a:lnTo>
                    <a:pt x="241300" y="219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3162959" y="15367000"/>
              <a:ext cx="202542" cy="342901"/>
            </a:xfrm>
            <a:custGeom>
              <a:avLst/>
              <a:gdLst/>
              <a:ahLst/>
              <a:cxnLst/>
              <a:rect l="0" t="0" r="0" b="0"/>
              <a:pathLst>
                <a:path w="202542" h="342901">
                  <a:moveTo>
                    <a:pt x="50141" y="0"/>
                  </a:moveTo>
                  <a:lnTo>
                    <a:pt x="22546" y="31829"/>
                  </a:lnTo>
                  <a:lnTo>
                    <a:pt x="6844" y="75126"/>
                  </a:lnTo>
                  <a:lnTo>
                    <a:pt x="1564" y="125113"/>
                  </a:lnTo>
                  <a:lnTo>
                    <a:pt x="0" y="183983"/>
                  </a:lnTo>
                  <a:lnTo>
                    <a:pt x="947" y="243289"/>
                  </a:lnTo>
                  <a:lnTo>
                    <a:pt x="9431" y="306446"/>
                  </a:lnTo>
                  <a:lnTo>
                    <a:pt x="10301" y="322831"/>
                  </a:lnTo>
                  <a:lnTo>
                    <a:pt x="12292" y="328110"/>
                  </a:lnTo>
                  <a:lnTo>
                    <a:pt x="15031" y="325985"/>
                  </a:lnTo>
                  <a:lnTo>
                    <a:pt x="21836" y="304338"/>
                  </a:lnTo>
                  <a:lnTo>
                    <a:pt x="33601" y="240849"/>
                  </a:lnTo>
                  <a:lnTo>
                    <a:pt x="47436" y="187230"/>
                  </a:lnTo>
                  <a:lnTo>
                    <a:pt x="76679" y="142399"/>
                  </a:lnTo>
                  <a:lnTo>
                    <a:pt x="84766" y="133034"/>
                  </a:lnTo>
                  <a:lnTo>
                    <a:pt x="97213" y="128200"/>
                  </a:lnTo>
                  <a:lnTo>
                    <a:pt x="129859" y="126592"/>
                  </a:lnTo>
                  <a:lnTo>
                    <a:pt x="144208" y="130961"/>
                  </a:lnTo>
                  <a:lnTo>
                    <a:pt x="167678" y="147104"/>
                  </a:lnTo>
                  <a:lnTo>
                    <a:pt x="190016" y="179994"/>
                  </a:lnTo>
                  <a:lnTo>
                    <a:pt x="198830" y="223292"/>
                  </a:lnTo>
                  <a:lnTo>
                    <a:pt x="201441" y="285353"/>
                  </a:lnTo>
                  <a:lnTo>
                    <a:pt x="202541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3491586" y="15432351"/>
              <a:ext cx="229515" cy="267031"/>
            </a:xfrm>
            <a:custGeom>
              <a:avLst/>
              <a:gdLst/>
              <a:ahLst/>
              <a:cxnLst/>
              <a:rect l="0" t="0" r="0" b="0"/>
              <a:pathLst>
                <a:path w="229515" h="267031">
                  <a:moveTo>
                    <a:pt x="26314" y="99749"/>
                  </a:moveTo>
                  <a:lnTo>
                    <a:pt x="39798" y="119976"/>
                  </a:lnTo>
                  <a:lnTo>
                    <a:pt x="57707" y="133668"/>
                  </a:lnTo>
                  <a:lnTo>
                    <a:pt x="68409" y="139295"/>
                  </a:lnTo>
                  <a:lnTo>
                    <a:pt x="81189" y="140224"/>
                  </a:lnTo>
                  <a:lnTo>
                    <a:pt x="110440" y="133730"/>
                  </a:lnTo>
                  <a:lnTo>
                    <a:pt x="145158" y="114207"/>
                  </a:lnTo>
                  <a:lnTo>
                    <a:pt x="173318" y="90550"/>
                  </a:lnTo>
                  <a:lnTo>
                    <a:pt x="192794" y="52181"/>
                  </a:lnTo>
                  <a:lnTo>
                    <a:pt x="192334" y="38404"/>
                  </a:lnTo>
                  <a:lnTo>
                    <a:pt x="180534" y="11806"/>
                  </a:lnTo>
                  <a:lnTo>
                    <a:pt x="168639" y="4432"/>
                  </a:lnTo>
                  <a:lnTo>
                    <a:pt x="136606" y="0"/>
                  </a:lnTo>
                  <a:lnTo>
                    <a:pt x="106377" y="6497"/>
                  </a:lnTo>
                  <a:lnTo>
                    <a:pt x="78831" y="20203"/>
                  </a:lnTo>
                  <a:lnTo>
                    <a:pt x="30416" y="63497"/>
                  </a:lnTo>
                  <a:lnTo>
                    <a:pt x="12615" y="89281"/>
                  </a:lnTo>
                  <a:lnTo>
                    <a:pt x="0" y="119556"/>
                  </a:lnTo>
                  <a:lnTo>
                    <a:pt x="978" y="159352"/>
                  </a:lnTo>
                  <a:lnTo>
                    <a:pt x="17396" y="218069"/>
                  </a:lnTo>
                  <a:lnTo>
                    <a:pt x="33640" y="245469"/>
                  </a:lnTo>
                  <a:lnTo>
                    <a:pt x="54970" y="262350"/>
                  </a:lnTo>
                  <a:lnTo>
                    <a:pt x="89850" y="267030"/>
                  </a:lnTo>
                  <a:lnTo>
                    <a:pt x="145799" y="261731"/>
                  </a:lnTo>
                  <a:lnTo>
                    <a:pt x="175374" y="252175"/>
                  </a:lnTo>
                  <a:lnTo>
                    <a:pt x="229514" y="2140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3797438" y="15341600"/>
              <a:ext cx="25263" cy="355601"/>
            </a:xfrm>
            <a:custGeom>
              <a:avLst/>
              <a:gdLst/>
              <a:ahLst/>
              <a:cxnLst/>
              <a:rect l="0" t="0" r="0" b="0"/>
              <a:pathLst>
                <a:path w="25263" h="355601">
                  <a:moveTo>
                    <a:pt x="25262" y="0"/>
                  </a:moveTo>
                  <a:lnTo>
                    <a:pt x="11778" y="20227"/>
                  </a:lnTo>
                  <a:lnTo>
                    <a:pt x="3393" y="73256"/>
                  </a:lnTo>
                  <a:lnTo>
                    <a:pt x="908" y="129107"/>
                  </a:lnTo>
                  <a:lnTo>
                    <a:pt x="172" y="181403"/>
                  </a:lnTo>
                  <a:lnTo>
                    <a:pt x="0" y="226909"/>
                  </a:lnTo>
                  <a:lnTo>
                    <a:pt x="2746" y="275827"/>
                  </a:lnTo>
                  <a:lnTo>
                    <a:pt x="19978" y="338169"/>
                  </a:lnTo>
                  <a:lnTo>
                    <a:pt x="25262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3975150" y="15501297"/>
              <a:ext cx="173981" cy="371929"/>
            </a:xfrm>
            <a:custGeom>
              <a:avLst/>
              <a:gdLst/>
              <a:ahLst/>
              <a:cxnLst/>
              <a:rect l="0" t="0" r="0" b="0"/>
              <a:pathLst>
                <a:path w="173981" h="371929">
                  <a:moveTo>
                    <a:pt x="25350" y="30803"/>
                  </a:moveTo>
                  <a:lnTo>
                    <a:pt x="25350" y="86062"/>
                  </a:lnTo>
                  <a:lnTo>
                    <a:pt x="25350" y="137486"/>
                  </a:lnTo>
                  <a:lnTo>
                    <a:pt x="21587" y="197410"/>
                  </a:lnTo>
                  <a:lnTo>
                    <a:pt x="15298" y="256085"/>
                  </a:lnTo>
                  <a:lnTo>
                    <a:pt x="9672" y="305458"/>
                  </a:lnTo>
                  <a:lnTo>
                    <a:pt x="1870" y="366807"/>
                  </a:lnTo>
                  <a:lnTo>
                    <a:pt x="1230" y="371928"/>
                  </a:lnTo>
                  <a:lnTo>
                    <a:pt x="119" y="325560"/>
                  </a:lnTo>
                  <a:lnTo>
                    <a:pt x="0" y="265364"/>
                  </a:lnTo>
                  <a:lnTo>
                    <a:pt x="3735" y="218308"/>
                  </a:lnTo>
                  <a:lnTo>
                    <a:pt x="10099" y="170584"/>
                  </a:lnTo>
                  <a:lnTo>
                    <a:pt x="17631" y="125853"/>
                  </a:lnTo>
                  <a:lnTo>
                    <a:pt x="29445" y="82454"/>
                  </a:lnTo>
                  <a:lnTo>
                    <a:pt x="45515" y="43881"/>
                  </a:lnTo>
                  <a:lnTo>
                    <a:pt x="66768" y="17331"/>
                  </a:lnTo>
                  <a:lnTo>
                    <a:pt x="94088" y="3648"/>
                  </a:lnTo>
                  <a:lnTo>
                    <a:pt x="109275" y="0"/>
                  </a:lnTo>
                  <a:lnTo>
                    <a:pt x="141202" y="7234"/>
                  </a:lnTo>
                  <a:lnTo>
                    <a:pt x="157618" y="15091"/>
                  </a:lnTo>
                  <a:lnTo>
                    <a:pt x="167151" y="27383"/>
                  </a:lnTo>
                  <a:lnTo>
                    <a:pt x="173980" y="59857"/>
                  </a:lnTo>
                  <a:lnTo>
                    <a:pt x="168549" y="86521"/>
                  </a:lnTo>
                  <a:lnTo>
                    <a:pt x="149623" y="117398"/>
                  </a:lnTo>
                  <a:lnTo>
                    <a:pt x="142066" y="126633"/>
                  </a:lnTo>
                  <a:lnTo>
                    <a:pt x="118616" y="140657"/>
                  </a:lnTo>
                  <a:lnTo>
                    <a:pt x="76150" y="1578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4445000" y="156210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12700" y="0"/>
                  </a:move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4711700" y="15621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4991100" y="155956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5309536" y="15271358"/>
              <a:ext cx="273842" cy="283233"/>
            </a:xfrm>
            <a:custGeom>
              <a:avLst/>
              <a:gdLst/>
              <a:ahLst/>
              <a:cxnLst/>
              <a:rect l="0" t="0" r="0" b="0"/>
              <a:pathLst>
                <a:path w="273842" h="283233">
                  <a:moveTo>
                    <a:pt x="176864" y="6742"/>
                  </a:moveTo>
                  <a:lnTo>
                    <a:pt x="156638" y="0"/>
                  </a:lnTo>
                  <a:lnTo>
                    <a:pt x="131656" y="4217"/>
                  </a:lnTo>
                  <a:lnTo>
                    <a:pt x="85858" y="26220"/>
                  </a:lnTo>
                  <a:lnTo>
                    <a:pt x="26557" y="64839"/>
                  </a:lnTo>
                  <a:lnTo>
                    <a:pt x="7520" y="86185"/>
                  </a:lnTo>
                  <a:lnTo>
                    <a:pt x="468" y="97803"/>
                  </a:lnTo>
                  <a:lnTo>
                    <a:pt x="0" y="106961"/>
                  </a:lnTo>
                  <a:lnTo>
                    <a:pt x="3921" y="114477"/>
                  </a:lnTo>
                  <a:lnTo>
                    <a:pt x="10769" y="120899"/>
                  </a:lnTo>
                  <a:lnTo>
                    <a:pt x="67600" y="136678"/>
                  </a:lnTo>
                  <a:lnTo>
                    <a:pt x="126772" y="150291"/>
                  </a:lnTo>
                  <a:lnTo>
                    <a:pt x="180053" y="163261"/>
                  </a:lnTo>
                  <a:lnTo>
                    <a:pt x="231588" y="176042"/>
                  </a:lnTo>
                  <a:lnTo>
                    <a:pt x="258101" y="192052"/>
                  </a:lnTo>
                  <a:lnTo>
                    <a:pt x="269122" y="202249"/>
                  </a:lnTo>
                  <a:lnTo>
                    <a:pt x="273647" y="213280"/>
                  </a:lnTo>
                  <a:lnTo>
                    <a:pt x="273841" y="224868"/>
                  </a:lnTo>
                  <a:lnTo>
                    <a:pt x="271149" y="236826"/>
                  </a:lnTo>
                  <a:lnTo>
                    <a:pt x="265121" y="246210"/>
                  </a:lnTo>
                  <a:lnTo>
                    <a:pt x="247134" y="260398"/>
                  </a:lnTo>
                  <a:lnTo>
                    <a:pt x="206465" y="276319"/>
                  </a:lnTo>
                  <a:lnTo>
                    <a:pt x="158667" y="283232"/>
                  </a:lnTo>
                  <a:lnTo>
                    <a:pt x="115498" y="278538"/>
                  </a:lnTo>
                  <a:lnTo>
                    <a:pt x="75264" y="260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5654088" y="15290800"/>
              <a:ext cx="197796" cy="265600"/>
            </a:xfrm>
            <a:custGeom>
              <a:avLst/>
              <a:gdLst/>
              <a:ahLst/>
              <a:cxnLst/>
              <a:rect l="0" t="0" r="0" b="0"/>
              <a:pathLst>
                <a:path w="197796" h="265600">
                  <a:moveTo>
                    <a:pt x="10112" y="88900"/>
                  </a:moveTo>
                  <a:lnTo>
                    <a:pt x="1384" y="122140"/>
                  </a:lnTo>
                  <a:lnTo>
                    <a:pt x="0" y="174165"/>
                  </a:lnTo>
                  <a:lnTo>
                    <a:pt x="4677" y="213813"/>
                  </a:lnTo>
                  <a:lnTo>
                    <a:pt x="18985" y="243664"/>
                  </a:lnTo>
                  <a:lnTo>
                    <a:pt x="28728" y="255577"/>
                  </a:lnTo>
                  <a:lnTo>
                    <a:pt x="42278" y="262106"/>
                  </a:lnTo>
                  <a:lnTo>
                    <a:pt x="76149" y="265599"/>
                  </a:lnTo>
                  <a:lnTo>
                    <a:pt x="107195" y="258685"/>
                  </a:lnTo>
                  <a:lnTo>
                    <a:pt x="144710" y="238925"/>
                  </a:lnTo>
                  <a:lnTo>
                    <a:pt x="163067" y="221900"/>
                  </a:lnTo>
                  <a:lnTo>
                    <a:pt x="191104" y="164218"/>
                  </a:lnTo>
                  <a:lnTo>
                    <a:pt x="197795" y="119997"/>
                  </a:lnTo>
                  <a:lnTo>
                    <a:pt x="193035" y="64404"/>
                  </a:lnTo>
                  <a:lnTo>
                    <a:pt x="175946" y="16731"/>
                  </a:lnTo>
                  <a:lnTo>
                    <a:pt x="168482" y="4144"/>
                  </a:lnTo>
                  <a:lnTo>
                    <a:pt x="1625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5977764" y="15307030"/>
              <a:ext cx="181737" cy="215186"/>
            </a:xfrm>
            <a:custGeom>
              <a:avLst/>
              <a:gdLst/>
              <a:ahLst/>
              <a:cxnLst/>
              <a:rect l="0" t="0" r="0" b="0"/>
              <a:pathLst>
                <a:path w="181737" h="215186">
                  <a:moveTo>
                    <a:pt x="181736" y="21870"/>
                  </a:moveTo>
                  <a:lnTo>
                    <a:pt x="161510" y="8387"/>
                  </a:lnTo>
                  <a:lnTo>
                    <a:pt x="115222" y="0"/>
                  </a:lnTo>
                  <a:lnTo>
                    <a:pt x="76915" y="9328"/>
                  </a:lnTo>
                  <a:lnTo>
                    <a:pt x="42015" y="27584"/>
                  </a:lnTo>
                  <a:lnTo>
                    <a:pt x="21801" y="49811"/>
                  </a:lnTo>
                  <a:lnTo>
                    <a:pt x="2487" y="99606"/>
                  </a:lnTo>
                  <a:lnTo>
                    <a:pt x="0" y="131209"/>
                  </a:lnTo>
                  <a:lnTo>
                    <a:pt x="1312" y="145563"/>
                  </a:lnTo>
                  <a:lnTo>
                    <a:pt x="17822" y="172800"/>
                  </a:lnTo>
                  <a:lnTo>
                    <a:pt x="42563" y="196194"/>
                  </a:lnTo>
                  <a:lnTo>
                    <a:pt x="67670" y="211296"/>
                  </a:lnTo>
                  <a:lnTo>
                    <a:pt x="104229" y="215185"/>
                  </a:lnTo>
                  <a:lnTo>
                    <a:pt x="149834" y="213204"/>
                  </a:lnTo>
                  <a:lnTo>
                    <a:pt x="169036" y="21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6241864" y="15278100"/>
              <a:ext cx="197037" cy="215765"/>
            </a:xfrm>
            <a:custGeom>
              <a:avLst/>
              <a:gdLst/>
              <a:ahLst/>
              <a:cxnLst/>
              <a:rect l="0" t="0" r="0" b="0"/>
              <a:pathLst>
                <a:path w="197037" h="215765">
                  <a:moveTo>
                    <a:pt x="197036" y="0"/>
                  </a:moveTo>
                  <a:lnTo>
                    <a:pt x="135487" y="3764"/>
                  </a:lnTo>
                  <a:lnTo>
                    <a:pt x="76379" y="24419"/>
                  </a:lnTo>
                  <a:lnTo>
                    <a:pt x="40558" y="47530"/>
                  </a:lnTo>
                  <a:lnTo>
                    <a:pt x="12070" y="78994"/>
                  </a:lnTo>
                  <a:lnTo>
                    <a:pt x="1939" y="110367"/>
                  </a:lnTo>
                  <a:lnTo>
                    <a:pt x="0" y="160172"/>
                  </a:lnTo>
                  <a:lnTo>
                    <a:pt x="2179" y="174515"/>
                  </a:lnTo>
                  <a:lnTo>
                    <a:pt x="10687" y="186899"/>
                  </a:lnTo>
                  <a:lnTo>
                    <a:pt x="38955" y="208184"/>
                  </a:lnTo>
                  <a:lnTo>
                    <a:pt x="78800" y="215764"/>
                  </a:lnTo>
                  <a:lnTo>
                    <a:pt x="141307" y="212097"/>
                  </a:lnTo>
                  <a:lnTo>
                    <a:pt x="197036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6553200" y="15290589"/>
              <a:ext cx="221794" cy="228335"/>
            </a:xfrm>
            <a:custGeom>
              <a:avLst/>
              <a:gdLst/>
              <a:ahLst/>
              <a:cxnLst/>
              <a:rect l="0" t="0" r="0" b="0"/>
              <a:pathLst>
                <a:path w="221794" h="228335">
                  <a:moveTo>
                    <a:pt x="0" y="51011"/>
                  </a:moveTo>
                  <a:lnTo>
                    <a:pt x="51497" y="74878"/>
                  </a:lnTo>
                  <a:lnTo>
                    <a:pt x="80743" y="82784"/>
                  </a:lnTo>
                  <a:lnTo>
                    <a:pt x="140576" y="85826"/>
                  </a:lnTo>
                  <a:lnTo>
                    <a:pt x="200864" y="74926"/>
                  </a:lnTo>
                  <a:lnTo>
                    <a:pt x="214343" y="71188"/>
                  </a:lnTo>
                  <a:lnTo>
                    <a:pt x="220507" y="63051"/>
                  </a:lnTo>
                  <a:lnTo>
                    <a:pt x="221793" y="51983"/>
                  </a:lnTo>
                  <a:lnTo>
                    <a:pt x="219828" y="38959"/>
                  </a:lnTo>
                  <a:lnTo>
                    <a:pt x="211464" y="27454"/>
                  </a:lnTo>
                  <a:lnTo>
                    <a:pt x="183355" y="7145"/>
                  </a:lnTo>
                  <a:lnTo>
                    <a:pt x="154869" y="0"/>
                  </a:lnTo>
                  <a:lnTo>
                    <a:pt x="125275" y="2940"/>
                  </a:lnTo>
                  <a:lnTo>
                    <a:pt x="73180" y="20461"/>
                  </a:lnTo>
                  <a:lnTo>
                    <a:pt x="48517" y="35551"/>
                  </a:lnTo>
                  <a:lnTo>
                    <a:pt x="31911" y="55429"/>
                  </a:lnTo>
                  <a:lnTo>
                    <a:pt x="9753" y="102684"/>
                  </a:lnTo>
                  <a:lnTo>
                    <a:pt x="8097" y="127599"/>
                  </a:lnTo>
                  <a:lnTo>
                    <a:pt x="9631" y="140170"/>
                  </a:lnTo>
                  <a:lnTo>
                    <a:pt x="32017" y="184829"/>
                  </a:lnTo>
                  <a:lnTo>
                    <a:pt x="72203" y="220326"/>
                  </a:lnTo>
                  <a:lnTo>
                    <a:pt x="111112" y="228334"/>
                  </a:lnTo>
                  <a:lnTo>
                    <a:pt x="152394" y="225776"/>
                  </a:lnTo>
                  <a:lnTo>
                    <a:pt x="202101" y="208665"/>
                  </a:lnTo>
                  <a:lnTo>
                    <a:pt x="215900" y="203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6883400" y="15283492"/>
              <a:ext cx="279401" cy="189348"/>
            </a:xfrm>
            <a:custGeom>
              <a:avLst/>
              <a:gdLst/>
              <a:ahLst/>
              <a:cxnLst/>
              <a:rect l="0" t="0" r="0" b="0"/>
              <a:pathLst>
                <a:path w="279401" h="189348">
                  <a:moveTo>
                    <a:pt x="0" y="58108"/>
                  </a:moveTo>
                  <a:lnTo>
                    <a:pt x="55260" y="71923"/>
                  </a:lnTo>
                  <a:lnTo>
                    <a:pt x="110448" y="80076"/>
                  </a:lnTo>
                  <a:lnTo>
                    <a:pt x="152099" y="79159"/>
                  </a:lnTo>
                  <a:lnTo>
                    <a:pt x="184722" y="69346"/>
                  </a:lnTo>
                  <a:lnTo>
                    <a:pt x="209569" y="51814"/>
                  </a:lnTo>
                  <a:lnTo>
                    <a:pt x="220146" y="41213"/>
                  </a:lnTo>
                  <a:lnTo>
                    <a:pt x="224375" y="31322"/>
                  </a:lnTo>
                  <a:lnTo>
                    <a:pt x="224372" y="21906"/>
                  </a:lnTo>
                  <a:lnTo>
                    <a:pt x="221548" y="12807"/>
                  </a:lnTo>
                  <a:lnTo>
                    <a:pt x="214021" y="6741"/>
                  </a:lnTo>
                  <a:lnTo>
                    <a:pt x="190605" y="0"/>
                  </a:lnTo>
                  <a:lnTo>
                    <a:pt x="152431" y="2949"/>
                  </a:lnTo>
                  <a:lnTo>
                    <a:pt x="94290" y="35454"/>
                  </a:lnTo>
                  <a:lnTo>
                    <a:pt x="72010" y="53214"/>
                  </a:lnTo>
                  <a:lnTo>
                    <a:pt x="56464" y="78040"/>
                  </a:lnTo>
                  <a:lnTo>
                    <a:pt x="50343" y="92563"/>
                  </a:lnTo>
                  <a:lnTo>
                    <a:pt x="47304" y="123751"/>
                  </a:lnTo>
                  <a:lnTo>
                    <a:pt x="48469" y="139970"/>
                  </a:lnTo>
                  <a:lnTo>
                    <a:pt x="56302" y="152194"/>
                  </a:lnTo>
                  <a:lnTo>
                    <a:pt x="83819" y="169538"/>
                  </a:lnTo>
                  <a:lnTo>
                    <a:pt x="125495" y="187237"/>
                  </a:lnTo>
                  <a:lnTo>
                    <a:pt x="151731" y="189347"/>
                  </a:lnTo>
                  <a:lnTo>
                    <a:pt x="209810" y="179203"/>
                  </a:lnTo>
                  <a:lnTo>
                    <a:pt x="267309" y="163250"/>
                  </a:lnTo>
                  <a:lnTo>
                    <a:pt x="279400" y="1597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7232859" y="15163800"/>
              <a:ext cx="190829" cy="350070"/>
            </a:xfrm>
            <a:custGeom>
              <a:avLst/>
              <a:gdLst/>
              <a:ahLst/>
              <a:cxnLst/>
              <a:rect l="0" t="0" r="0" b="0"/>
              <a:pathLst>
                <a:path w="190829" h="350070">
                  <a:moveTo>
                    <a:pt x="183941" y="0"/>
                  </a:moveTo>
                  <a:lnTo>
                    <a:pt x="170457" y="20227"/>
                  </a:lnTo>
                  <a:lnTo>
                    <a:pt x="155330" y="79998"/>
                  </a:lnTo>
                  <a:lnTo>
                    <a:pt x="148652" y="140041"/>
                  </a:lnTo>
                  <a:lnTo>
                    <a:pt x="146674" y="193580"/>
                  </a:lnTo>
                  <a:lnTo>
                    <a:pt x="146211" y="235614"/>
                  </a:lnTo>
                  <a:lnTo>
                    <a:pt x="149714" y="295590"/>
                  </a:lnTo>
                  <a:lnTo>
                    <a:pt x="152656" y="311359"/>
                  </a:lnTo>
                  <a:lnTo>
                    <a:pt x="158851" y="319050"/>
                  </a:lnTo>
                  <a:lnTo>
                    <a:pt x="167214" y="321356"/>
                  </a:lnTo>
                  <a:lnTo>
                    <a:pt x="177024" y="320070"/>
                  </a:lnTo>
                  <a:lnTo>
                    <a:pt x="183563" y="313568"/>
                  </a:lnTo>
                  <a:lnTo>
                    <a:pt x="190828" y="291294"/>
                  </a:lnTo>
                  <a:lnTo>
                    <a:pt x="186532" y="266342"/>
                  </a:lnTo>
                  <a:lnTo>
                    <a:pt x="173804" y="242553"/>
                  </a:lnTo>
                  <a:lnTo>
                    <a:pt x="154035" y="222571"/>
                  </a:lnTo>
                  <a:lnTo>
                    <a:pt x="140015" y="217525"/>
                  </a:lnTo>
                  <a:lnTo>
                    <a:pt x="105622" y="215681"/>
                  </a:lnTo>
                  <a:lnTo>
                    <a:pt x="53334" y="229319"/>
                  </a:lnTo>
                  <a:lnTo>
                    <a:pt x="26645" y="247264"/>
                  </a:lnTo>
                  <a:lnTo>
                    <a:pt x="15578" y="257977"/>
                  </a:lnTo>
                  <a:lnTo>
                    <a:pt x="3279" y="284930"/>
                  </a:lnTo>
                  <a:lnTo>
                    <a:pt x="0" y="300020"/>
                  </a:lnTo>
                  <a:lnTo>
                    <a:pt x="2047" y="312902"/>
                  </a:lnTo>
                  <a:lnTo>
                    <a:pt x="15610" y="334742"/>
                  </a:lnTo>
                  <a:lnTo>
                    <a:pt x="43276" y="346329"/>
                  </a:lnTo>
                  <a:lnTo>
                    <a:pt x="76268" y="350069"/>
                  </a:lnTo>
                  <a:lnTo>
                    <a:pt x="120053" y="342829"/>
                  </a:lnTo>
                  <a:lnTo>
                    <a:pt x="169649" y="323340"/>
                  </a:lnTo>
                  <a:lnTo>
                    <a:pt x="183941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7785100" y="15113000"/>
            <a:ext cx="1321699" cy="419101"/>
            <a:chOff x="7785100" y="15113000"/>
            <a:chExt cx="1321699" cy="419101"/>
          </a:xfrm>
        </p:grpSpPr>
        <p:sp>
          <p:nvSpPr>
            <p:cNvPr id="574" name="Freeform 573"/>
            <p:cNvSpPr/>
            <p:nvPr/>
          </p:nvSpPr>
          <p:spPr>
            <a:xfrm>
              <a:off x="7785100" y="15214600"/>
              <a:ext cx="50801" cy="241301"/>
            </a:xfrm>
            <a:custGeom>
              <a:avLst/>
              <a:gdLst/>
              <a:ahLst/>
              <a:cxnLst/>
              <a:rect l="0" t="0" r="0" b="0"/>
              <a:pathLst>
                <a:path w="50801" h="241301">
                  <a:moveTo>
                    <a:pt x="50800" y="0"/>
                  </a:moveTo>
                  <a:lnTo>
                    <a:pt x="37316" y="13483"/>
                  </a:lnTo>
                  <a:lnTo>
                    <a:pt x="30696" y="38919"/>
                  </a:lnTo>
                  <a:lnTo>
                    <a:pt x="23206" y="92906"/>
                  </a:lnTo>
                  <a:lnTo>
                    <a:pt x="15813" y="149825"/>
                  </a:lnTo>
                  <a:lnTo>
                    <a:pt x="6572" y="212883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7937500" y="15113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7930183" y="15283858"/>
              <a:ext cx="197818" cy="235543"/>
            </a:xfrm>
            <a:custGeom>
              <a:avLst/>
              <a:gdLst/>
              <a:ahLst/>
              <a:cxnLst/>
              <a:rect l="0" t="0" r="0" b="0"/>
              <a:pathLst>
                <a:path w="197818" h="235543">
                  <a:moveTo>
                    <a:pt x="7317" y="159342"/>
                  </a:moveTo>
                  <a:lnTo>
                    <a:pt x="576" y="179569"/>
                  </a:lnTo>
                  <a:lnTo>
                    <a:pt x="0" y="178471"/>
                  </a:lnTo>
                  <a:lnTo>
                    <a:pt x="7344" y="146037"/>
                  </a:lnTo>
                  <a:lnTo>
                    <a:pt x="42302" y="83061"/>
                  </a:lnTo>
                  <a:lnTo>
                    <a:pt x="83664" y="23394"/>
                  </a:lnTo>
                  <a:lnTo>
                    <a:pt x="92082" y="13676"/>
                  </a:lnTo>
                  <a:lnTo>
                    <a:pt x="120250" y="2880"/>
                  </a:lnTo>
                  <a:lnTo>
                    <a:pt x="137639" y="0"/>
                  </a:lnTo>
                  <a:lnTo>
                    <a:pt x="152054" y="3725"/>
                  </a:lnTo>
                  <a:lnTo>
                    <a:pt x="175596" y="22916"/>
                  </a:lnTo>
                  <a:lnTo>
                    <a:pt x="187942" y="57785"/>
                  </a:lnTo>
                  <a:lnTo>
                    <a:pt x="193428" y="101507"/>
                  </a:lnTo>
                  <a:lnTo>
                    <a:pt x="195866" y="149160"/>
                  </a:lnTo>
                  <a:lnTo>
                    <a:pt x="196950" y="187272"/>
                  </a:lnTo>
                  <a:lnTo>
                    <a:pt x="197817" y="2355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8347723" y="15189200"/>
              <a:ext cx="72378" cy="342901"/>
            </a:xfrm>
            <a:custGeom>
              <a:avLst/>
              <a:gdLst/>
              <a:ahLst/>
              <a:cxnLst/>
              <a:rect l="0" t="0" r="0" b="0"/>
              <a:pathLst>
                <a:path w="72378" h="342901">
                  <a:moveTo>
                    <a:pt x="72377" y="0"/>
                  </a:moveTo>
                  <a:lnTo>
                    <a:pt x="54800" y="52733"/>
                  </a:lnTo>
                  <a:lnTo>
                    <a:pt x="36595" y="107347"/>
                  </a:lnTo>
                  <a:lnTo>
                    <a:pt x="22264" y="157865"/>
                  </a:lnTo>
                  <a:lnTo>
                    <a:pt x="9080" y="209993"/>
                  </a:lnTo>
                  <a:lnTo>
                    <a:pt x="0" y="259775"/>
                  </a:lnTo>
                  <a:lnTo>
                    <a:pt x="1073" y="307922"/>
                  </a:lnTo>
                  <a:lnTo>
                    <a:pt x="8877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8496595" y="15191953"/>
              <a:ext cx="241006" cy="317405"/>
            </a:xfrm>
            <a:custGeom>
              <a:avLst/>
              <a:gdLst/>
              <a:ahLst/>
              <a:cxnLst/>
              <a:rect l="0" t="0" r="0" b="0"/>
              <a:pathLst>
                <a:path w="241006" h="317405">
                  <a:moveTo>
                    <a:pt x="164805" y="60747"/>
                  </a:moveTo>
                  <a:lnTo>
                    <a:pt x="151321" y="40520"/>
                  </a:lnTo>
                  <a:lnTo>
                    <a:pt x="133412" y="26828"/>
                  </a:lnTo>
                  <a:lnTo>
                    <a:pt x="87421" y="6539"/>
                  </a:lnTo>
                  <a:lnTo>
                    <a:pt x="43412" y="0"/>
                  </a:lnTo>
                  <a:lnTo>
                    <a:pt x="18660" y="5997"/>
                  </a:lnTo>
                  <a:lnTo>
                    <a:pt x="8108" y="11547"/>
                  </a:lnTo>
                  <a:lnTo>
                    <a:pt x="2485" y="20891"/>
                  </a:lnTo>
                  <a:lnTo>
                    <a:pt x="0" y="46326"/>
                  </a:lnTo>
                  <a:lnTo>
                    <a:pt x="7362" y="72683"/>
                  </a:lnTo>
                  <a:lnTo>
                    <a:pt x="21453" y="97097"/>
                  </a:lnTo>
                  <a:lnTo>
                    <a:pt x="77096" y="144626"/>
                  </a:lnTo>
                  <a:lnTo>
                    <a:pt x="135799" y="187643"/>
                  </a:lnTo>
                  <a:lnTo>
                    <a:pt x="145468" y="196145"/>
                  </a:lnTo>
                  <a:lnTo>
                    <a:pt x="165817" y="235077"/>
                  </a:lnTo>
                  <a:lnTo>
                    <a:pt x="166891" y="248934"/>
                  </a:lnTo>
                  <a:lnTo>
                    <a:pt x="160558" y="275619"/>
                  </a:lnTo>
                  <a:lnTo>
                    <a:pt x="144573" y="294065"/>
                  </a:lnTo>
                  <a:lnTo>
                    <a:pt x="99817" y="317404"/>
                  </a:lnTo>
                  <a:lnTo>
                    <a:pt x="71480" y="315459"/>
                  </a:lnTo>
                  <a:lnTo>
                    <a:pt x="56022" y="310988"/>
                  </a:lnTo>
                  <a:lnTo>
                    <a:pt x="31320" y="290969"/>
                  </a:lnTo>
                  <a:lnTo>
                    <a:pt x="20782" y="277728"/>
                  </a:lnTo>
                  <a:lnTo>
                    <a:pt x="12836" y="244201"/>
                  </a:lnTo>
                  <a:lnTo>
                    <a:pt x="12692" y="225383"/>
                  </a:lnTo>
                  <a:lnTo>
                    <a:pt x="23821" y="193185"/>
                  </a:lnTo>
                  <a:lnTo>
                    <a:pt x="42879" y="166175"/>
                  </a:lnTo>
                  <a:lnTo>
                    <a:pt x="101973" y="116843"/>
                  </a:lnTo>
                  <a:lnTo>
                    <a:pt x="164893" y="87403"/>
                  </a:lnTo>
                  <a:lnTo>
                    <a:pt x="224084" y="66557"/>
                  </a:lnTo>
                  <a:lnTo>
                    <a:pt x="241005" y="60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8670388" y="15201043"/>
              <a:ext cx="145759" cy="305658"/>
            </a:xfrm>
            <a:custGeom>
              <a:avLst/>
              <a:gdLst/>
              <a:ahLst/>
              <a:cxnLst/>
              <a:rect l="0" t="0" r="0" b="0"/>
              <a:pathLst>
                <a:path w="145759" h="305658">
                  <a:moveTo>
                    <a:pt x="130712" y="51657"/>
                  </a:moveTo>
                  <a:lnTo>
                    <a:pt x="137453" y="31430"/>
                  </a:lnTo>
                  <a:lnTo>
                    <a:pt x="136618" y="22651"/>
                  </a:lnTo>
                  <a:lnTo>
                    <a:pt x="128163" y="5368"/>
                  </a:lnTo>
                  <a:lnTo>
                    <a:pt x="119134" y="1043"/>
                  </a:lnTo>
                  <a:lnTo>
                    <a:pt x="94051" y="0"/>
                  </a:lnTo>
                  <a:lnTo>
                    <a:pt x="67852" y="11765"/>
                  </a:lnTo>
                  <a:lnTo>
                    <a:pt x="23281" y="47070"/>
                  </a:lnTo>
                  <a:lnTo>
                    <a:pt x="2768" y="86202"/>
                  </a:lnTo>
                  <a:lnTo>
                    <a:pt x="0" y="113577"/>
                  </a:lnTo>
                  <a:lnTo>
                    <a:pt x="1237" y="126804"/>
                  </a:lnTo>
                  <a:lnTo>
                    <a:pt x="6296" y="137033"/>
                  </a:lnTo>
                  <a:lnTo>
                    <a:pt x="23205" y="152161"/>
                  </a:lnTo>
                  <a:lnTo>
                    <a:pt x="35052" y="153938"/>
                  </a:lnTo>
                  <a:lnTo>
                    <a:pt x="63267" y="148384"/>
                  </a:lnTo>
                  <a:lnTo>
                    <a:pt x="97401" y="129392"/>
                  </a:lnTo>
                  <a:lnTo>
                    <a:pt x="125389" y="105891"/>
                  </a:lnTo>
                  <a:lnTo>
                    <a:pt x="144814" y="74311"/>
                  </a:lnTo>
                  <a:lnTo>
                    <a:pt x="145758" y="70994"/>
                  </a:lnTo>
                  <a:lnTo>
                    <a:pt x="139280" y="78596"/>
                  </a:lnTo>
                  <a:lnTo>
                    <a:pt x="113537" y="129520"/>
                  </a:lnTo>
                  <a:lnTo>
                    <a:pt x="99439" y="184480"/>
                  </a:lnTo>
                  <a:lnTo>
                    <a:pt x="93224" y="237140"/>
                  </a:lnTo>
                  <a:lnTo>
                    <a:pt x="82960" y="290450"/>
                  </a:lnTo>
                  <a:lnTo>
                    <a:pt x="79912" y="3056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8851900" y="15200398"/>
              <a:ext cx="254899" cy="280903"/>
            </a:xfrm>
            <a:custGeom>
              <a:avLst/>
              <a:gdLst/>
              <a:ahLst/>
              <a:cxnLst/>
              <a:rect l="0" t="0" r="0" b="0"/>
              <a:pathLst>
                <a:path w="254899" h="280903">
                  <a:moveTo>
                    <a:pt x="0" y="77702"/>
                  </a:moveTo>
                  <a:lnTo>
                    <a:pt x="35353" y="42349"/>
                  </a:lnTo>
                  <a:lnTo>
                    <a:pt x="89716" y="18403"/>
                  </a:lnTo>
                  <a:lnTo>
                    <a:pt x="143862" y="239"/>
                  </a:lnTo>
                  <a:lnTo>
                    <a:pt x="174006" y="0"/>
                  </a:lnTo>
                  <a:lnTo>
                    <a:pt x="197751" y="12123"/>
                  </a:lnTo>
                  <a:lnTo>
                    <a:pt x="208034" y="21282"/>
                  </a:lnTo>
                  <a:lnTo>
                    <a:pt x="212067" y="30212"/>
                  </a:lnTo>
                  <a:lnTo>
                    <a:pt x="211934" y="38987"/>
                  </a:lnTo>
                  <a:lnTo>
                    <a:pt x="204260" y="56261"/>
                  </a:lnTo>
                  <a:lnTo>
                    <a:pt x="191441" y="73347"/>
                  </a:lnTo>
                  <a:lnTo>
                    <a:pt x="141350" y="105900"/>
                  </a:lnTo>
                  <a:lnTo>
                    <a:pt x="111967" y="119768"/>
                  </a:lnTo>
                  <a:lnTo>
                    <a:pt x="161901" y="116604"/>
                  </a:lnTo>
                  <a:lnTo>
                    <a:pt x="202252" y="122781"/>
                  </a:lnTo>
                  <a:lnTo>
                    <a:pt x="234277" y="140290"/>
                  </a:lnTo>
                  <a:lnTo>
                    <a:pt x="248997" y="162905"/>
                  </a:lnTo>
                  <a:lnTo>
                    <a:pt x="254898" y="176837"/>
                  </a:lnTo>
                  <a:lnTo>
                    <a:pt x="253929" y="207370"/>
                  </a:lnTo>
                  <a:lnTo>
                    <a:pt x="249720" y="223414"/>
                  </a:lnTo>
                  <a:lnTo>
                    <a:pt x="242680" y="235522"/>
                  </a:lnTo>
                  <a:lnTo>
                    <a:pt x="223569" y="252736"/>
                  </a:lnTo>
                  <a:lnTo>
                    <a:pt x="165674" y="276219"/>
                  </a:lnTo>
                  <a:lnTo>
                    <a:pt x="152400" y="280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4" name="Group 583"/>
          <p:cNvGrpSpPr/>
          <p:nvPr/>
        </p:nvGrpSpPr>
        <p:grpSpPr>
          <a:xfrm>
            <a:off x="6901224" y="15049500"/>
            <a:ext cx="294471" cy="190501"/>
            <a:chOff x="6901224" y="15049500"/>
            <a:chExt cx="294471" cy="190501"/>
          </a:xfrm>
        </p:grpSpPr>
        <p:sp>
          <p:nvSpPr>
            <p:cNvPr id="582" name="Freeform 581"/>
            <p:cNvSpPr/>
            <p:nvPr/>
          </p:nvSpPr>
          <p:spPr>
            <a:xfrm>
              <a:off x="6901224" y="15049500"/>
              <a:ext cx="99639" cy="127001"/>
            </a:xfrm>
            <a:custGeom>
              <a:avLst/>
              <a:gdLst/>
              <a:ahLst/>
              <a:cxnLst/>
              <a:rect l="0" t="0" r="0" b="0"/>
              <a:pathLst>
                <a:path w="99639" h="127001">
                  <a:moveTo>
                    <a:pt x="58376" y="0"/>
                  </a:moveTo>
                  <a:lnTo>
                    <a:pt x="5346" y="28611"/>
                  </a:lnTo>
                  <a:lnTo>
                    <a:pt x="445" y="34596"/>
                  </a:lnTo>
                  <a:lnTo>
                    <a:pt x="0" y="41408"/>
                  </a:lnTo>
                  <a:lnTo>
                    <a:pt x="2525" y="48772"/>
                  </a:lnTo>
                  <a:lnTo>
                    <a:pt x="11264" y="53682"/>
                  </a:lnTo>
                  <a:lnTo>
                    <a:pt x="72222" y="61561"/>
                  </a:lnTo>
                  <a:lnTo>
                    <a:pt x="88773" y="62207"/>
                  </a:lnTo>
                  <a:lnTo>
                    <a:pt x="96985" y="66872"/>
                  </a:lnTo>
                  <a:lnTo>
                    <a:pt x="99638" y="74214"/>
                  </a:lnTo>
                  <a:lnTo>
                    <a:pt x="98584" y="83342"/>
                  </a:lnTo>
                  <a:lnTo>
                    <a:pt x="86124" y="101011"/>
                  </a:lnTo>
                  <a:lnTo>
                    <a:pt x="67886" y="115450"/>
                  </a:lnTo>
                  <a:lnTo>
                    <a:pt x="32976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7100730" y="15062200"/>
              <a:ext cx="94965" cy="177801"/>
            </a:xfrm>
            <a:custGeom>
              <a:avLst/>
              <a:gdLst/>
              <a:ahLst/>
              <a:cxnLst/>
              <a:rect l="0" t="0" r="0" b="0"/>
              <a:pathLst>
                <a:path w="94965" h="177801">
                  <a:moveTo>
                    <a:pt x="74770" y="0"/>
                  </a:moveTo>
                  <a:lnTo>
                    <a:pt x="47802" y="0"/>
                  </a:lnTo>
                  <a:lnTo>
                    <a:pt x="10806" y="13483"/>
                  </a:lnTo>
                  <a:lnTo>
                    <a:pt x="3905" y="23101"/>
                  </a:lnTo>
                  <a:lnTo>
                    <a:pt x="0" y="48837"/>
                  </a:lnTo>
                  <a:lnTo>
                    <a:pt x="3757" y="59368"/>
                  </a:lnTo>
                  <a:lnTo>
                    <a:pt x="19220" y="74834"/>
                  </a:lnTo>
                  <a:lnTo>
                    <a:pt x="82106" y="104626"/>
                  </a:lnTo>
                  <a:lnTo>
                    <a:pt x="92360" y="112085"/>
                  </a:lnTo>
                  <a:lnTo>
                    <a:pt x="94964" y="121289"/>
                  </a:lnTo>
                  <a:lnTo>
                    <a:pt x="92466" y="131659"/>
                  </a:lnTo>
                  <a:lnTo>
                    <a:pt x="79812" y="151648"/>
                  </a:lnTo>
                  <a:lnTo>
                    <a:pt x="4937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0" name="Group 599"/>
          <p:cNvGrpSpPr/>
          <p:nvPr/>
        </p:nvGrpSpPr>
        <p:grpSpPr>
          <a:xfrm>
            <a:off x="2512666" y="16052800"/>
            <a:ext cx="2885006" cy="546884"/>
            <a:chOff x="2512666" y="16052800"/>
            <a:chExt cx="2885006" cy="546884"/>
          </a:xfrm>
        </p:grpSpPr>
        <p:sp>
          <p:nvSpPr>
            <p:cNvPr id="585" name="Freeform 584"/>
            <p:cNvSpPr/>
            <p:nvPr/>
          </p:nvSpPr>
          <p:spPr>
            <a:xfrm>
              <a:off x="2512666" y="16204772"/>
              <a:ext cx="243235" cy="394912"/>
            </a:xfrm>
            <a:custGeom>
              <a:avLst/>
              <a:gdLst/>
              <a:ahLst/>
              <a:cxnLst/>
              <a:rect l="0" t="0" r="0" b="0"/>
              <a:pathLst>
                <a:path w="243235" h="394912">
                  <a:moveTo>
                    <a:pt x="14634" y="381428"/>
                  </a:moveTo>
                  <a:lnTo>
                    <a:pt x="1150" y="394911"/>
                  </a:lnTo>
                  <a:lnTo>
                    <a:pt x="0" y="391829"/>
                  </a:lnTo>
                  <a:lnTo>
                    <a:pt x="18891" y="330882"/>
                  </a:lnTo>
                  <a:lnTo>
                    <a:pt x="38316" y="279120"/>
                  </a:lnTo>
                  <a:lnTo>
                    <a:pt x="68688" y="219097"/>
                  </a:lnTo>
                  <a:lnTo>
                    <a:pt x="91014" y="156628"/>
                  </a:lnTo>
                  <a:lnTo>
                    <a:pt x="113308" y="93433"/>
                  </a:lnTo>
                  <a:lnTo>
                    <a:pt x="131046" y="43508"/>
                  </a:lnTo>
                  <a:lnTo>
                    <a:pt x="151981" y="1904"/>
                  </a:lnTo>
                  <a:lnTo>
                    <a:pt x="159821" y="0"/>
                  </a:lnTo>
                  <a:lnTo>
                    <a:pt x="167870" y="5787"/>
                  </a:lnTo>
                  <a:lnTo>
                    <a:pt x="182928" y="29622"/>
                  </a:lnTo>
                  <a:lnTo>
                    <a:pt x="199338" y="76185"/>
                  </a:lnTo>
                  <a:lnTo>
                    <a:pt x="213138" y="134038"/>
                  </a:lnTo>
                  <a:lnTo>
                    <a:pt x="224752" y="195866"/>
                  </a:lnTo>
                  <a:lnTo>
                    <a:pt x="230232" y="256048"/>
                  </a:lnTo>
                  <a:lnTo>
                    <a:pt x="238754" y="304768"/>
                  </a:lnTo>
                  <a:lnTo>
                    <a:pt x="242349" y="367958"/>
                  </a:lnTo>
                  <a:lnTo>
                    <a:pt x="243234" y="3941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2552700" y="16433800"/>
              <a:ext cx="139701" cy="21871"/>
            </a:xfrm>
            <a:custGeom>
              <a:avLst/>
              <a:gdLst/>
              <a:ahLst/>
              <a:cxnLst/>
              <a:rect l="0" t="0" r="0" b="0"/>
              <a:pathLst>
                <a:path w="139701" h="21871">
                  <a:moveTo>
                    <a:pt x="0" y="0"/>
                  </a:moveTo>
                  <a:lnTo>
                    <a:pt x="20226" y="13483"/>
                  </a:lnTo>
                  <a:lnTo>
                    <a:pt x="66514" y="21870"/>
                  </a:lnTo>
                  <a:lnTo>
                    <a:pt x="127136" y="14883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2872011" y="16358389"/>
              <a:ext cx="217904" cy="189712"/>
            </a:xfrm>
            <a:custGeom>
              <a:avLst/>
              <a:gdLst/>
              <a:ahLst/>
              <a:cxnLst/>
              <a:rect l="0" t="0" r="0" b="0"/>
              <a:pathLst>
                <a:path w="217904" h="189712">
                  <a:moveTo>
                    <a:pt x="23589" y="24611"/>
                  </a:moveTo>
                  <a:lnTo>
                    <a:pt x="14861" y="75306"/>
                  </a:lnTo>
                  <a:lnTo>
                    <a:pt x="12066" y="131510"/>
                  </a:lnTo>
                  <a:lnTo>
                    <a:pt x="9827" y="174662"/>
                  </a:lnTo>
                  <a:lnTo>
                    <a:pt x="7358" y="175444"/>
                  </a:lnTo>
                  <a:lnTo>
                    <a:pt x="4302" y="171734"/>
                  </a:lnTo>
                  <a:lnTo>
                    <a:pt x="0" y="139542"/>
                  </a:lnTo>
                  <a:lnTo>
                    <a:pt x="8686" y="88237"/>
                  </a:lnTo>
                  <a:lnTo>
                    <a:pt x="27753" y="37336"/>
                  </a:lnTo>
                  <a:lnTo>
                    <a:pt x="34832" y="24628"/>
                  </a:lnTo>
                  <a:lnTo>
                    <a:pt x="57749" y="6745"/>
                  </a:lnTo>
                  <a:lnTo>
                    <a:pt x="71762" y="0"/>
                  </a:lnTo>
                  <a:lnTo>
                    <a:pt x="106148" y="33"/>
                  </a:lnTo>
                  <a:lnTo>
                    <a:pt x="140715" y="9454"/>
                  </a:lnTo>
                  <a:lnTo>
                    <a:pt x="185902" y="38497"/>
                  </a:lnTo>
                  <a:lnTo>
                    <a:pt x="202973" y="56183"/>
                  </a:lnTo>
                  <a:lnTo>
                    <a:pt x="215263" y="78153"/>
                  </a:lnTo>
                  <a:lnTo>
                    <a:pt x="217903" y="109556"/>
                  </a:lnTo>
                  <a:lnTo>
                    <a:pt x="215219" y="155612"/>
                  </a:lnTo>
                  <a:lnTo>
                    <a:pt x="214089" y="189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3167683" y="16319500"/>
              <a:ext cx="159718" cy="266701"/>
            </a:xfrm>
            <a:custGeom>
              <a:avLst/>
              <a:gdLst/>
              <a:ahLst/>
              <a:cxnLst/>
              <a:rect l="0" t="0" r="0" b="0"/>
              <a:pathLst>
                <a:path w="159718" h="266701">
                  <a:moveTo>
                    <a:pt x="7317" y="0"/>
                  </a:moveTo>
                  <a:lnTo>
                    <a:pt x="7317" y="52107"/>
                  </a:lnTo>
                  <a:lnTo>
                    <a:pt x="7317" y="95124"/>
                  </a:lnTo>
                  <a:lnTo>
                    <a:pt x="0" y="157341"/>
                  </a:lnTo>
                  <a:lnTo>
                    <a:pt x="9217" y="106496"/>
                  </a:lnTo>
                  <a:lnTo>
                    <a:pt x="19450" y="72732"/>
                  </a:lnTo>
                  <a:lnTo>
                    <a:pt x="38110" y="48318"/>
                  </a:lnTo>
                  <a:lnTo>
                    <a:pt x="50423" y="44912"/>
                  </a:lnTo>
                  <a:lnTo>
                    <a:pt x="79157" y="52415"/>
                  </a:lnTo>
                  <a:lnTo>
                    <a:pt x="113583" y="73701"/>
                  </a:lnTo>
                  <a:lnTo>
                    <a:pt x="128865" y="97196"/>
                  </a:lnTo>
                  <a:lnTo>
                    <a:pt x="150173" y="151530"/>
                  </a:lnTo>
                  <a:lnTo>
                    <a:pt x="156889" y="203727"/>
                  </a:lnTo>
                  <a:lnTo>
                    <a:pt x="159717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3390900" y="16319809"/>
              <a:ext cx="215901" cy="247137"/>
            </a:xfrm>
            <a:custGeom>
              <a:avLst/>
              <a:gdLst/>
              <a:ahLst/>
              <a:cxnLst/>
              <a:rect l="0" t="0" r="0" b="0"/>
              <a:pathLst>
                <a:path w="215901" h="247137">
                  <a:moveTo>
                    <a:pt x="0" y="88591"/>
                  </a:moveTo>
                  <a:lnTo>
                    <a:pt x="59023" y="112458"/>
                  </a:lnTo>
                  <a:lnTo>
                    <a:pt x="96788" y="118953"/>
                  </a:lnTo>
                  <a:lnTo>
                    <a:pt x="137091" y="117138"/>
                  </a:lnTo>
                  <a:lnTo>
                    <a:pt x="153483" y="110444"/>
                  </a:lnTo>
                  <a:lnTo>
                    <a:pt x="179222" y="87955"/>
                  </a:lnTo>
                  <a:lnTo>
                    <a:pt x="192543" y="59145"/>
                  </a:lnTo>
                  <a:lnTo>
                    <a:pt x="196095" y="43560"/>
                  </a:lnTo>
                  <a:lnTo>
                    <a:pt x="195641" y="30348"/>
                  </a:lnTo>
                  <a:lnTo>
                    <a:pt x="187611" y="8142"/>
                  </a:lnTo>
                  <a:lnTo>
                    <a:pt x="177285" y="2503"/>
                  </a:lnTo>
                  <a:lnTo>
                    <a:pt x="146997" y="0"/>
                  </a:lnTo>
                  <a:lnTo>
                    <a:pt x="121306" y="7354"/>
                  </a:lnTo>
                  <a:lnTo>
                    <a:pt x="100481" y="21442"/>
                  </a:lnTo>
                  <a:lnTo>
                    <a:pt x="74301" y="53173"/>
                  </a:lnTo>
                  <a:lnTo>
                    <a:pt x="47431" y="114344"/>
                  </a:lnTo>
                  <a:lnTo>
                    <a:pt x="46010" y="139548"/>
                  </a:lnTo>
                  <a:lnTo>
                    <a:pt x="56907" y="181300"/>
                  </a:lnTo>
                  <a:lnTo>
                    <a:pt x="78009" y="221894"/>
                  </a:lnTo>
                  <a:lnTo>
                    <a:pt x="85873" y="232494"/>
                  </a:lnTo>
                  <a:lnTo>
                    <a:pt x="117188" y="244270"/>
                  </a:lnTo>
                  <a:lnTo>
                    <a:pt x="171130" y="247136"/>
                  </a:lnTo>
                  <a:lnTo>
                    <a:pt x="215900" y="2409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3670300" y="16294100"/>
              <a:ext cx="228601" cy="241301"/>
            </a:xfrm>
            <a:custGeom>
              <a:avLst/>
              <a:gdLst/>
              <a:ahLst/>
              <a:cxnLst/>
              <a:rect l="0" t="0" r="0" b="0"/>
              <a:pathLst>
                <a:path w="228601" h="241301">
                  <a:moveTo>
                    <a:pt x="0" y="0"/>
                  </a:moveTo>
                  <a:lnTo>
                    <a:pt x="13815" y="48971"/>
                  </a:lnTo>
                  <a:lnTo>
                    <a:pt x="23073" y="81032"/>
                  </a:lnTo>
                  <a:lnTo>
                    <a:pt x="45563" y="116359"/>
                  </a:lnTo>
                  <a:lnTo>
                    <a:pt x="102583" y="171329"/>
                  </a:lnTo>
                  <a:lnTo>
                    <a:pt x="165229" y="211841"/>
                  </a:lnTo>
                  <a:lnTo>
                    <a:pt x="2286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3708400" y="16332200"/>
              <a:ext cx="139701" cy="266701"/>
            </a:xfrm>
            <a:custGeom>
              <a:avLst/>
              <a:gdLst/>
              <a:ahLst/>
              <a:cxnLst/>
              <a:rect l="0" t="0" r="0" b="0"/>
              <a:pathLst>
                <a:path w="139701" h="266701">
                  <a:moveTo>
                    <a:pt x="139700" y="0"/>
                  </a:moveTo>
                  <a:lnTo>
                    <a:pt x="115281" y="59772"/>
                  </a:lnTo>
                  <a:lnTo>
                    <a:pt x="92752" y="122292"/>
                  </a:lnTo>
                  <a:lnTo>
                    <a:pt x="62588" y="176870"/>
                  </a:lnTo>
                  <a:lnTo>
                    <a:pt x="16383" y="240103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3940515" y="16383000"/>
              <a:ext cx="212386" cy="215901"/>
            </a:xfrm>
            <a:custGeom>
              <a:avLst/>
              <a:gdLst/>
              <a:ahLst/>
              <a:cxnLst/>
              <a:rect l="0" t="0" r="0" b="0"/>
              <a:pathLst>
                <a:path w="212386" h="215901">
                  <a:moveTo>
                    <a:pt x="174285" y="0"/>
                  </a:moveTo>
                  <a:lnTo>
                    <a:pt x="119025" y="0"/>
                  </a:lnTo>
                  <a:lnTo>
                    <a:pt x="89047" y="2822"/>
                  </a:lnTo>
                  <a:lnTo>
                    <a:pt x="61613" y="13483"/>
                  </a:lnTo>
                  <a:lnTo>
                    <a:pt x="39072" y="35154"/>
                  </a:lnTo>
                  <a:lnTo>
                    <a:pt x="8346" y="88319"/>
                  </a:lnTo>
                  <a:lnTo>
                    <a:pt x="0" y="147053"/>
                  </a:lnTo>
                  <a:lnTo>
                    <a:pt x="5573" y="182480"/>
                  </a:lnTo>
                  <a:lnTo>
                    <a:pt x="11010" y="197853"/>
                  </a:lnTo>
                  <a:lnTo>
                    <a:pt x="20280" y="206691"/>
                  </a:lnTo>
                  <a:lnTo>
                    <a:pt x="32103" y="211172"/>
                  </a:lnTo>
                  <a:lnTo>
                    <a:pt x="45631" y="212748"/>
                  </a:lnTo>
                  <a:lnTo>
                    <a:pt x="71950" y="206973"/>
                  </a:lnTo>
                  <a:lnTo>
                    <a:pt x="96347" y="193588"/>
                  </a:lnTo>
                  <a:lnTo>
                    <a:pt x="124538" y="162252"/>
                  </a:lnTo>
                  <a:lnTo>
                    <a:pt x="147420" y="109975"/>
                  </a:lnTo>
                  <a:lnTo>
                    <a:pt x="157388" y="58455"/>
                  </a:lnTo>
                  <a:lnTo>
                    <a:pt x="158308" y="30214"/>
                  </a:lnTo>
                  <a:lnTo>
                    <a:pt x="156579" y="28609"/>
                  </a:lnTo>
                  <a:lnTo>
                    <a:pt x="154014" y="31773"/>
                  </a:lnTo>
                  <a:lnTo>
                    <a:pt x="150405" y="76677"/>
                  </a:lnTo>
                  <a:lnTo>
                    <a:pt x="149335" y="136861"/>
                  </a:lnTo>
                  <a:lnTo>
                    <a:pt x="156611" y="167131"/>
                  </a:lnTo>
                  <a:lnTo>
                    <a:pt x="162502" y="179153"/>
                  </a:lnTo>
                  <a:lnTo>
                    <a:pt x="180337" y="196275"/>
                  </a:lnTo>
                  <a:lnTo>
                    <a:pt x="212385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4268965" y="16205200"/>
              <a:ext cx="10936" cy="342901"/>
            </a:xfrm>
            <a:custGeom>
              <a:avLst/>
              <a:gdLst/>
              <a:ahLst/>
              <a:cxnLst/>
              <a:rect l="0" t="0" r="0" b="0"/>
              <a:pathLst>
                <a:path w="10936" h="342901">
                  <a:moveTo>
                    <a:pt x="10935" y="0"/>
                  </a:moveTo>
                  <a:lnTo>
                    <a:pt x="2207" y="34651"/>
                  </a:lnTo>
                  <a:lnTo>
                    <a:pt x="0" y="73256"/>
                  </a:lnTo>
                  <a:lnTo>
                    <a:pt x="2782" y="126163"/>
                  </a:lnTo>
                  <a:lnTo>
                    <a:pt x="7312" y="184483"/>
                  </a:lnTo>
                  <a:lnTo>
                    <a:pt x="9325" y="238626"/>
                  </a:lnTo>
                  <a:lnTo>
                    <a:pt x="10219" y="283386"/>
                  </a:lnTo>
                  <a:lnTo>
                    <a:pt x="10935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4165600" y="16357600"/>
              <a:ext cx="277061" cy="203201"/>
            </a:xfrm>
            <a:custGeom>
              <a:avLst/>
              <a:gdLst/>
              <a:ahLst/>
              <a:cxnLst/>
              <a:rect l="0" t="0" r="0" b="0"/>
              <a:pathLst>
                <a:path w="277061" h="203201">
                  <a:moveTo>
                    <a:pt x="0" y="0"/>
                  </a:moveTo>
                  <a:lnTo>
                    <a:pt x="59023" y="13815"/>
                  </a:lnTo>
                  <a:lnTo>
                    <a:pt x="93966" y="18839"/>
                  </a:lnTo>
                  <a:lnTo>
                    <a:pt x="141671" y="13736"/>
                  </a:lnTo>
                  <a:lnTo>
                    <a:pt x="204725" y="4697"/>
                  </a:lnTo>
                  <a:lnTo>
                    <a:pt x="242448" y="2087"/>
                  </a:lnTo>
                  <a:lnTo>
                    <a:pt x="256177" y="7035"/>
                  </a:lnTo>
                  <a:lnTo>
                    <a:pt x="266740" y="15980"/>
                  </a:lnTo>
                  <a:lnTo>
                    <a:pt x="275193" y="27586"/>
                  </a:lnTo>
                  <a:lnTo>
                    <a:pt x="277060" y="63060"/>
                  </a:lnTo>
                  <a:lnTo>
                    <a:pt x="266007" y="123107"/>
                  </a:lnTo>
                  <a:lnTo>
                    <a:pt x="260748" y="156314"/>
                  </a:lnTo>
                  <a:lnTo>
                    <a:pt x="2667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4483100" y="16192500"/>
              <a:ext cx="1" cy="50801"/>
            </a:xfrm>
            <a:custGeom>
              <a:avLst/>
              <a:gdLst/>
              <a:ahLst/>
              <a:cxnLst/>
              <a:rect l="0" t="0" r="0" b="0"/>
              <a:pathLst>
                <a:path w="1" h="50801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4529446" y="16336271"/>
              <a:ext cx="146476" cy="198777"/>
            </a:xfrm>
            <a:custGeom>
              <a:avLst/>
              <a:gdLst/>
              <a:ahLst/>
              <a:cxnLst/>
              <a:rect l="0" t="0" r="0" b="0"/>
              <a:pathLst>
                <a:path w="146476" h="198777">
                  <a:moveTo>
                    <a:pt x="29854" y="21329"/>
                  </a:moveTo>
                  <a:lnTo>
                    <a:pt x="12178" y="81101"/>
                  </a:lnTo>
                  <a:lnTo>
                    <a:pt x="0" y="121825"/>
                  </a:lnTo>
                  <a:lnTo>
                    <a:pt x="2945" y="151602"/>
                  </a:lnTo>
                  <a:lnTo>
                    <a:pt x="7681" y="167444"/>
                  </a:lnTo>
                  <a:lnTo>
                    <a:pt x="16483" y="179417"/>
                  </a:lnTo>
                  <a:lnTo>
                    <a:pt x="41315" y="196483"/>
                  </a:lnTo>
                  <a:lnTo>
                    <a:pt x="55839" y="198776"/>
                  </a:lnTo>
                  <a:lnTo>
                    <a:pt x="87029" y="193798"/>
                  </a:lnTo>
                  <a:lnTo>
                    <a:pt x="122838" y="175129"/>
                  </a:lnTo>
                  <a:lnTo>
                    <a:pt x="138443" y="156006"/>
                  </a:lnTo>
                  <a:lnTo>
                    <a:pt x="144580" y="144980"/>
                  </a:lnTo>
                  <a:lnTo>
                    <a:pt x="146475" y="89010"/>
                  </a:lnTo>
                  <a:lnTo>
                    <a:pt x="138100" y="39032"/>
                  </a:lnTo>
                  <a:lnTo>
                    <a:pt x="119356" y="14615"/>
                  </a:lnTo>
                  <a:lnTo>
                    <a:pt x="106455" y="4153"/>
                  </a:lnTo>
                  <a:lnTo>
                    <a:pt x="92210" y="0"/>
                  </a:lnTo>
                  <a:lnTo>
                    <a:pt x="61331" y="2913"/>
                  </a:lnTo>
                  <a:lnTo>
                    <a:pt x="36318" y="13615"/>
                  </a:lnTo>
                  <a:lnTo>
                    <a:pt x="4454" y="340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4744063" y="16320951"/>
              <a:ext cx="247038" cy="212199"/>
            </a:xfrm>
            <a:custGeom>
              <a:avLst/>
              <a:gdLst/>
              <a:ahLst/>
              <a:cxnLst/>
              <a:rect l="0" t="0" r="0" b="0"/>
              <a:pathLst>
                <a:path w="247038" h="212199">
                  <a:moveTo>
                    <a:pt x="5737" y="138249"/>
                  </a:moveTo>
                  <a:lnTo>
                    <a:pt x="13054" y="178806"/>
                  </a:lnTo>
                  <a:lnTo>
                    <a:pt x="9930" y="208955"/>
                  </a:lnTo>
                  <a:lnTo>
                    <a:pt x="7121" y="212198"/>
                  </a:lnTo>
                  <a:lnTo>
                    <a:pt x="3838" y="207304"/>
                  </a:lnTo>
                  <a:lnTo>
                    <a:pt x="237" y="196985"/>
                  </a:lnTo>
                  <a:lnTo>
                    <a:pt x="0" y="174233"/>
                  </a:lnTo>
                  <a:lnTo>
                    <a:pt x="4604" y="118388"/>
                  </a:lnTo>
                  <a:lnTo>
                    <a:pt x="18885" y="69649"/>
                  </a:lnTo>
                  <a:lnTo>
                    <a:pt x="40991" y="26200"/>
                  </a:lnTo>
                  <a:lnTo>
                    <a:pt x="68442" y="7076"/>
                  </a:lnTo>
                  <a:lnTo>
                    <a:pt x="85641" y="0"/>
                  </a:lnTo>
                  <a:lnTo>
                    <a:pt x="104162" y="927"/>
                  </a:lnTo>
                  <a:lnTo>
                    <a:pt x="143555" y="17010"/>
                  </a:lnTo>
                  <a:lnTo>
                    <a:pt x="185174" y="51056"/>
                  </a:lnTo>
                  <a:lnTo>
                    <a:pt x="223386" y="113074"/>
                  </a:lnTo>
                  <a:lnTo>
                    <a:pt x="236525" y="139761"/>
                  </a:lnTo>
                  <a:lnTo>
                    <a:pt x="247037" y="1890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5156200" y="16052800"/>
              <a:ext cx="241472" cy="254001"/>
            </a:xfrm>
            <a:custGeom>
              <a:avLst/>
              <a:gdLst/>
              <a:ahLst/>
              <a:cxnLst/>
              <a:rect l="0" t="0" r="0" b="0"/>
              <a:pathLst>
                <a:path w="241472" h="254001">
                  <a:moveTo>
                    <a:pt x="0" y="0"/>
                  </a:moveTo>
                  <a:lnTo>
                    <a:pt x="59023" y="13815"/>
                  </a:lnTo>
                  <a:lnTo>
                    <a:pt x="109210" y="25730"/>
                  </a:lnTo>
                  <a:lnTo>
                    <a:pt x="164095" y="42399"/>
                  </a:lnTo>
                  <a:lnTo>
                    <a:pt x="202902" y="61795"/>
                  </a:lnTo>
                  <a:lnTo>
                    <a:pt x="234470" y="92157"/>
                  </a:lnTo>
                  <a:lnTo>
                    <a:pt x="239569" y="103772"/>
                  </a:lnTo>
                  <a:lnTo>
                    <a:pt x="241471" y="127966"/>
                  </a:lnTo>
                  <a:lnTo>
                    <a:pt x="226324" y="152828"/>
                  </a:lnTo>
                  <a:lnTo>
                    <a:pt x="202188" y="175168"/>
                  </a:lnTo>
                  <a:lnTo>
                    <a:pt x="139567" y="205972"/>
                  </a:lnTo>
                  <a:lnTo>
                    <a:pt x="93760" y="238460"/>
                  </a:lnTo>
                  <a:lnTo>
                    <a:pt x="762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5245100" y="16484600"/>
              <a:ext cx="25401" cy="50801"/>
            </a:xfrm>
            <a:custGeom>
              <a:avLst/>
              <a:gdLst/>
              <a:ahLst/>
              <a:cxnLst/>
              <a:rect l="0" t="0" r="0" b="0"/>
              <a:pathLst>
                <a:path w="25401" h="50801">
                  <a:moveTo>
                    <a:pt x="25400" y="0"/>
                  </a:moveTo>
                  <a:lnTo>
                    <a:pt x="11585" y="33919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2" name="Group 661"/>
          <p:cNvGrpSpPr/>
          <p:nvPr/>
        </p:nvGrpSpPr>
        <p:grpSpPr>
          <a:xfrm>
            <a:off x="3177068" y="16675100"/>
            <a:ext cx="5763733" cy="1689101"/>
            <a:chOff x="3177068" y="16675100"/>
            <a:chExt cx="5763733" cy="1689101"/>
          </a:xfrm>
        </p:grpSpPr>
        <p:sp>
          <p:nvSpPr>
            <p:cNvPr id="601" name="Freeform 600"/>
            <p:cNvSpPr/>
            <p:nvPr/>
          </p:nvSpPr>
          <p:spPr>
            <a:xfrm>
              <a:off x="3213100" y="16878300"/>
              <a:ext cx="1" cy="368301"/>
            </a:xfrm>
            <a:custGeom>
              <a:avLst/>
              <a:gdLst/>
              <a:ahLst/>
              <a:cxnLst/>
              <a:rect l="0" t="0" r="0" b="0"/>
              <a:pathLst>
                <a:path w="1" h="368301">
                  <a:moveTo>
                    <a:pt x="0" y="0"/>
                  </a:moveTo>
                  <a:lnTo>
                    <a:pt x="0" y="49284"/>
                  </a:lnTo>
                  <a:lnTo>
                    <a:pt x="0" y="98172"/>
                  </a:lnTo>
                  <a:lnTo>
                    <a:pt x="0" y="149817"/>
                  </a:lnTo>
                  <a:lnTo>
                    <a:pt x="0" y="207766"/>
                  </a:lnTo>
                  <a:lnTo>
                    <a:pt x="0" y="262722"/>
                  </a:lnTo>
                  <a:lnTo>
                    <a:pt x="0" y="31883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3365500" y="16814800"/>
              <a:ext cx="1" cy="381001"/>
            </a:xfrm>
            <a:custGeom>
              <a:avLst/>
              <a:gdLst/>
              <a:ahLst/>
              <a:cxnLst/>
              <a:rect l="0" t="0" r="0" b="0"/>
              <a:pathLst>
                <a:path w="1" h="381001">
                  <a:moveTo>
                    <a:pt x="0" y="0"/>
                  </a:moveTo>
                  <a:lnTo>
                    <a:pt x="0" y="58012"/>
                  </a:lnTo>
                  <a:lnTo>
                    <a:pt x="0" y="109696"/>
                  </a:lnTo>
                  <a:lnTo>
                    <a:pt x="0" y="162167"/>
                  </a:lnTo>
                  <a:lnTo>
                    <a:pt x="0" y="220362"/>
                  </a:lnTo>
                  <a:lnTo>
                    <a:pt x="0" y="273980"/>
                  </a:lnTo>
                  <a:lnTo>
                    <a:pt x="0" y="324203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3225800" y="17018000"/>
              <a:ext cx="190501" cy="76201"/>
            </a:xfrm>
            <a:custGeom>
              <a:avLst/>
              <a:gdLst/>
              <a:ahLst/>
              <a:cxnLst/>
              <a:rect l="0" t="0" r="0" b="0"/>
              <a:pathLst>
                <a:path w="190501" h="76201">
                  <a:moveTo>
                    <a:pt x="0" y="76200"/>
                  </a:moveTo>
                  <a:lnTo>
                    <a:pt x="51497" y="62385"/>
                  </a:lnTo>
                  <a:lnTo>
                    <a:pt x="96632" y="42943"/>
                  </a:lnTo>
                  <a:lnTo>
                    <a:pt x="147165" y="17898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3489368" y="16973158"/>
              <a:ext cx="180933" cy="228430"/>
            </a:xfrm>
            <a:custGeom>
              <a:avLst/>
              <a:gdLst/>
              <a:ahLst/>
              <a:cxnLst/>
              <a:rect l="0" t="0" r="0" b="0"/>
              <a:pathLst>
                <a:path w="180933" h="228430">
                  <a:moveTo>
                    <a:pt x="168232" y="6742"/>
                  </a:moveTo>
                  <a:lnTo>
                    <a:pt x="148006" y="0"/>
                  </a:lnTo>
                  <a:lnTo>
                    <a:pt x="126787" y="452"/>
                  </a:lnTo>
                  <a:lnTo>
                    <a:pt x="87278" y="12404"/>
                  </a:lnTo>
                  <a:lnTo>
                    <a:pt x="47349" y="33819"/>
                  </a:lnTo>
                  <a:lnTo>
                    <a:pt x="28429" y="51232"/>
                  </a:lnTo>
                  <a:lnTo>
                    <a:pt x="9843" y="86246"/>
                  </a:lnTo>
                  <a:lnTo>
                    <a:pt x="0" y="115926"/>
                  </a:lnTo>
                  <a:lnTo>
                    <a:pt x="9" y="177852"/>
                  </a:lnTo>
                  <a:lnTo>
                    <a:pt x="13033" y="210261"/>
                  </a:lnTo>
                  <a:lnTo>
                    <a:pt x="22433" y="222854"/>
                  </a:lnTo>
                  <a:lnTo>
                    <a:pt x="34344" y="228429"/>
                  </a:lnTo>
                  <a:lnTo>
                    <a:pt x="62630" y="227094"/>
                  </a:lnTo>
                  <a:lnTo>
                    <a:pt x="86490" y="217095"/>
                  </a:lnTo>
                  <a:lnTo>
                    <a:pt x="96804" y="210477"/>
                  </a:lnTo>
                  <a:lnTo>
                    <a:pt x="112027" y="191836"/>
                  </a:lnTo>
                  <a:lnTo>
                    <a:pt x="133298" y="138632"/>
                  </a:lnTo>
                  <a:lnTo>
                    <a:pt x="133265" y="76865"/>
                  </a:lnTo>
                  <a:lnTo>
                    <a:pt x="132221" y="67602"/>
                  </a:lnTo>
                  <a:lnTo>
                    <a:pt x="131525" y="67072"/>
                  </a:lnTo>
                  <a:lnTo>
                    <a:pt x="131726" y="119997"/>
                  </a:lnTo>
                  <a:lnTo>
                    <a:pt x="141737" y="158832"/>
                  </a:lnTo>
                  <a:lnTo>
                    <a:pt x="165925" y="202355"/>
                  </a:lnTo>
                  <a:lnTo>
                    <a:pt x="180932" y="22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3721449" y="16967200"/>
              <a:ext cx="139352" cy="223600"/>
            </a:xfrm>
            <a:custGeom>
              <a:avLst/>
              <a:gdLst/>
              <a:ahLst/>
              <a:cxnLst/>
              <a:rect l="0" t="0" r="0" b="0"/>
              <a:pathLst>
                <a:path w="139352" h="223600">
                  <a:moveTo>
                    <a:pt x="12351" y="25400"/>
                  </a:moveTo>
                  <a:lnTo>
                    <a:pt x="8588" y="80659"/>
                  </a:lnTo>
                  <a:lnTo>
                    <a:pt x="2299" y="135848"/>
                  </a:lnTo>
                  <a:lnTo>
                    <a:pt x="435" y="198295"/>
                  </a:lnTo>
                  <a:lnTo>
                    <a:pt x="0" y="223599"/>
                  </a:lnTo>
                  <a:lnTo>
                    <a:pt x="1166" y="203285"/>
                  </a:lnTo>
                  <a:lnTo>
                    <a:pt x="9821" y="149132"/>
                  </a:lnTo>
                  <a:lnTo>
                    <a:pt x="22733" y="105806"/>
                  </a:lnTo>
                  <a:lnTo>
                    <a:pt x="59728" y="56145"/>
                  </a:lnTo>
                  <a:lnTo>
                    <a:pt x="111410" y="16610"/>
                  </a:lnTo>
                  <a:lnTo>
                    <a:pt x="1393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3930258" y="16992600"/>
              <a:ext cx="146443" cy="190098"/>
            </a:xfrm>
            <a:custGeom>
              <a:avLst/>
              <a:gdLst/>
              <a:ahLst/>
              <a:cxnLst/>
              <a:rect l="0" t="0" r="0" b="0"/>
              <a:pathLst>
                <a:path w="146443" h="190098">
                  <a:moveTo>
                    <a:pt x="6742" y="101600"/>
                  </a:moveTo>
                  <a:lnTo>
                    <a:pt x="6742" y="150884"/>
                  </a:lnTo>
                  <a:lnTo>
                    <a:pt x="5331" y="189894"/>
                  </a:lnTo>
                  <a:lnTo>
                    <a:pt x="2979" y="190097"/>
                  </a:lnTo>
                  <a:lnTo>
                    <a:pt x="0" y="185998"/>
                  </a:lnTo>
                  <a:lnTo>
                    <a:pt x="5358" y="128724"/>
                  </a:lnTo>
                  <a:lnTo>
                    <a:pt x="18875" y="74202"/>
                  </a:lnTo>
                  <a:lnTo>
                    <a:pt x="37534" y="48971"/>
                  </a:lnTo>
                  <a:lnTo>
                    <a:pt x="78582" y="18900"/>
                  </a:lnTo>
                  <a:lnTo>
                    <a:pt x="106404" y="8401"/>
                  </a:lnTo>
                  <a:lnTo>
                    <a:pt x="1464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4178300" y="170180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12700" y="0"/>
                  </a:moveTo>
                  <a:lnTo>
                    <a:pt x="2648" y="59023"/>
                  </a:lnTo>
                  <a:lnTo>
                    <a:pt x="784" y="116737"/>
                  </a:lnTo>
                  <a:lnTo>
                    <a:pt x="233" y="170997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4279900" y="16891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4343400" y="16967200"/>
              <a:ext cx="152401" cy="207874"/>
            </a:xfrm>
            <a:custGeom>
              <a:avLst/>
              <a:gdLst/>
              <a:ahLst/>
              <a:cxnLst/>
              <a:rect l="0" t="0" r="0" b="0"/>
              <a:pathLst>
                <a:path w="152401" h="207874">
                  <a:moveTo>
                    <a:pt x="152400" y="0"/>
                  </a:moveTo>
                  <a:lnTo>
                    <a:pt x="97140" y="17579"/>
                  </a:lnTo>
                  <a:lnTo>
                    <a:pt x="49478" y="43309"/>
                  </a:lnTo>
                  <a:lnTo>
                    <a:pt x="32986" y="54273"/>
                  </a:lnTo>
                  <a:lnTo>
                    <a:pt x="24813" y="65815"/>
                  </a:lnTo>
                  <a:lnTo>
                    <a:pt x="22186" y="77744"/>
                  </a:lnTo>
                  <a:lnTo>
                    <a:pt x="23257" y="89929"/>
                  </a:lnTo>
                  <a:lnTo>
                    <a:pt x="29616" y="100874"/>
                  </a:lnTo>
                  <a:lnTo>
                    <a:pt x="51733" y="120563"/>
                  </a:lnTo>
                  <a:lnTo>
                    <a:pt x="107690" y="148881"/>
                  </a:lnTo>
                  <a:lnTo>
                    <a:pt x="124533" y="169180"/>
                  </a:lnTo>
                  <a:lnTo>
                    <a:pt x="125355" y="177698"/>
                  </a:lnTo>
                  <a:lnTo>
                    <a:pt x="121670" y="184789"/>
                  </a:lnTo>
                  <a:lnTo>
                    <a:pt x="114980" y="190925"/>
                  </a:lnTo>
                  <a:lnTo>
                    <a:pt x="71855" y="206305"/>
                  </a:lnTo>
                  <a:lnTo>
                    <a:pt x="41813" y="207873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4536711" y="17018000"/>
              <a:ext cx="162658" cy="171375"/>
            </a:xfrm>
            <a:custGeom>
              <a:avLst/>
              <a:gdLst/>
              <a:ahLst/>
              <a:cxnLst/>
              <a:rect l="0" t="0" r="0" b="0"/>
              <a:pathLst>
                <a:path w="162658" h="171375">
                  <a:moveTo>
                    <a:pt x="35289" y="0"/>
                  </a:moveTo>
                  <a:lnTo>
                    <a:pt x="11422" y="55259"/>
                  </a:lnTo>
                  <a:lnTo>
                    <a:pt x="1406" y="102921"/>
                  </a:lnTo>
                  <a:lnTo>
                    <a:pt x="0" y="119414"/>
                  </a:lnTo>
                  <a:lnTo>
                    <a:pt x="3297" y="133232"/>
                  </a:lnTo>
                  <a:lnTo>
                    <a:pt x="18248" y="156110"/>
                  </a:lnTo>
                  <a:lnTo>
                    <a:pt x="42767" y="168160"/>
                  </a:lnTo>
                  <a:lnTo>
                    <a:pt x="57207" y="171374"/>
                  </a:lnTo>
                  <a:lnTo>
                    <a:pt x="88304" y="167418"/>
                  </a:lnTo>
                  <a:lnTo>
                    <a:pt x="118118" y="154842"/>
                  </a:lnTo>
                  <a:lnTo>
                    <a:pt x="140776" y="135141"/>
                  </a:lnTo>
                  <a:lnTo>
                    <a:pt x="162657" y="86765"/>
                  </a:lnTo>
                  <a:lnTo>
                    <a:pt x="161982" y="55494"/>
                  </a:lnTo>
                  <a:lnTo>
                    <a:pt x="157851" y="41230"/>
                  </a:lnTo>
                  <a:lnTo>
                    <a:pt x="149453" y="31721"/>
                  </a:lnTo>
                  <a:lnTo>
                    <a:pt x="125069" y="21152"/>
                  </a:lnTo>
                  <a:lnTo>
                    <a:pt x="106706" y="20220"/>
                  </a:lnTo>
                  <a:lnTo>
                    <a:pt x="86089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4781611" y="17008211"/>
              <a:ext cx="158690" cy="200290"/>
            </a:xfrm>
            <a:custGeom>
              <a:avLst/>
              <a:gdLst/>
              <a:ahLst/>
              <a:cxnLst/>
              <a:rect l="0" t="0" r="0" b="0"/>
              <a:pathLst>
                <a:path w="158690" h="200290">
                  <a:moveTo>
                    <a:pt x="6289" y="200289"/>
                  </a:moveTo>
                  <a:lnTo>
                    <a:pt x="2526" y="141266"/>
                  </a:lnTo>
                  <a:lnTo>
                    <a:pt x="0" y="83552"/>
                  </a:lnTo>
                  <a:lnTo>
                    <a:pt x="6316" y="45395"/>
                  </a:lnTo>
                  <a:lnTo>
                    <a:pt x="18531" y="14325"/>
                  </a:lnTo>
                  <a:lnTo>
                    <a:pt x="28561" y="5757"/>
                  </a:lnTo>
                  <a:lnTo>
                    <a:pt x="40893" y="1456"/>
                  </a:lnTo>
                  <a:lnTo>
                    <a:pt x="54758" y="0"/>
                  </a:lnTo>
                  <a:lnTo>
                    <a:pt x="77690" y="5909"/>
                  </a:lnTo>
                  <a:lnTo>
                    <a:pt x="115408" y="32698"/>
                  </a:lnTo>
                  <a:lnTo>
                    <a:pt x="134733" y="63614"/>
                  </a:lnTo>
                  <a:lnTo>
                    <a:pt x="152494" y="113397"/>
                  </a:lnTo>
                  <a:lnTo>
                    <a:pt x="157465" y="168595"/>
                  </a:lnTo>
                  <a:lnTo>
                    <a:pt x="158689" y="200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5270500" y="168275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0" y="0"/>
                  </a:moveTo>
                  <a:lnTo>
                    <a:pt x="10052" y="55259"/>
                  </a:lnTo>
                  <a:lnTo>
                    <a:pt x="15678" y="102921"/>
                  </a:lnTo>
                  <a:lnTo>
                    <a:pt x="22520" y="156555"/>
                  </a:lnTo>
                  <a:lnTo>
                    <a:pt x="24547" y="213368"/>
                  </a:lnTo>
                  <a:lnTo>
                    <a:pt x="25147" y="265950"/>
                  </a:lnTo>
                  <a:lnTo>
                    <a:pt x="25325" y="309752"/>
                  </a:lnTo>
                  <a:lnTo>
                    <a:pt x="254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5397500" y="16907838"/>
              <a:ext cx="254238" cy="243242"/>
            </a:xfrm>
            <a:custGeom>
              <a:avLst/>
              <a:gdLst/>
              <a:ahLst/>
              <a:cxnLst/>
              <a:rect l="0" t="0" r="0" b="0"/>
              <a:pathLst>
                <a:path w="254238" h="243242">
                  <a:moveTo>
                    <a:pt x="0" y="148262"/>
                  </a:moveTo>
                  <a:lnTo>
                    <a:pt x="43379" y="155579"/>
                  </a:lnTo>
                  <a:lnTo>
                    <a:pt x="102694" y="149646"/>
                  </a:lnTo>
                  <a:lnTo>
                    <a:pt x="162807" y="134999"/>
                  </a:lnTo>
                  <a:lnTo>
                    <a:pt x="215447" y="111776"/>
                  </a:lnTo>
                  <a:lnTo>
                    <a:pt x="237336" y="85008"/>
                  </a:lnTo>
                  <a:lnTo>
                    <a:pt x="247124" y="67992"/>
                  </a:lnTo>
                  <a:lnTo>
                    <a:pt x="254237" y="34035"/>
                  </a:lnTo>
                  <a:lnTo>
                    <a:pt x="254158" y="17078"/>
                  </a:lnTo>
                  <a:lnTo>
                    <a:pt x="248461" y="7184"/>
                  </a:lnTo>
                  <a:lnTo>
                    <a:pt x="239018" y="1998"/>
                  </a:lnTo>
                  <a:lnTo>
                    <a:pt x="214886" y="0"/>
                  </a:lnTo>
                  <a:lnTo>
                    <a:pt x="190049" y="3817"/>
                  </a:lnTo>
                  <a:lnTo>
                    <a:pt x="152267" y="27381"/>
                  </a:lnTo>
                  <a:lnTo>
                    <a:pt x="121003" y="61176"/>
                  </a:lnTo>
                  <a:lnTo>
                    <a:pt x="100607" y="98000"/>
                  </a:lnTo>
                  <a:lnTo>
                    <a:pt x="92369" y="155947"/>
                  </a:lnTo>
                  <a:lnTo>
                    <a:pt x="97968" y="187426"/>
                  </a:lnTo>
                  <a:lnTo>
                    <a:pt x="116987" y="221014"/>
                  </a:lnTo>
                  <a:lnTo>
                    <a:pt x="124558" y="230631"/>
                  </a:lnTo>
                  <a:lnTo>
                    <a:pt x="151785" y="241314"/>
                  </a:lnTo>
                  <a:lnTo>
                    <a:pt x="185993" y="243241"/>
                  </a:lnTo>
                  <a:lnTo>
                    <a:pt x="238894" y="229007"/>
                  </a:lnTo>
                  <a:lnTo>
                    <a:pt x="254000" y="224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5711727" y="16891000"/>
              <a:ext cx="231874" cy="228601"/>
            </a:xfrm>
            <a:custGeom>
              <a:avLst/>
              <a:gdLst/>
              <a:ahLst/>
              <a:cxnLst/>
              <a:rect l="0" t="0" r="0" b="0"/>
              <a:pathLst>
                <a:path w="231874" h="228601">
                  <a:moveTo>
                    <a:pt x="168373" y="0"/>
                  </a:moveTo>
                  <a:lnTo>
                    <a:pt x="141405" y="0"/>
                  </a:lnTo>
                  <a:lnTo>
                    <a:pt x="104409" y="13483"/>
                  </a:lnTo>
                  <a:lnTo>
                    <a:pt x="45075" y="61513"/>
                  </a:lnTo>
                  <a:lnTo>
                    <a:pt x="35374" y="70642"/>
                  </a:lnTo>
                  <a:lnTo>
                    <a:pt x="14979" y="110458"/>
                  </a:lnTo>
                  <a:lnTo>
                    <a:pt x="0" y="151262"/>
                  </a:lnTo>
                  <a:lnTo>
                    <a:pt x="108" y="196906"/>
                  </a:lnTo>
                  <a:lnTo>
                    <a:pt x="5397" y="208882"/>
                  </a:lnTo>
                  <a:lnTo>
                    <a:pt x="22561" y="225951"/>
                  </a:lnTo>
                  <a:lnTo>
                    <a:pt x="34476" y="226834"/>
                  </a:lnTo>
                  <a:lnTo>
                    <a:pt x="62767" y="216526"/>
                  </a:lnTo>
                  <a:lnTo>
                    <a:pt x="96944" y="193664"/>
                  </a:lnTo>
                  <a:lnTo>
                    <a:pt x="124945" y="162274"/>
                  </a:lnTo>
                  <a:lnTo>
                    <a:pt x="149551" y="102192"/>
                  </a:lnTo>
                  <a:lnTo>
                    <a:pt x="159346" y="56933"/>
                  </a:lnTo>
                  <a:lnTo>
                    <a:pt x="156711" y="57711"/>
                  </a:lnTo>
                  <a:lnTo>
                    <a:pt x="152131" y="63874"/>
                  </a:lnTo>
                  <a:lnTo>
                    <a:pt x="145687" y="106257"/>
                  </a:lnTo>
                  <a:lnTo>
                    <a:pt x="157261" y="163502"/>
                  </a:lnTo>
                  <a:lnTo>
                    <a:pt x="174723" y="193083"/>
                  </a:lnTo>
                  <a:lnTo>
                    <a:pt x="195184" y="212815"/>
                  </a:lnTo>
                  <a:lnTo>
                    <a:pt x="231873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5984637" y="16878300"/>
              <a:ext cx="375875" cy="241301"/>
            </a:xfrm>
            <a:custGeom>
              <a:avLst/>
              <a:gdLst/>
              <a:ahLst/>
              <a:cxnLst/>
              <a:rect l="0" t="0" r="0" b="0"/>
              <a:pathLst>
                <a:path w="375875" h="241301">
                  <a:moveTo>
                    <a:pt x="22463" y="0"/>
                  </a:moveTo>
                  <a:lnTo>
                    <a:pt x="8648" y="62787"/>
                  </a:lnTo>
                  <a:lnTo>
                    <a:pt x="2212" y="105516"/>
                  </a:lnTo>
                  <a:lnTo>
                    <a:pt x="0" y="166418"/>
                  </a:lnTo>
                  <a:lnTo>
                    <a:pt x="4483" y="198141"/>
                  </a:lnTo>
                  <a:lnTo>
                    <a:pt x="18705" y="222590"/>
                  </a:lnTo>
                  <a:lnTo>
                    <a:pt x="28424" y="233059"/>
                  </a:lnTo>
                  <a:lnTo>
                    <a:pt x="39137" y="237218"/>
                  </a:lnTo>
                  <a:lnTo>
                    <a:pt x="50512" y="237167"/>
                  </a:lnTo>
                  <a:lnTo>
                    <a:pt x="73029" y="229586"/>
                  </a:lnTo>
                  <a:lnTo>
                    <a:pt x="92444" y="216808"/>
                  </a:lnTo>
                  <a:lnTo>
                    <a:pt x="106718" y="197960"/>
                  </a:lnTo>
                  <a:lnTo>
                    <a:pt x="131918" y="137599"/>
                  </a:lnTo>
                  <a:lnTo>
                    <a:pt x="143637" y="89846"/>
                  </a:lnTo>
                  <a:lnTo>
                    <a:pt x="146874" y="51690"/>
                  </a:lnTo>
                  <a:lnTo>
                    <a:pt x="143503" y="40105"/>
                  </a:lnTo>
                  <a:lnTo>
                    <a:pt x="137023" y="33792"/>
                  </a:lnTo>
                  <a:lnTo>
                    <a:pt x="128470" y="30995"/>
                  </a:lnTo>
                  <a:lnTo>
                    <a:pt x="125590" y="33364"/>
                  </a:lnTo>
                  <a:lnTo>
                    <a:pt x="126492" y="39174"/>
                  </a:lnTo>
                  <a:lnTo>
                    <a:pt x="129915" y="47284"/>
                  </a:lnTo>
                  <a:lnTo>
                    <a:pt x="148771" y="63818"/>
                  </a:lnTo>
                  <a:lnTo>
                    <a:pt x="200127" y="90687"/>
                  </a:lnTo>
                  <a:lnTo>
                    <a:pt x="240654" y="96751"/>
                  </a:lnTo>
                  <a:lnTo>
                    <a:pt x="303953" y="96400"/>
                  </a:lnTo>
                  <a:lnTo>
                    <a:pt x="335247" y="88001"/>
                  </a:lnTo>
                  <a:lnTo>
                    <a:pt x="363267" y="70155"/>
                  </a:lnTo>
                  <a:lnTo>
                    <a:pt x="371021" y="58060"/>
                  </a:lnTo>
                  <a:lnTo>
                    <a:pt x="375874" y="29567"/>
                  </a:lnTo>
                  <a:lnTo>
                    <a:pt x="370960" y="19712"/>
                  </a:lnTo>
                  <a:lnTo>
                    <a:pt x="362038" y="13140"/>
                  </a:lnTo>
                  <a:lnTo>
                    <a:pt x="350446" y="8761"/>
                  </a:lnTo>
                  <a:lnTo>
                    <a:pt x="326278" y="7657"/>
                  </a:lnTo>
                  <a:lnTo>
                    <a:pt x="313906" y="9337"/>
                  </a:lnTo>
                  <a:lnTo>
                    <a:pt x="269527" y="38672"/>
                  </a:lnTo>
                  <a:lnTo>
                    <a:pt x="240854" y="76369"/>
                  </a:lnTo>
                  <a:lnTo>
                    <a:pt x="236177" y="112965"/>
                  </a:lnTo>
                  <a:lnTo>
                    <a:pt x="241478" y="169880"/>
                  </a:lnTo>
                  <a:lnTo>
                    <a:pt x="244673" y="185220"/>
                  </a:lnTo>
                  <a:lnTo>
                    <a:pt x="263275" y="209790"/>
                  </a:lnTo>
                  <a:lnTo>
                    <a:pt x="288946" y="227296"/>
                  </a:lnTo>
                  <a:lnTo>
                    <a:pt x="339963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6452040" y="16852900"/>
              <a:ext cx="153019" cy="292101"/>
            </a:xfrm>
            <a:custGeom>
              <a:avLst/>
              <a:gdLst/>
              <a:ahLst/>
              <a:cxnLst/>
              <a:rect l="0" t="0" r="0" b="0"/>
              <a:pathLst>
                <a:path w="153019" h="292101">
                  <a:moveTo>
                    <a:pt x="126560" y="0"/>
                  </a:moveTo>
                  <a:lnTo>
                    <a:pt x="77275" y="10139"/>
                  </a:lnTo>
                  <a:lnTo>
                    <a:pt x="44918" y="17676"/>
                  </a:lnTo>
                  <a:lnTo>
                    <a:pt x="19249" y="33257"/>
                  </a:lnTo>
                  <a:lnTo>
                    <a:pt x="8452" y="43337"/>
                  </a:lnTo>
                  <a:lnTo>
                    <a:pt x="2666" y="54291"/>
                  </a:lnTo>
                  <a:lnTo>
                    <a:pt x="0" y="77752"/>
                  </a:lnTo>
                  <a:lnTo>
                    <a:pt x="7281" y="98527"/>
                  </a:lnTo>
                  <a:lnTo>
                    <a:pt x="34952" y="141602"/>
                  </a:lnTo>
                  <a:lnTo>
                    <a:pt x="54801" y="158420"/>
                  </a:lnTo>
                  <a:lnTo>
                    <a:pt x="113034" y="195526"/>
                  </a:lnTo>
                  <a:lnTo>
                    <a:pt x="140583" y="221779"/>
                  </a:lnTo>
                  <a:lnTo>
                    <a:pt x="153018" y="243912"/>
                  </a:lnTo>
                  <a:lnTo>
                    <a:pt x="151255" y="254330"/>
                  </a:lnTo>
                  <a:lnTo>
                    <a:pt x="134242" y="273433"/>
                  </a:lnTo>
                  <a:lnTo>
                    <a:pt x="115393" y="283803"/>
                  </a:lnTo>
                  <a:lnTo>
                    <a:pt x="8846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6934200" y="16865600"/>
              <a:ext cx="145748" cy="199415"/>
            </a:xfrm>
            <a:custGeom>
              <a:avLst/>
              <a:gdLst/>
              <a:ahLst/>
              <a:cxnLst/>
              <a:rect l="0" t="0" r="0" b="0"/>
              <a:pathLst>
                <a:path w="145748" h="199415">
                  <a:moveTo>
                    <a:pt x="25400" y="0"/>
                  </a:moveTo>
                  <a:lnTo>
                    <a:pt x="15348" y="62787"/>
                  </a:lnTo>
                  <a:lnTo>
                    <a:pt x="17248" y="119262"/>
                  </a:lnTo>
                  <a:lnTo>
                    <a:pt x="26010" y="150372"/>
                  </a:lnTo>
                  <a:lnTo>
                    <a:pt x="44015" y="183014"/>
                  </a:lnTo>
                  <a:lnTo>
                    <a:pt x="57565" y="192565"/>
                  </a:lnTo>
                  <a:lnTo>
                    <a:pt x="91436" y="199414"/>
                  </a:lnTo>
                  <a:lnTo>
                    <a:pt x="106113" y="195032"/>
                  </a:lnTo>
                  <a:lnTo>
                    <a:pt x="129946" y="175110"/>
                  </a:lnTo>
                  <a:lnTo>
                    <a:pt x="142421" y="139915"/>
                  </a:lnTo>
                  <a:lnTo>
                    <a:pt x="145747" y="118676"/>
                  </a:lnTo>
                  <a:lnTo>
                    <a:pt x="134391" y="76264"/>
                  </a:lnTo>
                  <a:lnTo>
                    <a:pt x="110530" y="39539"/>
                  </a:lnTo>
                  <a:lnTo>
                    <a:pt x="81110" y="18514"/>
                  </a:lnTo>
                  <a:lnTo>
                    <a:pt x="49219" y="11992"/>
                  </a:lnTo>
                  <a:lnTo>
                    <a:pt x="32813" y="12227"/>
                  </a:lnTo>
                  <a:lnTo>
                    <a:pt x="21875" y="15207"/>
                  </a:lnTo>
                  <a:lnTo>
                    <a:pt x="14583" y="20016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7146336" y="16735389"/>
              <a:ext cx="156165" cy="371512"/>
            </a:xfrm>
            <a:custGeom>
              <a:avLst/>
              <a:gdLst/>
              <a:ahLst/>
              <a:cxnLst/>
              <a:rect l="0" t="0" r="0" b="0"/>
              <a:pathLst>
                <a:path w="156165" h="371512">
                  <a:moveTo>
                    <a:pt x="156164" y="28611"/>
                  </a:moveTo>
                  <a:lnTo>
                    <a:pt x="124336" y="9744"/>
                  </a:lnTo>
                  <a:lnTo>
                    <a:pt x="96392" y="0"/>
                  </a:lnTo>
                  <a:lnTo>
                    <a:pt x="68921" y="2254"/>
                  </a:lnTo>
                  <a:lnTo>
                    <a:pt x="55669" y="6806"/>
                  </a:lnTo>
                  <a:lnTo>
                    <a:pt x="37181" y="23154"/>
                  </a:lnTo>
                  <a:lnTo>
                    <a:pt x="13814" y="68142"/>
                  </a:lnTo>
                  <a:lnTo>
                    <a:pt x="0" y="111976"/>
                  </a:lnTo>
                  <a:lnTo>
                    <a:pt x="453" y="167455"/>
                  </a:lnTo>
                  <a:lnTo>
                    <a:pt x="2783" y="221836"/>
                  </a:lnTo>
                  <a:lnTo>
                    <a:pt x="10216" y="273698"/>
                  </a:lnTo>
                  <a:lnTo>
                    <a:pt x="14612" y="324812"/>
                  </a:lnTo>
                  <a:lnTo>
                    <a:pt x="16464" y="3715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7112000" y="16865600"/>
              <a:ext cx="127001" cy="50801"/>
            </a:xfrm>
            <a:custGeom>
              <a:avLst/>
              <a:gdLst/>
              <a:ahLst/>
              <a:cxnLst/>
              <a:rect l="0" t="0" r="0" b="0"/>
              <a:pathLst>
                <a:path w="127001" h="50801">
                  <a:moveTo>
                    <a:pt x="0" y="0"/>
                  </a:moveTo>
                  <a:lnTo>
                    <a:pt x="31828" y="18867"/>
                  </a:lnTo>
                  <a:lnTo>
                    <a:pt x="87243" y="37646"/>
                  </a:lnTo>
                  <a:lnTo>
                    <a:pt x="1270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7362065" y="16731283"/>
              <a:ext cx="194436" cy="324818"/>
            </a:xfrm>
            <a:custGeom>
              <a:avLst/>
              <a:gdLst/>
              <a:ahLst/>
              <a:cxnLst/>
              <a:rect l="0" t="0" r="0" b="0"/>
              <a:pathLst>
                <a:path w="194436" h="324818">
                  <a:moveTo>
                    <a:pt x="194435" y="7317"/>
                  </a:moveTo>
                  <a:lnTo>
                    <a:pt x="153879" y="0"/>
                  </a:lnTo>
                  <a:lnTo>
                    <a:pt x="109198" y="7343"/>
                  </a:lnTo>
                  <a:lnTo>
                    <a:pt x="69931" y="26767"/>
                  </a:lnTo>
                  <a:lnTo>
                    <a:pt x="49259" y="42302"/>
                  </a:lnTo>
                  <a:lnTo>
                    <a:pt x="28497" y="73657"/>
                  </a:lnTo>
                  <a:lnTo>
                    <a:pt x="4382" y="134691"/>
                  </a:lnTo>
                  <a:lnTo>
                    <a:pt x="0" y="147267"/>
                  </a:lnTo>
                  <a:lnTo>
                    <a:pt x="574" y="191932"/>
                  </a:lnTo>
                  <a:lnTo>
                    <a:pt x="16423" y="247657"/>
                  </a:lnTo>
                  <a:lnTo>
                    <a:pt x="35513" y="305186"/>
                  </a:lnTo>
                  <a:lnTo>
                    <a:pt x="42035" y="3248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7289800" y="16886701"/>
              <a:ext cx="283915" cy="169400"/>
            </a:xfrm>
            <a:custGeom>
              <a:avLst/>
              <a:gdLst/>
              <a:ahLst/>
              <a:cxnLst/>
              <a:rect l="0" t="0" r="0" b="0"/>
              <a:pathLst>
                <a:path w="283915" h="169400">
                  <a:moveTo>
                    <a:pt x="0" y="42399"/>
                  </a:moveTo>
                  <a:lnTo>
                    <a:pt x="51497" y="38635"/>
                  </a:lnTo>
                  <a:lnTo>
                    <a:pt x="100395" y="28584"/>
                  </a:lnTo>
                  <a:lnTo>
                    <a:pt x="157217" y="16669"/>
                  </a:lnTo>
                  <a:lnTo>
                    <a:pt x="204627" y="4201"/>
                  </a:lnTo>
                  <a:lnTo>
                    <a:pt x="221085" y="0"/>
                  </a:lnTo>
                  <a:lnTo>
                    <a:pt x="250660" y="2859"/>
                  </a:lnTo>
                  <a:lnTo>
                    <a:pt x="264473" y="7572"/>
                  </a:lnTo>
                  <a:lnTo>
                    <a:pt x="273682" y="16359"/>
                  </a:lnTo>
                  <a:lnTo>
                    <a:pt x="283914" y="41173"/>
                  </a:lnTo>
                  <a:lnTo>
                    <a:pt x="282933" y="93619"/>
                  </a:lnTo>
                  <a:lnTo>
                    <a:pt x="269813" y="156494"/>
                  </a:lnTo>
                  <a:lnTo>
                    <a:pt x="266700" y="169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7645400" y="167894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7700862" y="16871558"/>
              <a:ext cx="160439" cy="184543"/>
            </a:xfrm>
            <a:custGeom>
              <a:avLst/>
              <a:gdLst/>
              <a:ahLst/>
              <a:cxnLst/>
              <a:rect l="0" t="0" r="0" b="0"/>
              <a:pathLst>
                <a:path w="160439" h="184543">
                  <a:moveTo>
                    <a:pt x="160438" y="6742"/>
                  </a:moveTo>
                  <a:lnTo>
                    <a:pt x="133470" y="0"/>
                  </a:lnTo>
                  <a:lnTo>
                    <a:pt x="105178" y="4217"/>
                  </a:lnTo>
                  <a:lnTo>
                    <a:pt x="57516" y="26220"/>
                  </a:lnTo>
                  <a:lnTo>
                    <a:pt x="28617" y="47854"/>
                  </a:lnTo>
                  <a:lnTo>
                    <a:pt x="11070" y="71580"/>
                  </a:lnTo>
                  <a:lnTo>
                    <a:pt x="0" y="122222"/>
                  </a:lnTo>
                  <a:lnTo>
                    <a:pt x="8698" y="154023"/>
                  </a:lnTo>
                  <a:lnTo>
                    <a:pt x="16945" y="168430"/>
                  </a:lnTo>
                  <a:lnTo>
                    <a:pt x="28087" y="176622"/>
                  </a:lnTo>
                  <a:lnTo>
                    <a:pt x="84238" y="1845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7912100" y="16866220"/>
              <a:ext cx="200156" cy="177181"/>
            </a:xfrm>
            <a:custGeom>
              <a:avLst/>
              <a:gdLst/>
              <a:ahLst/>
              <a:cxnLst/>
              <a:rect l="0" t="0" r="0" b="0"/>
              <a:pathLst>
                <a:path w="200156" h="177181">
                  <a:moveTo>
                    <a:pt x="0" y="50180"/>
                  </a:moveTo>
                  <a:lnTo>
                    <a:pt x="20226" y="63663"/>
                  </a:lnTo>
                  <a:lnTo>
                    <a:pt x="66514" y="72050"/>
                  </a:lnTo>
                  <a:lnTo>
                    <a:pt x="127909" y="64743"/>
                  </a:lnTo>
                  <a:lnTo>
                    <a:pt x="165033" y="57594"/>
                  </a:lnTo>
                  <a:lnTo>
                    <a:pt x="179167" y="50888"/>
                  </a:lnTo>
                  <a:lnTo>
                    <a:pt x="198633" y="32150"/>
                  </a:lnTo>
                  <a:lnTo>
                    <a:pt x="200155" y="22637"/>
                  </a:lnTo>
                  <a:lnTo>
                    <a:pt x="196937" y="13475"/>
                  </a:lnTo>
                  <a:lnTo>
                    <a:pt x="190558" y="4542"/>
                  </a:lnTo>
                  <a:lnTo>
                    <a:pt x="179250" y="0"/>
                  </a:lnTo>
                  <a:lnTo>
                    <a:pt x="132447" y="347"/>
                  </a:lnTo>
                  <a:lnTo>
                    <a:pt x="91925" y="10799"/>
                  </a:lnTo>
                  <a:lnTo>
                    <a:pt x="70959" y="23740"/>
                  </a:lnTo>
                  <a:lnTo>
                    <a:pt x="55997" y="42663"/>
                  </a:lnTo>
                  <a:lnTo>
                    <a:pt x="50031" y="53636"/>
                  </a:lnTo>
                  <a:lnTo>
                    <a:pt x="47165" y="84641"/>
                  </a:lnTo>
                  <a:lnTo>
                    <a:pt x="48377" y="102788"/>
                  </a:lnTo>
                  <a:lnTo>
                    <a:pt x="61012" y="134238"/>
                  </a:lnTo>
                  <a:lnTo>
                    <a:pt x="70308" y="148552"/>
                  </a:lnTo>
                  <a:lnTo>
                    <a:pt x="84972" y="158094"/>
                  </a:lnTo>
                  <a:lnTo>
                    <a:pt x="146764" y="173410"/>
                  </a:lnTo>
                  <a:lnTo>
                    <a:pt x="165100" y="177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8371836" y="16738600"/>
              <a:ext cx="60965" cy="330201"/>
            </a:xfrm>
            <a:custGeom>
              <a:avLst/>
              <a:gdLst/>
              <a:ahLst/>
              <a:cxnLst/>
              <a:rect l="0" t="0" r="0" b="0"/>
              <a:pathLst>
                <a:path w="60965" h="330201">
                  <a:moveTo>
                    <a:pt x="60964" y="0"/>
                  </a:moveTo>
                  <a:lnTo>
                    <a:pt x="37097" y="51498"/>
                  </a:lnTo>
                  <a:lnTo>
                    <a:pt x="18933" y="108480"/>
                  </a:lnTo>
                  <a:lnTo>
                    <a:pt x="6020" y="157418"/>
                  </a:lnTo>
                  <a:lnTo>
                    <a:pt x="0" y="207666"/>
                  </a:lnTo>
                  <a:lnTo>
                    <a:pt x="2354" y="248929"/>
                  </a:lnTo>
                  <a:lnTo>
                    <a:pt x="11613" y="300946"/>
                  </a:lnTo>
                  <a:lnTo>
                    <a:pt x="22864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8343900" y="16728487"/>
              <a:ext cx="239231" cy="287083"/>
            </a:xfrm>
            <a:custGeom>
              <a:avLst/>
              <a:gdLst/>
              <a:ahLst/>
              <a:cxnLst/>
              <a:rect l="0" t="0" r="0" b="0"/>
              <a:pathLst>
                <a:path w="239231" h="287083">
                  <a:moveTo>
                    <a:pt x="0" y="10113"/>
                  </a:moveTo>
                  <a:lnTo>
                    <a:pt x="62785" y="61"/>
                  </a:lnTo>
                  <a:lnTo>
                    <a:pt x="106927" y="0"/>
                  </a:lnTo>
                  <a:lnTo>
                    <a:pt x="154767" y="4678"/>
                  </a:lnTo>
                  <a:lnTo>
                    <a:pt x="209076" y="21987"/>
                  </a:lnTo>
                  <a:lnTo>
                    <a:pt x="218406" y="32140"/>
                  </a:lnTo>
                  <a:lnTo>
                    <a:pt x="223215" y="44553"/>
                  </a:lnTo>
                  <a:lnTo>
                    <a:pt x="225010" y="58473"/>
                  </a:lnTo>
                  <a:lnTo>
                    <a:pt x="221973" y="70574"/>
                  </a:lnTo>
                  <a:lnTo>
                    <a:pt x="207311" y="91548"/>
                  </a:lnTo>
                  <a:lnTo>
                    <a:pt x="179157" y="106513"/>
                  </a:lnTo>
                  <a:lnTo>
                    <a:pt x="127402" y="119109"/>
                  </a:lnTo>
                  <a:lnTo>
                    <a:pt x="76319" y="126604"/>
                  </a:lnTo>
                  <a:lnTo>
                    <a:pt x="43797" y="131031"/>
                  </a:lnTo>
                  <a:lnTo>
                    <a:pt x="15232" y="128295"/>
                  </a:lnTo>
                  <a:lnTo>
                    <a:pt x="12978" y="124179"/>
                  </a:lnTo>
                  <a:lnTo>
                    <a:pt x="18529" y="118613"/>
                  </a:lnTo>
                  <a:lnTo>
                    <a:pt x="29286" y="112079"/>
                  </a:lnTo>
                  <a:lnTo>
                    <a:pt x="56290" y="108583"/>
                  </a:lnTo>
                  <a:lnTo>
                    <a:pt x="110753" y="114548"/>
                  </a:lnTo>
                  <a:lnTo>
                    <a:pt x="169223" y="129016"/>
                  </a:lnTo>
                  <a:lnTo>
                    <a:pt x="199388" y="146215"/>
                  </a:lnTo>
                  <a:lnTo>
                    <a:pt x="226906" y="172672"/>
                  </a:lnTo>
                  <a:lnTo>
                    <a:pt x="234526" y="187631"/>
                  </a:lnTo>
                  <a:lnTo>
                    <a:pt x="239230" y="219302"/>
                  </a:lnTo>
                  <a:lnTo>
                    <a:pt x="235687" y="232828"/>
                  </a:lnTo>
                  <a:lnTo>
                    <a:pt x="220461" y="255383"/>
                  </a:lnTo>
                  <a:lnTo>
                    <a:pt x="188089" y="277205"/>
                  </a:lnTo>
                  <a:lnTo>
                    <a:pt x="129084" y="287082"/>
                  </a:lnTo>
                  <a:lnTo>
                    <a:pt x="81207" y="285971"/>
                  </a:lnTo>
                  <a:lnTo>
                    <a:pt x="25400" y="264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8656680" y="16738600"/>
              <a:ext cx="131721" cy="140264"/>
            </a:xfrm>
            <a:custGeom>
              <a:avLst/>
              <a:gdLst/>
              <a:ahLst/>
              <a:cxnLst/>
              <a:rect l="0" t="0" r="0" b="0"/>
              <a:pathLst>
                <a:path w="131721" h="140264">
                  <a:moveTo>
                    <a:pt x="30120" y="0"/>
                  </a:moveTo>
                  <a:lnTo>
                    <a:pt x="11253" y="21689"/>
                  </a:lnTo>
                  <a:lnTo>
                    <a:pt x="1509" y="42095"/>
                  </a:lnTo>
                  <a:lnTo>
                    <a:pt x="0" y="69038"/>
                  </a:lnTo>
                  <a:lnTo>
                    <a:pt x="5445" y="97006"/>
                  </a:lnTo>
                  <a:lnTo>
                    <a:pt x="17272" y="118842"/>
                  </a:lnTo>
                  <a:lnTo>
                    <a:pt x="39462" y="134193"/>
                  </a:lnTo>
                  <a:lnTo>
                    <a:pt x="53281" y="140263"/>
                  </a:lnTo>
                  <a:lnTo>
                    <a:pt x="83688" y="139480"/>
                  </a:lnTo>
                  <a:lnTo>
                    <a:pt x="13172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8737600" y="16675100"/>
              <a:ext cx="88901" cy="419101"/>
            </a:xfrm>
            <a:custGeom>
              <a:avLst/>
              <a:gdLst/>
              <a:ahLst/>
              <a:cxnLst/>
              <a:rect l="0" t="0" r="0" b="0"/>
              <a:pathLst>
                <a:path w="88901" h="419101">
                  <a:moveTo>
                    <a:pt x="88900" y="0"/>
                  </a:moveTo>
                  <a:lnTo>
                    <a:pt x="64481" y="59772"/>
                  </a:lnTo>
                  <a:lnTo>
                    <a:pt x="54854" y="120721"/>
                  </a:lnTo>
                  <a:lnTo>
                    <a:pt x="45259" y="178919"/>
                  </a:lnTo>
                  <a:lnTo>
                    <a:pt x="40222" y="231911"/>
                  </a:lnTo>
                  <a:lnTo>
                    <a:pt x="31986" y="283361"/>
                  </a:lnTo>
                  <a:lnTo>
                    <a:pt x="27352" y="341095"/>
                  </a:lnTo>
                  <a:lnTo>
                    <a:pt x="8330" y="399301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6140058" y="17284700"/>
              <a:ext cx="159143" cy="304801"/>
            </a:xfrm>
            <a:custGeom>
              <a:avLst/>
              <a:gdLst/>
              <a:ahLst/>
              <a:cxnLst/>
              <a:rect l="0" t="0" r="0" b="0"/>
              <a:pathLst>
                <a:path w="159143" h="304801">
                  <a:moveTo>
                    <a:pt x="6742" y="0"/>
                  </a:moveTo>
                  <a:lnTo>
                    <a:pt x="6742" y="62787"/>
                  </a:lnTo>
                  <a:lnTo>
                    <a:pt x="6742" y="106927"/>
                  </a:lnTo>
                  <a:lnTo>
                    <a:pt x="6742" y="154767"/>
                  </a:lnTo>
                  <a:lnTo>
                    <a:pt x="0" y="215818"/>
                  </a:lnTo>
                  <a:lnTo>
                    <a:pt x="836" y="222901"/>
                  </a:lnTo>
                  <a:lnTo>
                    <a:pt x="4216" y="221979"/>
                  </a:lnTo>
                  <a:lnTo>
                    <a:pt x="9291" y="215719"/>
                  </a:lnTo>
                  <a:lnTo>
                    <a:pt x="35684" y="157114"/>
                  </a:lnTo>
                  <a:lnTo>
                    <a:pt x="52061" y="138973"/>
                  </a:lnTo>
                  <a:lnTo>
                    <a:pt x="73450" y="126206"/>
                  </a:lnTo>
                  <a:lnTo>
                    <a:pt x="85081" y="126471"/>
                  </a:lnTo>
                  <a:lnTo>
                    <a:pt x="109292" y="138054"/>
                  </a:lnTo>
                  <a:lnTo>
                    <a:pt x="130402" y="164838"/>
                  </a:lnTo>
                  <a:lnTo>
                    <a:pt x="146368" y="198850"/>
                  </a:lnTo>
                  <a:lnTo>
                    <a:pt x="155357" y="248321"/>
                  </a:lnTo>
                  <a:lnTo>
                    <a:pt x="159142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6375400" y="17385677"/>
              <a:ext cx="190501" cy="198831"/>
            </a:xfrm>
            <a:custGeom>
              <a:avLst/>
              <a:gdLst/>
              <a:ahLst/>
              <a:cxnLst/>
              <a:rect l="0" t="0" r="0" b="0"/>
              <a:pathLst>
                <a:path w="190501" h="198831">
                  <a:moveTo>
                    <a:pt x="0" y="51423"/>
                  </a:moveTo>
                  <a:lnTo>
                    <a:pt x="13484" y="71650"/>
                  </a:lnTo>
                  <a:lnTo>
                    <a:pt x="23101" y="77607"/>
                  </a:lnTo>
                  <a:lnTo>
                    <a:pt x="48837" y="84227"/>
                  </a:lnTo>
                  <a:lnTo>
                    <a:pt x="79091" y="79645"/>
                  </a:lnTo>
                  <a:lnTo>
                    <a:pt x="137762" y="60447"/>
                  </a:lnTo>
                  <a:lnTo>
                    <a:pt x="160476" y="44146"/>
                  </a:lnTo>
                  <a:lnTo>
                    <a:pt x="170484" y="33872"/>
                  </a:lnTo>
                  <a:lnTo>
                    <a:pt x="174334" y="24200"/>
                  </a:lnTo>
                  <a:lnTo>
                    <a:pt x="174078" y="14929"/>
                  </a:lnTo>
                  <a:lnTo>
                    <a:pt x="171085" y="5928"/>
                  </a:lnTo>
                  <a:lnTo>
                    <a:pt x="162034" y="1338"/>
                  </a:lnTo>
                  <a:lnTo>
                    <a:pt x="133163" y="0"/>
                  </a:lnTo>
                  <a:lnTo>
                    <a:pt x="77242" y="20664"/>
                  </a:lnTo>
                  <a:lnTo>
                    <a:pt x="36214" y="46856"/>
                  </a:lnTo>
                  <a:lnTo>
                    <a:pt x="19388" y="67738"/>
                  </a:lnTo>
                  <a:lnTo>
                    <a:pt x="8617" y="92540"/>
                  </a:lnTo>
                  <a:lnTo>
                    <a:pt x="3830" y="122378"/>
                  </a:lnTo>
                  <a:lnTo>
                    <a:pt x="9228" y="146929"/>
                  </a:lnTo>
                  <a:lnTo>
                    <a:pt x="35689" y="185686"/>
                  </a:lnTo>
                  <a:lnTo>
                    <a:pt x="62899" y="195763"/>
                  </a:lnTo>
                  <a:lnTo>
                    <a:pt x="95688" y="198830"/>
                  </a:lnTo>
                  <a:lnTo>
                    <a:pt x="151232" y="189300"/>
                  </a:lnTo>
                  <a:lnTo>
                    <a:pt x="190500" y="1784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6779382" y="17360238"/>
              <a:ext cx="154819" cy="203863"/>
            </a:xfrm>
            <a:custGeom>
              <a:avLst/>
              <a:gdLst/>
              <a:ahLst/>
              <a:cxnLst/>
              <a:rect l="0" t="0" r="0" b="0"/>
              <a:pathLst>
                <a:path w="154819" h="203863">
                  <a:moveTo>
                    <a:pt x="154818" y="26062"/>
                  </a:moveTo>
                  <a:lnTo>
                    <a:pt x="134592" y="5835"/>
                  </a:lnTo>
                  <a:lnTo>
                    <a:pt x="124400" y="1290"/>
                  </a:lnTo>
                  <a:lnTo>
                    <a:pt x="101788" y="0"/>
                  </a:lnTo>
                  <a:lnTo>
                    <a:pt x="81390" y="7894"/>
                  </a:lnTo>
                  <a:lnTo>
                    <a:pt x="20604" y="54087"/>
                  </a:lnTo>
                  <a:lnTo>
                    <a:pt x="4386" y="78029"/>
                  </a:lnTo>
                  <a:lnTo>
                    <a:pt x="0" y="106544"/>
                  </a:lnTo>
                  <a:lnTo>
                    <a:pt x="806" y="122050"/>
                  </a:lnTo>
                  <a:lnTo>
                    <a:pt x="12990" y="150568"/>
                  </a:lnTo>
                  <a:lnTo>
                    <a:pt x="22166" y="164099"/>
                  </a:lnTo>
                  <a:lnTo>
                    <a:pt x="47414" y="182896"/>
                  </a:lnTo>
                  <a:lnTo>
                    <a:pt x="91318" y="2038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6943938" y="17360900"/>
              <a:ext cx="155363" cy="188655"/>
            </a:xfrm>
            <a:custGeom>
              <a:avLst/>
              <a:gdLst/>
              <a:ahLst/>
              <a:cxnLst/>
              <a:rect l="0" t="0" r="0" b="0"/>
              <a:pathLst>
                <a:path w="155363" h="188655">
                  <a:moveTo>
                    <a:pt x="129962" y="0"/>
                  </a:moveTo>
                  <a:lnTo>
                    <a:pt x="78465" y="17579"/>
                  </a:lnTo>
                  <a:lnTo>
                    <a:pt x="65998" y="24419"/>
                  </a:lnTo>
                  <a:lnTo>
                    <a:pt x="28224" y="67756"/>
                  </a:lnTo>
                  <a:lnTo>
                    <a:pt x="3705" y="111798"/>
                  </a:lnTo>
                  <a:lnTo>
                    <a:pt x="0" y="142351"/>
                  </a:lnTo>
                  <a:lnTo>
                    <a:pt x="987" y="158401"/>
                  </a:lnTo>
                  <a:lnTo>
                    <a:pt x="7290" y="170512"/>
                  </a:lnTo>
                  <a:lnTo>
                    <a:pt x="29345" y="187731"/>
                  </a:lnTo>
                  <a:lnTo>
                    <a:pt x="41717" y="188654"/>
                  </a:lnTo>
                  <a:lnTo>
                    <a:pt x="66753" y="178391"/>
                  </a:lnTo>
                  <a:lnTo>
                    <a:pt x="84466" y="159719"/>
                  </a:lnTo>
                  <a:lnTo>
                    <a:pt x="107334" y="113236"/>
                  </a:lnTo>
                  <a:lnTo>
                    <a:pt x="114320" y="62401"/>
                  </a:lnTo>
                  <a:lnTo>
                    <a:pt x="113890" y="55711"/>
                  </a:lnTo>
                  <a:lnTo>
                    <a:pt x="112192" y="56896"/>
                  </a:lnTo>
                  <a:lnTo>
                    <a:pt x="109649" y="63331"/>
                  </a:lnTo>
                  <a:lnTo>
                    <a:pt x="114349" y="85533"/>
                  </a:lnTo>
                  <a:lnTo>
                    <a:pt x="145362" y="147723"/>
                  </a:lnTo>
                  <a:lnTo>
                    <a:pt x="155362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7175500" y="17344237"/>
              <a:ext cx="152401" cy="170033"/>
            </a:xfrm>
            <a:custGeom>
              <a:avLst/>
              <a:gdLst/>
              <a:ahLst/>
              <a:cxnLst/>
              <a:rect l="0" t="0" r="0" b="0"/>
              <a:pathLst>
                <a:path w="152401" h="170033">
                  <a:moveTo>
                    <a:pt x="0" y="3963"/>
                  </a:moveTo>
                  <a:lnTo>
                    <a:pt x="0" y="56070"/>
                  </a:lnTo>
                  <a:lnTo>
                    <a:pt x="0" y="99087"/>
                  </a:lnTo>
                  <a:lnTo>
                    <a:pt x="0" y="142666"/>
                  </a:lnTo>
                  <a:lnTo>
                    <a:pt x="0" y="170032"/>
                  </a:lnTo>
                  <a:lnTo>
                    <a:pt x="3763" y="129899"/>
                  </a:lnTo>
                  <a:lnTo>
                    <a:pt x="23073" y="68734"/>
                  </a:lnTo>
                  <a:lnTo>
                    <a:pt x="60075" y="21621"/>
                  </a:lnTo>
                  <a:lnTo>
                    <a:pt x="98390" y="2453"/>
                  </a:lnTo>
                  <a:lnTo>
                    <a:pt x="121810" y="0"/>
                  </a:lnTo>
                  <a:lnTo>
                    <a:pt x="152400" y="39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7353300" y="173609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0" y="190500"/>
                  </a:moveTo>
                  <a:lnTo>
                    <a:pt x="24419" y="130728"/>
                  </a:lnTo>
                  <a:lnTo>
                    <a:pt x="54272" y="83263"/>
                  </a:lnTo>
                  <a:lnTo>
                    <a:pt x="93558" y="22301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7584488" y="17411700"/>
              <a:ext cx="10113" cy="139701"/>
            </a:xfrm>
            <a:custGeom>
              <a:avLst/>
              <a:gdLst/>
              <a:ahLst/>
              <a:cxnLst/>
              <a:rect l="0" t="0" r="0" b="0"/>
              <a:pathLst>
                <a:path w="10113" h="139701">
                  <a:moveTo>
                    <a:pt x="10112" y="0"/>
                  </a:moveTo>
                  <a:lnTo>
                    <a:pt x="6349" y="55259"/>
                  </a:lnTo>
                  <a:lnTo>
                    <a:pt x="60" y="102921"/>
                  </a:lnTo>
                  <a:lnTo>
                    <a:pt x="0" y="128998"/>
                  </a:lnTo>
                  <a:lnTo>
                    <a:pt x="1960" y="133976"/>
                  </a:lnTo>
                  <a:lnTo>
                    <a:pt x="10112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7645400" y="17342667"/>
              <a:ext cx="215901" cy="208734"/>
            </a:xfrm>
            <a:custGeom>
              <a:avLst/>
              <a:gdLst/>
              <a:ahLst/>
              <a:cxnLst/>
              <a:rect l="0" t="0" r="0" b="0"/>
              <a:pathLst>
                <a:path w="215901" h="208734">
                  <a:moveTo>
                    <a:pt x="0" y="69033"/>
                  </a:moveTo>
                  <a:lnTo>
                    <a:pt x="13484" y="82516"/>
                  </a:lnTo>
                  <a:lnTo>
                    <a:pt x="38919" y="89137"/>
                  </a:lnTo>
                  <a:lnTo>
                    <a:pt x="89143" y="92864"/>
                  </a:lnTo>
                  <a:lnTo>
                    <a:pt x="122875" y="90914"/>
                  </a:lnTo>
                  <a:lnTo>
                    <a:pt x="156681" y="80638"/>
                  </a:lnTo>
                  <a:lnTo>
                    <a:pt x="182995" y="62902"/>
                  </a:lnTo>
                  <a:lnTo>
                    <a:pt x="193963" y="52246"/>
                  </a:lnTo>
                  <a:lnTo>
                    <a:pt x="198454" y="40908"/>
                  </a:lnTo>
                  <a:lnTo>
                    <a:pt x="198624" y="29116"/>
                  </a:lnTo>
                  <a:lnTo>
                    <a:pt x="195916" y="17022"/>
                  </a:lnTo>
                  <a:lnTo>
                    <a:pt x="188466" y="8959"/>
                  </a:lnTo>
                  <a:lnTo>
                    <a:pt x="165136" y="0"/>
                  </a:lnTo>
                  <a:lnTo>
                    <a:pt x="135953" y="3544"/>
                  </a:lnTo>
                  <a:lnTo>
                    <a:pt x="106990" y="14526"/>
                  </a:lnTo>
                  <a:lnTo>
                    <a:pt x="84710" y="28815"/>
                  </a:lnTo>
                  <a:lnTo>
                    <a:pt x="69164" y="48337"/>
                  </a:lnTo>
                  <a:lnTo>
                    <a:pt x="63043" y="59469"/>
                  </a:lnTo>
                  <a:lnTo>
                    <a:pt x="54428" y="108846"/>
                  </a:lnTo>
                  <a:lnTo>
                    <a:pt x="63702" y="144112"/>
                  </a:lnTo>
                  <a:lnTo>
                    <a:pt x="72101" y="161420"/>
                  </a:lnTo>
                  <a:lnTo>
                    <a:pt x="100249" y="188176"/>
                  </a:lnTo>
                  <a:lnTo>
                    <a:pt x="117632" y="199261"/>
                  </a:lnTo>
                  <a:lnTo>
                    <a:pt x="155763" y="207817"/>
                  </a:lnTo>
                  <a:lnTo>
                    <a:pt x="215900" y="2087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7912983" y="17195800"/>
              <a:ext cx="164218" cy="333305"/>
            </a:xfrm>
            <a:custGeom>
              <a:avLst/>
              <a:gdLst/>
              <a:ahLst/>
              <a:cxnLst/>
              <a:rect l="0" t="0" r="0" b="0"/>
              <a:pathLst>
                <a:path w="164218" h="333305">
                  <a:moveTo>
                    <a:pt x="164217" y="0"/>
                  </a:moveTo>
                  <a:lnTo>
                    <a:pt x="150733" y="26969"/>
                  </a:lnTo>
                  <a:lnTo>
                    <a:pt x="144113" y="66548"/>
                  </a:lnTo>
                  <a:lnTo>
                    <a:pt x="141170" y="117066"/>
                  </a:lnTo>
                  <a:lnTo>
                    <a:pt x="139863" y="172444"/>
                  </a:lnTo>
                  <a:lnTo>
                    <a:pt x="145869" y="232187"/>
                  </a:lnTo>
                  <a:lnTo>
                    <a:pt x="156586" y="283442"/>
                  </a:lnTo>
                  <a:lnTo>
                    <a:pt x="159129" y="287739"/>
                  </a:lnTo>
                  <a:lnTo>
                    <a:pt x="160825" y="283549"/>
                  </a:lnTo>
                  <a:lnTo>
                    <a:pt x="161299" y="261488"/>
                  </a:lnTo>
                  <a:lnTo>
                    <a:pt x="156805" y="232870"/>
                  </a:lnTo>
                  <a:lnTo>
                    <a:pt x="150809" y="221568"/>
                  </a:lnTo>
                  <a:lnTo>
                    <a:pt x="132858" y="205248"/>
                  </a:lnTo>
                  <a:lnTo>
                    <a:pt x="103242" y="200817"/>
                  </a:lnTo>
                  <a:lnTo>
                    <a:pt x="67972" y="206375"/>
                  </a:lnTo>
                  <a:lnTo>
                    <a:pt x="33482" y="222955"/>
                  </a:lnTo>
                  <a:lnTo>
                    <a:pt x="10628" y="248199"/>
                  </a:lnTo>
                  <a:lnTo>
                    <a:pt x="2558" y="262832"/>
                  </a:lnTo>
                  <a:lnTo>
                    <a:pt x="0" y="278233"/>
                  </a:lnTo>
                  <a:lnTo>
                    <a:pt x="4683" y="310395"/>
                  </a:lnTo>
                  <a:lnTo>
                    <a:pt x="12705" y="321230"/>
                  </a:lnTo>
                  <a:lnTo>
                    <a:pt x="23698" y="328454"/>
                  </a:lnTo>
                  <a:lnTo>
                    <a:pt x="36671" y="333270"/>
                  </a:lnTo>
                  <a:lnTo>
                    <a:pt x="81897" y="333304"/>
                  </a:lnTo>
                  <a:lnTo>
                    <a:pt x="106934" y="324055"/>
                  </a:lnTo>
                  <a:lnTo>
                    <a:pt x="126058" y="310535"/>
                  </a:lnTo>
                  <a:lnTo>
                    <a:pt x="151517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7594600" y="17233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8340492" y="17322800"/>
              <a:ext cx="171691" cy="201813"/>
            </a:xfrm>
            <a:custGeom>
              <a:avLst/>
              <a:gdLst/>
              <a:ahLst/>
              <a:cxnLst/>
              <a:rect l="0" t="0" r="0" b="0"/>
              <a:pathLst>
                <a:path w="171691" h="201813">
                  <a:moveTo>
                    <a:pt x="54208" y="0"/>
                  </a:moveTo>
                  <a:lnTo>
                    <a:pt x="33982" y="20227"/>
                  </a:lnTo>
                  <a:lnTo>
                    <a:pt x="14662" y="66514"/>
                  </a:lnTo>
                  <a:lnTo>
                    <a:pt x="0" y="124913"/>
                  </a:lnTo>
                  <a:lnTo>
                    <a:pt x="2364" y="158528"/>
                  </a:lnTo>
                  <a:lnTo>
                    <a:pt x="6946" y="173419"/>
                  </a:lnTo>
                  <a:lnTo>
                    <a:pt x="17055" y="184758"/>
                  </a:lnTo>
                  <a:lnTo>
                    <a:pt x="47103" y="201118"/>
                  </a:lnTo>
                  <a:lnTo>
                    <a:pt x="64993" y="201812"/>
                  </a:lnTo>
                  <a:lnTo>
                    <a:pt x="103687" y="191295"/>
                  </a:lnTo>
                  <a:lnTo>
                    <a:pt x="144912" y="168314"/>
                  </a:lnTo>
                  <a:lnTo>
                    <a:pt x="161784" y="148185"/>
                  </a:lnTo>
                  <a:lnTo>
                    <a:pt x="168258" y="136889"/>
                  </a:lnTo>
                  <a:lnTo>
                    <a:pt x="171690" y="105525"/>
                  </a:lnTo>
                  <a:lnTo>
                    <a:pt x="170630" y="87283"/>
                  </a:lnTo>
                  <a:lnTo>
                    <a:pt x="158161" y="55727"/>
                  </a:lnTo>
                  <a:lnTo>
                    <a:pt x="148911" y="41385"/>
                  </a:lnTo>
                  <a:lnTo>
                    <a:pt x="137098" y="31823"/>
                  </a:lnTo>
                  <a:lnTo>
                    <a:pt x="108922" y="21199"/>
                  </a:lnTo>
                  <a:lnTo>
                    <a:pt x="81347" y="24003"/>
                  </a:lnTo>
                  <a:lnTo>
                    <a:pt x="28808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8603283" y="17297400"/>
              <a:ext cx="126432" cy="214179"/>
            </a:xfrm>
            <a:custGeom>
              <a:avLst/>
              <a:gdLst/>
              <a:ahLst/>
              <a:cxnLst/>
              <a:rect l="0" t="0" r="0" b="0"/>
              <a:pathLst>
                <a:path w="126432" h="214179">
                  <a:moveTo>
                    <a:pt x="7317" y="88900"/>
                  </a:moveTo>
                  <a:lnTo>
                    <a:pt x="0" y="139595"/>
                  </a:lnTo>
                  <a:lnTo>
                    <a:pt x="3124" y="177282"/>
                  </a:lnTo>
                  <a:lnTo>
                    <a:pt x="8756" y="191567"/>
                  </a:lnTo>
                  <a:lnTo>
                    <a:pt x="26301" y="211200"/>
                  </a:lnTo>
                  <a:lnTo>
                    <a:pt x="38317" y="214178"/>
                  </a:lnTo>
                  <a:lnTo>
                    <a:pt x="66721" y="209961"/>
                  </a:lnTo>
                  <a:lnTo>
                    <a:pt x="107703" y="184976"/>
                  </a:lnTo>
                  <a:lnTo>
                    <a:pt x="116575" y="171295"/>
                  </a:lnTo>
                  <a:lnTo>
                    <a:pt x="126431" y="137280"/>
                  </a:lnTo>
                  <a:lnTo>
                    <a:pt x="125238" y="78462"/>
                  </a:lnTo>
                  <a:lnTo>
                    <a:pt x="109206" y="29832"/>
                  </a:lnTo>
                  <a:lnTo>
                    <a:pt x="102054" y="19889"/>
                  </a:lnTo>
                  <a:lnTo>
                    <a:pt x="708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8832911" y="17246600"/>
              <a:ext cx="18990" cy="254001"/>
            </a:xfrm>
            <a:custGeom>
              <a:avLst/>
              <a:gdLst/>
              <a:ahLst/>
              <a:cxnLst/>
              <a:rect l="0" t="0" r="0" b="0"/>
              <a:pathLst>
                <a:path w="18990" h="254001">
                  <a:moveTo>
                    <a:pt x="6289" y="0"/>
                  </a:moveTo>
                  <a:lnTo>
                    <a:pt x="2526" y="59023"/>
                  </a:lnTo>
                  <a:lnTo>
                    <a:pt x="0" y="120500"/>
                  </a:lnTo>
                  <a:lnTo>
                    <a:pt x="4905" y="165033"/>
                  </a:lnTo>
                  <a:lnTo>
                    <a:pt x="15789" y="228326"/>
                  </a:lnTo>
                  <a:lnTo>
                    <a:pt x="18989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8763000" y="173355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34651" y="8728"/>
                  </a:lnTo>
                  <a:lnTo>
                    <a:pt x="93993" y="11523"/>
                  </a:lnTo>
                  <a:lnTo>
                    <a:pt x="149833" y="12351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3177068" y="17767300"/>
              <a:ext cx="201133" cy="380968"/>
            </a:xfrm>
            <a:custGeom>
              <a:avLst/>
              <a:gdLst/>
              <a:ahLst/>
              <a:cxnLst/>
              <a:rect l="0" t="0" r="0" b="0"/>
              <a:pathLst>
                <a:path w="201133" h="380968">
                  <a:moveTo>
                    <a:pt x="201132" y="0"/>
                  </a:moveTo>
                  <a:lnTo>
                    <a:pt x="192404" y="49284"/>
                  </a:lnTo>
                  <a:lnTo>
                    <a:pt x="190197" y="81642"/>
                  </a:lnTo>
                  <a:lnTo>
                    <a:pt x="188198" y="84062"/>
                  </a:lnTo>
                  <a:lnTo>
                    <a:pt x="171087" y="42162"/>
                  </a:lnTo>
                  <a:lnTo>
                    <a:pt x="164168" y="32341"/>
                  </a:lnTo>
                  <a:lnTo>
                    <a:pt x="153912" y="25794"/>
                  </a:lnTo>
                  <a:lnTo>
                    <a:pt x="127464" y="18520"/>
                  </a:lnTo>
                  <a:lnTo>
                    <a:pt x="113920" y="20813"/>
                  </a:lnTo>
                  <a:lnTo>
                    <a:pt x="76043" y="42856"/>
                  </a:lnTo>
                  <a:lnTo>
                    <a:pt x="46319" y="70710"/>
                  </a:lnTo>
                  <a:lnTo>
                    <a:pt x="21049" y="113457"/>
                  </a:lnTo>
                  <a:lnTo>
                    <a:pt x="5409" y="161871"/>
                  </a:lnTo>
                  <a:lnTo>
                    <a:pt x="147" y="211964"/>
                  </a:lnTo>
                  <a:lnTo>
                    <a:pt x="0" y="262555"/>
                  </a:lnTo>
                  <a:lnTo>
                    <a:pt x="9677" y="311882"/>
                  </a:lnTo>
                  <a:lnTo>
                    <a:pt x="22437" y="340402"/>
                  </a:lnTo>
                  <a:lnTo>
                    <a:pt x="45042" y="363427"/>
                  </a:lnTo>
                  <a:lnTo>
                    <a:pt x="58972" y="373518"/>
                  </a:lnTo>
                  <a:lnTo>
                    <a:pt x="85739" y="380967"/>
                  </a:lnTo>
                  <a:lnTo>
                    <a:pt x="111746" y="378163"/>
                  </a:lnTo>
                  <a:lnTo>
                    <a:pt x="148777" y="360718"/>
                  </a:lnTo>
                  <a:lnTo>
                    <a:pt x="188432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3479800" y="17780000"/>
              <a:ext cx="12701" cy="317501"/>
            </a:xfrm>
            <a:custGeom>
              <a:avLst/>
              <a:gdLst/>
              <a:ahLst/>
              <a:cxnLst/>
              <a:rect l="0" t="0" r="0" b="0"/>
              <a:pathLst>
                <a:path w="12701" h="317501">
                  <a:moveTo>
                    <a:pt x="12700" y="0"/>
                  </a:moveTo>
                  <a:lnTo>
                    <a:pt x="12700" y="62787"/>
                  </a:lnTo>
                  <a:lnTo>
                    <a:pt x="8937" y="119262"/>
                  </a:lnTo>
                  <a:lnTo>
                    <a:pt x="2648" y="174096"/>
                  </a:lnTo>
                  <a:lnTo>
                    <a:pt x="1177" y="218487"/>
                  </a:lnTo>
                  <a:lnTo>
                    <a:pt x="349" y="277501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3556000" y="17880946"/>
              <a:ext cx="215901" cy="223117"/>
            </a:xfrm>
            <a:custGeom>
              <a:avLst/>
              <a:gdLst/>
              <a:ahLst/>
              <a:cxnLst/>
              <a:rect l="0" t="0" r="0" b="0"/>
              <a:pathLst>
                <a:path w="215901" h="223117">
                  <a:moveTo>
                    <a:pt x="0" y="102254"/>
                  </a:moveTo>
                  <a:lnTo>
                    <a:pt x="13484" y="115737"/>
                  </a:lnTo>
                  <a:lnTo>
                    <a:pt x="48837" y="130865"/>
                  </a:lnTo>
                  <a:lnTo>
                    <a:pt x="101802" y="130801"/>
                  </a:lnTo>
                  <a:lnTo>
                    <a:pt x="155439" y="108361"/>
                  </a:lnTo>
                  <a:lnTo>
                    <a:pt x="178680" y="82861"/>
                  </a:lnTo>
                  <a:lnTo>
                    <a:pt x="186853" y="68158"/>
                  </a:lnTo>
                  <a:lnTo>
                    <a:pt x="192172" y="40534"/>
                  </a:lnTo>
                  <a:lnTo>
                    <a:pt x="191615" y="27242"/>
                  </a:lnTo>
                  <a:lnTo>
                    <a:pt x="187010" y="16968"/>
                  </a:lnTo>
                  <a:lnTo>
                    <a:pt x="170604" y="1789"/>
                  </a:lnTo>
                  <a:lnTo>
                    <a:pt x="158892" y="0"/>
                  </a:lnTo>
                  <a:lnTo>
                    <a:pt x="130826" y="5537"/>
                  </a:lnTo>
                  <a:lnTo>
                    <a:pt x="96775" y="24522"/>
                  </a:lnTo>
                  <a:lnTo>
                    <a:pt x="62071" y="68247"/>
                  </a:lnTo>
                  <a:lnTo>
                    <a:pt x="52517" y="105955"/>
                  </a:lnTo>
                  <a:lnTo>
                    <a:pt x="55071" y="159323"/>
                  </a:lnTo>
                  <a:lnTo>
                    <a:pt x="57881" y="174167"/>
                  </a:lnTo>
                  <a:lnTo>
                    <a:pt x="66809" y="186884"/>
                  </a:lnTo>
                  <a:lnTo>
                    <a:pt x="95545" y="208542"/>
                  </a:lnTo>
                  <a:lnTo>
                    <a:pt x="151390" y="223116"/>
                  </a:lnTo>
                  <a:lnTo>
                    <a:pt x="180644" y="219000"/>
                  </a:lnTo>
                  <a:lnTo>
                    <a:pt x="215900" y="203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3860800" y="17868900"/>
              <a:ext cx="419101" cy="227322"/>
            </a:xfrm>
            <a:custGeom>
              <a:avLst/>
              <a:gdLst/>
              <a:ahLst/>
              <a:cxnLst/>
              <a:rect l="0" t="0" r="0" b="0"/>
              <a:pathLst>
                <a:path w="419101" h="227322">
                  <a:moveTo>
                    <a:pt x="0" y="0"/>
                  </a:moveTo>
                  <a:lnTo>
                    <a:pt x="3763" y="51498"/>
                  </a:lnTo>
                  <a:lnTo>
                    <a:pt x="21662" y="114391"/>
                  </a:lnTo>
                  <a:lnTo>
                    <a:pt x="38198" y="168881"/>
                  </a:lnTo>
                  <a:lnTo>
                    <a:pt x="48021" y="197825"/>
                  </a:lnTo>
                  <a:lnTo>
                    <a:pt x="61795" y="220097"/>
                  </a:lnTo>
                  <a:lnTo>
                    <a:pt x="69419" y="221520"/>
                  </a:lnTo>
                  <a:lnTo>
                    <a:pt x="77324" y="216824"/>
                  </a:lnTo>
                  <a:lnTo>
                    <a:pt x="85416" y="208049"/>
                  </a:lnTo>
                  <a:lnTo>
                    <a:pt x="103547" y="155248"/>
                  </a:lnTo>
                  <a:lnTo>
                    <a:pt x="111114" y="99465"/>
                  </a:lnTo>
                  <a:lnTo>
                    <a:pt x="123809" y="40187"/>
                  </a:lnTo>
                  <a:lnTo>
                    <a:pt x="131697" y="13627"/>
                  </a:lnTo>
                  <a:lnTo>
                    <a:pt x="134365" y="10495"/>
                  </a:lnTo>
                  <a:lnTo>
                    <a:pt x="136143" y="14053"/>
                  </a:lnTo>
                  <a:lnTo>
                    <a:pt x="140941" y="31646"/>
                  </a:lnTo>
                  <a:lnTo>
                    <a:pt x="167018" y="81197"/>
                  </a:lnTo>
                  <a:lnTo>
                    <a:pt x="199346" y="131437"/>
                  </a:lnTo>
                  <a:lnTo>
                    <a:pt x="210508" y="137013"/>
                  </a:lnTo>
                  <a:lnTo>
                    <a:pt x="237963" y="139446"/>
                  </a:lnTo>
                  <a:lnTo>
                    <a:pt x="268980" y="128298"/>
                  </a:lnTo>
                  <a:lnTo>
                    <a:pt x="321400" y="93390"/>
                  </a:lnTo>
                  <a:lnTo>
                    <a:pt x="343271" y="61068"/>
                  </a:lnTo>
                  <a:lnTo>
                    <a:pt x="344559" y="50589"/>
                  </a:lnTo>
                  <a:lnTo>
                    <a:pt x="338463" y="31421"/>
                  </a:lnTo>
                  <a:lnTo>
                    <a:pt x="330064" y="25181"/>
                  </a:lnTo>
                  <a:lnTo>
                    <a:pt x="305680" y="18247"/>
                  </a:lnTo>
                  <a:lnTo>
                    <a:pt x="279791" y="22690"/>
                  </a:lnTo>
                  <a:lnTo>
                    <a:pt x="254174" y="35485"/>
                  </a:lnTo>
                  <a:lnTo>
                    <a:pt x="228678" y="55282"/>
                  </a:lnTo>
                  <a:lnTo>
                    <a:pt x="214523" y="89481"/>
                  </a:lnTo>
                  <a:lnTo>
                    <a:pt x="210749" y="110454"/>
                  </a:lnTo>
                  <a:lnTo>
                    <a:pt x="217844" y="152572"/>
                  </a:lnTo>
                  <a:lnTo>
                    <a:pt x="236520" y="190576"/>
                  </a:lnTo>
                  <a:lnTo>
                    <a:pt x="263635" y="216875"/>
                  </a:lnTo>
                  <a:lnTo>
                    <a:pt x="278767" y="223605"/>
                  </a:lnTo>
                  <a:lnTo>
                    <a:pt x="310634" y="227321"/>
                  </a:lnTo>
                  <a:lnTo>
                    <a:pt x="339848" y="220506"/>
                  </a:lnTo>
                  <a:lnTo>
                    <a:pt x="401765" y="188023"/>
                  </a:lnTo>
                  <a:lnTo>
                    <a:pt x="4191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4318089" y="17767300"/>
              <a:ext cx="25312" cy="330201"/>
            </a:xfrm>
            <a:custGeom>
              <a:avLst/>
              <a:gdLst/>
              <a:ahLst/>
              <a:cxnLst/>
              <a:rect l="0" t="0" r="0" b="0"/>
              <a:pathLst>
                <a:path w="25312" h="330201">
                  <a:moveTo>
                    <a:pt x="25311" y="0"/>
                  </a:moveTo>
                  <a:lnTo>
                    <a:pt x="11496" y="48971"/>
                  </a:lnTo>
                  <a:lnTo>
                    <a:pt x="3344" y="101059"/>
                  </a:lnTo>
                  <a:lnTo>
                    <a:pt x="928" y="152240"/>
                  </a:lnTo>
                  <a:lnTo>
                    <a:pt x="213" y="210679"/>
                  </a:lnTo>
                  <a:lnTo>
                    <a:pt x="0" y="274090"/>
                  </a:lnTo>
                  <a:lnTo>
                    <a:pt x="1362" y="305262"/>
                  </a:lnTo>
                  <a:lnTo>
                    <a:pt x="12611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4427608" y="17887558"/>
              <a:ext cx="220593" cy="212572"/>
            </a:xfrm>
            <a:custGeom>
              <a:avLst/>
              <a:gdLst/>
              <a:ahLst/>
              <a:cxnLst/>
              <a:rect l="0" t="0" r="0" b="0"/>
              <a:pathLst>
                <a:path w="220593" h="212572">
                  <a:moveTo>
                    <a:pt x="131692" y="6742"/>
                  </a:moveTo>
                  <a:lnTo>
                    <a:pt x="111466" y="0"/>
                  </a:lnTo>
                  <a:lnTo>
                    <a:pt x="90247" y="452"/>
                  </a:lnTo>
                  <a:lnTo>
                    <a:pt x="78662" y="2548"/>
                  </a:lnTo>
                  <a:lnTo>
                    <a:pt x="42131" y="25725"/>
                  </a:lnTo>
                  <a:lnTo>
                    <a:pt x="24624" y="47636"/>
                  </a:lnTo>
                  <a:lnTo>
                    <a:pt x="6835" y="91295"/>
                  </a:lnTo>
                  <a:lnTo>
                    <a:pt x="0" y="126166"/>
                  </a:lnTo>
                  <a:lnTo>
                    <a:pt x="1666" y="155775"/>
                  </a:lnTo>
                  <a:lnTo>
                    <a:pt x="17279" y="196244"/>
                  </a:lnTo>
                  <a:lnTo>
                    <a:pt x="28606" y="203632"/>
                  </a:lnTo>
                  <a:lnTo>
                    <a:pt x="60006" y="208079"/>
                  </a:lnTo>
                  <a:lnTo>
                    <a:pt x="86191" y="201589"/>
                  </a:lnTo>
                  <a:lnTo>
                    <a:pt x="97124" y="195906"/>
                  </a:lnTo>
                  <a:lnTo>
                    <a:pt x="116799" y="170778"/>
                  </a:lnTo>
                  <a:lnTo>
                    <a:pt x="132128" y="136091"/>
                  </a:lnTo>
                  <a:lnTo>
                    <a:pt x="139347" y="79719"/>
                  </a:lnTo>
                  <a:lnTo>
                    <a:pt x="136035" y="49054"/>
                  </a:lnTo>
                  <a:lnTo>
                    <a:pt x="133176" y="43417"/>
                  </a:lnTo>
                  <a:lnTo>
                    <a:pt x="129859" y="43893"/>
                  </a:lnTo>
                  <a:lnTo>
                    <a:pt x="126237" y="48442"/>
                  </a:lnTo>
                  <a:lnTo>
                    <a:pt x="121138" y="88556"/>
                  </a:lnTo>
                  <a:lnTo>
                    <a:pt x="133112" y="138384"/>
                  </a:lnTo>
                  <a:lnTo>
                    <a:pt x="154534" y="182155"/>
                  </a:lnTo>
                  <a:lnTo>
                    <a:pt x="174299" y="201355"/>
                  </a:lnTo>
                  <a:lnTo>
                    <a:pt x="194373" y="211770"/>
                  </a:lnTo>
                  <a:lnTo>
                    <a:pt x="201702" y="212571"/>
                  </a:lnTo>
                  <a:lnTo>
                    <a:pt x="220592" y="2099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4663837" y="17924818"/>
              <a:ext cx="187564" cy="198083"/>
            </a:xfrm>
            <a:custGeom>
              <a:avLst/>
              <a:gdLst/>
              <a:ahLst/>
              <a:cxnLst/>
              <a:rect l="0" t="0" r="0" b="0"/>
              <a:pathLst>
                <a:path w="187564" h="198083">
                  <a:moveTo>
                    <a:pt x="22463" y="7582"/>
                  </a:moveTo>
                  <a:lnTo>
                    <a:pt x="8648" y="66605"/>
                  </a:lnTo>
                  <a:lnTo>
                    <a:pt x="496" y="120555"/>
                  </a:lnTo>
                  <a:lnTo>
                    <a:pt x="0" y="143870"/>
                  </a:lnTo>
                  <a:lnTo>
                    <a:pt x="1843" y="142185"/>
                  </a:lnTo>
                  <a:lnTo>
                    <a:pt x="21682" y="78699"/>
                  </a:lnTo>
                  <a:lnTo>
                    <a:pt x="51395" y="19560"/>
                  </a:lnTo>
                  <a:lnTo>
                    <a:pt x="65740" y="8512"/>
                  </a:lnTo>
                  <a:lnTo>
                    <a:pt x="100493" y="0"/>
                  </a:lnTo>
                  <a:lnTo>
                    <a:pt x="115405" y="2526"/>
                  </a:lnTo>
                  <a:lnTo>
                    <a:pt x="139500" y="16623"/>
                  </a:lnTo>
                  <a:lnTo>
                    <a:pt x="155854" y="37000"/>
                  </a:lnTo>
                  <a:lnTo>
                    <a:pt x="177850" y="84576"/>
                  </a:lnTo>
                  <a:lnTo>
                    <a:pt x="184685" y="135601"/>
                  </a:lnTo>
                  <a:lnTo>
                    <a:pt x="187563" y="198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4931031" y="17780000"/>
              <a:ext cx="136270" cy="364117"/>
            </a:xfrm>
            <a:custGeom>
              <a:avLst/>
              <a:gdLst/>
              <a:ahLst/>
              <a:cxnLst/>
              <a:rect l="0" t="0" r="0" b="0"/>
              <a:pathLst>
                <a:path w="136270" h="364117">
                  <a:moveTo>
                    <a:pt x="136269" y="0"/>
                  </a:moveTo>
                  <a:lnTo>
                    <a:pt x="127541" y="36061"/>
                  </a:lnTo>
                  <a:lnTo>
                    <a:pt x="125334" y="79998"/>
                  </a:lnTo>
                  <a:lnTo>
                    <a:pt x="124092" y="140041"/>
                  </a:lnTo>
                  <a:lnTo>
                    <a:pt x="130466" y="200323"/>
                  </a:lnTo>
                  <a:lnTo>
                    <a:pt x="127808" y="256127"/>
                  </a:lnTo>
                  <a:lnTo>
                    <a:pt x="124825" y="315151"/>
                  </a:lnTo>
                  <a:lnTo>
                    <a:pt x="125817" y="324400"/>
                  </a:lnTo>
                  <a:lnTo>
                    <a:pt x="127890" y="326334"/>
                  </a:lnTo>
                  <a:lnTo>
                    <a:pt x="130683" y="323390"/>
                  </a:lnTo>
                  <a:lnTo>
                    <a:pt x="125027" y="260651"/>
                  </a:lnTo>
                  <a:lnTo>
                    <a:pt x="118102" y="225441"/>
                  </a:lnTo>
                  <a:lnTo>
                    <a:pt x="111458" y="215205"/>
                  </a:lnTo>
                  <a:lnTo>
                    <a:pt x="102795" y="209792"/>
                  </a:lnTo>
                  <a:lnTo>
                    <a:pt x="92786" y="207595"/>
                  </a:lnTo>
                  <a:lnTo>
                    <a:pt x="70377" y="212680"/>
                  </a:lnTo>
                  <a:lnTo>
                    <a:pt x="47717" y="225758"/>
                  </a:lnTo>
                  <a:lnTo>
                    <a:pt x="20504" y="256921"/>
                  </a:lnTo>
                  <a:lnTo>
                    <a:pt x="8147" y="280698"/>
                  </a:lnTo>
                  <a:lnTo>
                    <a:pt x="0" y="324627"/>
                  </a:lnTo>
                  <a:lnTo>
                    <a:pt x="3090" y="337773"/>
                  </a:lnTo>
                  <a:lnTo>
                    <a:pt x="17812" y="359907"/>
                  </a:lnTo>
                  <a:lnTo>
                    <a:pt x="30486" y="364116"/>
                  </a:lnTo>
                  <a:lnTo>
                    <a:pt x="63384" y="361266"/>
                  </a:lnTo>
                  <a:lnTo>
                    <a:pt x="90235" y="350593"/>
                  </a:lnTo>
                  <a:lnTo>
                    <a:pt x="123569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5232400" y="179324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59023" y="8936"/>
                  </a:lnTo>
                  <a:lnTo>
                    <a:pt x="112973" y="2648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5632660" y="17907000"/>
              <a:ext cx="18841" cy="215901"/>
            </a:xfrm>
            <a:custGeom>
              <a:avLst/>
              <a:gdLst/>
              <a:ahLst/>
              <a:cxnLst/>
              <a:rect l="0" t="0" r="0" b="0"/>
              <a:pathLst>
                <a:path w="18841" h="215901">
                  <a:moveTo>
                    <a:pt x="18840" y="0"/>
                  </a:moveTo>
                  <a:lnTo>
                    <a:pt x="5025" y="48971"/>
                  </a:lnTo>
                  <a:lnTo>
                    <a:pt x="0" y="82443"/>
                  </a:lnTo>
                  <a:lnTo>
                    <a:pt x="3694" y="127908"/>
                  </a:lnTo>
                  <a:lnTo>
                    <a:pt x="9420" y="189999"/>
                  </a:lnTo>
                  <a:lnTo>
                    <a:pt x="1884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5702300" y="178054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5791200" y="17933446"/>
              <a:ext cx="177801" cy="202155"/>
            </a:xfrm>
            <a:custGeom>
              <a:avLst/>
              <a:gdLst/>
              <a:ahLst/>
              <a:cxnLst/>
              <a:rect l="0" t="0" r="0" b="0"/>
              <a:pathLst>
                <a:path w="177801" h="202155">
                  <a:moveTo>
                    <a:pt x="0" y="125954"/>
                  </a:moveTo>
                  <a:lnTo>
                    <a:pt x="7317" y="156633"/>
                  </a:lnTo>
                  <a:lnTo>
                    <a:pt x="4192" y="149467"/>
                  </a:lnTo>
                  <a:lnTo>
                    <a:pt x="7984" y="108147"/>
                  </a:lnTo>
                  <a:lnTo>
                    <a:pt x="24787" y="51221"/>
                  </a:lnTo>
                  <a:lnTo>
                    <a:pt x="47235" y="21714"/>
                  </a:lnTo>
                  <a:lnTo>
                    <a:pt x="61123" y="9894"/>
                  </a:lnTo>
                  <a:lnTo>
                    <a:pt x="74616" y="3425"/>
                  </a:lnTo>
                  <a:lnTo>
                    <a:pt x="100896" y="0"/>
                  </a:lnTo>
                  <a:lnTo>
                    <a:pt x="122924" y="6946"/>
                  </a:lnTo>
                  <a:lnTo>
                    <a:pt x="132749" y="12749"/>
                  </a:lnTo>
                  <a:lnTo>
                    <a:pt x="147429" y="38011"/>
                  </a:lnTo>
                  <a:lnTo>
                    <a:pt x="168352" y="98235"/>
                  </a:lnTo>
                  <a:lnTo>
                    <a:pt x="175933" y="158212"/>
                  </a:lnTo>
                  <a:lnTo>
                    <a:pt x="177800" y="202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6054870" y="17873476"/>
              <a:ext cx="328603" cy="487353"/>
            </a:xfrm>
            <a:custGeom>
              <a:avLst/>
              <a:gdLst/>
              <a:ahLst/>
              <a:cxnLst/>
              <a:rect l="0" t="0" r="0" b="0"/>
              <a:pathLst>
                <a:path w="328603" h="487353">
                  <a:moveTo>
                    <a:pt x="206230" y="46224"/>
                  </a:moveTo>
                  <a:lnTo>
                    <a:pt x="164135" y="10871"/>
                  </a:lnTo>
                  <a:lnTo>
                    <a:pt x="115362" y="0"/>
                  </a:lnTo>
                  <a:lnTo>
                    <a:pt x="87763" y="4983"/>
                  </a:lnTo>
                  <a:lnTo>
                    <a:pt x="64678" y="18016"/>
                  </a:lnTo>
                  <a:lnTo>
                    <a:pt x="30704" y="49156"/>
                  </a:lnTo>
                  <a:lnTo>
                    <a:pt x="211" y="110110"/>
                  </a:lnTo>
                  <a:lnTo>
                    <a:pt x="0" y="161423"/>
                  </a:lnTo>
                  <a:lnTo>
                    <a:pt x="9209" y="189615"/>
                  </a:lnTo>
                  <a:lnTo>
                    <a:pt x="15616" y="201086"/>
                  </a:lnTo>
                  <a:lnTo>
                    <a:pt x="25532" y="208732"/>
                  </a:lnTo>
                  <a:lnTo>
                    <a:pt x="51601" y="217228"/>
                  </a:lnTo>
                  <a:lnTo>
                    <a:pt x="82003" y="209715"/>
                  </a:lnTo>
                  <a:lnTo>
                    <a:pt x="111507" y="192265"/>
                  </a:lnTo>
                  <a:lnTo>
                    <a:pt x="134027" y="170398"/>
                  </a:lnTo>
                  <a:lnTo>
                    <a:pt x="155830" y="120802"/>
                  </a:lnTo>
                  <a:lnTo>
                    <a:pt x="171228" y="74906"/>
                  </a:lnTo>
                  <a:lnTo>
                    <a:pt x="174428" y="70990"/>
                  </a:lnTo>
                  <a:lnTo>
                    <a:pt x="176562" y="74024"/>
                  </a:lnTo>
                  <a:lnTo>
                    <a:pt x="179987" y="132933"/>
                  </a:lnTo>
                  <a:lnTo>
                    <a:pt x="180580" y="188254"/>
                  </a:lnTo>
                  <a:lnTo>
                    <a:pt x="180756" y="247136"/>
                  </a:lnTo>
                  <a:lnTo>
                    <a:pt x="174066" y="302525"/>
                  </a:lnTo>
                  <a:lnTo>
                    <a:pt x="169889" y="354684"/>
                  </a:lnTo>
                  <a:lnTo>
                    <a:pt x="172675" y="396396"/>
                  </a:lnTo>
                  <a:lnTo>
                    <a:pt x="181439" y="438923"/>
                  </a:lnTo>
                  <a:lnTo>
                    <a:pt x="199445" y="471934"/>
                  </a:lnTo>
                  <a:lnTo>
                    <a:pt x="211584" y="481021"/>
                  </a:lnTo>
                  <a:lnTo>
                    <a:pt x="240125" y="487352"/>
                  </a:lnTo>
                  <a:lnTo>
                    <a:pt x="271624" y="474173"/>
                  </a:lnTo>
                  <a:lnTo>
                    <a:pt x="300205" y="449502"/>
                  </a:lnTo>
                  <a:lnTo>
                    <a:pt x="317612" y="419721"/>
                  </a:lnTo>
                  <a:lnTo>
                    <a:pt x="328602" y="371221"/>
                  </a:lnTo>
                  <a:lnTo>
                    <a:pt x="325117" y="327846"/>
                  </a:lnTo>
                  <a:lnTo>
                    <a:pt x="294921" y="281441"/>
                  </a:lnTo>
                  <a:lnTo>
                    <a:pt x="256968" y="252168"/>
                  </a:lnTo>
                  <a:lnTo>
                    <a:pt x="193522" y="221179"/>
                  </a:lnTo>
                  <a:lnTo>
                    <a:pt x="155430" y="1986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6403448" y="17902968"/>
              <a:ext cx="134347" cy="212109"/>
            </a:xfrm>
            <a:custGeom>
              <a:avLst/>
              <a:gdLst/>
              <a:ahLst/>
              <a:cxnLst/>
              <a:rect l="0" t="0" r="0" b="0"/>
              <a:pathLst>
                <a:path w="134347" h="212109">
                  <a:moveTo>
                    <a:pt x="10052" y="29432"/>
                  </a:moveTo>
                  <a:lnTo>
                    <a:pt x="0" y="88455"/>
                  </a:lnTo>
                  <a:lnTo>
                    <a:pt x="1899" y="138642"/>
                  </a:lnTo>
                  <a:lnTo>
                    <a:pt x="9251" y="166870"/>
                  </a:lnTo>
                  <a:lnTo>
                    <a:pt x="21926" y="193527"/>
                  </a:lnTo>
                  <a:lnTo>
                    <a:pt x="32079" y="202328"/>
                  </a:lnTo>
                  <a:lnTo>
                    <a:pt x="58412" y="212108"/>
                  </a:lnTo>
                  <a:lnTo>
                    <a:pt x="71925" y="210483"/>
                  </a:lnTo>
                  <a:lnTo>
                    <a:pt x="98229" y="197388"/>
                  </a:lnTo>
                  <a:lnTo>
                    <a:pt x="116504" y="177457"/>
                  </a:lnTo>
                  <a:lnTo>
                    <a:pt x="127920" y="153076"/>
                  </a:lnTo>
                  <a:lnTo>
                    <a:pt x="134346" y="104795"/>
                  </a:lnTo>
                  <a:lnTo>
                    <a:pt x="133428" y="42354"/>
                  </a:lnTo>
                  <a:lnTo>
                    <a:pt x="123212" y="9776"/>
                  </a:lnTo>
                  <a:lnTo>
                    <a:pt x="117948" y="2217"/>
                  </a:lnTo>
                  <a:lnTo>
                    <a:pt x="113026" y="0"/>
                  </a:lnTo>
                  <a:lnTo>
                    <a:pt x="98952" y="40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6655323" y="17945100"/>
              <a:ext cx="12178" cy="152401"/>
            </a:xfrm>
            <a:custGeom>
              <a:avLst/>
              <a:gdLst/>
              <a:ahLst/>
              <a:cxnLst/>
              <a:rect l="0" t="0" r="0" b="0"/>
              <a:pathLst>
                <a:path w="12178" h="152401">
                  <a:moveTo>
                    <a:pt x="12177" y="0"/>
                  </a:moveTo>
                  <a:lnTo>
                    <a:pt x="2125" y="45208"/>
                  </a:lnTo>
                  <a:lnTo>
                    <a:pt x="0" y="107237"/>
                  </a:lnTo>
                  <a:lnTo>
                    <a:pt x="3473" y="129036"/>
                  </a:lnTo>
                  <a:lnTo>
                    <a:pt x="12177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6692900" y="178435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0"/>
                  </a:moveTo>
                  <a:lnTo>
                    <a:pt x="127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6807723" y="17931050"/>
              <a:ext cx="126478" cy="229951"/>
            </a:xfrm>
            <a:custGeom>
              <a:avLst/>
              <a:gdLst/>
              <a:ahLst/>
              <a:cxnLst/>
              <a:rect l="0" t="0" r="0" b="0"/>
              <a:pathLst>
                <a:path w="126478" h="229951">
                  <a:moveTo>
                    <a:pt x="12177" y="229950"/>
                  </a:moveTo>
                  <a:lnTo>
                    <a:pt x="3449" y="196710"/>
                  </a:lnTo>
                  <a:lnTo>
                    <a:pt x="654" y="143273"/>
                  </a:lnTo>
                  <a:lnTo>
                    <a:pt x="0" y="98294"/>
                  </a:lnTo>
                  <a:lnTo>
                    <a:pt x="13116" y="38855"/>
                  </a:lnTo>
                  <a:lnTo>
                    <a:pt x="22681" y="24942"/>
                  </a:lnTo>
                  <a:lnTo>
                    <a:pt x="48360" y="5720"/>
                  </a:lnTo>
                  <a:lnTo>
                    <a:pt x="78588" y="0"/>
                  </a:lnTo>
                  <a:lnTo>
                    <a:pt x="126477" y="1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7035800" y="17957651"/>
              <a:ext cx="145091" cy="406550"/>
            </a:xfrm>
            <a:custGeom>
              <a:avLst/>
              <a:gdLst/>
              <a:ahLst/>
              <a:cxnLst/>
              <a:rect l="0" t="0" r="0" b="0"/>
              <a:pathLst>
                <a:path w="145091" h="406550">
                  <a:moveTo>
                    <a:pt x="0" y="149"/>
                  </a:moveTo>
                  <a:lnTo>
                    <a:pt x="0" y="50844"/>
                  </a:lnTo>
                  <a:lnTo>
                    <a:pt x="1411" y="107048"/>
                  </a:lnTo>
                  <a:lnTo>
                    <a:pt x="6741" y="142675"/>
                  </a:lnTo>
                  <a:lnTo>
                    <a:pt x="12961" y="155843"/>
                  </a:lnTo>
                  <a:lnTo>
                    <a:pt x="31161" y="174239"/>
                  </a:lnTo>
                  <a:lnTo>
                    <a:pt x="40529" y="176887"/>
                  </a:lnTo>
                  <a:lnTo>
                    <a:pt x="49598" y="175830"/>
                  </a:lnTo>
                  <a:lnTo>
                    <a:pt x="58465" y="172303"/>
                  </a:lnTo>
                  <a:lnTo>
                    <a:pt x="91171" y="133629"/>
                  </a:lnTo>
                  <a:lnTo>
                    <a:pt x="119870" y="77630"/>
                  </a:lnTo>
                  <a:lnTo>
                    <a:pt x="139128" y="22039"/>
                  </a:lnTo>
                  <a:lnTo>
                    <a:pt x="145090" y="0"/>
                  </a:lnTo>
                  <a:lnTo>
                    <a:pt x="144704" y="50"/>
                  </a:lnTo>
                  <a:lnTo>
                    <a:pt x="126325" y="56933"/>
                  </a:lnTo>
                  <a:lnTo>
                    <a:pt x="117863" y="107285"/>
                  </a:lnTo>
                  <a:lnTo>
                    <a:pt x="111593" y="163127"/>
                  </a:lnTo>
                  <a:lnTo>
                    <a:pt x="104561" y="219182"/>
                  </a:lnTo>
                  <a:lnTo>
                    <a:pt x="102477" y="276715"/>
                  </a:lnTo>
                  <a:lnTo>
                    <a:pt x="101860" y="333271"/>
                  </a:lnTo>
                  <a:lnTo>
                    <a:pt x="105440" y="379664"/>
                  </a:lnTo>
                  <a:lnTo>
                    <a:pt x="114300" y="4065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7391400" y="179451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38100"/>
                  </a:moveTo>
                  <a:lnTo>
                    <a:pt x="55260" y="14233"/>
                  </a:lnTo>
                  <a:lnTo>
                    <a:pt x="102922" y="4217"/>
                  </a:lnTo>
                  <a:lnTo>
                    <a:pt x="152791" y="125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7765659" y="17727267"/>
            <a:ext cx="1137042" cy="366588"/>
            <a:chOff x="7765659" y="17727267"/>
            <a:chExt cx="1137042" cy="366588"/>
          </a:xfrm>
        </p:grpSpPr>
        <p:sp>
          <p:nvSpPr>
            <p:cNvPr id="663" name="Freeform 662"/>
            <p:cNvSpPr/>
            <p:nvPr/>
          </p:nvSpPr>
          <p:spPr>
            <a:xfrm>
              <a:off x="7765659" y="17894300"/>
              <a:ext cx="133742" cy="199555"/>
            </a:xfrm>
            <a:custGeom>
              <a:avLst/>
              <a:gdLst/>
              <a:ahLst/>
              <a:cxnLst/>
              <a:rect l="0" t="0" r="0" b="0"/>
              <a:pathLst>
                <a:path w="133742" h="199555">
                  <a:moveTo>
                    <a:pt x="6741" y="76200"/>
                  </a:moveTo>
                  <a:lnTo>
                    <a:pt x="6741" y="131459"/>
                  </a:lnTo>
                  <a:lnTo>
                    <a:pt x="6741" y="179121"/>
                  </a:lnTo>
                  <a:lnTo>
                    <a:pt x="6741" y="195614"/>
                  </a:lnTo>
                  <a:lnTo>
                    <a:pt x="5330" y="199554"/>
                  </a:lnTo>
                  <a:lnTo>
                    <a:pt x="0" y="185116"/>
                  </a:lnTo>
                  <a:lnTo>
                    <a:pt x="2548" y="130580"/>
                  </a:lnTo>
                  <a:lnTo>
                    <a:pt x="18983" y="74282"/>
                  </a:lnTo>
                  <a:lnTo>
                    <a:pt x="41345" y="46655"/>
                  </a:lnTo>
                  <a:lnTo>
                    <a:pt x="70098" y="26380"/>
                  </a:lnTo>
                  <a:lnTo>
                    <a:pt x="119497" y="5629"/>
                  </a:lnTo>
                  <a:lnTo>
                    <a:pt x="13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7975600" y="17844861"/>
              <a:ext cx="149294" cy="203031"/>
            </a:xfrm>
            <a:custGeom>
              <a:avLst/>
              <a:gdLst/>
              <a:ahLst/>
              <a:cxnLst/>
              <a:rect l="0" t="0" r="0" b="0"/>
              <a:pathLst>
                <a:path w="149294" h="203031">
                  <a:moveTo>
                    <a:pt x="0" y="189139"/>
                  </a:moveTo>
                  <a:lnTo>
                    <a:pt x="13484" y="168912"/>
                  </a:lnTo>
                  <a:lnTo>
                    <a:pt x="69508" y="125563"/>
                  </a:lnTo>
                  <a:lnTo>
                    <a:pt x="130274" y="69560"/>
                  </a:lnTo>
                  <a:lnTo>
                    <a:pt x="147741" y="47093"/>
                  </a:lnTo>
                  <a:lnTo>
                    <a:pt x="149293" y="35175"/>
                  </a:lnTo>
                  <a:lnTo>
                    <a:pt x="139730" y="10643"/>
                  </a:lnTo>
                  <a:lnTo>
                    <a:pt x="129842" y="3820"/>
                  </a:lnTo>
                  <a:lnTo>
                    <a:pt x="103804" y="0"/>
                  </a:lnTo>
                  <a:lnTo>
                    <a:pt x="73416" y="10533"/>
                  </a:lnTo>
                  <a:lnTo>
                    <a:pt x="43918" y="30736"/>
                  </a:lnTo>
                  <a:lnTo>
                    <a:pt x="21401" y="58530"/>
                  </a:lnTo>
                  <a:lnTo>
                    <a:pt x="13274" y="97224"/>
                  </a:lnTo>
                  <a:lnTo>
                    <a:pt x="17189" y="138410"/>
                  </a:lnTo>
                  <a:lnTo>
                    <a:pt x="33039" y="170825"/>
                  </a:lnTo>
                  <a:lnTo>
                    <a:pt x="54195" y="191818"/>
                  </a:lnTo>
                  <a:lnTo>
                    <a:pt x="65763" y="199391"/>
                  </a:lnTo>
                  <a:lnTo>
                    <a:pt x="76298" y="203030"/>
                  </a:lnTo>
                  <a:lnTo>
                    <a:pt x="114300" y="201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8141908" y="17727267"/>
              <a:ext cx="100393" cy="332134"/>
            </a:xfrm>
            <a:custGeom>
              <a:avLst/>
              <a:gdLst/>
              <a:ahLst/>
              <a:cxnLst/>
              <a:rect l="0" t="0" r="0" b="0"/>
              <a:pathLst>
                <a:path w="100393" h="332134">
                  <a:moveTo>
                    <a:pt x="100392" y="14633"/>
                  </a:moveTo>
                  <a:lnTo>
                    <a:pt x="86908" y="1150"/>
                  </a:lnTo>
                  <a:lnTo>
                    <a:pt x="80113" y="0"/>
                  </a:lnTo>
                  <a:lnTo>
                    <a:pt x="72763" y="2055"/>
                  </a:lnTo>
                  <a:lnTo>
                    <a:pt x="65039" y="6247"/>
                  </a:lnTo>
                  <a:lnTo>
                    <a:pt x="40685" y="39117"/>
                  </a:lnTo>
                  <a:lnTo>
                    <a:pt x="17311" y="90652"/>
                  </a:lnTo>
                  <a:lnTo>
                    <a:pt x="2868" y="145360"/>
                  </a:lnTo>
                  <a:lnTo>
                    <a:pt x="0" y="201063"/>
                  </a:lnTo>
                  <a:lnTo>
                    <a:pt x="2913" y="263664"/>
                  </a:lnTo>
                  <a:lnTo>
                    <a:pt x="8950" y="306673"/>
                  </a:lnTo>
                  <a:lnTo>
                    <a:pt x="11492" y="3321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8051800" y="17843500"/>
              <a:ext cx="318031" cy="189188"/>
            </a:xfrm>
            <a:custGeom>
              <a:avLst/>
              <a:gdLst/>
              <a:ahLst/>
              <a:cxnLst/>
              <a:rect l="0" t="0" r="0" b="0"/>
              <a:pathLst>
                <a:path w="318031" h="189188">
                  <a:moveTo>
                    <a:pt x="0" y="50800"/>
                  </a:moveTo>
                  <a:lnTo>
                    <a:pt x="41967" y="47978"/>
                  </a:lnTo>
                  <a:lnTo>
                    <a:pt x="96788" y="31933"/>
                  </a:lnTo>
                  <a:lnTo>
                    <a:pt x="156305" y="20438"/>
                  </a:lnTo>
                  <a:lnTo>
                    <a:pt x="192706" y="22253"/>
                  </a:lnTo>
                  <a:lnTo>
                    <a:pt x="204670" y="30358"/>
                  </a:lnTo>
                  <a:lnTo>
                    <a:pt x="212647" y="42818"/>
                  </a:lnTo>
                  <a:lnTo>
                    <a:pt x="220099" y="75474"/>
                  </a:lnTo>
                  <a:lnTo>
                    <a:pt x="219183" y="130705"/>
                  </a:lnTo>
                  <a:lnTo>
                    <a:pt x="223474" y="161102"/>
                  </a:lnTo>
                  <a:lnTo>
                    <a:pt x="229415" y="172312"/>
                  </a:lnTo>
                  <a:lnTo>
                    <a:pt x="247307" y="188531"/>
                  </a:lnTo>
                  <a:lnTo>
                    <a:pt x="258004" y="189187"/>
                  </a:lnTo>
                  <a:lnTo>
                    <a:pt x="281180" y="178628"/>
                  </a:lnTo>
                  <a:lnTo>
                    <a:pt x="301828" y="152298"/>
                  </a:lnTo>
                  <a:lnTo>
                    <a:pt x="311286" y="135398"/>
                  </a:lnTo>
                  <a:lnTo>
                    <a:pt x="318030" y="97806"/>
                  </a:lnTo>
                  <a:lnTo>
                    <a:pt x="314913" y="60403"/>
                  </a:lnTo>
                  <a:lnTo>
                    <a:pt x="304121" y="29668"/>
                  </a:lnTo>
                  <a:lnTo>
                    <a:pt x="297291" y="19779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8381945" y="17833353"/>
              <a:ext cx="356358" cy="220549"/>
            </a:xfrm>
            <a:custGeom>
              <a:avLst/>
              <a:gdLst/>
              <a:ahLst/>
              <a:cxnLst/>
              <a:rect l="0" t="0" r="0" b="0"/>
              <a:pathLst>
                <a:path w="356358" h="220549">
                  <a:moveTo>
                    <a:pt x="152455" y="10147"/>
                  </a:moveTo>
                  <a:lnTo>
                    <a:pt x="111899" y="2830"/>
                  </a:lnTo>
                  <a:lnTo>
                    <a:pt x="53296" y="12046"/>
                  </a:lnTo>
                  <a:lnTo>
                    <a:pt x="39783" y="15646"/>
                  </a:lnTo>
                  <a:lnTo>
                    <a:pt x="17242" y="30936"/>
                  </a:lnTo>
                  <a:lnTo>
                    <a:pt x="7279" y="40940"/>
                  </a:lnTo>
                  <a:lnTo>
                    <a:pt x="2049" y="51842"/>
                  </a:lnTo>
                  <a:lnTo>
                    <a:pt x="0" y="75245"/>
                  </a:lnTo>
                  <a:lnTo>
                    <a:pt x="5663" y="86001"/>
                  </a:lnTo>
                  <a:lnTo>
                    <a:pt x="27007" y="105479"/>
                  </a:lnTo>
                  <a:lnTo>
                    <a:pt x="89160" y="139527"/>
                  </a:lnTo>
                  <a:lnTo>
                    <a:pt x="101791" y="147201"/>
                  </a:lnTo>
                  <a:lnTo>
                    <a:pt x="108802" y="156549"/>
                  </a:lnTo>
                  <a:lnTo>
                    <a:pt x="112064" y="167015"/>
                  </a:lnTo>
                  <a:lnTo>
                    <a:pt x="112828" y="178225"/>
                  </a:lnTo>
                  <a:lnTo>
                    <a:pt x="107693" y="188522"/>
                  </a:lnTo>
                  <a:lnTo>
                    <a:pt x="86934" y="207487"/>
                  </a:lnTo>
                  <a:lnTo>
                    <a:pt x="58894" y="217798"/>
                  </a:lnTo>
                  <a:lnTo>
                    <a:pt x="43514" y="220548"/>
                  </a:lnTo>
                  <a:lnTo>
                    <a:pt x="36083" y="219559"/>
                  </a:lnTo>
                  <a:lnTo>
                    <a:pt x="33952" y="216077"/>
                  </a:lnTo>
                  <a:lnTo>
                    <a:pt x="35353" y="210933"/>
                  </a:lnTo>
                  <a:lnTo>
                    <a:pt x="71034" y="190210"/>
                  </a:lnTo>
                  <a:lnTo>
                    <a:pt x="127435" y="168063"/>
                  </a:lnTo>
                  <a:lnTo>
                    <a:pt x="174989" y="154461"/>
                  </a:lnTo>
                  <a:lnTo>
                    <a:pt x="237862" y="133459"/>
                  </a:lnTo>
                  <a:lnTo>
                    <a:pt x="291465" y="109294"/>
                  </a:lnTo>
                  <a:lnTo>
                    <a:pt x="332680" y="80794"/>
                  </a:lnTo>
                  <a:lnTo>
                    <a:pt x="350618" y="64593"/>
                  </a:lnTo>
                  <a:lnTo>
                    <a:pt x="355119" y="54912"/>
                  </a:lnTo>
                  <a:lnTo>
                    <a:pt x="356357" y="32865"/>
                  </a:lnTo>
                  <a:lnTo>
                    <a:pt x="350479" y="22470"/>
                  </a:lnTo>
                  <a:lnTo>
                    <a:pt x="328895" y="3394"/>
                  </a:lnTo>
                  <a:lnTo>
                    <a:pt x="315237" y="0"/>
                  </a:lnTo>
                  <a:lnTo>
                    <a:pt x="285010" y="3755"/>
                  </a:lnTo>
                  <a:lnTo>
                    <a:pt x="249743" y="21737"/>
                  </a:lnTo>
                  <a:lnTo>
                    <a:pt x="234264" y="48224"/>
                  </a:lnTo>
                  <a:lnTo>
                    <a:pt x="228161" y="65165"/>
                  </a:lnTo>
                  <a:lnTo>
                    <a:pt x="228906" y="99041"/>
                  </a:lnTo>
                  <a:lnTo>
                    <a:pt x="233056" y="115976"/>
                  </a:lnTo>
                  <a:lnTo>
                    <a:pt x="242877" y="130089"/>
                  </a:lnTo>
                  <a:lnTo>
                    <a:pt x="272606" y="153295"/>
                  </a:lnTo>
                  <a:lnTo>
                    <a:pt x="301811" y="165491"/>
                  </a:lnTo>
                  <a:lnTo>
                    <a:pt x="342955" y="1752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8750300" y="17780000"/>
              <a:ext cx="152401" cy="241301"/>
            </a:xfrm>
            <a:custGeom>
              <a:avLst/>
              <a:gdLst/>
              <a:ahLst/>
              <a:cxnLst/>
              <a:rect l="0" t="0" r="0" b="0"/>
              <a:pathLst>
                <a:path w="152401" h="241301">
                  <a:moveTo>
                    <a:pt x="152400" y="0"/>
                  </a:moveTo>
                  <a:lnTo>
                    <a:pt x="125432" y="0"/>
                  </a:lnTo>
                  <a:lnTo>
                    <a:pt x="104666" y="7525"/>
                  </a:lnTo>
                  <a:lnTo>
                    <a:pt x="86030" y="21689"/>
                  </a:lnTo>
                  <a:lnTo>
                    <a:pt x="68339" y="42095"/>
                  </a:lnTo>
                  <a:lnTo>
                    <a:pt x="63904" y="54874"/>
                  </a:lnTo>
                  <a:lnTo>
                    <a:pt x="62739" y="84125"/>
                  </a:lnTo>
                  <a:lnTo>
                    <a:pt x="70017" y="125585"/>
                  </a:lnTo>
                  <a:lnTo>
                    <a:pt x="95257" y="176110"/>
                  </a:lnTo>
                  <a:lnTo>
                    <a:pt x="111010" y="196334"/>
                  </a:lnTo>
                  <a:lnTo>
                    <a:pt x="109285" y="204267"/>
                  </a:lnTo>
                  <a:lnTo>
                    <a:pt x="101079" y="210967"/>
                  </a:lnTo>
                  <a:lnTo>
                    <a:pt x="55820" y="227138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8" name="Group 677"/>
          <p:cNvGrpSpPr/>
          <p:nvPr/>
        </p:nvGrpSpPr>
        <p:grpSpPr>
          <a:xfrm>
            <a:off x="6845300" y="18211800"/>
            <a:ext cx="1917701" cy="533401"/>
            <a:chOff x="6845300" y="18211800"/>
            <a:chExt cx="1917701" cy="533401"/>
          </a:xfrm>
        </p:grpSpPr>
        <p:sp>
          <p:nvSpPr>
            <p:cNvPr id="670" name="Freeform 669"/>
            <p:cNvSpPr/>
            <p:nvPr/>
          </p:nvSpPr>
          <p:spPr>
            <a:xfrm>
              <a:off x="6934200" y="18402300"/>
              <a:ext cx="38101" cy="342901"/>
            </a:xfrm>
            <a:custGeom>
              <a:avLst/>
              <a:gdLst/>
              <a:ahLst/>
              <a:cxnLst/>
              <a:rect l="0" t="0" r="0" b="0"/>
              <a:pathLst>
                <a:path w="38101" h="342901">
                  <a:moveTo>
                    <a:pt x="0" y="0"/>
                  </a:moveTo>
                  <a:lnTo>
                    <a:pt x="28611" y="53029"/>
                  </a:lnTo>
                  <a:lnTo>
                    <a:pt x="36226" y="112179"/>
                  </a:lnTo>
                  <a:lnTo>
                    <a:pt x="37544" y="162903"/>
                  </a:lnTo>
                  <a:lnTo>
                    <a:pt x="37936" y="224813"/>
                  </a:lnTo>
                  <a:lnTo>
                    <a:pt x="38027" y="276777"/>
                  </a:lnTo>
                  <a:lnTo>
                    <a:pt x="38067" y="310218"/>
                  </a:lnTo>
                  <a:lnTo>
                    <a:pt x="381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6845300" y="18554717"/>
              <a:ext cx="445434" cy="145130"/>
            </a:xfrm>
            <a:custGeom>
              <a:avLst/>
              <a:gdLst/>
              <a:ahLst/>
              <a:cxnLst/>
              <a:rect l="0" t="0" r="0" b="0"/>
              <a:pathLst>
                <a:path w="445434" h="145130">
                  <a:moveTo>
                    <a:pt x="0" y="63483"/>
                  </a:moveTo>
                  <a:lnTo>
                    <a:pt x="62785" y="73535"/>
                  </a:lnTo>
                  <a:lnTo>
                    <a:pt x="102694" y="72185"/>
                  </a:lnTo>
                  <a:lnTo>
                    <a:pt x="150372" y="56967"/>
                  </a:lnTo>
                  <a:lnTo>
                    <a:pt x="212573" y="38469"/>
                  </a:lnTo>
                  <a:lnTo>
                    <a:pt x="238410" y="28377"/>
                  </a:lnTo>
                  <a:lnTo>
                    <a:pt x="271645" y="9651"/>
                  </a:lnTo>
                  <a:lnTo>
                    <a:pt x="300413" y="4280"/>
                  </a:lnTo>
                  <a:lnTo>
                    <a:pt x="308931" y="11314"/>
                  </a:lnTo>
                  <a:lnTo>
                    <a:pt x="313199" y="24471"/>
                  </a:lnTo>
                  <a:lnTo>
                    <a:pt x="316226" y="75913"/>
                  </a:lnTo>
                  <a:lnTo>
                    <a:pt x="316650" y="92937"/>
                  </a:lnTo>
                  <a:lnTo>
                    <a:pt x="328411" y="123140"/>
                  </a:lnTo>
                  <a:lnTo>
                    <a:pt x="337474" y="137120"/>
                  </a:lnTo>
                  <a:lnTo>
                    <a:pt x="349161" y="143619"/>
                  </a:lnTo>
                  <a:lnTo>
                    <a:pt x="362596" y="145129"/>
                  </a:lnTo>
                  <a:lnTo>
                    <a:pt x="389754" y="139281"/>
                  </a:lnTo>
                  <a:lnTo>
                    <a:pt x="411231" y="127274"/>
                  </a:lnTo>
                  <a:lnTo>
                    <a:pt x="439189" y="84423"/>
                  </a:lnTo>
                  <a:lnTo>
                    <a:pt x="445433" y="54445"/>
                  </a:lnTo>
                  <a:lnTo>
                    <a:pt x="445122" y="40525"/>
                  </a:lnTo>
                  <a:lnTo>
                    <a:pt x="439270" y="28422"/>
                  </a:lnTo>
                  <a:lnTo>
                    <a:pt x="417716" y="7448"/>
                  </a:lnTo>
                  <a:lnTo>
                    <a:pt x="404067" y="2138"/>
                  </a:lnTo>
                  <a:lnTo>
                    <a:pt x="373848" y="0"/>
                  </a:lnTo>
                  <a:lnTo>
                    <a:pt x="349129" y="7517"/>
                  </a:lnTo>
                  <a:lnTo>
                    <a:pt x="317500" y="25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7547369" y="18484458"/>
              <a:ext cx="199632" cy="184543"/>
            </a:xfrm>
            <a:custGeom>
              <a:avLst/>
              <a:gdLst/>
              <a:ahLst/>
              <a:cxnLst/>
              <a:rect l="0" t="0" r="0" b="0"/>
              <a:pathLst>
                <a:path w="199632" h="184543">
                  <a:moveTo>
                    <a:pt x="123431" y="6742"/>
                  </a:moveTo>
                  <a:lnTo>
                    <a:pt x="103205" y="0"/>
                  </a:lnTo>
                  <a:lnTo>
                    <a:pt x="78223" y="4217"/>
                  </a:lnTo>
                  <a:lnTo>
                    <a:pt x="63659" y="9291"/>
                  </a:lnTo>
                  <a:lnTo>
                    <a:pt x="39951" y="29982"/>
                  </a:lnTo>
                  <a:lnTo>
                    <a:pt x="8477" y="82516"/>
                  </a:lnTo>
                  <a:lnTo>
                    <a:pt x="0" y="134399"/>
                  </a:lnTo>
                  <a:lnTo>
                    <a:pt x="3044" y="149702"/>
                  </a:lnTo>
                  <a:lnTo>
                    <a:pt x="17714" y="174231"/>
                  </a:lnTo>
                  <a:lnTo>
                    <a:pt x="28965" y="180491"/>
                  </a:lnTo>
                  <a:lnTo>
                    <a:pt x="56516" y="183682"/>
                  </a:lnTo>
                  <a:lnTo>
                    <a:pt x="70354" y="178324"/>
                  </a:lnTo>
                  <a:lnTo>
                    <a:pt x="129090" y="127245"/>
                  </a:lnTo>
                  <a:lnTo>
                    <a:pt x="140057" y="94165"/>
                  </a:lnTo>
                  <a:lnTo>
                    <a:pt x="142109" y="56885"/>
                  </a:lnTo>
                  <a:lnTo>
                    <a:pt x="133614" y="30910"/>
                  </a:lnTo>
                  <a:lnTo>
                    <a:pt x="130220" y="31320"/>
                  </a:lnTo>
                  <a:lnTo>
                    <a:pt x="126448" y="54355"/>
                  </a:lnTo>
                  <a:lnTo>
                    <a:pt x="137809" y="108181"/>
                  </a:lnTo>
                  <a:lnTo>
                    <a:pt x="159049" y="155331"/>
                  </a:lnTo>
                  <a:lnTo>
                    <a:pt x="175009" y="171560"/>
                  </a:lnTo>
                  <a:lnTo>
                    <a:pt x="199631" y="1845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7825120" y="18439388"/>
              <a:ext cx="197438" cy="191513"/>
            </a:xfrm>
            <a:custGeom>
              <a:avLst/>
              <a:gdLst/>
              <a:ahLst/>
              <a:cxnLst/>
              <a:rect l="0" t="0" r="0" b="0"/>
              <a:pathLst>
                <a:path w="197438" h="191513">
                  <a:moveTo>
                    <a:pt x="23480" y="13712"/>
                  </a:moveTo>
                  <a:lnTo>
                    <a:pt x="13428" y="72735"/>
                  </a:lnTo>
                  <a:lnTo>
                    <a:pt x="7801" y="130449"/>
                  </a:lnTo>
                  <a:lnTo>
                    <a:pt x="2401" y="158728"/>
                  </a:lnTo>
                  <a:lnTo>
                    <a:pt x="960" y="158367"/>
                  </a:lnTo>
                  <a:lnTo>
                    <a:pt x="0" y="152482"/>
                  </a:lnTo>
                  <a:lnTo>
                    <a:pt x="12147" y="100817"/>
                  </a:lnTo>
                  <a:lnTo>
                    <a:pt x="33538" y="40287"/>
                  </a:lnTo>
                  <a:lnTo>
                    <a:pt x="47236" y="20349"/>
                  </a:lnTo>
                  <a:lnTo>
                    <a:pt x="70257" y="5843"/>
                  </a:lnTo>
                  <a:lnTo>
                    <a:pt x="84298" y="0"/>
                  </a:lnTo>
                  <a:lnTo>
                    <a:pt x="99303" y="338"/>
                  </a:lnTo>
                  <a:lnTo>
                    <a:pt x="131027" y="12000"/>
                  </a:lnTo>
                  <a:lnTo>
                    <a:pt x="167137" y="35625"/>
                  </a:lnTo>
                  <a:lnTo>
                    <a:pt x="182813" y="55908"/>
                  </a:lnTo>
                  <a:lnTo>
                    <a:pt x="193073" y="81855"/>
                  </a:lnTo>
                  <a:lnTo>
                    <a:pt x="197437" y="133308"/>
                  </a:lnTo>
                  <a:lnTo>
                    <a:pt x="188580" y="191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8105670" y="18387549"/>
              <a:ext cx="162031" cy="205252"/>
            </a:xfrm>
            <a:custGeom>
              <a:avLst/>
              <a:gdLst/>
              <a:ahLst/>
              <a:cxnLst/>
              <a:rect l="0" t="0" r="0" b="0"/>
              <a:pathLst>
                <a:path w="162031" h="205252">
                  <a:moveTo>
                    <a:pt x="47730" y="14751"/>
                  </a:moveTo>
                  <a:lnTo>
                    <a:pt x="30054" y="67780"/>
                  </a:lnTo>
                  <a:lnTo>
                    <a:pt x="17877" y="124538"/>
                  </a:lnTo>
                  <a:lnTo>
                    <a:pt x="5332" y="174751"/>
                  </a:lnTo>
                  <a:lnTo>
                    <a:pt x="2531" y="179273"/>
                  </a:lnTo>
                  <a:lnTo>
                    <a:pt x="664" y="176643"/>
                  </a:lnTo>
                  <a:lnTo>
                    <a:pt x="0" y="158669"/>
                  </a:lnTo>
                  <a:lnTo>
                    <a:pt x="11073" y="104902"/>
                  </a:lnTo>
                  <a:lnTo>
                    <a:pt x="32398" y="41726"/>
                  </a:lnTo>
                  <a:lnTo>
                    <a:pt x="46090" y="21566"/>
                  </a:lnTo>
                  <a:lnTo>
                    <a:pt x="65345" y="6961"/>
                  </a:lnTo>
                  <a:lnTo>
                    <a:pt x="76407" y="1091"/>
                  </a:lnTo>
                  <a:lnTo>
                    <a:pt x="86604" y="0"/>
                  </a:lnTo>
                  <a:lnTo>
                    <a:pt x="105459" y="6314"/>
                  </a:lnTo>
                  <a:lnTo>
                    <a:pt x="119484" y="22290"/>
                  </a:lnTo>
                  <a:lnTo>
                    <a:pt x="144511" y="79243"/>
                  </a:lnTo>
                  <a:lnTo>
                    <a:pt x="158151" y="133010"/>
                  </a:lnTo>
                  <a:lnTo>
                    <a:pt x="160880" y="173498"/>
                  </a:lnTo>
                  <a:lnTo>
                    <a:pt x="162030" y="2052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8356600" y="18311251"/>
              <a:ext cx="188221" cy="256150"/>
            </a:xfrm>
            <a:custGeom>
              <a:avLst/>
              <a:gdLst/>
              <a:ahLst/>
              <a:cxnLst/>
              <a:rect l="0" t="0" r="0" b="0"/>
              <a:pathLst>
                <a:path w="188221" h="256150">
                  <a:moveTo>
                    <a:pt x="0" y="103749"/>
                  </a:moveTo>
                  <a:lnTo>
                    <a:pt x="49285" y="103749"/>
                  </a:lnTo>
                  <a:lnTo>
                    <a:pt x="98172" y="102338"/>
                  </a:lnTo>
                  <a:lnTo>
                    <a:pt x="131591" y="97007"/>
                  </a:lnTo>
                  <a:lnTo>
                    <a:pt x="161496" y="82408"/>
                  </a:lnTo>
                  <a:lnTo>
                    <a:pt x="175397" y="72588"/>
                  </a:lnTo>
                  <a:lnTo>
                    <a:pt x="183254" y="58986"/>
                  </a:lnTo>
                  <a:lnTo>
                    <a:pt x="188220" y="25058"/>
                  </a:lnTo>
                  <a:lnTo>
                    <a:pt x="181925" y="13189"/>
                  </a:lnTo>
                  <a:lnTo>
                    <a:pt x="170672" y="5276"/>
                  </a:lnTo>
                  <a:lnTo>
                    <a:pt x="156115" y="0"/>
                  </a:lnTo>
                  <a:lnTo>
                    <a:pt x="140765" y="2127"/>
                  </a:lnTo>
                  <a:lnTo>
                    <a:pt x="95017" y="29268"/>
                  </a:lnTo>
                  <a:lnTo>
                    <a:pt x="63745" y="57848"/>
                  </a:lnTo>
                  <a:lnTo>
                    <a:pt x="50439" y="80526"/>
                  </a:lnTo>
                  <a:lnTo>
                    <a:pt x="43584" y="119768"/>
                  </a:lnTo>
                  <a:lnTo>
                    <a:pt x="44771" y="165902"/>
                  </a:lnTo>
                  <a:lnTo>
                    <a:pt x="59409" y="205220"/>
                  </a:lnTo>
                  <a:lnTo>
                    <a:pt x="83789" y="230222"/>
                  </a:lnTo>
                  <a:lnTo>
                    <a:pt x="127000" y="2561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8610600" y="18275300"/>
              <a:ext cx="139701" cy="254001"/>
            </a:xfrm>
            <a:custGeom>
              <a:avLst/>
              <a:gdLst/>
              <a:ahLst/>
              <a:cxnLst/>
              <a:rect l="0" t="0" r="0" b="0"/>
              <a:pathLst>
                <a:path w="139701" h="254001">
                  <a:moveTo>
                    <a:pt x="0" y="0"/>
                  </a:moveTo>
                  <a:lnTo>
                    <a:pt x="2822" y="47873"/>
                  </a:lnTo>
                  <a:lnTo>
                    <a:pt x="23867" y="101022"/>
                  </a:lnTo>
                  <a:lnTo>
                    <a:pt x="34596" y="125332"/>
                  </a:lnTo>
                  <a:lnTo>
                    <a:pt x="72620" y="179532"/>
                  </a:lnTo>
                  <a:lnTo>
                    <a:pt x="128450" y="242317"/>
                  </a:lnTo>
                  <a:lnTo>
                    <a:pt x="1397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8572500" y="182118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190500" y="0"/>
                  </a:moveTo>
                  <a:lnTo>
                    <a:pt x="155147" y="42095"/>
                  </a:lnTo>
                  <a:lnTo>
                    <a:pt x="122473" y="99828"/>
                  </a:lnTo>
                  <a:lnTo>
                    <a:pt x="94458" y="150307"/>
                  </a:lnTo>
                  <a:lnTo>
                    <a:pt x="53074" y="207911"/>
                  </a:lnTo>
                  <a:lnTo>
                    <a:pt x="11738" y="263606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8" name="Group 697"/>
          <p:cNvGrpSpPr/>
          <p:nvPr/>
        </p:nvGrpSpPr>
        <p:grpSpPr>
          <a:xfrm>
            <a:off x="3164998" y="18783300"/>
            <a:ext cx="4035903" cy="596901"/>
            <a:chOff x="3164998" y="18783300"/>
            <a:chExt cx="4035903" cy="596901"/>
          </a:xfrm>
        </p:grpSpPr>
        <p:sp>
          <p:nvSpPr>
            <p:cNvPr id="679" name="Freeform 678"/>
            <p:cNvSpPr/>
            <p:nvPr/>
          </p:nvSpPr>
          <p:spPr>
            <a:xfrm>
              <a:off x="3164998" y="18821687"/>
              <a:ext cx="365603" cy="393414"/>
            </a:xfrm>
            <a:custGeom>
              <a:avLst/>
              <a:gdLst/>
              <a:ahLst/>
              <a:cxnLst/>
              <a:rect l="0" t="0" r="0" b="0"/>
              <a:pathLst>
                <a:path w="365603" h="393414">
                  <a:moveTo>
                    <a:pt x="111602" y="139413"/>
                  </a:moveTo>
                  <a:lnTo>
                    <a:pt x="69689" y="94678"/>
                  </a:lnTo>
                  <a:lnTo>
                    <a:pt x="58637" y="72964"/>
                  </a:lnTo>
                  <a:lnTo>
                    <a:pt x="52303" y="72536"/>
                  </a:lnTo>
                  <a:lnTo>
                    <a:pt x="45258" y="79305"/>
                  </a:lnTo>
                  <a:lnTo>
                    <a:pt x="32727" y="104232"/>
                  </a:lnTo>
                  <a:lnTo>
                    <a:pt x="25672" y="151409"/>
                  </a:lnTo>
                  <a:lnTo>
                    <a:pt x="22171" y="208035"/>
                  </a:lnTo>
                  <a:lnTo>
                    <a:pt x="14235" y="261189"/>
                  </a:lnTo>
                  <a:lnTo>
                    <a:pt x="9845" y="312686"/>
                  </a:lnTo>
                  <a:lnTo>
                    <a:pt x="1646" y="352403"/>
                  </a:lnTo>
                  <a:lnTo>
                    <a:pt x="198" y="350552"/>
                  </a:lnTo>
                  <a:lnTo>
                    <a:pt x="0" y="330620"/>
                  </a:lnTo>
                  <a:lnTo>
                    <a:pt x="6411" y="273208"/>
                  </a:lnTo>
                  <a:lnTo>
                    <a:pt x="8406" y="231803"/>
                  </a:lnTo>
                  <a:lnTo>
                    <a:pt x="13056" y="186120"/>
                  </a:lnTo>
                  <a:lnTo>
                    <a:pt x="19826" y="139005"/>
                  </a:lnTo>
                  <a:lnTo>
                    <a:pt x="31571" y="75635"/>
                  </a:lnTo>
                  <a:lnTo>
                    <a:pt x="45399" y="30206"/>
                  </a:lnTo>
                  <a:lnTo>
                    <a:pt x="59130" y="8091"/>
                  </a:lnTo>
                  <a:lnTo>
                    <a:pt x="68154" y="2476"/>
                  </a:lnTo>
                  <a:lnTo>
                    <a:pt x="89470" y="0"/>
                  </a:lnTo>
                  <a:lnTo>
                    <a:pt x="116817" y="14892"/>
                  </a:lnTo>
                  <a:lnTo>
                    <a:pt x="143553" y="40326"/>
                  </a:lnTo>
                  <a:lnTo>
                    <a:pt x="166538" y="87790"/>
                  </a:lnTo>
                  <a:lnTo>
                    <a:pt x="180875" y="145912"/>
                  </a:lnTo>
                  <a:lnTo>
                    <a:pt x="185749" y="207818"/>
                  </a:lnTo>
                  <a:lnTo>
                    <a:pt x="185783" y="270845"/>
                  </a:lnTo>
                  <a:lnTo>
                    <a:pt x="180790" y="313068"/>
                  </a:lnTo>
                  <a:lnTo>
                    <a:pt x="178894" y="317272"/>
                  </a:lnTo>
                  <a:lnTo>
                    <a:pt x="176787" y="295602"/>
                  </a:lnTo>
                  <a:lnTo>
                    <a:pt x="182343" y="241353"/>
                  </a:lnTo>
                  <a:lnTo>
                    <a:pt x="192927" y="180592"/>
                  </a:lnTo>
                  <a:lnTo>
                    <a:pt x="211742" y="117904"/>
                  </a:lnTo>
                  <a:lnTo>
                    <a:pt x="243383" y="55201"/>
                  </a:lnTo>
                  <a:lnTo>
                    <a:pt x="260012" y="33311"/>
                  </a:lnTo>
                  <a:lnTo>
                    <a:pt x="269809" y="30579"/>
                  </a:lnTo>
                  <a:lnTo>
                    <a:pt x="280573" y="32990"/>
                  </a:lnTo>
                  <a:lnTo>
                    <a:pt x="291983" y="38832"/>
                  </a:lnTo>
                  <a:lnTo>
                    <a:pt x="312186" y="60373"/>
                  </a:lnTo>
                  <a:lnTo>
                    <a:pt x="327750" y="88762"/>
                  </a:lnTo>
                  <a:lnTo>
                    <a:pt x="336513" y="139300"/>
                  </a:lnTo>
                  <a:lnTo>
                    <a:pt x="338562" y="183106"/>
                  </a:lnTo>
                  <a:lnTo>
                    <a:pt x="339473" y="227036"/>
                  </a:lnTo>
                  <a:lnTo>
                    <a:pt x="339986" y="287672"/>
                  </a:lnTo>
                  <a:lnTo>
                    <a:pt x="343901" y="341387"/>
                  </a:lnTo>
                  <a:lnTo>
                    <a:pt x="350313" y="370290"/>
                  </a:lnTo>
                  <a:lnTo>
                    <a:pt x="365602" y="3934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3584915" y="18834100"/>
              <a:ext cx="174286" cy="190501"/>
            </a:xfrm>
            <a:custGeom>
              <a:avLst/>
              <a:gdLst/>
              <a:ahLst/>
              <a:cxnLst/>
              <a:rect l="0" t="0" r="0" b="0"/>
              <a:pathLst>
                <a:path w="174286" h="190501">
                  <a:moveTo>
                    <a:pt x="174285" y="0"/>
                  </a:moveTo>
                  <a:lnTo>
                    <a:pt x="119025" y="17579"/>
                  </a:lnTo>
                  <a:lnTo>
                    <a:pt x="61613" y="47530"/>
                  </a:lnTo>
                  <a:lnTo>
                    <a:pt x="29109" y="72253"/>
                  </a:lnTo>
                  <a:lnTo>
                    <a:pt x="8346" y="104194"/>
                  </a:lnTo>
                  <a:lnTo>
                    <a:pt x="0" y="147210"/>
                  </a:lnTo>
                  <a:lnTo>
                    <a:pt x="4472" y="158818"/>
                  </a:lnTo>
                  <a:lnTo>
                    <a:pt x="13099" y="167968"/>
                  </a:lnTo>
                  <a:lnTo>
                    <a:pt x="36324" y="180485"/>
                  </a:lnTo>
                  <a:lnTo>
                    <a:pt x="85385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3746500" y="18923000"/>
              <a:ext cx="12701" cy="342901"/>
            </a:xfrm>
            <a:custGeom>
              <a:avLst/>
              <a:gdLst/>
              <a:ahLst/>
              <a:cxnLst/>
              <a:rect l="0" t="0" r="0" b="0"/>
              <a:pathLst>
                <a:path w="12701" h="342901">
                  <a:moveTo>
                    <a:pt x="12700" y="0"/>
                  </a:moveTo>
                  <a:lnTo>
                    <a:pt x="12700" y="58012"/>
                  </a:lnTo>
                  <a:lnTo>
                    <a:pt x="12700" y="111106"/>
                  </a:lnTo>
                  <a:lnTo>
                    <a:pt x="12700" y="169484"/>
                  </a:lnTo>
                  <a:lnTo>
                    <a:pt x="12700" y="223157"/>
                  </a:lnTo>
                  <a:lnTo>
                    <a:pt x="11289" y="274808"/>
                  </a:lnTo>
                  <a:lnTo>
                    <a:pt x="2648" y="327777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3729454" y="18783300"/>
              <a:ext cx="245647" cy="419101"/>
            </a:xfrm>
            <a:custGeom>
              <a:avLst/>
              <a:gdLst/>
              <a:ahLst/>
              <a:cxnLst/>
              <a:rect l="0" t="0" r="0" b="0"/>
              <a:pathLst>
                <a:path w="245647" h="419101">
                  <a:moveTo>
                    <a:pt x="207546" y="0"/>
                  </a:moveTo>
                  <a:lnTo>
                    <a:pt x="221030" y="26969"/>
                  </a:lnTo>
                  <a:lnTo>
                    <a:pt x="223887" y="51498"/>
                  </a:lnTo>
                  <a:lnTo>
                    <a:pt x="214223" y="108480"/>
                  </a:lnTo>
                  <a:lnTo>
                    <a:pt x="189299" y="164159"/>
                  </a:lnTo>
                  <a:lnTo>
                    <a:pt x="161844" y="218601"/>
                  </a:lnTo>
                  <a:lnTo>
                    <a:pt x="135836" y="270478"/>
                  </a:lnTo>
                  <a:lnTo>
                    <a:pt x="110255" y="308115"/>
                  </a:lnTo>
                  <a:lnTo>
                    <a:pt x="81991" y="320384"/>
                  </a:lnTo>
                  <a:lnTo>
                    <a:pt x="64576" y="323656"/>
                  </a:lnTo>
                  <a:lnTo>
                    <a:pt x="48732" y="320193"/>
                  </a:lnTo>
                  <a:lnTo>
                    <a:pt x="19840" y="301293"/>
                  </a:lnTo>
                  <a:lnTo>
                    <a:pt x="4177" y="270315"/>
                  </a:lnTo>
                  <a:lnTo>
                    <a:pt x="0" y="252177"/>
                  </a:lnTo>
                  <a:lnTo>
                    <a:pt x="1449" y="237263"/>
                  </a:lnTo>
                  <a:lnTo>
                    <a:pt x="14347" y="213165"/>
                  </a:lnTo>
                  <a:lnTo>
                    <a:pt x="22302" y="208432"/>
                  </a:lnTo>
                  <a:lnTo>
                    <a:pt x="30428" y="208099"/>
                  </a:lnTo>
                  <a:lnTo>
                    <a:pt x="46983" y="215255"/>
                  </a:lnTo>
                  <a:lnTo>
                    <a:pt x="63747" y="227843"/>
                  </a:lnTo>
                  <a:lnTo>
                    <a:pt x="105964" y="291026"/>
                  </a:lnTo>
                  <a:lnTo>
                    <a:pt x="148282" y="354048"/>
                  </a:lnTo>
                  <a:lnTo>
                    <a:pt x="185909" y="392557"/>
                  </a:lnTo>
                  <a:lnTo>
                    <a:pt x="207808" y="407304"/>
                  </a:lnTo>
                  <a:lnTo>
                    <a:pt x="245646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4076700" y="189611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12700" y="0"/>
                  </a:moveTo>
                  <a:lnTo>
                    <a:pt x="2648" y="45208"/>
                  </a:lnTo>
                  <a:lnTo>
                    <a:pt x="784" y="98532"/>
                  </a:lnTo>
                  <a:lnTo>
                    <a:pt x="233" y="156665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4152900" y="188341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4178300" y="18951284"/>
              <a:ext cx="190501" cy="200317"/>
            </a:xfrm>
            <a:custGeom>
              <a:avLst/>
              <a:gdLst/>
              <a:ahLst/>
              <a:cxnLst/>
              <a:rect l="0" t="0" r="0" b="0"/>
              <a:pathLst>
                <a:path w="190501" h="200317">
                  <a:moveTo>
                    <a:pt x="0" y="162216"/>
                  </a:moveTo>
                  <a:lnTo>
                    <a:pt x="2822" y="102793"/>
                  </a:lnTo>
                  <a:lnTo>
                    <a:pt x="13484" y="62898"/>
                  </a:lnTo>
                  <a:lnTo>
                    <a:pt x="35156" y="29175"/>
                  </a:lnTo>
                  <a:lnTo>
                    <a:pt x="48837" y="14254"/>
                  </a:lnTo>
                  <a:lnTo>
                    <a:pt x="65014" y="5720"/>
                  </a:lnTo>
                  <a:lnTo>
                    <a:pt x="101802" y="0"/>
                  </a:lnTo>
                  <a:lnTo>
                    <a:pt x="118668" y="4683"/>
                  </a:lnTo>
                  <a:lnTo>
                    <a:pt x="148697" y="24938"/>
                  </a:lnTo>
                  <a:lnTo>
                    <a:pt x="175919" y="61334"/>
                  </a:lnTo>
                  <a:lnTo>
                    <a:pt x="186180" y="112413"/>
                  </a:lnTo>
                  <a:lnTo>
                    <a:pt x="182478" y="165490"/>
                  </a:lnTo>
                  <a:lnTo>
                    <a:pt x="183642" y="184838"/>
                  </a:lnTo>
                  <a:lnTo>
                    <a:pt x="190500" y="2003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4495800" y="18783300"/>
              <a:ext cx="38101" cy="342901"/>
            </a:xfrm>
            <a:custGeom>
              <a:avLst/>
              <a:gdLst/>
              <a:ahLst/>
              <a:cxnLst/>
              <a:rect l="0" t="0" r="0" b="0"/>
              <a:pathLst>
                <a:path w="38101" h="342901">
                  <a:moveTo>
                    <a:pt x="38100" y="0"/>
                  </a:moveTo>
                  <a:lnTo>
                    <a:pt x="27961" y="49284"/>
                  </a:lnTo>
                  <a:lnTo>
                    <a:pt x="17849" y="98172"/>
                  </a:lnTo>
                  <a:lnTo>
                    <a:pt x="12815" y="149817"/>
                  </a:lnTo>
                  <a:lnTo>
                    <a:pt x="4424" y="210587"/>
                  </a:lnTo>
                  <a:lnTo>
                    <a:pt x="1966" y="257284"/>
                  </a:lnTo>
                  <a:lnTo>
                    <a:pt x="874" y="294971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4620329" y="18897154"/>
              <a:ext cx="178301" cy="214998"/>
            </a:xfrm>
            <a:custGeom>
              <a:avLst/>
              <a:gdLst/>
              <a:ahLst/>
              <a:cxnLst/>
              <a:rect l="0" t="0" r="0" b="0"/>
              <a:pathLst>
                <a:path w="178301" h="214998">
                  <a:moveTo>
                    <a:pt x="15171" y="102046"/>
                  </a:moveTo>
                  <a:lnTo>
                    <a:pt x="35397" y="108788"/>
                  </a:lnTo>
                  <a:lnTo>
                    <a:pt x="74943" y="106240"/>
                  </a:lnTo>
                  <a:lnTo>
                    <a:pt x="115666" y="89805"/>
                  </a:lnTo>
                  <a:lnTo>
                    <a:pt x="147802" y="67061"/>
                  </a:lnTo>
                  <a:lnTo>
                    <a:pt x="175197" y="35706"/>
                  </a:lnTo>
                  <a:lnTo>
                    <a:pt x="178300" y="25364"/>
                  </a:lnTo>
                  <a:lnTo>
                    <a:pt x="177546" y="15647"/>
                  </a:lnTo>
                  <a:lnTo>
                    <a:pt x="174221" y="6346"/>
                  </a:lnTo>
                  <a:lnTo>
                    <a:pt x="164949" y="1558"/>
                  </a:lnTo>
                  <a:lnTo>
                    <a:pt x="135831" y="0"/>
                  </a:lnTo>
                  <a:lnTo>
                    <a:pt x="93255" y="13797"/>
                  </a:lnTo>
                  <a:lnTo>
                    <a:pt x="42354" y="45155"/>
                  </a:lnTo>
                  <a:lnTo>
                    <a:pt x="14132" y="78604"/>
                  </a:lnTo>
                  <a:lnTo>
                    <a:pt x="1538" y="102916"/>
                  </a:lnTo>
                  <a:lnTo>
                    <a:pt x="0" y="160630"/>
                  </a:lnTo>
                  <a:lnTo>
                    <a:pt x="6468" y="177790"/>
                  </a:lnTo>
                  <a:lnTo>
                    <a:pt x="28707" y="204384"/>
                  </a:lnTo>
                  <a:lnTo>
                    <a:pt x="45361" y="211194"/>
                  </a:lnTo>
                  <a:lnTo>
                    <a:pt x="86445" y="214997"/>
                  </a:lnTo>
                  <a:lnTo>
                    <a:pt x="117874" y="208221"/>
                  </a:lnTo>
                  <a:lnTo>
                    <a:pt x="154871" y="1909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4879448" y="18872200"/>
              <a:ext cx="111653" cy="228601"/>
            </a:xfrm>
            <a:custGeom>
              <a:avLst/>
              <a:gdLst/>
              <a:ahLst/>
              <a:cxnLst/>
              <a:rect l="0" t="0" r="0" b="0"/>
              <a:pathLst>
                <a:path w="111653" h="228601">
                  <a:moveTo>
                    <a:pt x="10052" y="0"/>
                  </a:moveTo>
                  <a:lnTo>
                    <a:pt x="0" y="59023"/>
                  </a:lnTo>
                  <a:lnTo>
                    <a:pt x="1351" y="96788"/>
                  </a:lnTo>
                  <a:lnTo>
                    <a:pt x="17979" y="153482"/>
                  </a:lnTo>
                  <a:lnTo>
                    <a:pt x="32860" y="179222"/>
                  </a:lnTo>
                  <a:lnTo>
                    <a:pt x="63847" y="209579"/>
                  </a:lnTo>
                  <a:lnTo>
                    <a:pt x="83820" y="220146"/>
                  </a:lnTo>
                  <a:lnTo>
                    <a:pt x="111652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4885790" y="18897600"/>
              <a:ext cx="181511" cy="482601"/>
            </a:xfrm>
            <a:custGeom>
              <a:avLst/>
              <a:gdLst/>
              <a:ahLst/>
              <a:cxnLst/>
              <a:rect l="0" t="0" r="0" b="0"/>
              <a:pathLst>
                <a:path w="181511" h="482601">
                  <a:moveTo>
                    <a:pt x="181510" y="0"/>
                  </a:moveTo>
                  <a:lnTo>
                    <a:pt x="163932" y="51498"/>
                  </a:lnTo>
                  <a:lnTo>
                    <a:pt x="140722" y="108480"/>
                  </a:lnTo>
                  <a:lnTo>
                    <a:pt x="120192" y="164159"/>
                  </a:lnTo>
                  <a:lnTo>
                    <a:pt x="89494" y="225343"/>
                  </a:lnTo>
                  <a:lnTo>
                    <a:pt x="60329" y="288156"/>
                  </a:lnTo>
                  <a:lnTo>
                    <a:pt x="33813" y="351451"/>
                  </a:lnTo>
                  <a:lnTo>
                    <a:pt x="14824" y="401408"/>
                  </a:lnTo>
                  <a:lnTo>
                    <a:pt x="261" y="443021"/>
                  </a:lnTo>
                  <a:lnTo>
                    <a:pt x="0" y="453392"/>
                  </a:lnTo>
                  <a:lnTo>
                    <a:pt x="2648" y="461718"/>
                  </a:lnTo>
                  <a:lnTo>
                    <a:pt x="16410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5245100" y="18999200"/>
              <a:ext cx="419101" cy="49520"/>
            </a:xfrm>
            <a:custGeom>
              <a:avLst/>
              <a:gdLst/>
              <a:ahLst/>
              <a:cxnLst/>
              <a:rect l="0" t="0" r="0" b="0"/>
              <a:pathLst>
                <a:path w="419101" h="49520">
                  <a:moveTo>
                    <a:pt x="0" y="25400"/>
                  </a:moveTo>
                  <a:lnTo>
                    <a:pt x="58012" y="34128"/>
                  </a:lnTo>
                  <a:lnTo>
                    <a:pt x="109695" y="38334"/>
                  </a:lnTo>
                  <a:lnTo>
                    <a:pt x="162168" y="46479"/>
                  </a:lnTo>
                  <a:lnTo>
                    <a:pt x="220362" y="49519"/>
                  </a:lnTo>
                  <a:lnTo>
                    <a:pt x="273980" y="49009"/>
                  </a:lnTo>
                  <a:lnTo>
                    <a:pt x="324204" y="40548"/>
                  </a:lnTo>
                  <a:lnTo>
                    <a:pt x="379816" y="21286"/>
                  </a:lnTo>
                  <a:lnTo>
                    <a:pt x="419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5448300" y="18897600"/>
              <a:ext cx="255942" cy="304801"/>
            </a:xfrm>
            <a:custGeom>
              <a:avLst/>
              <a:gdLst/>
              <a:ahLst/>
              <a:cxnLst/>
              <a:rect l="0" t="0" r="0" b="0"/>
              <a:pathLst>
                <a:path w="255942" h="304801">
                  <a:moveTo>
                    <a:pt x="0" y="0"/>
                  </a:moveTo>
                  <a:lnTo>
                    <a:pt x="13484" y="13483"/>
                  </a:lnTo>
                  <a:lnTo>
                    <a:pt x="62321" y="35353"/>
                  </a:lnTo>
                  <a:lnTo>
                    <a:pt x="125669" y="68027"/>
                  </a:lnTo>
                  <a:lnTo>
                    <a:pt x="187311" y="101657"/>
                  </a:lnTo>
                  <a:lnTo>
                    <a:pt x="233928" y="135477"/>
                  </a:lnTo>
                  <a:lnTo>
                    <a:pt x="248842" y="159931"/>
                  </a:lnTo>
                  <a:lnTo>
                    <a:pt x="254795" y="174354"/>
                  </a:lnTo>
                  <a:lnTo>
                    <a:pt x="255941" y="186792"/>
                  </a:lnTo>
                  <a:lnTo>
                    <a:pt x="249689" y="208138"/>
                  </a:lnTo>
                  <a:lnTo>
                    <a:pt x="230302" y="236021"/>
                  </a:lnTo>
                  <a:lnTo>
                    <a:pt x="207249" y="249772"/>
                  </a:lnTo>
                  <a:lnTo>
                    <a:pt x="146458" y="276840"/>
                  </a:lnTo>
                  <a:lnTo>
                    <a:pt x="96860" y="287579"/>
                  </a:lnTo>
                  <a:lnTo>
                    <a:pt x="381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5859944" y="19006065"/>
              <a:ext cx="286857" cy="219769"/>
            </a:xfrm>
            <a:custGeom>
              <a:avLst/>
              <a:gdLst/>
              <a:ahLst/>
              <a:cxnLst/>
              <a:rect l="0" t="0" r="0" b="0"/>
              <a:pathLst>
                <a:path w="286857" h="219769">
                  <a:moveTo>
                    <a:pt x="159856" y="69335"/>
                  </a:moveTo>
                  <a:lnTo>
                    <a:pt x="142180" y="16306"/>
                  </a:lnTo>
                  <a:lnTo>
                    <a:pt x="133961" y="8582"/>
                  </a:lnTo>
                  <a:lnTo>
                    <a:pt x="109777" y="0"/>
                  </a:lnTo>
                  <a:lnTo>
                    <a:pt x="80214" y="3713"/>
                  </a:lnTo>
                  <a:lnTo>
                    <a:pt x="51082" y="14769"/>
                  </a:lnTo>
                  <a:lnTo>
                    <a:pt x="28726" y="29091"/>
                  </a:lnTo>
                  <a:lnTo>
                    <a:pt x="13147" y="56153"/>
                  </a:lnTo>
                  <a:lnTo>
                    <a:pt x="205" y="107292"/>
                  </a:lnTo>
                  <a:lnTo>
                    <a:pt x="0" y="142648"/>
                  </a:lnTo>
                  <a:lnTo>
                    <a:pt x="9316" y="181882"/>
                  </a:lnTo>
                  <a:lnTo>
                    <a:pt x="26627" y="207785"/>
                  </a:lnTo>
                  <a:lnTo>
                    <a:pt x="37170" y="216669"/>
                  </a:lnTo>
                  <a:lnTo>
                    <a:pt x="51254" y="219768"/>
                  </a:lnTo>
                  <a:lnTo>
                    <a:pt x="85718" y="215687"/>
                  </a:lnTo>
                  <a:lnTo>
                    <a:pt x="113265" y="200702"/>
                  </a:lnTo>
                  <a:lnTo>
                    <a:pt x="133505" y="178521"/>
                  </a:lnTo>
                  <a:lnTo>
                    <a:pt x="157996" y="122051"/>
                  </a:lnTo>
                  <a:lnTo>
                    <a:pt x="176422" y="69713"/>
                  </a:lnTo>
                  <a:lnTo>
                    <a:pt x="180778" y="69588"/>
                  </a:lnTo>
                  <a:lnTo>
                    <a:pt x="193650" y="108450"/>
                  </a:lnTo>
                  <a:lnTo>
                    <a:pt x="207812" y="161044"/>
                  </a:lnTo>
                  <a:lnTo>
                    <a:pt x="221622" y="185824"/>
                  </a:lnTo>
                  <a:lnTo>
                    <a:pt x="232078" y="193562"/>
                  </a:lnTo>
                  <a:lnTo>
                    <a:pt x="286856" y="209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6210300" y="190119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0" y="0"/>
                  </a:moveTo>
                  <a:lnTo>
                    <a:pt x="0" y="59423"/>
                  </a:lnTo>
                  <a:lnTo>
                    <a:pt x="0" y="118424"/>
                  </a:lnTo>
                  <a:lnTo>
                    <a:pt x="0" y="154704"/>
                  </a:lnTo>
                  <a:lnTo>
                    <a:pt x="2822" y="162402"/>
                  </a:lnTo>
                  <a:lnTo>
                    <a:pt x="7526" y="163302"/>
                  </a:lnTo>
                  <a:lnTo>
                    <a:pt x="13484" y="159668"/>
                  </a:lnTo>
                  <a:lnTo>
                    <a:pt x="28611" y="114102"/>
                  </a:lnTo>
                  <a:lnTo>
                    <a:pt x="42031" y="60461"/>
                  </a:lnTo>
                  <a:lnTo>
                    <a:pt x="61686" y="8820"/>
                  </a:lnTo>
                  <a:lnTo>
                    <a:pt x="69346" y="1646"/>
                  </a:lnTo>
                  <a:lnTo>
                    <a:pt x="77275" y="1098"/>
                  </a:lnTo>
                  <a:lnTo>
                    <a:pt x="85383" y="4966"/>
                  </a:lnTo>
                  <a:lnTo>
                    <a:pt x="98156" y="20551"/>
                  </a:lnTo>
                  <a:lnTo>
                    <a:pt x="108536" y="45822"/>
                  </a:lnTo>
                  <a:lnTo>
                    <a:pt x="120902" y="106240"/>
                  </a:lnTo>
                  <a:lnTo>
                    <a:pt x="126604" y="165221"/>
                  </a:lnTo>
                  <a:lnTo>
                    <a:pt x="1397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6457332" y="19011900"/>
              <a:ext cx="152921" cy="190501"/>
            </a:xfrm>
            <a:custGeom>
              <a:avLst/>
              <a:gdLst/>
              <a:ahLst/>
              <a:cxnLst/>
              <a:rect l="0" t="0" r="0" b="0"/>
              <a:pathLst>
                <a:path w="152921" h="190501">
                  <a:moveTo>
                    <a:pt x="19668" y="0"/>
                  </a:moveTo>
                  <a:lnTo>
                    <a:pt x="10940" y="52107"/>
                  </a:lnTo>
                  <a:lnTo>
                    <a:pt x="8733" y="95124"/>
                  </a:lnTo>
                  <a:lnTo>
                    <a:pt x="749" y="153460"/>
                  </a:lnTo>
                  <a:lnTo>
                    <a:pt x="0" y="160162"/>
                  </a:lnTo>
                  <a:lnTo>
                    <a:pt x="911" y="158986"/>
                  </a:lnTo>
                  <a:lnTo>
                    <a:pt x="20252" y="99947"/>
                  </a:lnTo>
                  <a:lnTo>
                    <a:pt x="43458" y="50474"/>
                  </a:lnTo>
                  <a:lnTo>
                    <a:pt x="67012" y="19345"/>
                  </a:lnTo>
                  <a:lnTo>
                    <a:pt x="78042" y="15718"/>
                  </a:lnTo>
                  <a:lnTo>
                    <a:pt x="105349" y="19216"/>
                  </a:lnTo>
                  <a:lnTo>
                    <a:pt x="128775" y="37703"/>
                  </a:lnTo>
                  <a:lnTo>
                    <a:pt x="138972" y="50535"/>
                  </a:lnTo>
                  <a:lnTo>
                    <a:pt x="150303" y="83609"/>
                  </a:lnTo>
                  <a:lnTo>
                    <a:pt x="152920" y="138131"/>
                  </a:lnTo>
                  <a:lnTo>
                    <a:pt x="146668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6756400" y="18963281"/>
              <a:ext cx="190501" cy="217393"/>
            </a:xfrm>
            <a:custGeom>
              <a:avLst/>
              <a:gdLst/>
              <a:ahLst/>
              <a:cxnLst/>
              <a:rect l="0" t="0" r="0" b="0"/>
              <a:pathLst>
                <a:path w="190501" h="217393">
                  <a:moveTo>
                    <a:pt x="0" y="86719"/>
                  </a:moveTo>
                  <a:lnTo>
                    <a:pt x="45208" y="96771"/>
                  </a:lnTo>
                  <a:lnTo>
                    <a:pt x="91006" y="94872"/>
                  </a:lnTo>
                  <a:lnTo>
                    <a:pt x="140324" y="81609"/>
                  </a:lnTo>
                  <a:lnTo>
                    <a:pt x="157049" y="74845"/>
                  </a:lnTo>
                  <a:lnTo>
                    <a:pt x="166788" y="63282"/>
                  </a:lnTo>
                  <a:lnTo>
                    <a:pt x="173847" y="31617"/>
                  </a:lnTo>
                  <a:lnTo>
                    <a:pt x="169520" y="18940"/>
                  </a:lnTo>
                  <a:lnTo>
                    <a:pt x="160992" y="9077"/>
                  </a:lnTo>
                  <a:lnTo>
                    <a:pt x="149661" y="1092"/>
                  </a:lnTo>
                  <a:lnTo>
                    <a:pt x="135051" y="0"/>
                  </a:lnTo>
                  <a:lnTo>
                    <a:pt x="100005" y="10077"/>
                  </a:lnTo>
                  <a:lnTo>
                    <a:pt x="50433" y="40902"/>
                  </a:lnTo>
                  <a:lnTo>
                    <a:pt x="23723" y="67185"/>
                  </a:lnTo>
                  <a:lnTo>
                    <a:pt x="11484" y="89327"/>
                  </a:lnTo>
                  <a:lnTo>
                    <a:pt x="10144" y="145818"/>
                  </a:lnTo>
                  <a:lnTo>
                    <a:pt x="22854" y="180718"/>
                  </a:lnTo>
                  <a:lnTo>
                    <a:pt x="32169" y="195951"/>
                  </a:lnTo>
                  <a:lnTo>
                    <a:pt x="45435" y="206107"/>
                  </a:lnTo>
                  <a:lnTo>
                    <a:pt x="78990" y="217392"/>
                  </a:lnTo>
                  <a:lnTo>
                    <a:pt x="124064" y="217003"/>
                  </a:lnTo>
                  <a:lnTo>
                    <a:pt x="178825" y="204099"/>
                  </a:lnTo>
                  <a:lnTo>
                    <a:pt x="190500" y="2010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7029059" y="18961100"/>
              <a:ext cx="146442" cy="228601"/>
            </a:xfrm>
            <a:custGeom>
              <a:avLst/>
              <a:gdLst/>
              <a:ahLst/>
              <a:cxnLst/>
              <a:rect l="0" t="0" r="0" b="0"/>
              <a:pathLst>
                <a:path w="146442" h="228601">
                  <a:moveTo>
                    <a:pt x="6741" y="0"/>
                  </a:moveTo>
                  <a:lnTo>
                    <a:pt x="0" y="20227"/>
                  </a:lnTo>
                  <a:lnTo>
                    <a:pt x="2548" y="59772"/>
                  </a:lnTo>
                  <a:lnTo>
                    <a:pt x="18983" y="100496"/>
                  </a:lnTo>
                  <a:lnTo>
                    <a:pt x="58038" y="154902"/>
                  </a:lnTo>
                  <a:lnTo>
                    <a:pt x="90614" y="191241"/>
                  </a:lnTo>
                  <a:lnTo>
                    <a:pt x="124726" y="217531"/>
                  </a:lnTo>
                  <a:lnTo>
                    <a:pt x="146441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6946900" y="18935700"/>
              <a:ext cx="254001" cy="279401"/>
            </a:xfrm>
            <a:custGeom>
              <a:avLst/>
              <a:gdLst/>
              <a:ahLst/>
              <a:cxnLst/>
              <a:rect l="0" t="0" r="0" b="0"/>
              <a:pathLst>
                <a:path w="254001" h="279401">
                  <a:moveTo>
                    <a:pt x="254000" y="0"/>
                  </a:moveTo>
                  <a:lnTo>
                    <a:pt x="202503" y="41444"/>
                  </a:lnTo>
                  <a:lnTo>
                    <a:pt x="148337" y="103451"/>
                  </a:lnTo>
                  <a:lnTo>
                    <a:pt x="97034" y="166301"/>
                  </a:lnTo>
                  <a:lnTo>
                    <a:pt x="46448" y="226329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9" name="Straight Connector 698"/>
          <p:cNvCxnSpPr/>
          <p:nvPr/>
        </p:nvCxnSpPr>
        <p:spPr>
          <a:xfrm>
            <a:off x="609600" y="20243800"/>
            <a:ext cx="86360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6" name="Group 705"/>
          <p:cNvGrpSpPr/>
          <p:nvPr/>
        </p:nvGrpSpPr>
        <p:grpSpPr>
          <a:xfrm>
            <a:off x="628283" y="20900423"/>
            <a:ext cx="1225918" cy="714978"/>
            <a:chOff x="628283" y="20900423"/>
            <a:chExt cx="1225918" cy="714978"/>
          </a:xfrm>
        </p:grpSpPr>
        <p:sp>
          <p:nvSpPr>
            <p:cNvPr id="700" name="Freeform 699"/>
            <p:cNvSpPr/>
            <p:nvPr/>
          </p:nvSpPr>
          <p:spPr>
            <a:xfrm>
              <a:off x="628283" y="20900423"/>
              <a:ext cx="400418" cy="632803"/>
            </a:xfrm>
            <a:custGeom>
              <a:avLst/>
              <a:gdLst/>
              <a:ahLst/>
              <a:cxnLst/>
              <a:rect l="0" t="0" r="0" b="0"/>
              <a:pathLst>
                <a:path w="400418" h="632803">
                  <a:moveTo>
                    <a:pt x="400417" y="54577"/>
                  </a:moveTo>
                  <a:lnTo>
                    <a:pt x="371411" y="43027"/>
                  </a:lnTo>
                  <a:lnTo>
                    <a:pt x="329515" y="18795"/>
                  </a:lnTo>
                  <a:lnTo>
                    <a:pt x="274464" y="0"/>
                  </a:lnTo>
                  <a:lnTo>
                    <a:pt x="228885" y="464"/>
                  </a:lnTo>
                  <a:lnTo>
                    <a:pt x="186374" y="16280"/>
                  </a:lnTo>
                  <a:lnTo>
                    <a:pt x="167468" y="34733"/>
                  </a:lnTo>
                  <a:lnTo>
                    <a:pt x="137091" y="94559"/>
                  </a:lnTo>
                  <a:lnTo>
                    <a:pt x="131924" y="125970"/>
                  </a:lnTo>
                  <a:lnTo>
                    <a:pt x="135742" y="155451"/>
                  </a:lnTo>
                  <a:lnTo>
                    <a:pt x="153759" y="200960"/>
                  </a:lnTo>
                  <a:lnTo>
                    <a:pt x="178383" y="233574"/>
                  </a:lnTo>
                  <a:lnTo>
                    <a:pt x="236182" y="278545"/>
                  </a:lnTo>
                  <a:lnTo>
                    <a:pt x="298931" y="321224"/>
                  </a:lnTo>
                  <a:lnTo>
                    <a:pt x="333188" y="350424"/>
                  </a:lnTo>
                  <a:lnTo>
                    <a:pt x="357449" y="385887"/>
                  </a:lnTo>
                  <a:lnTo>
                    <a:pt x="367209" y="412082"/>
                  </a:lnTo>
                  <a:lnTo>
                    <a:pt x="371547" y="442538"/>
                  </a:lnTo>
                  <a:lnTo>
                    <a:pt x="360505" y="491419"/>
                  </a:lnTo>
                  <a:lnTo>
                    <a:pt x="332617" y="541650"/>
                  </a:lnTo>
                  <a:lnTo>
                    <a:pt x="297543" y="585540"/>
                  </a:lnTo>
                  <a:lnTo>
                    <a:pt x="246856" y="618612"/>
                  </a:lnTo>
                  <a:lnTo>
                    <a:pt x="193894" y="632802"/>
                  </a:lnTo>
                  <a:lnTo>
                    <a:pt x="142453" y="630266"/>
                  </a:lnTo>
                  <a:lnTo>
                    <a:pt x="91464" y="613834"/>
                  </a:lnTo>
                  <a:lnTo>
                    <a:pt x="47349" y="591092"/>
                  </a:lnTo>
                  <a:lnTo>
                    <a:pt x="14209" y="559737"/>
                  </a:lnTo>
                  <a:lnTo>
                    <a:pt x="2991" y="532151"/>
                  </a:lnTo>
                  <a:lnTo>
                    <a:pt x="0" y="516893"/>
                  </a:lnTo>
                  <a:lnTo>
                    <a:pt x="828" y="505311"/>
                  </a:lnTo>
                  <a:lnTo>
                    <a:pt x="4202" y="496176"/>
                  </a:lnTo>
                  <a:lnTo>
                    <a:pt x="19417" y="473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1006124" y="21293446"/>
              <a:ext cx="238477" cy="238574"/>
            </a:xfrm>
            <a:custGeom>
              <a:avLst/>
              <a:gdLst/>
              <a:ahLst/>
              <a:cxnLst/>
              <a:rect l="0" t="0" r="0" b="0"/>
              <a:pathLst>
                <a:path w="238477" h="238574">
                  <a:moveTo>
                    <a:pt x="238476" y="29854"/>
                  </a:moveTo>
                  <a:lnTo>
                    <a:pt x="178704" y="12178"/>
                  </a:lnTo>
                  <a:lnTo>
                    <a:pt x="124497" y="0"/>
                  </a:lnTo>
                  <a:lnTo>
                    <a:pt x="91863" y="2946"/>
                  </a:lnTo>
                  <a:lnTo>
                    <a:pt x="64659" y="13661"/>
                  </a:lnTo>
                  <a:lnTo>
                    <a:pt x="43161" y="27831"/>
                  </a:lnTo>
                  <a:lnTo>
                    <a:pt x="27962" y="47299"/>
                  </a:lnTo>
                  <a:lnTo>
                    <a:pt x="6707" y="94290"/>
                  </a:lnTo>
                  <a:lnTo>
                    <a:pt x="0" y="138474"/>
                  </a:lnTo>
                  <a:lnTo>
                    <a:pt x="4755" y="194055"/>
                  </a:lnTo>
                  <a:lnTo>
                    <a:pt x="15126" y="223247"/>
                  </a:lnTo>
                  <a:lnTo>
                    <a:pt x="21843" y="234983"/>
                  </a:lnTo>
                  <a:lnTo>
                    <a:pt x="31965" y="238573"/>
                  </a:lnTo>
                  <a:lnTo>
                    <a:pt x="44357" y="236733"/>
                  </a:lnTo>
                  <a:lnTo>
                    <a:pt x="81241" y="217681"/>
                  </a:lnTo>
                  <a:lnTo>
                    <a:pt x="110043" y="190399"/>
                  </a:lnTo>
                  <a:lnTo>
                    <a:pt x="132689" y="155505"/>
                  </a:lnTo>
                  <a:lnTo>
                    <a:pt x="152982" y="105787"/>
                  </a:lnTo>
                  <a:lnTo>
                    <a:pt x="152780" y="61133"/>
                  </a:lnTo>
                  <a:lnTo>
                    <a:pt x="150301" y="56352"/>
                  </a:lnTo>
                  <a:lnTo>
                    <a:pt x="147237" y="58807"/>
                  </a:lnTo>
                  <a:lnTo>
                    <a:pt x="143783" y="66091"/>
                  </a:lnTo>
                  <a:lnTo>
                    <a:pt x="138923" y="116791"/>
                  </a:lnTo>
                  <a:lnTo>
                    <a:pt x="145312" y="150337"/>
                  </a:lnTo>
                  <a:lnTo>
                    <a:pt x="150966" y="165210"/>
                  </a:lnTo>
                  <a:lnTo>
                    <a:pt x="158970" y="175124"/>
                  </a:lnTo>
                  <a:lnTo>
                    <a:pt x="200376" y="1949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1244600" y="21348529"/>
              <a:ext cx="254001" cy="203372"/>
            </a:xfrm>
            <a:custGeom>
              <a:avLst/>
              <a:gdLst/>
              <a:ahLst/>
              <a:cxnLst/>
              <a:rect l="0" t="0" r="0" b="0"/>
              <a:pathLst>
                <a:path w="254001" h="203372">
                  <a:moveTo>
                    <a:pt x="0" y="171"/>
                  </a:moveTo>
                  <a:lnTo>
                    <a:pt x="7317" y="52278"/>
                  </a:lnTo>
                  <a:lnTo>
                    <a:pt x="4193" y="95295"/>
                  </a:lnTo>
                  <a:lnTo>
                    <a:pt x="1863" y="138874"/>
                  </a:lnTo>
                  <a:lnTo>
                    <a:pt x="828" y="167651"/>
                  </a:lnTo>
                  <a:lnTo>
                    <a:pt x="368" y="156921"/>
                  </a:lnTo>
                  <a:lnTo>
                    <a:pt x="10212" y="104093"/>
                  </a:lnTo>
                  <a:lnTo>
                    <a:pt x="29508" y="51430"/>
                  </a:lnTo>
                  <a:lnTo>
                    <a:pt x="60078" y="7003"/>
                  </a:lnTo>
                  <a:lnTo>
                    <a:pt x="69685" y="1904"/>
                  </a:lnTo>
                  <a:lnTo>
                    <a:pt x="91649" y="0"/>
                  </a:lnTo>
                  <a:lnTo>
                    <a:pt x="102022" y="4290"/>
                  </a:lnTo>
                  <a:lnTo>
                    <a:pt x="121073" y="20347"/>
                  </a:lnTo>
                  <a:lnTo>
                    <a:pt x="131421" y="52883"/>
                  </a:lnTo>
                  <a:lnTo>
                    <a:pt x="134609" y="95565"/>
                  </a:lnTo>
                  <a:lnTo>
                    <a:pt x="129882" y="150263"/>
                  </a:lnTo>
                  <a:lnTo>
                    <a:pt x="128281" y="136023"/>
                  </a:lnTo>
                  <a:lnTo>
                    <a:pt x="137392" y="79583"/>
                  </a:lnTo>
                  <a:lnTo>
                    <a:pt x="156543" y="26205"/>
                  </a:lnTo>
                  <a:lnTo>
                    <a:pt x="163629" y="13294"/>
                  </a:lnTo>
                  <a:lnTo>
                    <a:pt x="171175" y="10330"/>
                  </a:lnTo>
                  <a:lnTo>
                    <a:pt x="179028" y="14000"/>
                  </a:lnTo>
                  <a:lnTo>
                    <a:pt x="193868" y="31716"/>
                  </a:lnTo>
                  <a:lnTo>
                    <a:pt x="219462" y="89880"/>
                  </a:lnTo>
                  <a:lnTo>
                    <a:pt x="232634" y="147636"/>
                  </a:lnTo>
                  <a:lnTo>
                    <a:pt x="254000" y="2033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1528451" y="21323300"/>
              <a:ext cx="139122" cy="220088"/>
            </a:xfrm>
            <a:custGeom>
              <a:avLst/>
              <a:gdLst/>
              <a:ahLst/>
              <a:cxnLst/>
              <a:rect l="0" t="0" r="0" b="0"/>
              <a:pathLst>
                <a:path w="139122" h="220088">
                  <a:moveTo>
                    <a:pt x="33649" y="0"/>
                  </a:moveTo>
                  <a:lnTo>
                    <a:pt x="15972" y="59772"/>
                  </a:lnTo>
                  <a:lnTo>
                    <a:pt x="1047" y="117797"/>
                  </a:lnTo>
                  <a:lnTo>
                    <a:pt x="0" y="178366"/>
                  </a:lnTo>
                  <a:lnTo>
                    <a:pt x="9757" y="210507"/>
                  </a:lnTo>
                  <a:lnTo>
                    <a:pt x="20543" y="217949"/>
                  </a:lnTo>
                  <a:lnTo>
                    <a:pt x="34790" y="220087"/>
                  </a:lnTo>
                  <a:lnTo>
                    <a:pt x="65200" y="214939"/>
                  </a:lnTo>
                  <a:lnTo>
                    <a:pt x="88124" y="203243"/>
                  </a:lnTo>
                  <a:lnTo>
                    <a:pt x="116896" y="167308"/>
                  </a:lnTo>
                  <a:lnTo>
                    <a:pt x="136553" y="120912"/>
                  </a:lnTo>
                  <a:lnTo>
                    <a:pt x="139121" y="91838"/>
                  </a:lnTo>
                  <a:lnTo>
                    <a:pt x="137830" y="78158"/>
                  </a:lnTo>
                  <a:lnTo>
                    <a:pt x="115788" y="31938"/>
                  </a:lnTo>
                  <a:lnTo>
                    <a:pt x="103931" y="22704"/>
                  </a:lnTo>
                  <a:lnTo>
                    <a:pt x="75704" y="16205"/>
                  </a:lnTo>
                  <a:lnTo>
                    <a:pt x="48107" y="25546"/>
                  </a:lnTo>
                  <a:lnTo>
                    <a:pt x="25964" y="40987"/>
                  </a:lnTo>
                  <a:lnTo>
                    <a:pt x="8249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1707096" y="21355555"/>
              <a:ext cx="147105" cy="259846"/>
            </a:xfrm>
            <a:custGeom>
              <a:avLst/>
              <a:gdLst/>
              <a:ahLst/>
              <a:cxnLst/>
              <a:rect l="0" t="0" r="0" b="0"/>
              <a:pathLst>
                <a:path w="147105" h="259846">
                  <a:moveTo>
                    <a:pt x="20104" y="221745"/>
                  </a:moveTo>
                  <a:lnTo>
                    <a:pt x="6620" y="208262"/>
                  </a:lnTo>
                  <a:lnTo>
                    <a:pt x="0" y="182826"/>
                  </a:lnTo>
                  <a:lnTo>
                    <a:pt x="36" y="125076"/>
                  </a:lnTo>
                  <a:lnTo>
                    <a:pt x="12747" y="61869"/>
                  </a:lnTo>
                  <a:lnTo>
                    <a:pt x="28123" y="27923"/>
                  </a:lnTo>
                  <a:lnTo>
                    <a:pt x="49068" y="3428"/>
                  </a:lnTo>
                  <a:lnTo>
                    <a:pt x="59169" y="0"/>
                  </a:lnTo>
                  <a:lnTo>
                    <a:pt x="68725" y="1948"/>
                  </a:lnTo>
                  <a:lnTo>
                    <a:pt x="104340" y="28751"/>
                  </a:lnTo>
                  <a:lnTo>
                    <a:pt x="123301" y="59670"/>
                  </a:lnTo>
                  <a:lnTo>
                    <a:pt x="140939" y="118181"/>
                  </a:lnTo>
                  <a:lnTo>
                    <a:pt x="145277" y="167384"/>
                  </a:lnTo>
                  <a:lnTo>
                    <a:pt x="146743" y="227052"/>
                  </a:lnTo>
                  <a:lnTo>
                    <a:pt x="147104" y="2598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1714500" y="214884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51497" y="8936"/>
                  </a:lnTo>
                  <a:lnTo>
                    <a:pt x="89107" y="2648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766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Harpursville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kimr</dc:creator>
  <cp:lastModifiedBy>kimr</cp:lastModifiedBy>
  <cp:revision>1</cp:revision>
  <dcterms:created xsi:type="dcterms:W3CDTF">2012-04-05T12:32:44Z</dcterms:created>
  <dcterms:modified xsi:type="dcterms:W3CDTF">2012-04-05T12:33:19Z</dcterms:modified>
</cp:coreProperties>
</file>