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32" autoAdjust="0"/>
    <p:restoredTop sz="90947" autoAdjust="0"/>
  </p:normalViewPr>
  <p:slideViewPr>
    <p:cSldViewPr>
      <p:cViewPr varScale="1">
        <p:scale>
          <a:sx n="46" d="100"/>
          <a:sy n="46" d="100"/>
        </p:scale>
        <p:origin x="-2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EAA6C3-52D7-4E13-A2CD-920BF03F03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0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61B164-4B74-4B0B-9FDC-2AD56B0AD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80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0FC54-C54B-4BB4-ABE8-DAFF4DA53C0D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776EF8-83DF-4909-8D38-79C3FAEA966A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28A21C-5C79-4085-A34A-1C0AA4375E52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388BF-9E2E-4DD1-94F0-A201A671CB3A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3CF66-E411-4BB4-8056-2AC9675094CD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07D150-D736-4D7F-B543-B96B197CA6BB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F19D7-FB9D-4B5D-89A3-1AB5E56CFDBC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9D17BD-63CB-408F-8EB0-D089014D93A6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CC016-70ED-4AA9-8775-AA40352B9E95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E46C7-F229-46B4-8EA0-FAC1EF742F4B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20DE8-C18B-45B0-80E5-01F156E8958D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94E7A-E558-48CA-BB84-4B00BB045B3B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07ED1C-9D42-4B9E-8F76-1797614C1F8B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64579-B71C-4B38-B407-0BFCA2EEA159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B9505-1A01-45E4-B93A-EE148D04F656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CCBA5-CFD2-4147-933F-99D964409F8E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054C7-9F04-476B-A176-170B10768FBD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AAE20-B139-4752-AB3E-A7218019BE20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3FB817-E6F0-4122-BA7A-86FC0DF55D09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EA541-72B2-4235-BAD7-2D16B87320FF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782B3B-3C10-4BFB-931C-F7C70755C8AA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26D433-0EFB-4BC2-84CA-A327873AFD90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571CD-CE74-4B8A-9B99-2E73EBD29926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7E3412-FD23-4C29-A631-9ACE78232586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49BA4-496C-4C03-94C2-0DC275B0FD7D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8F33C2-19DA-4DAD-957D-E240886DF742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63CE6-CABF-4230-8613-F6A9C17D70EF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146A3-0E7B-4CB4-8795-DF4313BAB273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F0401-A483-45E5-B37A-5F1EBD49A3A3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B8636-3C9F-4469-BA24-A3624A7CA390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442D99-DC5E-4EE1-AD03-BFC0815F9E5D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2A2B8-2025-41A6-B5A8-E5B3A19E1A33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B5F02A-5816-4B19-8C96-0CB6F08C7C4C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FA482-3A28-44D8-BF4E-038C64934611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C9D9D-C5C8-4D8C-BA7C-E5D5E4C7B4AB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9B39B-7FA5-48C2-B030-AA277EEDF468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8B6C9-E2EB-4391-9672-47AB5C04D61B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836DED-0E0A-48A5-9404-DEC7AB87B422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D34B5-4EB7-4C0C-8C36-859F3C77FFF4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7EAFA5-84F0-4A2C-A862-88D6F1A910EF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5EAEE0-244F-4405-BDFC-2814B05E3F2D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DC98B-FB19-41E9-99D7-B69CAF976640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9AAE46-F93C-4170-894C-FD2621A0BC4C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008DE-E6CD-434F-8EB9-CFA99391BDA2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9B6DE-06ED-4B23-9463-9F2EB1B86F02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3A3EA-98AC-4B53-96C0-3833DDC012BC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A0BFD-2FD3-4D1F-9C88-C714DE000AFF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8CCF78-8E03-493F-B89C-BEF4B3F83BD6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3EB92-11DB-4EBB-B054-28B751FC7A8C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7AC07-4CAB-4F24-871C-C2787FD31F23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5B1692-6DAE-4901-8A1F-91C7A9D4D356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BDA6B-49DC-45A0-9189-EF574BE4C2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71247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B439C-9984-46C5-BE69-1B8BABAF8A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74289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580EF-D3E9-4195-A73B-F7F467D491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13328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47D4F-B439-402C-B99E-FD2504934E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21641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2EEC3-DF3A-4A54-BBF4-4ED7048AD1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55532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B902E-CE92-486D-8CCD-35B565BC70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99719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298E5-FA8A-4C35-A24D-F2FAFD698C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4556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E8430-5512-4739-8FE3-B0A74D776E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73599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128AA-98A6-49F2-B26E-D45D68945F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78272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24CAE-0CC2-4C96-9FBB-A405F06C61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13301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1E2F2-265C-4CEB-A65C-A6502E30F8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8956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3E51EA-6956-447A-B000-83D394BB99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  <a:latin typeface="Garamond" pitchFamily="18" charset="0"/>
              </a:rPr>
              <a:t>Great </a:t>
            </a:r>
          </a:p>
          <a:p>
            <a:r>
              <a:rPr lang="en-US" sz="2800" b="1">
                <a:solidFill>
                  <a:schemeClr val="bg1"/>
                </a:solidFill>
                <a:latin typeface="Garamond" pitchFamily="18" charset="0"/>
              </a:rPr>
              <a:t>Depression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New Deal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Potpourri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Category</a:t>
            </a:r>
          </a:p>
          <a:p>
            <a:r>
              <a:rPr lang="en-US" sz="2800" b="1">
                <a:solidFill>
                  <a:schemeClr val="bg1"/>
                </a:solidFill>
              </a:rPr>
              <a:t>Heading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Category</a:t>
            </a:r>
          </a:p>
          <a:p>
            <a:r>
              <a:rPr lang="en-US" sz="2800" b="1">
                <a:solidFill>
                  <a:schemeClr val="bg1"/>
                </a:solidFill>
              </a:rPr>
              <a:t>Heading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FDR attempted to “pack” this in order to prevent his New Deal reforms from being declared unconstitutional.</a:t>
            </a:r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Supreme Court</a:t>
            </a: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This act paid subsidies to farmers and was declared unconstitutional.</a:t>
            </a: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AAA</a:t>
            </a: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This prevented people from losing money they deposited in the bank;  it still exists today</a:t>
            </a:r>
            <a:r>
              <a:rPr lang="en-US" sz="4000" dirty="0"/>
              <a:t>.</a:t>
            </a: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FDIC</a:t>
            </a: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This administration hired males and females to construct buildings, roads, etc. and probably funded this school.</a:t>
            </a: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Works Progress Administration</a:t>
            </a: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This corps hired men to plant trees, build parks, etc.</a:t>
            </a: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CCC</a:t>
            </a: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This was the most immediate cause of the Great Depression.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This commission was chiefly designed to correct the abuses in the stock market</a:t>
            </a:r>
            <a:r>
              <a:rPr lang="en-US" sz="4000" dirty="0"/>
              <a:t>.</a:t>
            </a: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</a:t>
            </a: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Immigration legislation of the 1920s </a:t>
            </a:r>
            <a:r>
              <a:rPr lang="en-US" b="1" i="1" dirty="0">
                <a:solidFill>
                  <a:schemeClr val="bg1"/>
                </a:solidFill>
              </a:rPr>
              <a:t>favored </a:t>
            </a:r>
            <a:r>
              <a:rPr lang="en-US" sz="4000" dirty="0">
                <a:solidFill>
                  <a:schemeClr val="bg1"/>
                </a:solidFill>
              </a:rPr>
              <a:t>immigrants from these 2 regions of Europe.</a:t>
            </a: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Northern and Western</a:t>
            </a: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This feeling of distrust for foreigners and an “America for Americans” was on the rise in the 1920s</a:t>
            </a:r>
            <a:r>
              <a:rPr lang="en-US" sz="4000" dirty="0"/>
              <a:t>.</a:t>
            </a:r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nativism</a:t>
            </a: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This industry boomed in the 1930s for it offered an escape from the dismal reality of the times.</a:t>
            </a:r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3622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Radio/Film</a:t>
            </a: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This act was declared unconstitutional by the Supreme Court who deemed the federal government could not stretch its power over intrastate commerce in </a:t>
            </a:r>
            <a:r>
              <a:rPr lang="en-US" sz="4000" i="1" dirty="0" err="1">
                <a:solidFill>
                  <a:schemeClr val="bg1"/>
                </a:solidFill>
              </a:rPr>
              <a:t>Schecter</a:t>
            </a:r>
            <a:r>
              <a:rPr lang="en-US" sz="4000" i="1" dirty="0">
                <a:solidFill>
                  <a:schemeClr val="bg1"/>
                </a:solidFill>
              </a:rPr>
              <a:t> Poultry Corp. v. the US</a:t>
            </a: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NRA (or part of the NIRA)</a:t>
            </a: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Stock Market Crash</a:t>
            </a: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This army was denied its money by Congress under the Hoover administration.</a:t>
            </a: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Bonus</a:t>
            </a: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Langston Hughes and </a:t>
            </a:r>
            <a:r>
              <a:rPr lang="en-US" sz="4000" dirty="0" err="1">
                <a:solidFill>
                  <a:schemeClr val="bg1"/>
                </a:solidFill>
              </a:rPr>
              <a:t>Countee</a:t>
            </a:r>
            <a:r>
              <a:rPr lang="en-US" sz="4000" dirty="0">
                <a:solidFill>
                  <a:schemeClr val="bg1"/>
                </a:solidFill>
              </a:rPr>
              <a:t> Cullen were members of this movement.</a:t>
            </a:r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Harlem Renaissance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These were the raids that attempted to find communists during the Red Scare.</a:t>
            </a:r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Palmer</a:t>
            </a: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This was the local product of the CCC’s work</a:t>
            </a: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Chenango Valley State Park</a:t>
            </a: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Steinbeck book discusses the plight of a family of migrant workers.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Grapes of Wrath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This president believed in rugged individualism and hence provided no direct relief to the poor.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photographer captured the plight of the “Migrant Mother.”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Dorothea Lange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At the site of this Binghamton restaurant was a speakeasy during Prohibition.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Hoover</a:t>
            </a: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Although he had no specific plans for fighting the Great Depression, this man was elected President in 1932.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FDR</a:t>
            </a: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/>
              <a:t>The New Deal attempted to deal with this fundamental problem of the farmers.</a:t>
            </a: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Overproduction</a:t>
            </a: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453</Words>
  <Application>Microsoft Office PowerPoint</Application>
  <PresentationFormat>On-screen Show (4:3)</PresentationFormat>
  <Paragraphs>125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PowerPoint Presentation</vt:lpstr>
      <vt:lpstr>This was the most immediate cause of the Great Depression.</vt:lpstr>
      <vt:lpstr>Stock Market Crash</vt:lpstr>
      <vt:lpstr>This president believed in rugged individualism and hence provided no direct relief to the poor.</vt:lpstr>
      <vt:lpstr>Hoover</vt:lpstr>
      <vt:lpstr>Although he had no specific plans for fighting the Great Depression, this man was elected President in 1932.</vt:lpstr>
      <vt:lpstr>FDR</vt:lpstr>
      <vt:lpstr>The New Deal attempted to deal with this fundamental problem of the farmers.</vt:lpstr>
      <vt:lpstr>Overproduction</vt:lpstr>
      <vt:lpstr>FDR attempted to “pack” this in order to prevent his New Deal reforms from being declared unconstitutional.</vt:lpstr>
      <vt:lpstr>Supreme Court</vt:lpstr>
      <vt:lpstr>This act paid subsidies to farmers and was declared unconstitutional.</vt:lpstr>
      <vt:lpstr>AAA</vt:lpstr>
      <vt:lpstr>This prevented people from losing money they deposited in the bank;  it still exists today.</vt:lpstr>
      <vt:lpstr>FDIC</vt:lpstr>
      <vt:lpstr>This administration hired males and females to construct buildings, roads, etc. and probably funded this school.</vt:lpstr>
      <vt:lpstr>Works Progress Administration</vt:lpstr>
      <vt:lpstr>This corps hired men to plant trees, build parks, etc.</vt:lpstr>
      <vt:lpstr>CCC</vt:lpstr>
      <vt:lpstr>This commission was chiefly designed to correct the abuses in the stock market.</vt:lpstr>
      <vt:lpstr>SEC</vt:lpstr>
      <vt:lpstr>Immigration legislation of the 1920s favored immigrants from these 2 regions of Europe.</vt:lpstr>
      <vt:lpstr>Northern and Western</vt:lpstr>
      <vt:lpstr>This feeling of distrust for foreigners and an “America for Americans” was on the rise in the 1920s.</vt:lpstr>
      <vt:lpstr>nativism</vt:lpstr>
      <vt:lpstr>This industry boomed in the 1930s for it offered an escape from the dismal reality of the times.</vt:lpstr>
      <vt:lpstr>Radio/Film</vt:lpstr>
      <vt:lpstr>This act was declared unconstitutional by the Supreme Court who deemed the federal government could not stretch its power over intrastate commerce in Schecter Poultry Corp. v. the US</vt:lpstr>
      <vt:lpstr>NRA (or part of the NIRA)</vt:lpstr>
      <vt:lpstr>This army was denied its money by Congress under the Hoover administration.</vt:lpstr>
      <vt:lpstr>Bonus</vt:lpstr>
      <vt:lpstr>Langston Hughes and Countee Cullen were members of this movement.</vt:lpstr>
      <vt:lpstr>The Harlem Renaissance</vt:lpstr>
      <vt:lpstr>These were the raids that attempted to find communists during the Red Scare.</vt:lpstr>
      <vt:lpstr>Palmer</vt:lpstr>
      <vt:lpstr>This was the local product of the CCC’s work</vt:lpstr>
      <vt:lpstr>Chenango Valley State Park</vt:lpstr>
      <vt:lpstr>This Steinbeck book discusses the plight of a family of migrant workers.</vt:lpstr>
      <vt:lpstr>The Grapes of Wrath</vt:lpstr>
      <vt:lpstr>This photographer captured the plight of the “Migrant Mother.”</vt:lpstr>
      <vt:lpstr>Dorothea Lange</vt:lpstr>
      <vt:lpstr>At the site of this Binghamton restaurant was a speakeasy during Prohibition.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Grant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kimr</cp:lastModifiedBy>
  <cp:revision>41</cp:revision>
  <dcterms:created xsi:type="dcterms:W3CDTF">1998-08-19T17:45:48Z</dcterms:created>
  <dcterms:modified xsi:type="dcterms:W3CDTF">2012-05-08T18:09:18Z</dcterms:modified>
</cp:coreProperties>
</file>