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Lst>
  <p:sldSz cx="10160000" cy="13690600"/>
  <p:notesSz cx="6858000" cy="9144000"/>
  <p:embeddedFontLst>
    <p:embeddedFont>
      <p:font typeface="Calibri" pitchFamily="34" charset="0"/>
      <p:regular r:id="rId8"/>
      <p:bold r:id="rId9"/>
      <p:italic r:id="rId10"/>
      <p:boldItalic r:id="rId1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252963"/>
            <a:ext cx="8636000" cy="2934605"/>
          </a:xfrm>
        </p:spPr>
        <p:txBody>
          <a:bodyPr/>
          <a:lstStyle/>
          <a:p>
            <a:r>
              <a:rPr lang="en-US" smtClean="0"/>
              <a:t>Click to edit Master title style</a:t>
            </a:r>
            <a:endParaRPr lang="en-US"/>
          </a:p>
        </p:txBody>
      </p:sp>
      <p:sp>
        <p:nvSpPr>
          <p:cNvPr id="3" name="Subtitle 2"/>
          <p:cNvSpPr>
            <a:spLocks noGrp="1"/>
          </p:cNvSpPr>
          <p:nvPr>
            <p:ph type="subTitle" idx="1"/>
          </p:nvPr>
        </p:nvSpPr>
        <p:spPr>
          <a:xfrm>
            <a:off x="1524000" y="7758007"/>
            <a:ext cx="7112000" cy="3498709"/>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01AA0F-E2F3-497A-AF9E-1568E788AAD8}" type="datetimeFigureOut">
              <a:rPr lang="en-US" smtClean="0"/>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DC3FE-D043-4926-965D-909C560B3C81}" type="slidenum">
              <a:rPr lang="en-US" smtClean="0"/>
              <a:t>‹#›</a:t>
            </a:fld>
            <a:endParaRPr lang="en-US"/>
          </a:p>
        </p:txBody>
      </p:sp>
    </p:spTree>
    <p:extLst>
      <p:ext uri="{BB962C8B-B14F-4D97-AF65-F5344CB8AC3E}">
        <p14:creationId xmlns:p14="http://schemas.microsoft.com/office/powerpoint/2010/main" val="2121555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01AA0F-E2F3-497A-AF9E-1568E788AAD8}" type="datetimeFigureOut">
              <a:rPr lang="en-US" smtClean="0"/>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DC3FE-D043-4926-965D-909C560B3C81}" type="slidenum">
              <a:rPr lang="en-US" smtClean="0"/>
              <a:t>‹#›</a:t>
            </a:fld>
            <a:endParaRPr lang="en-US"/>
          </a:p>
        </p:txBody>
      </p:sp>
    </p:spTree>
    <p:extLst>
      <p:ext uri="{BB962C8B-B14F-4D97-AF65-F5344CB8AC3E}">
        <p14:creationId xmlns:p14="http://schemas.microsoft.com/office/powerpoint/2010/main" val="3933403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548262"/>
            <a:ext cx="2286000" cy="1168137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8001" y="548262"/>
            <a:ext cx="6688667" cy="1168137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01AA0F-E2F3-497A-AF9E-1568E788AAD8}" type="datetimeFigureOut">
              <a:rPr lang="en-US" smtClean="0"/>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DC3FE-D043-4926-965D-909C560B3C81}" type="slidenum">
              <a:rPr lang="en-US" smtClean="0"/>
              <a:t>‹#›</a:t>
            </a:fld>
            <a:endParaRPr lang="en-US"/>
          </a:p>
        </p:txBody>
      </p:sp>
    </p:spTree>
    <p:extLst>
      <p:ext uri="{BB962C8B-B14F-4D97-AF65-F5344CB8AC3E}">
        <p14:creationId xmlns:p14="http://schemas.microsoft.com/office/powerpoint/2010/main" val="1315378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01AA0F-E2F3-497A-AF9E-1568E788AAD8}" type="datetimeFigureOut">
              <a:rPr lang="en-US" smtClean="0"/>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DC3FE-D043-4926-965D-909C560B3C81}" type="slidenum">
              <a:rPr lang="en-US" smtClean="0"/>
              <a:t>‹#›</a:t>
            </a:fld>
            <a:endParaRPr lang="en-US"/>
          </a:p>
        </p:txBody>
      </p:sp>
    </p:spTree>
    <p:extLst>
      <p:ext uri="{BB962C8B-B14F-4D97-AF65-F5344CB8AC3E}">
        <p14:creationId xmlns:p14="http://schemas.microsoft.com/office/powerpoint/2010/main" val="1245139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8797481"/>
            <a:ext cx="8636000" cy="271910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2570" y="5802661"/>
            <a:ext cx="8636000" cy="299481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01AA0F-E2F3-497A-AF9E-1568E788AAD8}" type="datetimeFigureOut">
              <a:rPr lang="en-US" smtClean="0"/>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DC3FE-D043-4926-965D-909C560B3C81}" type="slidenum">
              <a:rPr lang="en-US" smtClean="0"/>
              <a:t>‹#›</a:t>
            </a:fld>
            <a:endParaRPr lang="en-US"/>
          </a:p>
        </p:txBody>
      </p:sp>
    </p:spTree>
    <p:extLst>
      <p:ext uri="{BB962C8B-B14F-4D97-AF65-F5344CB8AC3E}">
        <p14:creationId xmlns:p14="http://schemas.microsoft.com/office/powerpoint/2010/main" val="1562184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8000" y="3194476"/>
            <a:ext cx="4487333" cy="9035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64667" y="3194476"/>
            <a:ext cx="4487333" cy="9035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01AA0F-E2F3-497A-AF9E-1568E788AAD8}" type="datetimeFigureOut">
              <a:rPr lang="en-US" smtClean="0"/>
              <a:t>4/9/2013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8DC3FE-D043-4926-965D-909C560B3C81}" type="slidenum">
              <a:rPr lang="en-US" smtClean="0"/>
              <a:t>‹#›</a:t>
            </a:fld>
            <a:endParaRPr lang="en-US"/>
          </a:p>
        </p:txBody>
      </p:sp>
    </p:spTree>
    <p:extLst>
      <p:ext uri="{BB962C8B-B14F-4D97-AF65-F5344CB8AC3E}">
        <p14:creationId xmlns:p14="http://schemas.microsoft.com/office/powerpoint/2010/main" val="620932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3064540"/>
            <a:ext cx="4489098" cy="12771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4341695"/>
            <a:ext cx="4489098" cy="788794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61141" y="3064540"/>
            <a:ext cx="4490861" cy="12771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1141" y="4341695"/>
            <a:ext cx="4490861" cy="788794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01AA0F-E2F3-497A-AF9E-1568E788AAD8}" type="datetimeFigureOut">
              <a:rPr lang="en-US" smtClean="0"/>
              <a:t>4/9/2013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8DC3FE-D043-4926-965D-909C560B3C81}" type="slidenum">
              <a:rPr lang="en-US" smtClean="0"/>
              <a:t>‹#›</a:t>
            </a:fld>
            <a:endParaRPr lang="en-US"/>
          </a:p>
        </p:txBody>
      </p:sp>
    </p:spTree>
    <p:extLst>
      <p:ext uri="{BB962C8B-B14F-4D97-AF65-F5344CB8AC3E}">
        <p14:creationId xmlns:p14="http://schemas.microsoft.com/office/powerpoint/2010/main" val="3821358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01AA0F-E2F3-497A-AF9E-1568E788AAD8}" type="datetimeFigureOut">
              <a:rPr lang="en-US" smtClean="0"/>
              <a:t>4/9/2013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8DC3FE-D043-4926-965D-909C560B3C81}" type="slidenum">
              <a:rPr lang="en-US" smtClean="0"/>
              <a:t>‹#›</a:t>
            </a:fld>
            <a:endParaRPr lang="en-US"/>
          </a:p>
        </p:txBody>
      </p:sp>
    </p:spTree>
    <p:extLst>
      <p:ext uri="{BB962C8B-B14F-4D97-AF65-F5344CB8AC3E}">
        <p14:creationId xmlns:p14="http://schemas.microsoft.com/office/powerpoint/2010/main" val="3626219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1AA0F-E2F3-497A-AF9E-1568E788AAD8}" type="datetimeFigureOut">
              <a:rPr lang="en-US" smtClean="0"/>
              <a:t>4/9/2013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8DC3FE-D043-4926-965D-909C560B3C81}" type="slidenum">
              <a:rPr lang="en-US" smtClean="0"/>
              <a:t>‹#›</a:t>
            </a:fld>
            <a:endParaRPr lang="en-US"/>
          </a:p>
        </p:txBody>
      </p:sp>
    </p:spTree>
    <p:extLst>
      <p:ext uri="{BB962C8B-B14F-4D97-AF65-F5344CB8AC3E}">
        <p14:creationId xmlns:p14="http://schemas.microsoft.com/office/powerpoint/2010/main" val="58414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545089"/>
            <a:ext cx="3342570" cy="2319796"/>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72278" y="545092"/>
            <a:ext cx="5679722" cy="1168454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1" y="2864888"/>
            <a:ext cx="3342570" cy="93647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01AA0F-E2F3-497A-AF9E-1568E788AAD8}" type="datetimeFigureOut">
              <a:rPr lang="en-US" smtClean="0"/>
              <a:t>4/9/2013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8DC3FE-D043-4926-965D-909C560B3C81}" type="slidenum">
              <a:rPr lang="en-US" smtClean="0"/>
              <a:t>‹#›</a:t>
            </a:fld>
            <a:endParaRPr lang="en-US"/>
          </a:p>
        </p:txBody>
      </p:sp>
    </p:spTree>
    <p:extLst>
      <p:ext uri="{BB962C8B-B14F-4D97-AF65-F5344CB8AC3E}">
        <p14:creationId xmlns:p14="http://schemas.microsoft.com/office/powerpoint/2010/main" val="2953520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431" y="9583420"/>
            <a:ext cx="6096000" cy="113137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91431" y="1223280"/>
            <a:ext cx="6096000" cy="82143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91431" y="10714797"/>
            <a:ext cx="6096000" cy="160674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01AA0F-E2F3-497A-AF9E-1568E788AAD8}" type="datetimeFigureOut">
              <a:rPr lang="en-US" smtClean="0"/>
              <a:t>4/9/2013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8DC3FE-D043-4926-965D-909C560B3C81}" type="slidenum">
              <a:rPr lang="en-US" smtClean="0"/>
              <a:t>‹#›</a:t>
            </a:fld>
            <a:endParaRPr lang="en-US"/>
          </a:p>
        </p:txBody>
      </p:sp>
    </p:spTree>
    <p:extLst>
      <p:ext uri="{BB962C8B-B14F-4D97-AF65-F5344CB8AC3E}">
        <p14:creationId xmlns:p14="http://schemas.microsoft.com/office/powerpoint/2010/main" val="1636330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548259"/>
            <a:ext cx="9144000" cy="2281767"/>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8000" y="3194476"/>
            <a:ext cx="9144000" cy="9035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8001" y="12689161"/>
            <a:ext cx="2370667" cy="728898"/>
          </a:xfrm>
          <a:prstGeom prst="rect">
            <a:avLst/>
          </a:prstGeom>
        </p:spPr>
        <p:txBody>
          <a:bodyPr vert="horz" lIns="91440" tIns="45720" rIns="91440" bIns="45720" rtlCol="0" anchor="ctr"/>
          <a:lstStyle>
            <a:lvl1pPr algn="l">
              <a:defRPr sz="1200">
                <a:solidFill>
                  <a:schemeClr val="tx1">
                    <a:tint val="75000"/>
                  </a:schemeClr>
                </a:solidFill>
              </a:defRPr>
            </a:lvl1pPr>
          </a:lstStyle>
          <a:p>
            <a:fld id="{7601AA0F-E2F3-497A-AF9E-1568E788AAD8}" type="datetimeFigureOut">
              <a:rPr lang="en-US" smtClean="0"/>
              <a:t>4/9/2013</a:t>
            </a:fld>
            <a:endParaRPr lang="en-US"/>
          </a:p>
        </p:txBody>
      </p:sp>
      <p:sp>
        <p:nvSpPr>
          <p:cNvPr id="5" name="Footer Placeholder 4"/>
          <p:cNvSpPr>
            <a:spLocks noGrp="1"/>
          </p:cNvSpPr>
          <p:nvPr>
            <p:ph type="ftr" sz="quarter" idx="3"/>
          </p:nvPr>
        </p:nvSpPr>
        <p:spPr>
          <a:xfrm>
            <a:off x="3471335" y="12689161"/>
            <a:ext cx="3217333" cy="72889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81334" y="12689161"/>
            <a:ext cx="2370667" cy="728898"/>
          </a:xfrm>
          <a:prstGeom prst="rect">
            <a:avLst/>
          </a:prstGeom>
        </p:spPr>
        <p:txBody>
          <a:bodyPr vert="horz" lIns="91440" tIns="45720" rIns="91440" bIns="45720" rtlCol="0" anchor="ctr"/>
          <a:lstStyle>
            <a:lvl1pPr algn="r">
              <a:defRPr sz="1200">
                <a:solidFill>
                  <a:schemeClr val="tx1">
                    <a:tint val="75000"/>
                  </a:schemeClr>
                </a:solidFill>
              </a:defRPr>
            </a:lvl1pPr>
          </a:lstStyle>
          <a:p>
            <a:fld id="{AB8DC3FE-D043-4926-965D-909C560B3C81}" type="slidenum">
              <a:rPr lang="en-US" smtClean="0"/>
              <a:t>‹#›</a:t>
            </a:fld>
            <a:endParaRPr lang="en-US"/>
          </a:p>
        </p:txBody>
      </p:sp>
    </p:spTree>
    <p:extLst>
      <p:ext uri="{BB962C8B-B14F-4D97-AF65-F5344CB8AC3E}">
        <p14:creationId xmlns:p14="http://schemas.microsoft.com/office/powerpoint/2010/main" val="358325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file:///\\hvfile1.harpursville.ad.southcentralric.org\staff$\KRusnak\11th%20grade\2012-2013\18.3\great%20white%20fleet.wmv"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E0"/>
        </a:solidFill>
        <a:effectLst/>
      </p:bgPr>
    </p:bg>
    <p:spTree>
      <p:nvGrpSpPr>
        <p:cNvPr id="1" name=""/>
        <p:cNvGrpSpPr/>
        <p:nvPr/>
      </p:nvGrpSpPr>
      <p:grpSpPr>
        <a:xfrm>
          <a:off x="0" y="0"/>
          <a:ext cx="0" cy="0"/>
          <a:chOff x="0" y="0"/>
          <a:chExt cx="0" cy="0"/>
        </a:xfrm>
      </p:grpSpPr>
      <p:sp>
        <p:nvSpPr>
          <p:cNvPr id="2" name="TextBox 1"/>
          <p:cNvSpPr txBox="1"/>
          <p:nvPr/>
        </p:nvSpPr>
        <p:spPr>
          <a:xfrm>
            <a:off x="342900" y="647700"/>
            <a:ext cx="8255000" cy="1754326"/>
          </a:xfrm>
          <a:prstGeom prst="rect">
            <a:avLst/>
          </a:prstGeom>
          <a:noFill/>
        </p:spPr>
        <p:txBody>
          <a:bodyPr vert="horz" rtlCol="0">
            <a:spAutoFit/>
          </a:bodyPr>
          <a:lstStyle/>
          <a:p>
            <a:r>
              <a:rPr lang="en-US" sz="2700" smtClean="0">
                <a:solidFill>
                  <a:srgbClr val="0000FF"/>
                </a:solidFill>
                <a:latin typeface="Comic Sans MS - 36"/>
              </a:rPr>
              <a:t>18.3  </a:t>
            </a:r>
          </a:p>
          <a:p>
            <a:endParaRPr lang="en-US" sz="2700" smtClean="0">
              <a:solidFill>
                <a:srgbClr val="0000FF"/>
              </a:solidFill>
              <a:latin typeface="Comic Sans MS - 36"/>
            </a:endParaRPr>
          </a:p>
          <a:p>
            <a:r>
              <a:rPr lang="en-US" sz="2700" smtClean="0">
                <a:solidFill>
                  <a:srgbClr val="0000FF"/>
                </a:solidFill>
                <a:latin typeface="Comic Sans MS - 36"/>
              </a:rPr>
              <a:t>Objective:  discuss how and why the  United States increased its influence  in Asia.</a:t>
            </a:r>
            <a:endParaRPr lang="en-US" sz="2700">
              <a:solidFill>
                <a:srgbClr val="0000FF"/>
              </a:solidFill>
              <a:latin typeface="Comic Sans MS - 36"/>
            </a:endParaRPr>
          </a:p>
        </p:txBody>
      </p:sp>
    </p:spTree>
    <p:extLst>
      <p:ext uri="{BB962C8B-B14F-4D97-AF65-F5344CB8AC3E}">
        <p14:creationId xmlns:p14="http://schemas.microsoft.com/office/powerpoint/2010/main" val="2222021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E0"/>
        </a:solidFill>
        <a:effectLst/>
      </p:bgPr>
    </p:bg>
    <p:spTree>
      <p:nvGrpSpPr>
        <p:cNvPr id="1" name=""/>
        <p:cNvGrpSpPr/>
        <p:nvPr/>
      </p:nvGrpSpPr>
      <p:grpSpPr>
        <a:xfrm>
          <a:off x="0" y="0"/>
          <a:ext cx="0" cy="0"/>
          <a:chOff x="0" y="0"/>
          <a:chExt cx="0" cy="0"/>
        </a:xfrm>
      </p:grpSpPr>
      <p:sp>
        <p:nvSpPr>
          <p:cNvPr id="2" name="TextBox 1"/>
          <p:cNvSpPr txBox="1"/>
          <p:nvPr/>
        </p:nvSpPr>
        <p:spPr>
          <a:xfrm>
            <a:off x="241300" y="736600"/>
            <a:ext cx="8610600" cy="6463308"/>
          </a:xfrm>
          <a:prstGeom prst="rect">
            <a:avLst/>
          </a:prstGeom>
          <a:noFill/>
        </p:spPr>
        <p:txBody>
          <a:bodyPr vert="horz" rtlCol="0">
            <a:spAutoFit/>
          </a:bodyPr>
          <a:lstStyle/>
          <a:p>
            <a:r>
              <a:rPr lang="en-US" sz="2700" smtClean="0">
                <a:solidFill>
                  <a:srgbClr val="0000FF"/>
                </a:solidFill>
                <a:latin typeface="Comic Sans MS - 36"/>
              </a:rPr>
              <a:t>Bellringer Quiz</a:t>
            </a:r>
          </a:p>
          <a:p>
            <a:endParaRPr lang="en-US" sz="2700" smtClean="0">
              <a:solidFill>
                <a:srgbClr val="0000FF"/>
              </a:solidFill>
              <a:latin typeface="Comic Sans MS - 36"/>
            </a:endParaRPr>
          </a:p>
          <a:p>
            <a:r>
              <a:rPr lang="en-US" sz="2700" smtClean="0">
                <a:solidFill>
                  <a:srgbClr val="0000FF"/>
                </a:solidFill>
                <a:latin typeface="Comic Sans MS - 36"/>
              </a:rPr>
              <a:t>1.  Name one action the US took in the  Philippines to increase their control?</a:t>
            </a:r>
          </a:p>
          <a:p>
            <a:endParaRPr lang="en-US" sz="2700" smtClean="0">
              <a:solidFill>
                <a:srgbClr val="0000FF"/>
              </a:solidFill>
              <a:latin typeface="Comic Sans MS - 36"/>
            </a:endParaRPr>
          </a:p>
          <a:p>
            <a:r>
              <a:rPr lang="en-US" sz="2700" smtClean="0">
                <a:solidFill>
                  <a:srgbClr val="0000FF"/>
                </a:solidFill>
                <a:latin typeface="Comic Sans MS - 36"/>
              </a:rPr>
              <a:t>2.  The US issued this policy to allow  for "perfect equality in trade for all  nations" in China.</a:t>
            </a:r>
          </a:p>
          <a:p>
            <a:endParaRPr lang="en-US" sz="2700" smtClean="0">
              <a:solidFill>
                <a:srgbClr val="0000FF"/>
              </a:solidFill>
              <a:latin typeface="Comic Sans MS - 36"/>
            </a:endParaRPr>
          </a:p>
          <a:p>
            <a:r>
              <a:rPr lang="en-US" sz="2700" smtClean="0">
                <a:solidFill>
                  <a:srgbClr val="0000FF"/>
                </a:solidFill>
                <a:latin typeface="Comic Sans MS - 36"/>
              </a:rPr>
              <a:t>3.  This was issued by the United  States to reduce tensions with Japan  by lifting the ban on Asian kids in San  Francisco schools and having Japan  limit the emigration of their citizens to  the US</a:t>
            </a:r>
          </a:p>
          <a:p>
            <a:endParaRPr lang="en-US" sz="2700" smtClean="0">
              <a:solidFill>
                <a:srgbClr val="0000FF"/>
              </a:solidFill>
              <a:latin typeface="Comic Sans MS - 36"/>
            </a:endParaRPr>
          </a:p>
          <a:p>
            <a:r>
              <a:rPr lang="en-US" sz="2700" smtClean="0">
                <a:solidFill>
                  <a:srgbClr val="0000FF"/>
                </a:solidFill>
                <a:latin typeface="Comic Sans MS - 36"/>
              </a:rPr>
              <a:t>BONUS Teddy Roosevelt had this sail  around the world on a "good will  mission."</a:t>
            </a:r>
            <a:endParaRPr lang="en-US" sz="2700">
              <a:solidFill>
                <a:srgbClr val="0000FF"/>
              </a:solidFill>
              <a:latin typeface="Comic Sans MS - 36"/>
            </a:endParaRPr>
          </a:p>
        </p:txBody>
      </p:sp>
    </p:spTree>
    <p:extLst>
      <p:ext uri="{BB962C8B-B14F-4D97-AF65-F5344CB8AC3E}">
        <p14:creationId xmlns:p14="http://schemas.microsoft.com/office/powerpoint/2010/main" val="531536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E0"/>
        </a:solidFill>
        <a:effectLst/>
      </p:bgPr>
    </p:bg>
    <p:spTree>
      <p:nvGrpSpPr>
        <p:cNvPr id="1" name=""/>
        <p:cNvGrpSpPr/>
        <p:nvPr/>
      </p:nvGrpSpPr>
      <p:grpSpPr>
        <a:xfrm>
          <a:off x="0" y="0"/>
          <a:ext cx="0" cy="0"/>
          <a:chOff x="0" y="0"/>
          <a:chExt cx="0" cy="0"/>
        </a:xfrm>
      </p:grpSpPr>
      <p:sp>
        <p:nvSpPr>
          <p:cNvPr id="2" name="TextBox 1"/>
          <p:cNvSpPr txBox="1"/>
          <p:nvPr/>
        </p:nvSpPr>
        <p:spPr>
          <a:xfrm>
            <a:off x="177800" y="482600"/>
            <a:ext cx="8585200" cy="3000821"/>
          </a:xfrm>
          <a:prstGeom prst="rect">
            <a:avLst/>
          </a:prstGeom>
          <a:noFill/>
        </p:spPr>
        <p:txBody>
          <a:bodyPr vert="horz" rtlCol="0">
            <a:spAutoFit/>
          </a:bodyPr>
          <a:lstStyle/>
          <a:p>
            <a:r>
              <a:rPr lang="en-US" sz="2700" smtClean="0">
                <a:solidFill>
                  <a:srgbClr val="0000FF"/>
                </a:solidFill>
                <a:latin typeface="Comic Sans MS - 36"/>
              </a:rPr>
              <a:t>Intro:</a:t>
            </a:r>
          </a:p>
          <a:p>
            <a:r>
              <a:rPr lang="en-US" sz="2700" smtClean="0">
                <a:solidFill>
                  <a:srgbClr val="0000FF"/>
                </a:solidFill>
                <a:latin typeface="Comic Sans MS - 36"/>
              </a:rPr>
              <a:t>On p. 600 find the quote</a:t>
            </a:r>
          </a:p>
          <a:p>
            <a:endParaRPr lang="en-US" sz="2700" smtClean="0">
              <a:solidFill>
                <a:srgbClr val="0000FF"/>
              </a:solidFill>
              <a:latin typeface="Comic Sans MS - 36"/>
            </a:endParaRPr>
          </a:p>
          <a:p>
            <a:r>
              <a:rPr lang="en-US" sz="2700" smtClean="0">
                <a:solidFill>
                  <a:srgbClr val="0000FF"/>
                </a:solidFill>
                <a:latin typeface="Comic Sans MS - 36"/>
              </a:rPr>
              <a:t>1.  Read it SILENTLY.</a:t>
            </a:r>
          </a:p>
          <a:p>
            <a:r>
              <a:rPr lang="en-US" sz="2700" smtClean="0">
                <a:solidFill>
                  <a:srgbClr val="0000FF"/>
                </a:solidFill>
                <a:latin typeface="Comic Sans MS - 36"/>
              </a:rPr>
              <a:t>2.  Read it TOGETHER.</a:t>
            </a:r>
          </a:p>
          <a:p>
            <a:endParaRPr lang="en-US" sz="2700" smtClean="0">
              <a:solidFill>
                <a:srgbClr val="0000FF"/>
              </a:solidFill>
              <a:latin typeface="Comic Sans MS - 36"/>
            </a:endParaRPr>
          </a:p>
          <a:p>
            <a:r>
              <a:rPr lang="en-US" sz="2700" smtClean="0">
                <a:solidFill>
                  <a:srgbClr val="0000FF"/>
                </a:solidFill>
                <a:latin typeface="Comic Sans MS - 36"/>
              </a:rPr>
              <a:t>3.  Answer the following with your  learning partner:</a:t>
            </a:r>
            <a:endParaRPr lang="en-US" sz="2700">
              <a:solidFill>
                <a:srgbClr val="0000FF"/>
              </a:solidFill>
              <a:latin typeface="Comic Sans MS - 36"/>
            </a:endParaRPr>
          </a:p>
        </p:txBody>
      </p:sp>
      <p:sp>
        <p:nvSpPr>
          <p:cNvPr id="3" name="TextBox 2"/>
          <p:cNvSpPr txBox="1"/>
          <p:nvPr/>
        </p:nvSpPr>
        <p:spPr>
          <a:xfrm>
            <a:off x="152400" y="5842000"/>
            <a:ext cx="8458200" cy="2678747"/>
          </a:xfrm>
          <a:prstGeom prst="rect">
            <a:avLst/>
          </a:prstGeom>
          <a:noFill/>
        </p:spPr>
        <p:txBody>
          <a:bodyPr vert="horz" rtlCol="0">
            <a:spAutoFit/>
          </a:bodyPr>
          <a:lstStyle/>
          <a:p>
            <a:r>
              <a:rPr lang="en-US" smtClean="0">
                <a:solidFill>
                  <a:srgbClr val="0000FF"/>
                </a:solidFill>
                <a:latin typeface="Comic Sans MS - 24"/>
              </a:rPr>
              <a:t>a.  What do they want?</a:t>
            </a:r>
          </a:p>
          <a:p>
            <a:endParaRPr lang="en-US" smtClean="0">
              <a:solidFill>
                <a:srgbClr val="0000FF"/>
              </a:solidFill>
              <a:latin typeface="Comic Sans MS - 24"/>
            </a:endParaRPr>
          </a:p>
          <a:p>
            <a:r>
              <a:rPr lang="en-US" smtClean="0">
                <a:solidFill>
                  <a:srgbClr val="0000FF"/>
                </a:solidFill>
                <a:latin typeface="Comic Sans MS - 24"/>
              </a:rPr>
              <a:t>b.  What do they not want?</a:t>
            </a:r>
          </a:p>
          <a:p>
            <a:endParaRPr lang="en-US" smtClean="0">
              <a:solidFill>
                <a:srgbClr val="0000FF"/>
              </a:solidFill>
              <a:latin typeface="Comic Sans MS - 24"/>
            </a:endParaRPr>
          </a:p>
          <a:p>
            <a:r>
              <a:rPr lang="en-US" smtClean="0">
                <a:solidFill>
                  <a:srgbClr val="0000FF"/>
                </a:solidFill>
                <a:latin typeface="Comic Sans MS - 24"/>
              </a:rPr>
              <a:t>c.  What has caused all of the trouble in the Philippines?</a:t>
            </a:r>
          </a:p>
          <a:p>
            <a:endParaRPr lang="en-US" smtClean="0">
              <a:solidFill>
                <a:srgbClr val="0000FF"/>
              </a:solidFill>
              <a:latin typeface="Comic Sans MS - 24"/>
            </a:endParaRPr>
          </a:p>
          <a:p>
            <a:r>
              <a:rPr lang="en-US" smtClean="0">
                <a:solidFill>
                  <a:srgbClr val="0000FF"/>
                </a:solidFill>
                <a:latin typeface="Comic Sans MS - 24"/>
              </a:rPr>
              <a:t>d.  What is one solution according to the author?</a:t>
            </a:r>
          </a:p>
          <a:p>
            <a:endParaRPr lang="en-US" smtClean="0">
              <a:solidFill>
                <a:srgbClr val="0000FF"/>
              </a:solidFill>
              <a:latin typeface="Comic Sans MS - 24"/>
            </a:endParaRPr>
          </a:p>
          <a:p>
            <a:r>
              <a:rPr lang="en-US" smtClean="0">
                <a:solidFill>
                  <a:srgbClr val="0000FF"/>
                </a:solidFill>
                <a:latin typeface="Comic Sans MS - 24"/>
              </a:rPr>
              <a:t>e.  Reword "...they must yield before the superior race..."</a:t>
            </a:r>
            <a:endParaRPr lang="en-US">
              <a:solidFill>
                <a:srgbClr val="0000FF"/>
              </a:solidFill>
              <a:latin typeface="Comic Sans MS - 24"/>
            </a:endParaRPr>
          </a:p>
        </p:txBody>
      </p:sp>
      <p:sp>
        <p:nvSpPr>
          <p:cNvPr id="4" name="TextBox 3"/>
          <p:cNvSpPr txBox="1"/>
          <p:nvPr/>
        </p:nvSpPr>
        <p:spPr>
          <a:xfrm>
            <a:off x="215900" y="11531600"/>
            <a:ext cx="2565400" cy="507831"/>
          </a:xfrm>
          <a:prstGeom prst="rect">
            <a:avLst/>
          </a:prstGeom>
          <a:noFill/>
        </p:spPr>
        <p:txBody>
          <a:bodyPr vert="horz" rtlCol="0">
            <a:spAutoFit/>
          </a:bodyPr>
          <a:lstStyle/>
          <a:p>
            <a:r>
              <a:rPr lang="en-US" sz="2700" smtClean="0">
                <a:solidFill>
                  <a:srgbClr val="0000FF"/>
                </a:solidFill>
                <a:latin typeface="Comic Sans MS - 36"/>
              </a:rPr>
              <a:t>4.  Share</a:t>
            </a:r>
            <a:endParaRPr lang="en-US" sz="2700">
              <a:solidFill>
                <a:srgbClr val="0000FF"/>
              </a:solidFill>
              <a:latin typeface="Comic Sans MS - 36"/>
            </a:endParaRPr>
          </a:p>
        </p:txBody>
      </p:sp>
    </p:spTree>
    <p:extLst>
      <p:ext uri="{BB962C8B-B14F-4D97-AF65-F5344CB8AC3E}">
        <p14:creationId xmlns:p14="http://schemas.microsoft.com/office/powerpoint/2010/main" val="3924396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E0"/>
        </a:solidFill>
        <a:effectLst/>
      </p:bgPr>
    </p:bg>
    <p:spTree>
      <p:nvGrpSpPr>
        <p:cNvPr id="1" name=""/>
        <p:cNvGrpSpPr/>
        <p:nvPr/>
      </p:nvGrpSpPr>
      <p:grpSpPr>
        <a:xfrm>
          <a:off x="0" y="0"/>
          <a:ext cx="0" cy="0"/>
          <a:chOff x="0" y="0"/>
          <a:chExt cx="0" cy="0"/>
        </a:xfrm>
      </p:grpSpPr>
      <p:sp>
        <p:nvSpPr>
          <p:cNvPr id="2" name="TextBox 1"/>
          <p:cNvSpPr txBox="1"/>
          <p:nvPr/>
        </p:nvSpPr>
        <p:spPr>
          <a:xfrm>
            <a:off x="381000" y="317500"/>
            <a:ext cx="1879600" cy="923330"/>
          </a:xfrm>
          <a:prstGeom prst="rect">
            <a:avLst/>
          </a:prstGeom>
          <a:noFill/>
        </p:spPr>
        <p:txBody>
          <a:bodyPr vert="horz" rtlCol="0">
            <a:spAutoFit/>
          </a:bodyPr>
          <a:lstStyle/>
          <a:p>
            <a:r>
              <a:rPr lang="en-US" sz="2700" smtClean="0">
                <a:solidFill>
                  <a:srgbClr val="0000FF"/>
                </a:solidFill>
                <a:latin typeface="Comic Sans MS - 36"/>
              </a:rPr>
              <a:t>BODY</a:t>
            </a:r>
          </a:p>
          <a:p>
            <a:endParaRPr lang="en-US" sz="2700">
              <a:solidFill>
                <a:srgbClr val="0000FF"/>
              </a:solidFill>
              <a:latin typeface="Comic Sans MS - 36"/>
            </a:endParaRPr>
          </a:p>
        </p:txBody>
      </p:sp>
      <p:sp>
        <p:nvSpPr>
          <p:cNvPr id="3" name="TextBox 2"/>
          <p:cNvSpPr txBox="1"/>
          <p:nvPr/>
        </p:nvSpPr>
        <p:spPr>
          <a:xfrm>
            <a:off x="3327400" y="1854200"/>
            <a:ext cx="1854200" cy="507831"/>
          </a:xfrm>
          <a:prstGeom prst="rect">
            <a:avLst/>
          </a:prstGeom>
          <a:noFill/>
        </p:spPr>
        <p:txBody>
          <a:bodyPr vert="horz" rtlCol="0">
            <a:spAutoFit/>
          </a:bodyPr>
          <a:lstStyle/>
          <a:p>
            <a:r>
              <a:rPr lang="en-US" sz="2700" i="1" smtClean="0">
                <a:solidFill>
                  <a:srgbClr val="000000"/>
                </a:solidFill>
                <a:latin typeface="Arial - 36"/>
              </a:rPr>
              <a:t>HOW</a:t>
            </a:r>
            <a:r>
              <a:rPr lang="en-US" sz="2700" smtClean="0">
                <a:solidFill>
                  <a:srgbClr val="000000"/>
                </a:solidFill>
                <a:latin typeface="Arial - 36"/>
              </a:rPr>
              <a:t> </a:t>
            </a:r>
            <a:endParaRPr lang="en-US" sz="2700">
              <a:solidFill>
                <a:srgbClr val="000000"/>
              </a:solidFill>
              <a:latin typeface="Arial - 36"/>
            </a:endParaRPr>
          </a:p>
        </p:txBody>
      </p:sp>
      <p:sp>
        <p:nvSpPr>
          <p:cNvPr id="4" name="TextBox 3"/>
          <p:cNvSpPr txBox="1"/>
          <p:nvPr/>
        </p:nvSpPr>
        <p:spPr>
          <a:xfrm>
            <a:off x="1905000" y="838200"/>
            <a:ext cx="6223000" cy="507831"/>
          </a:xfrm>
          <a:prstGeom prst="rect">
            <a:avLst/>
          </a:prstGeom>
          <a:noFill/>
        </p:spPr>
        <p:txBody>
          <a:bodyPr vert="horz" rtlCol="0">
            <a:spAutoFit/>
          </a:bodyPr>
          <a:lstStyle/>
          <a:p>
            <a:r>
              <a:rPr lang="en-US" sz="2700" smtClean="0">
                <a:solidFill>
                  <a:srgbClr val="000000"/>
                </a:solidFill>
                <a:latin typeface="Arial - 36"/>
              </a:rPr>
              <a:t>US INVOLVEMENT IN ASIA</a:t>
            </a:r>
            <a:endParaRPr lang="en-US" sz="2700">
              <a:solidFill>
                <a:srgbClr val="000000"/>
              </a:solidFill>
              <a:latin typeface="Arial - 36"/>
            </a:endParaRPr>
          </a:p>
        </p:txBody>
      </p:sp>
      <p:sp>
        <p:nvSpPr>
          <p:cNvPr id="5" name="TextBox 4"/>
          <p:cNvSpPr txBox="1"/>
          <p:nvPr/>
        </p:nvSpPr>
        <p:spPr>
          <a:xfrm>
            <a:off x="6743700" y="1816100"/>
            <a:ext cx="1676400" cy="507831"/>
          </a:xfrm>
          <a:prstGeom prst="rect">
            <a:avLst/>
          </a:prstGeom>
          <a:noFill/>
        </p:spPr>
        <p:txBody>
          <a:bodyPr vert="horz" rtlCol="0">
            <a:spAutoFit/>
          </a:bodyPr>
          <a:lstStyle/>
          <a:p>
            <a:r>
              <a:rPr lang="en-US" sz="2700" i="1" smtClean="0">
                <a:solidFill>
                  <a:srgbClr val="000000"/>
                </a:solidFill>
                <a:latin typeface="Arial - 36"/>
              </a:rPr>
              <a:t>WHY</a:t>
            </a:r>
            <a:endParaRPr lang="en-US" sz="2700" i="1">
              <a:solidFill>
                <a:srgbClr val="000000"/>
              </a:solidFill>
              <a:latin typeface="Arial - 36"/>
            </a:endParaRPr>
          </a:p>
        </p:txBody>
      </p:sp>
      <p:cxnSp>
        <p:nvCxnSpPr>
          <p:cNvPr id="6" name="Straight Connector 5"/>
          <p:cNvCxnSpPr/>
          <p:nvPr/>
        </p:nvCxnSpPr>
        <p:spPr>
          <a:xfrm>
            <a:off x="5842000" y="1727200"/>
            <a:ext cx="0" cy="1076960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65100" y="1930400"/>
            <a:ext cx="1625600" cy="369332"/>
          </a:xfrm>
          <a:prstGeom prst="rect">
            <a:avLst/>
          </a:prstGeom>
          <a:noFill/>
        </p:spPr>
        <p:txBody>
          <a:bodyPr vert="horz" rtlCol="0">
            <a:spAutoFit/>
          </a:bodyPr>
          <a:lstStyle/>
          <a:p>
            <a:r>
              <a:rPr lang="en-US" smtClean="0">
                <a:solidFill>
                  <a:srgbClr val="0000FF"/>
                </a:solidFill>
                <a:latin typeface="Comic Sans MS - 24"/>
              </a:rPr>
              <a:t>Location</a:t>
            </a:r>
            <a:endParaRPr lang="en-US">
              <a:solidFill>
                <a:srgbClr val="0000FF"/>
              </a:solidFill>
              <a:latin typeface="Comic Sans MS - 24"/>
            </a:endParaRPr>
          </a:p>
        </p:txBody>
      </p:sp>
      <p:cxnSp>
        <p:nvCxnSpPr>
          <p:cNvPr id="8" name="Straight Connector 7"/>
          <p:cNvCxnSpPr/>
          <p:nvPr/>
        </p:nvCxnSpPr>
        <p:spPr>
          <a:xfrm>
            <a:off x="25400" y="2413000"/>
            <a:ext cx="9398000" cy="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701800" y="1905000"/>
            <a:ext cx="0" cy="1078230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0" y="3810000"/>
            <a:ext cx="1955800" cy="369332"/>
          </a:xfrm>
          <a:prstGeom prst="rect">
            <a:avLst/>
          </a:prstGeom>
          <a:noFill/>
        </p:spPr>
        <p:txBody>
          <a:bodyPr vert="horz" rtlCol="0">
            <a:spAutoFit/>
          </a:bodyPr>
          <a:lstStyle/>
          <a:p>
            <a:r>
              <a:rPr lang="en-US" smtClean="0">
                <a:solidFill>
                  <a:srgbClr val="0000FF"/>
                </a:solidFill>
                <a:latin typeface="Comic Sans MS - 24"/>
              </a:rPr>
              <a:t>Philippines</a:t>
            </a:r>
            <a:endParaRPr lang="en-US">
              <a:solidFill>
                <a:srgbClr val="0000FF"/>
              </a:solidFill>
              <a:latin typeface="Comic Sans MS - 24"/>
            </a:endParaRPr>
          </a:p>
        </p:txBody>
      </p:sp>
      <p:sp>
        <p:nvSpPr>
          <p:cNvPr id="11" name="TextBox 10"/>
          <p:cNvSpPr txBox="1"/>
          <p:nvPr/>
        </p:nvSpPr>
        <p:spPr>
          <a:xfrm>
            <a:off x="215900" y="6743700"/>
            <a:ext cx="1193800" cy="369332"/>
          </a:xfrm>
          <a:prstGeom prst="rect">
            <a:avLst/>
          </a:prstGeom>
          <a:noFill/>
        </p:spPr>
        <p:txBody>
          <a:bodyPr vert="horz" rtlCol="0">
            <a:spAutoFit/>
          </a:bodyPr>
          <a:lstStyle/>
          <a:p>
            <a:r>
              <a:rPr lang="en-US" smtClean="0">
                <a:solidFill>
                  <a:srgbClr val="0000FF"/>
                </a:solidFill>
                <a:latin typeface="Comic Sans MS - 24"/>
              </a:rPr>
              <a:t>China</a:t>
            </a:r>
            <a:endParaRPr lang="en-US">
              <a:solidFill>
                <a:srgbClr val="0000FF"/>
              </a:solidFill>
              <a:latin typeface="Comic Sans MS - 24"/>
            </a:endParaRPr>
          </a:p>
        </p:txBody>
      </p:sp>
      <p:sp>
        <p:nvSpPr>
          <p:cNvPr id="12" name="TextBox 11"/>
          <p:cNvSpPr txBox="1"/>
          <p:nvPr/>
        </p:nvSpPr>
        <p:spPr>
          <a:xfrm>
            <a:off x="228600" y="9918700"/>
            <a:ext cx="1270000" cy="369332"/>
          </a:xfrm>
          <a:prstGeom prst="rect">
            <a:avLst/>
          </a:prstGeom>
          <a:noFill/>
        </p:spPr>
        <p:txBody>
          <a:bodyPr vert="horz" rtlCol="0">
            <a:spAutoFit/>
          </a:bodyPr>
          <a:lstStyle/>
          <a:p>
            <a:r>
              <a:rPr lang="en-US" smtClean="0">
                <a:solidFill>
                  <a:srgbClr val="0000FF"/>
                </a:solidFill>
                <a:latin typeface="Comic Sans MS - 24"/>
              </a:rPr>
              <a:t>Japan</a:t>
            </a:r>
            <a:endParaRPr lang="en-US">
              <a:solidFill>
                <a:srgbClr val="0000FF"/>
              </a:solidFill>
              <a:latin typeface="Comic Sans MS - 24"/>
            </a:endParaRPr>
          </a:p>
        </p:txBody>
      </p:sp>
      <p:cxnSp>
        <p:nvCxnSpPr>
          <p:cNvPr id="13" name="Straight Connector 12"/>
          <p:cNvCxnSpPr/>
          <p:nvPr/>
        </p:nvCxnSpPr>
        <p:spPr>
          <a:xfrm>
            <a:off x="12700" y="5715000"/>
            <a:ext cx="10121900" cy="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0800" y="9144000"/>
            <a:ext cx="9956800" cy="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a:xfrm>
            <a:off x="1884423" y="2484725"/>
            <a:ext cx="3477876" cy="558012"/>
            <a:chOff x="1884423" y="2484725"/>
            <a:chExt cx="3477876" cy="558012"/>
          </a:xfrm>
        </p:grpSpPr>
        <p:sp>
          <p:nvSpPr>
            <p:cNvPr id="15" name="Freeform 14"/>
            <p:cNvSpPr/>
            <p:nvPr/>
          </p:nvSpPr>
          <p:spPr>
            <a:xfrm>
              <a:off x="1884423" y="2575569"/>
              <a:ext cx="137623" cy="260492"/>
            </a:xfrm>
            <a:custGeom>
              <a:avLst/>
              <a:gdLst/>
              <a:ahLst/>
              <a:cxnLst/>
              <a:rect l="0" t="0" r="0" b="0"/>
              <a:pathLst>
                <a:path w="137623" h="260492">
                  <a:moveTo>
                    <a:pt x="137049" y="24970"/>
                  </a:moveTo>
                  <a:lnTo>
                    <a:pt x="93086" y="1251"/>
                  </a:lnTo>
                  <a:lnTo>
                    <a:pt x="73056" y="0"/>
                  </a:lnTo>
                  <a:lnTo>
                    <a:pt x="52455" y="4513"/>
                  </a:lnTo>
                  <a:lnTo>
                    <a:pt x="22297" y="20209"/>
                  </a:lnTo>
                  <a:lnTo>
                    <a:pt x="5719" y="32993"/>
                  </a:lnTo>
                  <a:lnTo>
                    <a:pt x="1533" y="42017"/>
                  </a:lnTo>
                  <a:lnTo>
                    <a:pt x="0" y="64522"/>
                  </a:lnTo>
                  <a:lnTo>
                    <a:pt x="3569" y="73565"/>
                  </a:lnTo>
                  <a:lnTo>
                    <a:pt x="16893" y="86732"/>
                  </a:lnTo>
                  <a:lnTo>
                    <a:pt x="72497" y="120003"/>
                  </a:lnTo>
                  <a:lnTo>
                    <a:pt x="132842" y="168876"/>
                  </a:lnTo>
                  <a:lnTo>
                    <a:pt x="136584" y="177059"/>
                  </a:lnTo>
                  <a:lnTo>
                    <a:pt x="137622" y="195510"/>
                  </a:lnTo>
                  <a:lnTo>
                    <a:pt x="127945" y="215409"/>
                  </a:lnTo>
                  <a:lnTo>
                    <a:pt x="111945" y="233612"/>
                  </a:lnTo>
                  <a:lnTo>
                    <a:pt x="73078" y="254830"/>
                  </a:lnTo>
                  <a:lnTo>
                    <a:pt x="53635" y="260491"/>
                  </a:lnTo>
                  <a:lnTo>
                    <a:pt x="21235" y="25659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2116228" y="2612327"/>
              <a:ext cx="221100" cy="219057"/>
            </a:xfrm>
            <a:custGeom>
              <a:avLst/>
              <a:gdLst/>
              <a:ahLst/>
              <a:cxnLst/>
              <a:rect l="0" t="0" r="0" b="0"/>
              <a:pathLst>
                <a:path w="221100" h="219057">
                  <a:moveTo>
                    <a:pt x="0" y="114554"/>
                  </a:moveTo>
                  <a:lnTo>
                    <a:pt x="33622" y="120620"/>
                  </a:lnTo>
                  <a:lnTo>
                    <a:pt x="58617" y="118030"/>
                  </a:lnTo>
                  <a:lnTo>
                    <a:pt x="98996" y="98816"/>
                  </a:lnTo>
                  <a:lnTo>
                    <a:pt x="151053" y="60883"/>
                  </a:lnTo>
                  <a:lnTo>
                    <a:pt x="165790" y="40397"/>
                  </a:lnTo>
                  <a:lnTo>
                    <a:pt x="167849" y="30021"/>
                  </a:lnTo>
                  <a:lnTo>
                    <a:pt x="163897" y="9133"/>
                  </a:lnTo>
                  <a:lnTo>
                    <a:pt x="158398" y="3329"/>
                  </a:lnTo>
                  <a:lnTo>
                    <a:pt x="151222" y="630"/>
                  </a:lnTo>
                  <a:lnTo>
                    <a:pt x="142929" y="0"/>
                  </a:lnTo>
                  <a:lnTo>
                    <a:pt x="121236" y="8659"/>
                  </a:lnTo>
                  <a:lnTo>
                    <a:pt x="80360" y="37224"/>
                  </a:lnTo>
                  <a:lnTo>
                    <a:pt x="44437" y="94103"/>
                  </a:lnTo>
                  <a:lnTo>
                    <a:pt x="35393" y="136440"/>
                  </a:lnTo>
                  <a:lnTo>
                    <a:pt x="43892" y="180440"/>
                  </a:lnTo>
                  <a:lnTo>
                    <a:pt x="61232" y="202718"/>
                  </a:lnTo>
                  <a:lnTo>
                    <a:pt x="72407" y="211935"/>
                  </a:lnTo>
                  <a:lnTo>
                    <a:pt x="97301" y="219056"/>
                  </a:lnTo>
                  <a:lnTo>
                    <a:pt x="121624" y="217151"/>
                  </a:lnTo>
                  <a:lnTo>
                    <a:pt x="169452" y="190485"/>
                  </a:lnTo>
                  <a:lnTo>
                    <a:pt x="221099" y="1461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2402394" y="2619269"/>
              <a:ext cx="154296" cy="191841"/>
            </a:xfrm>
            <a:custGeom>
              <a:avLst/>
              <a:gdLst/>
              <a:ahLst/>
              <a:cxnLst/>
              <a:rect l="0" t="0" r="0" b="0"/>
              <a:pathLst>
                <a:path w="154296" h="191841">
                  <a:moveTo>
                    <a:pt x="19161" y="12855"/>
                  </a:moveTo>
                  <a:lnTo>
                    <a:pt x="16041" y="55547"/>
                  </a:lnTo>
                  <a:lnTo>
                    <a:pt x="4506" y="108376"/>
                  </a:lnTo>
                  <a:lnTo>
                    <a:pt x="0" y="152422"/>
                  </a:lnTo>
                  <a:lnTo>
                    <a:pt x="538" y="155033"/>
                  </a:lnTo>
                  <a:lnTo>
                    <a:pt x="12924" y="96439"/>
                  </a:lnTo>
                  <a:lnTo>
                    <a:pt x="22902" y="57898"/>
                  </a:lnTo>
                  <a:lnTo>
                    <a:pt x="44446" y="24252"/>
                  </a:lnTo>
                  <a:lnTo>
                    <a:pt x="63154" y="8952"/>
                  </a:lnTo>
                  <a:lnTo>
                    <a:pt x="73056" y="3234"/>
                  </a:lnTo>
                  <a:lnTo>
                    <a:pt x="93417" y="0"/>
                  </a:lnTo>
                  <a:lnTo>
                    <a:pt x="103760" y="776"/>
                  </a:lnTo>
                  <a:lnTo>
                    <a:pt x="121491" y="10996"/>
                  </a:lnTo>
                  <a:lnTo>
                    <a:pt x="136000" y="27237"/>
                  </a:lnTo>
                  <a:lnTo>
                    <a:pt x="146349" y="46153"/>
                  </a:lnTo>
                  <a:lnTo>
                    <a:pt x="154119" y="97638"/>
                  </a:lnTo>
                  <a:lnTo>
                    <a:pt x="154295" y="149500"/>
                  </a:lnTo>
                  <a:lnTo>
                    <a:pt x="147586" y="187766"/>
                  </a:lnTo>
                  <a:lnTo>
                    <a:pt x="145502" y="1918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2737409" y="2547896"/>
              <a:ext cx="31587" cy="252685"/>
            </a:xfrm>
            <a:custGeom>
              <a:avLst/>
              <a:gdLst/>
              <a:ahLst/>
              <a:cxnLst/>
              <a:rect l="0" t="0" r="0" b="0"/>
              <a:pathLst>
                <a:path w="31587" h="252685">
                  <a:moveTo>
                    <a:pt x="31586" y="0"/>
                  </a:moveTo>
                  <a:lnTo>
                    <a:pt x="28466" y="42692"/>
                  </a:lnTo>
                  <a:lnTo>
                    <a:pt x="16932" y="89932"/>
                  </a:lnTo>
                  <a:lnTo>
                    <a:pt x="12426" y="147270"/>
                  </a:lnTo>
                  <a:lnTo>
                    <a:pt x="5502" y="199354"/>
                  </a:lnTo>
                  <a:lnTo>
                    <a:pt x="0" y="25268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2663710" y="2653181"/>
              <a:ext cx="147400" cy="6067"/>
            </a:xfrm>
            <a:custGeom>
              <a:avLst/>
              <a:gdLst/>
              <a:ahLst/>
              <a:cxnLst/>
              <a:rect l="0" t="0" r="0" b="0"/>
              <a:pathLst>
                <a:path w="147400" h="6067">
                  <a:moveTo>
                    <a:pt x="0" y="0"/>
                  </a:moveTo>
                  <a:lnTo>
                    <a:pt x="42027" y="6066"/>
                  </a:lnTo>
                  <a:lnTo>
                    <a:pt x="103535" y="1545"/>
                  </a:lnTo>
                  <a:lnTo>
                    <a:pt x="147399"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3053264" y="2653181"/>
              <a:ext cx="31587" cy="189515"/>
            </a:xfrm>
            <a:custGeom>
              <a:avLst/>
              <a:gdLst/>
              <a:ahLst/>
              <a:cxnLst/>
              <a:rect l="0" t="0" r="0" b="0"/>
              <a:pathLst>
                <a:path w="31587" h="189515">
                  <a:moveTo>
                    <a:pt x="31586" y="0"/>
                  </a:moveTo>
                  <a:lnTo>
                    <a:pt x="24350" y="28726"/>
                  </a:lnTo>
                  <a:lnTo>
                    <a:pt x="18588" y="88993"/>
                  </a:lnTo>
                  <a:lnTo>
                    <a:pt x="6532" y="141321"/>
                  </a:lnTo>
                  <a:lnTo>
                    <a:pt x="0" y="18951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3200663" y="2620196"/>
              <a:ext cx="170513" cy="180385"/>
            </a:xfrm>
            <a:custGeom>
              <a:avLst/>
              <a:gdLst/>
              <a:ahLst/>
              <a:cxnLst/>
              <a:rect l="0" t="0" r="0" b="0"/>
              <a:pathLst>
                <a:path w="170513" h="180385">
                  <a:moveTo>
                    <a:pt x="0" y="180384"/>
                  </a:moveTo>
                  <a:lnTo>
                    <a:pt x="5589" y="121768"/>
                  </a:lnTo>
                  <a:lnTo>
                    <a:pt x="24451" y="62051"/>
                  </a:lnTo>
                  <a:lnTo>
                    <a:pt x="30339" y="48853"/>
                  </a:lnTo>
                  <a:lnTo>
                    <a:pt x="49359" y="27950"/>
                  </a:lnTo>
                  <a:lnTo>
                    <a:pt x="94108" y="1055"/>
                  </a:lnTo>
                  <a:lnTo>
                    <a:pt x="104853" y="0"/>
                  </a:lnTo>
                  <a:lnTo>
                    <a:pt x="126150" y="5067"/>
                  </a:lnTo>
                  <a:lnTo>
                    <a:pt x="144194" y="18238"/>
                  </a:lnTo>
                  <a:lnTo>
                    <a:pt x="152282" y="26663"/>
                  </a:lnTo>
                  <a:lnTo>
                    <a:pt x="169253" y="66467"/>
                  </a:lnTo>
                  <a:lnTo>
                    <a:pt x="170512" y="109716"/>
                  </a:lnTo>
                  <a:lnTo>
                    <a:pt x="160457" y="155507"/>
                  </a:lnTo>
                  <a:lnTo>
                    <a:pt x="147399" y="18038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3688385" y="2568953"/>
              <a:ext cx="286988" cy="242157"/>
            </a:xfrm>
            <a:custGeom>
              <a:avLst/>
              <a:gdLst/>
              <a:ahLst/>
              <a:cxnLst/>
              <a:rect l="0" t="0" r="0" b="0"/>
              <a:pathLst>
                <a:path w="286988" h="242157">
                  <a:moveTo>
                    <a:pt x="28175" y="0"/>
                  </a:moveTo>
                  <a:lnTo>
                    <a:pt x="28175" y="48931"/>
                  </a:lnTo>
                  <a:lnTo>
                    <a:pt x="25055" y="99896"/>
                  </a:lnTo>
                  <a:lnTo>
                    <a:pt x="13602" y="150092"/>
                  </a:lnTo>
                  <a:lnTo>
                    <a:pt x="7931" y="163233"/>
                  </a:lnTo>
                  <a:lnTo>
                    <a:pt x="4151" y="166144"/>
                  </a:lnTo>
                  <a:lnTo>
                    <a:pt x="1630" y="162235"/>
                  </a:lnTo>
                  <a:lnTo>
                    <a:pt x="0" y="144634"/>
                  </a:lnTo>
                  <a:lnTo>
                    <a:pt x="11538" y="94393"/>
                  </a:lnTo>
                  <a:lnTo>
                    <a:pt x="48081" y="33733"/>
                  </a:lnTo>
                  <a:lnTo>
                    <a:pt x="55483" y="22489"/>
                  </a:lnTo>
                  <a:lnTo>
                    <a:pt x="65098" y="16163"/>
                  </a:lnTo>
                  <a:lnTo>
                    <a:pt x="88259" y="12253"/>
                  </a:lnTo>
                  <a:lnTo>
                    <a:pt x="97477" y="15188"/>
                  </a:lnTo>
                  <a:lnTo>
                    <a:pt x="104792" y="20654"/>
                  </a:lnTo>
                  <a:lnTo>
                    <a:pt x="116039" y="36086"/>
                  </a:lnTo>
                  <a:lnTo>
                    <a:pt x="124937" y="54643"/>
                  </a:lnTo>
                  <a:lnTo>
                    <a:pt x="130934" y="101589"/>
                  </a:lnTo>
                  <a:lnTo>
                    <a:pt x="124555" y="162354"/>
                  </a:lnTo>
                  <a:lnTo>
                    <a:pt x="117693" y="191215"/>
                  </a:lnTo>
                  <a:lnTo>
                    <a:pt x="118269" y="190648"/>
                  </a:lnTo>
                  <a:lnTo>
                    <a:pt x="137312" y="135705"/>
                  </a:lnTo>
                  <a:lnTo>
                    <a:pt x="152245" y="95696"/>
                  </a:lnTo>
                  <a:lnTo>
                    <a:pt x="183218" y="51149"/>
                  </a:lnTo>
                  <a:lnTo>
                    <a:pt x="215014" y="26204"/>
                  </a:lnTo>
                  <a:lnTo>
                    <a:pt x="226433" y="23319"/>
                  </a:lnTo>
                  <a:lnTo>
                    <a:pt x="248481" y="26352"/>
                  </a:lnTo>
                  <a:lnTo>
                    <a:pt x="266858" y="38618"/>
                  </a:lnTo>
                  <a:lnTo>
                    <a:pt x="275035" y="46803"/>
                  </a:lnTo>
                  <a:lnTo>
                    <a:pt x="284119" y="71494"/>
                  </a:lnTo>
                  <a:lnTo>
                    <a:pt x="286987" y="99626"/>
                  </a:lnTo>
                  <a:lnTo>
                    <a:pt x="276308" y="157183"/>
                  </a:lnTo>
                  <a:lnTo>
                    <a:pt x="262784" y="215686"/>
                  </a:lnTo>
                  <a:lnTo>
                    <a:pt x="259802" y="2421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4074529" y="2653181"/>
              <a:ext cx="21058" cy="136872"/>
            </a:xfrm>
            <a:custGeom>
              <a:avLst/>
              <a:gdLst/>
              <a:ahLst/>
              <a:cxnLst/>
              <a:rect l="0" t="0" r="0" b="0"/>
              <a:pathLst>
                <a:path w="21058" h="136872">
                  <a:moveTo>
                    <a:pt x="21057" y="0"/>
                  </a:moveTo>
                  <a:lnTo>
                    <a:pt x="9604" y="54145"/>
                  </a:lnTo>
                  <a:lnTo>
                    <a:pt x="1897" y="109092"/>
                  </a:lnTo>
                  <a:lnTo>
                    <a:pt x="0" y="13687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4169285" y="2537368"/>
              <a:ext cx="12701" cy="12701"/>
            </a:xfrm>
            <a:custGeom>
              <a:avLst/>
              <a:gdLst/>
              <a:ahLst/>
              <a:cxnLst/>
              <a:rect l="0" t="0" r="0" b="0"/>
              <a:pathLst>
                <a:path w="12701" h="12701">
                  <a:moveTo>
                    <a:pt x="0" y="0"/>
                  </a:moveTo>
                  <a:lnTo>
                    <a:pt x="12700" y="127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4280340" y="2495254"/>
              <a:ext cx="67930" cy="326384"/>
            </a:xfrm>
            <a:custGeom>
              <a:avLst/>
              <a:gdLst/>
              <a:ahLst/>
              <a:cxnLst/>
              <a:rect l="0" t="0" r="0" b="0"/>
              <a:pathLst>
                <a:path w="67930" h="326384">
                  <a:moveTo>
                    <a:pt x="67929" y="0"/>
                  </a:moveTo>
                  <a:lnTo>
                    <a:pt x="53357" y="52050"/>
                  </a:lnTo>
                  <a:lnTo>
                    <a:pt x="34116" y="111537"/>
                  </a:lnTo>
                  <a:lnTo>
                    <a:pt x="26286" y="164318"/>
                  </a:lnTo>
                  <a:lnTo>
                    <a:pt x="11377" y="220554"/>
                  </a:lnTo>
                  <a:lnTo>
                    <a:pt x="0" y="277576"/>
                  </a:lnTo>
                  <a:lnTo>
                    <a:pt x="4759" y="32638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4421969" y="2590011"/>
              <a:ext cx="63172" cy="221099"/>
            </a:xfrm>
            <a:custGeom>
              <a:avLst/>
              <a:gdLst/>
              <a:ahLst/>
              <a:cxnLst/>
              <a:rect l="0" t="0" r="0" b="0"/>
              <a:pathLst>
                <a:path w="63172" h="221099">
                  <a:moveTo>
                    <a:pt x="63171" y="0"/>
                  </a:moveTo>
                  <a:lnTo>
                    <a:pt x="48599" y="57264"/>
                  </a:lnTo>
                  <a:lnTo>
                    <a:pt x="29357" y="112566"/>
                  </a:lnTo>
                  <a:lnTo>
                    <a:pt x="10697" y="171148"/>
                  </a:lnTo>
                  <a:lnTo>
                    <a:pt x="0" y="22109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4611482" y="2484725"/>
              <a:ext cx="73700" cy="315856"/>
            </a:xfrm>
            <a:custGeom>
              <a:avLst/>
              <a:gdLst/>
              <a:ahLst/>
              <a:cxnLst/>
              <a:rect l="0" t="0" r="0" b="0"/>
              <a:pathLst>
                <a:path w="73700" h="315856">
                  <a:moveTo>
                    <a:pt x="73699" y="0"/>
                  </a:moveTo>
                  <a:lnTo>
                    <a:pt x="55741" y="61111"/>
                  </a:lnTo>
                  <a:lnTo>
                    <a:pt x="44140" y="121132"/>
                  </a:lnTo>
                  <a:lnTo>
                    <a:pt x="34108" y="174663"/>
                  </a:lnTo>
                  <a:lnTo>
                    <a:pt x="23982" y="229604"/>
                  </a:lnTo>
                  <a:lnTo>
                    <a:pt x="20017" y="263483"/>
                  </a:lnTo>
                  <a:lnTo>
                    <a:pt x="0" y="31585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4579896" y="2600539"/>
              <a:ext cx="84230" cy="10529"/>
            </a:xfrm>
            <a:custGeom>
              <a:avLst/>
              <a:gdLst/>
              <a:ahLst/>
              <a:cxnLst/>
              <a:rect l="0" t="0" r="0" b="0"/>
              <a:pathLst>
                <a:path w="84230" h="10529">
                  <a:moveTo>
                    <a:pt x="0" y="0"/>
                  </a:moveTo>
                  <a:lnTo>
                    <a:pt x="37479" y="8333"/>
                  </a:lnTo>
                  <a:lnTo>
                    <a:pt x="84229" y="1052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4776707" y="2632124"/>
              <a:ext cx="192745" cy="157526"/>
            </a:xfrm>
            <a:custGeom>
              <a:avLst/>
              <a:gdLst/>
              <a:ahLst/>
              <a:cxnLst/>
              <a:rect l="0" t="0" r="0" b="0"/>
              <a:pathLst>
                <a:path w="192745" h="157526">
                  <a:moveTo>
                    <a:pt x="129573" y="0"/>
                  </a:moveTo>
                  <a:lnTo>
                    <a:pt x="70956" y="20244"/>
                  </a:lnTo>
                  <a:lnTo>
                    <a:pt x="25812" y="52998"/>
                  </a:lnTo>
                  <a:lnTo>
                    <a:pt x="18285" y="59899"/>
                  </a:lnTo>
                  <a:lnTo>
                    <a:pt x="2102" y="91967"/>
                  </a:lnTo>
                  <a:lnTo>
                    <a:pt x="0" y="117694"/>
                  </a:lnTo>
                  <a:lnTo>
                    <a:pt x="1077" y="131105"/>
                  </a:lnTo>
                  <a:lnTo>
                    <a:pt x="5305" y="141216"/>
                  </a:lnTo>
                  <a:lnTo>
                    <a:pt x="19360" y="155570"/>
                  </a:lnTo>
                  <a:lnTo>
                    <a:pt x="28022" y="157525"/>
                  </a:lnTo>
                  <a:lnTo>
                    <a:pt x="47004" y="153460"/>
                  </a:lnTo>
                  <a:lnTo>
                    <a:pt x="77422" y="132427"/>
                  </a:lnTo>
                  <a:lnTo>
                    <a:pt x="103073" y="98380"/>
                  </a:lnTo>
                  <a:lnTo>
                    <a:pt x="121955" y="60378"/>
                  </a:lnTo>
                  <a:lnTo>
                    <a:pt x="122155" y="61309"/>
                  </a:lnTo>
                  <a:lnTo>
                    <a:pt x="119966" y="88746"/>
                  </a:lnTo>
                  <a:lnTo>
                    <a:pt x="124816" y="144132"/>
                  </a:lnTo>
                  <a:lnTo>
                    <a:pt x="132251" y="151071"/>
                  </a:lnTo>
                  <a:lnTo>
                    <a:pt x="156109" y="155660"/>
                  </a:lnTo>
                  <a:lnTo>
                    <a:pt x="165981" y="154076"/>
                  </a:lnTo>
                  <a:lnTo>
                    <a:pt x="192744" y="13687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5026845" y="2597295"/>
              <a:ext cx="335454" cy="445442"/>
            </a:xfrm>
            <a:custGeom>
              <a:avLst/>
              <a:gdLst/>
              <a:ahLst/>
              <a:cxnLst/>
              <a:rect l="0" t="0" r="0" b="0"/>
              <a:pathLst>
                <a:path w="335454" h="445442">
                  <a:moveTo>
                    <a:pt x="16305" y="45358"/>
                  </a:moveTo>
                  <a:lnTo>
                    <a:pt x="9070" y="72914"/>
                  </a:lnTo>
                  <a:lnTo>
                    <a:pt x="3308" y="132256"/>
                  </a:lnTo>
                  <a:lnTo>
                    <a:pt x="0" y="155339"/>
                  </a:lnTo>
                  <a:lnTo>
                    <a:pt x="756" y="154944"/>
                  </a:lnTo>
                  <a:lnTo>
                    <a:pt x="14691" y="95144"/>
                  </a:lnTo>
                  <a:lnTo>
                    <a:pt x="31945" y="59329"/>
                  </a:lnTo>
                  <a:lnTo>
                    <a:pt x="65649" y="18197"/>
                  </a:lnTo>
                  <a:lnTo>
                    <a:pt x="97736" y="2085"/>
                  </a:lnTo>
                  <a:lnTo>
                    <a:pt x="120347" y="0"/>
                  </a:lnTo>
                  <a:lnTo>
                    <a:pt x="131290" y="1081"/>
                  </a:lnTo>
                  <a:lnTo>
                    <a:pt x="152808" y="11641"/>
                  </a:lnTo>
                  <a:lnTo>
                    <a:pt x="163459" y="19371"/>
                  </a:lnTo>
                  <a:lnTo>
                    <a:pt x="189628" y="58195"/>
                  </a:lnTo>
                  <a:lnTo>
                    <a:pt x="201022" y="112332"/>
                  </a:lnTo>
                  <a:lnTo>
                    <a:pt x="201144" y="173188"/>
                  </a:lnTo>
                  <a:lnTo>
                    <a:pt x="206212" y="182051"/>
                  </a:lnTo>
                  <a:lnTo>
                    <a:pt x="213100" y="189129"/>
                  </a:lnTo>
                  <a:lnTo>
                    <a:pt x="220031" y="190338"/>
                  </a:lnTo>
                  <a:lnTo>
                    <a:pt x="226992" y="187635"/>
                  </a:lnTo>
                  <a:lnTo>
                    <a:pt x="247967" y="167063"/>
                  </a:lnTo>
                  <a:lnTo>
                    <a:pt x="290049" y="108122"/>
                  </a:lnTo>
                  <a:lnTo>
                    <a:pt x="329041" y="45322"/>
                  </a:lnTo>
                  <a:lnTo>
                    <a:pt x="333590" y="34806"/>
                  </a:lnTo>
                  <a:lnTo>
                    <a:pt x="335453" y="33644"/>
                  </a:lnTo>
                  <a:lnTo>
                    <a:pt x="330038" y="80045"/>
                  </a:lnTo>
                  <a:lnTo>
                    <a:pt x="321003" y="134794"/>
                  </a:lnTo>
                  <a:lnTo>
                    <a:pt x="313059" y="195216"/>
                  </a:lnTo>
                  <a:lnTo>
                    <a:pt x="310320" y="252211"/>
                  </a:lnTo>
                  <a:lnTo>
                    <a:pt x="299727" y="311649"/>
                  </a:lnTo>
                  <a:lnTo>
                    <a:pt x="292915" y="362125"/>
                  </a:lnTo>
                  <a:lnTo>
                    <a:pt x="290896" y="407887"/>
                  </a:lnTo>
                  <a:lnTo>
                    <a:pt x="290046" y="44544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5" name="Group 44"/>
          <p:cNvGrpSpPr/>
          <p:nvPr/>
        </p:nvGrpSpPr>
        <p:grpSpPr>
          <a:xfrm>
            <a:off x="6064415" y="2344555"/>
            <a:ext cx="2355693" cy="434969"/>
            <a:chOff x="6064415" y="2344555"/>
            <a:chExt cx="2355693" cy="434969"/>
          </a:xfrm>
        </p:grpSpPr>
        <p:sp>
          <p:nvSpPr>
            <p:cNvPr id="32" name="Freeform 31"/>
            <p:cNvSpPr/>
            <p:nvPr/>
          </p:nvSpPr>
          <p:spPr>
            <a:xfrm>
              <a:off x="6169700" y="2579482"/>
              <a:ext cx="10529" cy="10530"/>
            </a:xfrm>
            <a:custGeom>
              <a:avLst/>
              <a:gdLst/>
              <a:ahLst/>
              <a:cxnLst/>
              <a:rect l="0" t="0" r="0" b="0"/>
              <a:pathLst>
                <a:path w="10529" h="10530">
                  <a:moveTo>
                    <a:pt x="10528" y="10529"/>
                  </a:moveTo>
                  <a:lnTo>
                    <a:pt x="4939" y="10529"/>
                  </a:lnTo>
                  <a:lnTo>
                    <a:pt x="3293" y="9359"/>
                  </a:lnTo>
                  <a:lnTo>
                    <a:pt x="2195" y="7409"/>
                  </a:lnTo>
                  <a:lnTo>
                    <a:pt x="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6074943" y="2505783"/>
              <a:ext cx="25173" cy="42114"/>
            </a:xfrm>
            <a:custGeom>
              <a:avLst/>
              <a:gdLst/>
              <a:ahLst/>
              <a:cxnLst/>
              <a:rect l="0" t="0" r="0" b="0"/>
              <a:pathLst>
                <a:path w="25173" h="42114">
                  <a:moveTo>
                    <a:pt x="0" y="42113"/>
                  </a:moveTo>
                  <a:lnTo>
                    <a:pt x="23720" y="18394"/>
                  </a:lnTo>
                  <a:lnTo>
                    <a:pt x="25172" y="14602"/>
                  </a:lnTo>
                  <a:lnTo>
                    <a:pt x="24971" y="10904"/>
                  </a:lnTo>
                  <a:lnTo>
                    <a:pt x="21057"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6085472" y="2495254"/>
              <a:ext cx="10529" cy="1"/>
            </a:xfrm>
            <a:custGeom>
              <a:avLst/>
              <a:gdLst/>
              <a:ahLst/>
              <a:cxnLst/>
              <a:rect l="0" t="0" r="0" b="0"/>
              <a:pathLst>
                <a:path w="10529" h="1">
                  <a:moveTo>
                    <a:pt x="0" y="0"/>
                  </a:moveTo>
                  <a:lnTo>
                    <a:pt x="10528"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6064415" y="2505783"/>
              <a:ext cx="326384" cy="252206"/>
            </a:xfrm>
            <a:custGeom>
              <a:avLst/>
              <a:gdLst/>
              <a:ahLst/>
              <a:cxnLst/>
              <a:rect l="0" t="0" r="0" b="0"/>
              <a:pathLst>
                <a:path w="326384" h="252206">
                  <a:moveTo>
                    <a:pt x="0" y="0"/>
                  </a:moveTo>
                  <a:lnTo>
                    <a:pt x="19786" y="52050"/>
                  </a:lnTo>
                  <a:lnTo>
                    <a:pt x="34844" y="111537"/>
                  </a:lnTo>
                  <a:lnTo>
                    <a:pt x="52609" y="167892"/>
                  </a:lnTo>
                  <a:lnTo>
                    <a:pt x="66674" y="216047"/>
                  </a:lnTo>
                  <a:lnTo>
                    <a:pt x="70185" y="220071"/>
                  </a:lnTo>
                  <a:lnTo>
                    <a:pt x="73696" y="218073"/>
                  </a:lnTo>
                  <a:lnTo>
                    <a:pt x="77207" y="212063"/>
                  </a:lnTo>
                  <a:lnTo>
                    <a:pt x="85181" y="161558"/>
                  </a:lnTo>
                  <a:lnTo>
                    <a:pt x="106859" y="105308"/>
                  </a:lnTo>
                  <a:lnTo>
                    <a:pt x="133672" y="60316"/>
                  </a:lnTo>
                  <a:lnTo>
                    <a:pt x="141757" y="57758"/>
                  </a:lnTo>
                  <a:lnTo>
                    <a:pt x="150656" y="59562"/>
                  </a:lnTo>
                  <a:lnTo>
                    <a:pt x="160099" y="64274"/>
                  </a:lnTo>
                  <a:lnTo>
                    <a:pt x="173710" y="78869"/>
                  </a:lnTo>
                  <a:lnTo>
                    <a:pt x="183659" y="99393"/>
                  </a:lnTo>
                  <a:lnTo>
                    <a:pt x="199578" y="153990"/>
                  </a:lnTo>
                  <a:lnTo>
                    <a:pt x="217528" y="210051"/>
                  </a:lnTo>
                  <a:lnTo>
                    <a:pt x="224581" y="231396"/>
                  </a:lnTo>
                  <a:lnTo>
                    <a:pt x="237854" y="246342"/>
                  </a:lnTo>
                  <a:lnTo>
                    <a:pt x="246307" y="251965"/>
                  </a:lnTo>
                  <a:lnTo>
                    <a:pt x="253112" y="252205"/>
                  </a:lnTo>
                  <a:lnTo>
                    <a:pt x="258819" y="248855"/>
                  </a:lnTo>
                  <a:lnTo>
                    <a:pt x="263793" y="243112"/>
                  </a:lnTo>
                  <a:lnTo>
                    <a:pt x="280181" y="183462"/>
                  </a:lnTo>
                  <a:lnTo>
                    <a:pt x="291117" y="124549"/>
                  </a:lnTo>
                  <a:lnTo>
                    <a:pt x="301766" y="66149"/>
                  </a:lnTo>
                  <a:lnTo>
                    <a:pt x="315845" y="19435"/>
                  </a:lnTo>
                  <a:lnTo>
                    <a:pt x="326383"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6466791" y="2542387"/>
              <a:ext cx="197749" cy="195023"/>
            </a:xfrm>
            <a:custGeom>
              <a:avLst/>
              <a:gdLst/>
              <a:ahLst/>
              <a:cxnLst/>
              <a:rect l="0" t="0" r="0" b="0"/>
              <a:pathLst>
                <a:path w="197749" h="195023">
                  <a:moveTo>
                    <a:pt x="92463" y="89737"/>
                  </a:moveTo>
                  <a:lnTo>
                    <a:pt x="98529" y="57286"/>
                  </a:lnTo>
                  <a:lnTo>
                    <a:pt x="95939" y="36710"/>
                  </a:lnTo>
                  <a:lnTo>
                    <a:pt x="82315" y="5395"/>
                  </a:lnTo>
                  <a:lnTo>
                    <a:pt x="75169" y="754"/>
                  </a:lnTo>
                  <a:lnTo>
                    <a:pt x="66895" y="0"/>
                  </a:lnTo>
                  <a:lnTo>
                    <a:pt x="57870" y="1836"/>
                  </a:lnTo>
                  <a:lnTo>
                    <a:pt x="41603" y="13235"/>
                  </a:lnTo>
                  <a:lnTo>
                    <a:pt x="27745" y="30000"/>
                  </a:lnTo>
                  <a:lnTo>
                    <a:pt x="13366" y="61509"/>
                  </a:lnTo>
                  <a:lnTo>
                    <a:pt x="1146" y="120253"/>
                  </a:lnTo>
                  <a:lnTo>
                    <a:pt x="0" y="134648"/>
                  </a:lnTo>
                  <a:lnTo>
                    <a:pt x="2745" y="146584"/>
                  </a:lnTo>
                  <a:lnTo>
                    <a:pt x="15154" y="166085"/>
                  </a:lnTo>
                  <a:lnTo>
                    <a:pt x="23376" y="171052"/>
                  </a:lnTo>
                  <a:lnTo>
                    <a:pt x="41871" y="173450"/>
                  </a:lnTo>
                  <a:lnTo>
                    <a:pt x="61789" y="164378"/>
                  </a:lnTo>
                  <a:lnTo>
                    <a:pt x="81170" y="147477"/>
                  </a:lnTo>
                  <a:lnTo>
                    <a:pt x="119977" y="85050"/>
                  </a:lnTo>
                  <a:lnTo>
                    <a:pt x="137869" y="37720"/>
                  </a:lnTo>
                  <a:lnTo>
                    <a:pt x="136772" y="41021"/>
                  </a:lnTo>
                  <a:lnTo>
                    <a:pt x="136180" y="96752"/>
                  </a:lnTo>
                  <a:lnTo>
                    <a:pt x="143111" y="151477"/>
                  </a:lnTo>
                  <a:lnTo>
                    <a:pt x="149288" y="179178"/>
                  </a:lnTo>
                  <a:lnTo>
                    <a:pt x="154913" y="186800"/>
                  </a:lnTo>
                  <a:lnTo>
                    <a:pt x="162172" y="190710"/>
                  </a:lnTo>
                  <a:lnTo>
                    <a:pt x="197748" y="19502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6698021" y="2554354"/>
              <a:ext cx="177089" cy="161999"/>
            </a:xfrm>
            <a:custGeom>
              <a:avLst/>
              <a:gdLst/>
              <a:ahLst/>
              <a:cxnLst/>
              <a:rect l="0" t="0" r="0" b="0"/>
              <a:pathLst>
                <a:path w="177089" h="161999">
                  <a:moveTo>
                    <a:pt x="19160" y="14599"/>
                  </a:moveTo>
                  <a:lnTo>
                    <a:pt x="7708" y="71864"/>
                  </a:lnTo>
                  <a:lnTo>
                    <a:pt x="0" y="132756"/>
                  </a:lnTo>
                  <a:lnTo>
                    <a:pt x="1708" y="136654"/>
                  </a:lnTo>
                  <a:lnTo>
                    <a:pt x="5186" y="133404"/>
                  </a:lnTo>
                  <a:lnTo>
                    <a:pt x="14120" y="114195"/>
                  </a:lnTo>
                  <a:lnTo>
                    <a:pt x="29386" y="60442"/>
                  </a:lnTo>
                  <a:lnTo>
                    <a:pt x="38913" y="37314"/>
                  </a:lnTo>
                  <a:lnTo>
                    <a:pt x="54845" y="15336"/>
                  </a:lnTo>
                  <a:lnTo>
                    <a:pt x="76745" y="3229"/>
                  </a:lnTo>
                  <a:lnTo>
                    <a:pt x="89136" y="0"/>
                  </a:lnTo>
                  <a:lnTo>
                    <a:pt x="99736" y="187"/>
                  </a:lnTo>
                  <a:lnTo>
                    <a:pt x="117753" y="6634"/>
                  </a:lnTo>
                  <a:lnTo>
                    <a:pt x="141050" y="23418"/>
                  </a:lnTo>
                  <a:lnTo>
                    <a:pt x="152492" y="48934"/>
                  </a:lnTo>
                  <a:lnTo>
                    <a:pt x="162391" y="99642"/>
                  </a:lnTo>
                  <a:lnTo>
                    <a:pt x="168444" y="139233"/>
                  </a:lnTo>
                  <a:lnTo>
                    <a:pt x="177088" y="16199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7001451" y="2442612"/>
              <a:ext cx="10337" cy="263213"/>
            </a:xfrm>
            <a:custGeom>
              <a:avLst/>
              <a:gdLst/>
              <a:ahLst/>
              <a:cxnLst/>
              <a:rect l="0" t="0" r="0" b="0"/>
              <a:pathLst>
                <a:path w="10337" h="263213">
                  <a:moveTo>
                    <a:pt x="0" y="0"/>
                  </a:moveTo>
                  <a:lnTo>
                    <a:pt x="7236" y="28725"/>
                  </a:lnTo>
                  <a:lnTo>
                    <a:pt x="9878" y="92111"/>
                  </a:lnTo>
                  <a:lnTo>
                    <a:pt x="10336" y="145445"/>
                  </a:lnTo>
                  <a:lnTo>
                    <a:pt x="7352" y="206871"/>
                  </a:lnTo>
                  <a:lnTo>
                    <a:pt x="0" y="26321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6969865" y="2544753"/>
              <a:ext cx="231628" cy="219802"/>
            </a:xfrm>
            <a:custGeom>
              <a:avLst/>
              <a:gdLst/>
              <a:ahLst/>
              <a:cxnLst/>
              <a:rect l="0" t="0" r="0" b="0"/>
              <a:pathLst>
                <a:path w="231628" h="219802">
                  <a:moveTo>
                    <a:pt x="0" y="24200"/>
                  </a:moveTo>
                  <a:lnTo>
                    <a:pt x="17981" y="55482"/>
                  </a:lnTo>
                  <a:lnTo>
                    <a:pt x="45492" y="79223"/>
                  </a:lnTo>
                  <a:lnTo>
                    <a:pt x="82760" y="98735"/>
                  </a:lnTo>
                  <a:lnTo>
                    <a:pt x="122268" y="104386"/>
                  </a:lnTo>
                  <a:lnTo>
                    <a:pt x="145589" y="101563"/>
                  </a:lnTo>
                  <a:lnTo>
                    <a:pt x="167652" y="90169"/>
                  </a:lnTo>
                  <a:lnTo>
                    <a:pt x="186817" y="73407"/>
                  </a:lnTo>
                  <a:lnTo>
                    <a:pt x="199233" y="54259"/>
                  </a:lnTo>
                  <a:lnTo>
                    <a:pt x="207211" y="18159"/>
                  </a:lnTo>
                  <a:lnTo>
                    <a:pt x="203651" y="9644"/>
                  </a:lnTo>
                  <a:lnTo>
                    <a:pt x="196599" y="3968"/>
                  </a:lnTo>
                  <a:lnTo>
                    <a:pt x="187218" y="184"/>
                  </a:lnTo>
                  <a:lnTo>
                    <a:pt x="178625" y="0"/>
                  </a:lnTo>
                  <a:lnTo>
                    <a:pt x="162838" y="6036"/>
                  </a:lnTo>
                  <a:lnTo>
                    <a:pt x="140796" y="22588"/>
                  </a:lnTo>
                  <a:lnTo>
                    <a:pt x="113556" y="64783"/>
                  </a:lnTo>
                  <a:lnTo>
                    <a:pt x="100848" y="99786"/>
                  </a:lnTo>
                  <a:lnTo>
                    <a:pt x="99079" y="162830"/>
                  </a:lnTo>
                  <a:lnTo>
                    <a:pt x="101148" y="179791"/>
                  </a:lnTo>
                  <a:lnTo>
                    <a:pt x="106037" y="192269"/>
                  </a:lnTo>
                  <a:lnTo>
                    <a:pt x="120827" y="209252"/>
                  </a:lnTo>
                  <a:lnTo>
                    <a:pt x="142219" y="217580"/>
                  </a:lnTo>
                  <a:lnTo>
                    <a:pt x="154474" y="219801"/>
                  </a:lnTo>
                  <a:lnTo>
                    <a:pt x="183689" y="212909"/>
                  </a:lnTo>
                  <a:lnTo>
                    <a:pt x="231627" y="1926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7336671" y="2474197"/>
              <a:ext cx="170149" cy="291691"/>
            </a:xfrm>
            <a:custGeom>
              <a:avLst/>
              <a:gdLst/>
              <a:ahLst/>
              <a:cxnLst/>
              <a:rect l="0" t="0" r="0" b="0"/>
              <a:pathLst>
                <a:path w="170149" h="291691">
                  <a:moveTo>
                    <a:pt x="128034" y="0"/>
                  </a:moveTo>
                  <a:lnTo>
                    <a:pt x="136367" y="37478"/>
                  </a:lnTo>
                  <a:lnTo>
                    <a:pt x="138129" y="88902"/>
                  </a:lnTo>
                  <a:lnTo>
                    <a:pt x="138434" y="146964"/>
                  </a:lnTo>
                  <a:lnTo>
                    <a:pt x="138505" y="192439"/>
                  </a:lnTo>
                  <a:lnTo>
                    <a:pt x="135426" y="251601"/>
                  </a:lnTo>
                  <a:lnTo>
                    <a:pt x="131320" y="270920"/>
                  </a:lnTo>
                  <a:lnTo>
                    <a:pt x="130224" y="269521"/>
                  </a:lnTo>
                  <a:lnTo>
                    <a:pt x="119917" y="214044"/>
                  </a:lnTo>
                  <a:lnTo>
                    <a:pt x="107822" y="173125"/>
                  </a:lnTo>
                  <a:lnTo>
                    <a:pt x="92145" y="149474"/>
                  </a:lnTo>
                  <a:lnTo>
                    <a:pt x="81881" y="145273"/>
                  </a:lnTo>
                  <a:lnTo>
                    <a:pt x="70359" y="145982"/>
                  </a:lnTo>
                  <a:lnTo>
                    <a:pt x="46249" y="156128"/>
                  </a:lnTo>
                  <a:lnTo>
                    <a:pt x="23835" y="172335"/>
                  </a:lnTo>
                  <a:lnTo>
                    <a:pt x="8413" y="194357"/>
                  </a:lnTo>
                  <a:lnTo>
                    <a:pt x="0" y="218572"/>
                  </a:lnTo>
                  <a:lnTo>
                    <a:pt x="159" y="241033"/>
                  </a:lnTo>
                  <a:lnTo>
                    <a:pt x="7250" y="259594"/>
                  </a:lnTo>
                  <a:lnTo>
                    <a:pt x="12416" y="267819"/>
                  </a:lnTo>
                  <a:lnTo>
                    <a:pt x="30634" y="280078"/>
                  </a:lnTo>
                  <a:lnTo>
                    <a:pt x="54330" y="288256"/>
                  </a:lnTo>
                  <a:lnTo>
                    <a:pt x="92808" y="291690"/>
                  </a:lnTo>
                  <a:lnTo>
                    <a:pt x="126956" y="284648"/>
                  </a:lnTo>
                  <a:lnTo>
                    <a:pt x="170148" y="26321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7822674" y="2484725"/>
              <a:ext cx="10529" cy="284271"/>
            </a:xfrm>
            <a:custGeom>
              <a:avLst/>
              <a:gdLst/>
              <a:ahLst/>
              <a:cxnLst/>
              <a:rect l="0" t="0" r="0" b="0"/>
              <a:pathLst>
                <a:path w="10529" h="284271">
                  <a:moveTo>
                    <a:pt x="10528" y="0"/>
                  </a:moveTo>
                  <a:lnTo>
                    <a:pt x="2195" y="37478"/>
                  </a:lnTo>
                  <a:lnTo>
                    <a:pt x="433" y="88902"/>
                  </a:lnTo>
                  <a:lnTo>
                    <a:pt x="128" y="146965"/>
                  </a:lnTo>
                  <a:lnTo>
                    <a:pt x="38" y="210442"/>
                  </a:lnTo>
                  <a:lnTo>
                    <a:pt x="7" y="272113"/>
                  </a:lnTo>
                  <a:lnTo>
                    <a:pt x="0" y="28427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7770031" y="2344555"/>
              <a:ext cx="278686" cy="266513"/>
            </a:xfrm>
            <a:custGeom>
              <a:avLst/>
              <a:gdLst/>
              <a:ahLst/>
              <a:cxnLst/>
              <a:rect l="0" t="0" r="0" b="0"/>
              <a:pathLst>
                <a:path w="278686" h="266513">
                  <a:moveTo>
                    <a:pt x="0" y="150699"/>
                  </a:moveTo>
                  <a:lnTo>
                    <a:pt x="14654" y="92082"/>
                  </a:lnTo>
                  <a:lnTo>
                    <a:pt x="30339" y="62881"/>
                  </a:lnTo>
                  <a:lnTo>
                    <a:pt x="49803" y="39411"/>
                  </a:lnTo>
                  <a:lnTo>
                    <a:pt x="75978" y="23228"/>
                  </a:lnTo>
                  <a:lnTo>
                    <a:pt x="137071" y="0"/>
                  </a:lnTo>
                  <a:lnTo>
                    <a:pt x="185283" y="502"/>
                  </a:lnTo>
                  <a:lnTo>
                    <a:pt x="227254" y="13650"/>
                  </a:lnTo>
                  <a:lnTo>
                    <a:pt x="261917" y="43541"/>
                  </a:lnTo>
                  <a:lnTo>
                    <a:pt x="274335" y="71878"/>
                  </a:lnTo>
                  <a:lnTo>
                    <a:pt x="278685" y="101629"/>
                  </a:lnTo>
                  <a:lnTo>
                    <a:pt x="276718" y="126551"/>
                  </a:lnTo>
                  <a:lnTo>
                    <a:pt x="268826" y="146205"/>
                  </a:lnTo>
                  <a:lnTo>
                    <a:pt x="224321" y="208634"/>
                  </a:lnTo>
                  <a:lnTo>
                    <a:pt x="174903" y="245228"/>
                  </a:lnTo>
                  <a:lnTo>
                    <a:pt x="150265" y="257053"/>
                  </a:lnTo>
                  <a:lnTo>
                    <a:pt x="105285" y="26651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8101936" y="2389969"/>
              <a:ext cx="191049" cy="389555"/>
            </a:xfrm>
            <a:custGeom>
              <a:avLst/>
              <a:gdLst/>
              <a:ahLst/>
              <a:cxnLst/>
              <a:rect l="0" t="0" r="0" b="0"/>
              <a:pathLst>
                <a:path w="191049" h="389555">
                  <a:moveTo>
                    <a:pt x="5007" y="0"/>
                  </a:moveTo>
                  <a:lnTo>
                    <a:pt x="21795" y="55045"/>
                  </a:lnTo>
                  <a:lnTo>
                    <a:pt x="25221" y="109572"/>
                  </a:lnTo>
                  <a:lnTo>
                    <a:pt x="22694" y="159198"/>
                  </a:lnTo>
                  <a:lnTo>
                    <a:pt x="17658" y="207827"/>
                  </a:lnTo>
                  <a:lnTo>
                    <a:pt x="13045" y="258110"/>
                  </a:lnTo>
                  <a:lnTo>
                    <a:pt x="4269" y="311223"/>
                  </a:lnTo>
                  <a:lnTo>
                    <a:pt x="0" y="332514"/>
                  </a:lnTo>
                  <a:lnTo>
                    <a:pt x="500" y="331640"/>
                  </a:lnTo>
                  <a:lnTo>
                    <a:pt x="3672" y="304934"/>
                  </a:lnTo>
                  <a:lnTo>
                    <a:pt x="10332" y="254686"/>
                  </a:lnTo>
                  <a:lnTo>
                    <a:pt x="25173" y="227281"/>
                  </a:lnTo>
                  <a:lnTo>
                    <a:pt x="49976" y="198754"/>
                  </a:lnTo>
                  <a:lnTo>
                    <a:pt x="85142" y="179253"/>
                  </a:lnTo>
                  <a:lnTo>
                    <a:pt x="111593" y="176374"/>
                  </a:lnTo>
                  <a:lnTo>
                    <a:pt x="125197" y="177244"/>
                  </a:lnTo>
                  <a:lnTo>
                    <a:pt x="149672" y="190689"/>
                  </a:lnTo>
                  <a:lnTo>
                    <a:pt x="169908" y="211093"/>
                  </a:lnTo>
                  <a:lnTo>
                    <a:pt x="182802" y="231859"/>
                  </a:lnTo>
                  <a:lnTo>
                    <a:pt x="191048" y="280049"/>
                  </a:lnTo>
                  <a:lnTo>
                    <a:pt x="186598" y="341234"/>
                  </a:lnTo>
                  <a:lnTo>
                    <a:pt x="183992" y="38955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8401741" y="2626842"/>
              <a:ext cx="18367" cy="152682"/>
            </a:xfrm>
            <a:custGeom>
              <a:avLst/>
              <a:gdLst/>
              <a:ahLst/>
              <a:cxnLst/>
              <a:rect l="0" t="0" r="0" b="0"/>
              <a:pathLst>
                <a:path w="18367" h="152682">
                  <a:moveTo>
                    <a:pt x="18366" y="0"/>
                  </a:moveTo>
                  <a:lnTo>
                    <a:pt x="12652" y="33488"/>
                  </a:lnTo>
                  <a:lnTo>
                    <a:pt x="4269" y="82400"/>
                  </a:lnTo>
                  <a:lnTo>
                    <a:pt x="844" y="132083"/>
                  </a:lnTo>
                  <a:lnTo>
                    <a:pt x="0" y="15268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4" name="Group 53"/>
          <p:cNvGrpSpPr/>
          <p:nvPr/>
        </p:nvGrpSpPr>
        <p:grpSpPr>
          <a:xfrm>
            <a:off x="8570197" y="2305741"/>
            <a:ext cx="1378822" cy="490227"/>
            <a:chOff x="8570197" y="2305741"/>
            <a:chExt cx="1378822" cy="490227"/>
          </a:xfrm>
        </p:grpSpPr>
        <p:sp>
          <p:nvSpPr>
            <p:cNvPr id="46" name="Freeform 45"/>
            <p:cNvSpPr/>
            <p:nvPr/>
          </p:nvSpPr>
          <p:spPr>
            <a:xfrm>
              <a:off x="8570197" y="2305741"/>
              <a:ext cx="39920" cy="421141"/>
            </a:xfrm>
            <a:custGeom>
              <a:avLst/>
              <a:gdLst/>
              <a:ahLst/>
              <a:cxnLst/>
              <a:rect l="0" t="0" r="0" b="0"/>
              <a:pathLst>
                <a:path w="39920" h="421141">
                  <a:moveTo>
                    <a:pt x="31586" y="0"/>
                  </a:moveTo>
                  <a:lnTo>
                    <a:pt x="39919" y="60384"/>
                  </a:lnTo>
                  <a:lnTo>
                    <a:pt x="38344" y="114988"/>
                  </a:lnTo>
                  <a:lnTo>
                    <a:pt x="33588" y="165092"/>
                  </a:lnTo>
                  <a:lnTo>
                    <a:pt x="29059" y="212693"/>
                  </a:lnTo>
                  <a:lnTo>
                    <a:pt x="17049" y="275590"/>
                  </a:lnTo>
                  <a:lnTo>
                    <a:pt x="10647" y="331905"/>
                  </a:lnTo>
                  <a:lnTo>
                    <a:pt x="1633" y="394484"/>
                  </a:lnTo>
                  <a:lnTo>
                    <a:pt x="0" y="4211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8707068" y="2547896"/>
              <a:ext cx="31586" cy="178986"/>
            </a:xfrm>
            <a:custGeom>
              <a:avLst/>
              <a:gdLst/>
              <a:ahLst/>
              <a:cxnLst/>
              <a:rect l="0" t="0" r="0" b="0"/>
              <a:pathLst>
                <a:path w="31586" h="178986">
                  <a:moveTo>
                    <a:pt x="31585" y="0"/>
                  </a:moveTo>
                  <a:lnTo>
                    <a:pt x="23252" y="37479"/>
                  </a:lnTo>
                  <a:lnTo>
                    <a:pt x="15901" y="94491"/>
                  </a:lnTo>
                  <a:lnTo>
                    <a:pt x="10420" y="150163"/>
                  </a:lnTo>
                  <a:lnTo>
                    <a:pt x="0" y="17898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8854467" y="2512408"/>
              <a:ext cx="174102" cy="283560"/>
            </a:xfrm>
            <a:custGeom>
              <a:avLst/>
              <a:gdLst/>
              <a:ahLst/>
              <a:cxnLst/>
              <a:rect l="0" t="0" r="0" b="0"/>
              <a:pathLst>
                <a:path w="174102" h="283560">
                  <a:moveTo>
                    <a:pt x="0" y="67074"/>
                  </a:moveTo>
                  <a:lnTo>
                    <a:pt x="3119" y="119124"/>
                  </a:lnTo>
                  <a:lnTo>
                    <a:pt x="8333" y="169064"/>
                  </a:lnTo>
                  <a:lnTo>
                    <a:pt x="9878" y="216616"/>
                  </a:lnTo>
                  <a:lnTo>
                    <a:pt x="10400" y="279497"/>
                  </a:lnTo>
                  <a:lnTo>
                    <a:pt x="10443" y="283559"/>
                  </a:lnTo>
                  <a:lnTo>
                    <a:pt x="10517" y="227759"/>
                  </a:lnTo>
                  <a:lnTo>
                    <a:pt x="17762" y="166578"/>
                  </a:lnTo>
                  <a:lnTo>
                    <a:pt x="23525" y="109433"/>
                  </a:lnTo>
                  <a:lnTo>
                    <a:pt x="35436" y="70266"/>
                  </a:lnTo>
                  <a:lnTo>
                    <a:pt x="66011" y="20001"/>
                  </a:lnTo>
                  <a:lnTo>
                    <a:pt x="76762" y="11126"/>
                  </a:lnTo>
                  <a:lnTo>
                    <a:pt x="101187" y="1264"/>
                  </a:lnTo>
                  <a:lnTo>
                    <a:pt x="124521" y="0"/>
                  </a:lnTo>
                  <a:lnTo>
                    <a:pt x="135656" y="1301"/>
                  </a:lnTo>
                  <a:lnTo>
                    <a:pt x="145419" y="6848"/>
                  </a:lnTo>
                  <a:lnTo>
                    <a:pt x="162507" y="25489"/>
                  </a:lnTo>
                  <a:lnTo>
                    <a:pt x="171660" y="49372"/>
                  </a:lnTo>
                  <a:lnTo>
                    <a:pt x="174101" y="62291"/>
                  </a:lnTo>
                  <a:lnTo>
                    <a:pt x="170575" y="86005"/>
                  </a:lnTo>
                  <a:lnTo>
                    <a:pt x="160039" y="107073"/>
                  </a:lnTo>
                  <a:lnTo>
                    <a:pt x="143658" y="124236"/>
                  </a:lnTo>
                  <a:lnTo>
                    <a:pt x="109115" y="141463"/>
                  </a:lnTo>
                  <a:lnTo>
                    <a:pt x="98480" y="142403"/>
                  </a:lnTo>
                  <a:lnTo>
                    <a:pt x="63171" y="13024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9107150" y="2513665"/>
              <a:ext cx="147311" cy="262307"/>
            </a:xfrm>
            <a:custGeom>
              <a:avLst/>
              <a:gdLst/>
              <a:ahLst/>
              <a:cxnLst/>
              <a:rect l="0" t="0" r="0" b="0"/>
              <a:pathLst>
                <a:path w="147311" h="262307">
                  <a:moveTo>
                    <a:pt x="0" y="65817"/>
                  </a:moveTo>
                  <a:lnTo>
                    <a:pt x="3120" y="114748"/>
                  </a:lnTo>
                  <a:lnTo>
                    <a:pt x="9066" y="173878"/>
                  </a:lnTo>
                  <a:lnTo>
                    <a:pt x="9070" y="230619"/>
                  </a:lnTo>
                  <a:lnTo>
                    <a:pt x="4812" y="258775"/>
                  </a:lnTo>
                  <a:lnTo>
                    <a:pt x="3208" y="262306"/>
                  </a:lnTo>
                  <a:lnTo>
                    <a:pt x="1426" y="250632"/>
                  </a:lnTo>
                  <a:lnTo>
                    <a:pt x="188" y="190616"/>
                  </a:lnTo>
                  <a:lnTo>
                    <a:pt x="38" y="135702"/>
                  </a:lnTo>
                  <a:lnTo>
                    <a:pt x="8414" y="80965"/>
                  </a:lnTo>
                  <a:lnTo>
                    <a:pt x="20301" y="44959"/>
                  </a:lnTo>
                  <a:lnTo>
                    <a:pt x="35929" y="18722"/>
                  </a:lnTo>
                  <a:lnTo>
                    <a:pt x="47349" y="9854"/>
                  </a:lnTo>
                  <a:lnTo>
                    <a:pt x="75637" y="0"/>
                  </a:lnTo>
                  <a:lnTo>
                    <a:pt x="101467" y="1860"/>
                  </a:lnTo>
                  <a:lnTo>
                    <a:pt x="113268" y="5632"/>
                  </a:lnTo>
                  <a:lnTo>
                    <a:pt x="132620" y="22300"/>
                  </a:lnTo>
                  <a:lnTo>
                    <a:pt x="141056" y="33296"/>
                  </a:lnTo>
                  <a:lnTo>
                    <a:pt x="147310" y="57992"/>
                  </a:lnTo>
                  <a:lnTo>
                    <a:pt x="145020" y="83396"/>
                  </a:lnTo>
                  <a:lnTo>
                    <a:pt x="130577" y="116259"/>
                  </a:lnTo>
                  <a:lnTo>
                    <a:pt x="110309" y="141334"/>
                  </a:lnTo>
                  <a:lnTo>
                    <a:pt x="92310" y="156312"/>
                  </a:lnTo>
                  <a:lnTo>
                    <a:pt x="69493" y="161409"/>
                  </a:lnTo>
                  <a:lnTo>
                    <a:pt x="47263" y="159775"/>
                  </a:lnTo>
                  <a:lnTo>
                    <a:pt x="21058" y="15004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9349306" y="2505783"/>
              <a:ext cx="9880" cy="147399"/>
            </a:xfrm>
            <a:custGeom>
              <a:avLst/>
              <a:gdLst/>
              <a:ahLst/>
              <a:cxnLst/>
              <a:rect l="0" t="0" r="0" b="0"/>
              <a:pathLst>
                <a:path w="9880" h="147399">
                  <a:moveTo>
                    <a:pt x="0" y="0"/>
                  </a:moveTo>
                  <a:lnTo>
                    <a:pt x="7236" y="27556"/>
                  </a:lnTo>
                  <a:lnTo>
                    <a:pt x="9879" y="86898"/>
                  </a:lnTo>
                  <a:lnTo>
                    <a:pt x="7217" y="125183"/>
                  </a:lnTo>
                  <a:lnTo>
                    <a:pt x="0" y="14739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9425031" y="2481969"/>
              <a:ext cx="355944" cy="172022"/>
            </a:xfrm>
            <a:custGeom>
              <a:avLst/>
              <a:gdLst/>
              <a:ahLst/>
              <a:cxnLst/>
              <a:rect l="0" t="0" r="0" b="0"/>
              <a:pathLst>
                <a:path w="355944" h="172022">
                  <a:moveTo>
                    <a:pt x="29560" y="23814"/>
                  </a:moveTo>
                  <a:lnTo>
                    <a:pt x="26440" y="72744"/>
                  </a:lnTo>
                  <a:lnTo>
                    <a:pt x="14906" y="131875"/>
                  </a:lnTo>
                  <a:lnTo>
                    <a:pt x="4810" y="168916"/>
                  </a:lnTo>
                  <a:lnTo>
                    <a:pt x="2532" y="172021"/>
                  </a:lnTo>
                  <a:lnTo>
                    <a:pt x="1013" y="169412"/>
                  </a:lnTo>
                  <a:lnTo>
                    <a:pt x="0" y="162993"/>
                  </a:lnTo>
                  <a:lnTo>
                    <a:pt x="18027" y="100821"/>
                  </a:lnTo>
                  <a:lnTo>
                    <a:pt x="26774" y="79096"/>
                  </a:lnTo>
                  <a:lnTo>
                    <a:pt x="58193" y="38661"/>
                  </a:lnTo>
                  <a:lnTo>
                    <a:pt x="84447" y="17034"/>
                  </a:lnTo>
                  <a:lnTo>
                    <a:pt x="93058" y="14615"/>
                  </a:lnTo>
                  <a:lnTo>
                    <a:pt x="101138" y="15341"/>
                  </a:lnTo>
                  <a:lnTo>
                    <a:pt x="108864" y="18165"/>
                  </a:lnTo>
                  <a:lnTo>
                    <a:pt x="123688" y="30662"/>
                  </a:lnTo>
                  <a:lnTo>
                    <a:pt x="136906" y="49084"/>
                  </a:lnTo>
                  <a:lnTo>
                    <a:pt x="158758" y="112568"/>
                  </a:lnTo>
                  <a:lnTo>
                    <a:pt x="175336" y="142788"/>
                  </a:lnTo>
                  <a:lnTo>
                    <a:pt x="191446" y="155850"/>
                  </a:lnTo>
                  <a:lnTo>
                    <a:pt x="200655" y="160971"/>
                  </a:lnTo>
                  <a:lnTo>
                    <a:pt x="211474" y="162045"/>
                  </a:lnTo>
                  <a:lnTo>
                    <a:pt x="235972" y="156999"/>
                  </a:lnTo>
                  <a:lnTo>
                    <a:pt x="264895" y="141005"/>
                  </a:lnTo>
                  <a:lnTo>
                    <a:pt x="288282" y="121448"/>
                  </a:lnTo>
                  <a:lnTo>
                    <a:pt x="315975" y="78238"/>
                  </a:lnTo>
                  <a:lnTo>
                    <a:pt x="325702" y="56191"/>
                  </a:lnTo>
                  <a:lnTo>
                    <a:pt x="327685" y="31574"/>
                  </a:lnTo>
                  <a:lnTo>
                    <a:pt x="326576" y="18459"/>
                  </a:lnTo>
                  <a:lnTo>
                    <a:pt x="321157" y="9715"/>
                  </a:lnTo>
                  <a:lnTo>
                    <a:pt x="312865" y="3886"/>
                  </a:lnTo>
                  <a:lnTo>
                    <a:pt x="302658" y="0"/>
                  </a:lnTo>
                  <a:lnTo>
                    <a:pt x="291174" y="919"/>
                  </a:lnTo>
                  <a:lnTo>
                    <a:pt x="254994" y="17810"/>
                  </a:lnTo>
                  <a:lnTo>
                    <a:pt x="213088" y="52023"/>
                  </a:lnTo>
                  <a:lnTo>
                    <a:pt x="196893" y="84164"/>
                  </a:lnTo>
                  <a:lnTo>
                    <a:pt x="194787" y="109908"/>
                  </a:lnTo>
                  <a:lnTo>
                    <a:pt x="195863" y="123324"/>
                  </a:lnTo>
                  <a:lnTo>
                    <a:pt x="201260" y="133437"/>
                  </a:lnTo>
                  <a:lnTo>
                    <a:pt x="219735" y="147795"/>
                  </a:lnTo>
                  <a:lnTo>
                    <a:pt x="262034" y="156865"/>
                  </a:lnTo>
                  <a:lnTo>
                    <a:pt x="311917" y="151524"/>
                  </a:lnTo>
                  <a:lnTo>
                    <a:pt x="355943" y="13962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9791503" y="2424482"/>
              <a:ext cx="157516" cy="218172"/>
            </a:xfrm>
            <a:custGeom>
              <a:avLst/>
              <a:gdLst/>
              <a:ahLst/>
              <a:cxnLst/>
              <a:rect l="0" t="0" r="0" b="0"/>
              <a:pathLst>
                <a:path w="157516" h="218172">
                  <a:moveTo>
                    <a:pt x="126342" y="18130"/>
                  </a:moveTo>
                  <a:lnTo>
                    <a:pt x="115164" y="6951"/>
                  </a:lnTo>
                  <a:lnTo>
                    <a:pt x="97197" y="1463"/>
                  </a:lnTo>
                  <a:lnTo>
                    <a:pt x="85855" y="0"/>
                  </a:lnTo>
                  <a:lnTo>
                    <a:pt x="63894" y="4613"/>
                  </a:lnTo>
                  <a:lnTo>
                    <a:pt x="53125" y="9118"/>
                  </a:lnTo>
                  <a:lnTo>
                    <a:pt x="47115" y="15631"/>
                  </a:lnTo>
                  <a:lnTo>
                    <a:pt x="44278" y="23483"/>
                  </a:lnTo>
                  <a:lnTo>
                    <a:pt x="43557" y="32227"/>
                  </a:lnTo>
                  <a:lnTo>
                    <a:pt x="52114" y="51301"/>
                  </a:lnTo>
                  <a:lnTo>
                    <a:pt x="79782" y="81770"/>
                  </a:lnTo>
                  <a:lnTo>
                    <a:pt x="141181" y="134005"/>
                  </a:lnTo>
                  <a:lnTo>
                    <a:pt x="155554" y="155027"/>
                  </a:lnTo>
                  <a:lnTo>
                    <a:pt x="157515" y="165547"/>
                  </a:lnTo>
                  <a:lnTo>
                    <a:pt x="153454" y="186594"/>
                  </a:lnTo>
                  <a:lnTo>
                    <a:pt x="145587" y="194780"/>
                  </a:lnTo>
                  <a:lnTo>
                    <a:pt x="121247" y="206995"/>
                  </a:lnTo>
                  <a:lnTo>
                    <a:pt x="65198" y="215963"/>
                  </a:lnTo>
                  <a:lnTo>
                    <a:pt x="14612" y="217735"/>
                  </a:lnTo>
                  <a:lnTo>
                    <a:pt x="0" y="21817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9433534" y="2347855"/>
              <a:ext cx="21058" cy="10530"/>
            </a:xfrm>
            <a:custGeom>
              <a:avLst/>
              <a:gdLst/>
              <a:ahLst/>
              <a:cxnLst/>
              <a:rect l="0" t="0" r="0" b="0"/>
              <a:pathLst>
                <a:path w="21058" h="10530">
                  <a:moveTo>
                    <a:pt x="21057" y="0"/>
                  </a:moveTo>
                  <a:lnTo>
                    <a:pt x="0" y="1052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3" name="Group 72"/>
          <p:cNvGrpSpPr/>
          <p:nvPr/>
        </p:nvGrpSpPr>
        <p:grpSpPr>
          <a:xfrm>
            <a:off x="1842487" y="2947979"/>
            <a:ext cx="3074322" cy="621183"/>
            <a:chOff x="1842487" y="2947979"/>
            <a:chExt cx="3074322" cy="621183"/>
          </a:xfrm>
        </p:grpSpPr>
        <p:sp>
          <p:nvSpPr>
            <p:cNvPr id="55" name="Freeform 54"/>
            <p:cNvSpPr/>
            <p:nvPr/>
          </p:nvSpPr>
          <p:spPr>
            <a:xfrm>
              <a:off x="1916187" y="3036498"/>
              <a:ext cx="157928" cy="364208"/>
            </a:xfrm>
            <a:custGeom>
              <a:avLst/>
              <a:gdLst/>
              <a:ahLst/>
              <a:cxnLst/>
              <a:rect l="0" t="0" r="0" b="0"/>
              <a:pathLst>
                <a:path w="157928" h="364208">
                  <a:moveTo>
                    <a:pt x="157927" y="16766"/>
                  </a:moveTo>
                  <a:lnTo>
                    <a:pt x="146749" y="5588"/>
                  </a:lnTo>
                  <a:lnTo>
                    <a:pt x="125663" y="100"/>
                  </a:lnTo>
                  <a:lnTo>
                    <a:pt x="99134" y="0"/>
                  </a:lnTo>
                  <a:lnTo>
                    <a:pt x="75645" y="7755"/>
                  </a:lnTo>
                  <a:lnTo>
                    <a:pt x="56626" y="22120"/>
                  </a:lnTo>
                  <a:lnTo>
                    <a:pt x="48279" y="30864"/>
                  </a:lnTo>
                  <a:lnTo>
                    <a:pt x="30942" y="71116"/>
                  </a:lnTo>
                  <a:lnTo>
                    <a:pt x="23986" y="131266"/>
                  </a:lnTo>
                  <a:lnTo>
                    <a:pt x="22358" y="177229"/>
                  </a:lnTo>
                  <a:lnTo>
                    <a:pt x="21635" y="223784"/>
                  </a:lnTo>
                  <a:lnTo>
                    <a:pt x="20058" y="285945"/>
                  </a:lnTo>
                  <a:lnTo>
                    <a:pt x="9638" y="337050"/>
                  </a:lnTo>
                  <a:lnTo>
                    <a:pt x="0" y="36420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1842487" y="3253306"/>
              <a:ext cx="263214" cy="168457"/>
            </a:xfrm>
            <a:custGeom>
              <a:avLst/>
              <a:gdLst/>
              <a:ahLst/>
              <a:cxnLst/>
              <a:rect l="0" t="0" r="0" b="0"/>
              <a:pathLst>
                <a:path w="263214" h="168457">
                  <a:moveTo>
                    <a:pt x="0" y="0"/>
                  </a:moveTo>
                  <a:lnTo>
                    <a:pt x="57264" y="0"/>
                  </a:lnTo>
                  <a:lnTo>
                    <a:pt x="118156" y="0"/>
                  </a:lnTo>
                  <a:lnTo>
                    <a:pt x="175244" y="2339"/>
                  </a:lnTo>
                  <a:lnTo>
                    <a:pt x="203449" y="11178"/>
                  </a:lnTo>
                  <a:lnTo>
                    <a:pt x="225343" y="26025"/>
                  </a:lnTo>
                  <a:lnTo>
                    <a:pt x="241702" y="45491"/>
                  </a:lnTo>
                  <a:lnTo>
                    <a:pt x="256319" y="82759"/>
                  </a:lnTo>
                  <a:lnTo>
                    <a:pt x="261851" y="134154"/>
                  </a:lnTo>
                  <a:lnTo>
                    <a:pt x="263213" y="1684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p:nvSpPr>
          <p:spPr>
            <a:xfrm>
              <a:off x="2147813" y="3190135"/>
              <a:ext cx="12701" cy="12701"/>
            </a:xfrm>
            <a:custGeom>
              <a:avLst/>
              <a:gdLst/>
              <a:ahLst/>
              <a:cxnLst/>
              <a:rect l="0" t="0" r="0" b="0"/>
              <a:pathLst>
                <a:path w="12701" h="12701">
                  <a:moveTo>
                    <a:pt x="0" y="0"/>
                  </a:moveTo>
                  <a:lnTo>
                    <a:pt x="12700" y="127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a:off x="2240854" y="3212106"/>
              <a:ext cx="140879" cy="357056"/>
            </a:xfrm>
            <a:custGeom>
              <a:avLst/>
              <a:gdLst/>
              <a:ahLst/>
              <a:cxnLst/>
              <a:rect l="0" t="0" r="0" b="0"/>
              <a:pathLst>
                <a:path w="140879" h="357056">
                  <a:moveTo>
                    <a:pt x="117530" y="30671"/>
                  </a:moveTo>
                  <a:lnTo>
                    <a:pt x="111940" y="8315"/>
                  </a:lnTo>
                  <a:lnTo>
                    <a:pt x="104445" y="2899"/>
                  </a:lnTo>
                  <a:lnTo>
                    <a:pt x="80518" y="0"/>
                  </a:lnTo>
                  <a:lnTo>
                    <a:pt x="59746" y="5731"/>
                  </a:lnTo>
                  <a:lnTo>
                    <a:pt x="41545" y="18417"/>
                  </a:lnTo>
                  <a:lnTo>
                    <a:pt x="21758" y="39653"/>
                  </a:lnTo>
                  <a:lnTo>
                    <a:pt x="2065" y="83506"/>
                  </a:lnTo>
                  <a:lnTo>
                    <a:pt x="0" y="127954"/>
                  </a:lnTo>
                  <a:lnTo>
                    <a:pt x="5251" y="138810"/>
                  </a:lnTo>
                  <a:lnTo>
                    <a:pt x="23564" y="153992"/>
                  </a:lnTo>
                  <a:lnTo>
                    <a:pt x="33829" y="156169"/>
                  </a:lnTo>
                  <a:lnTo>
                    <a:pt x="54593" y="152349"/>
                  </a:lnTo>
                  <a:lnTo>
                    <a:pt x="75520" y="136613"/>
                  </a:lnTo>
                  <a:lnTo>
                    <a:pt x="100793" y="104565"/>
                  </a:lnTo>
                  <a:lnTo>
                    <a:pt x="125402" y="51117"/>
                  </a:lnTo>
                  <a:lnTo>
                    <a:pt x="140269" y="12553"/>
                  </a:lnTo>
                  <a:lnTo>
                    <a:pt x="140878" y="8064"/>
                  </a:lnTo>
                  <a:lnTo>
                    <a:pt x="138944" y="8580"/>
                  </a:lnTo>
                  <a:lnTo>
                    <a:pt x="135316" y="12435"/>
                  </a:lnTo>
                  <a:lnTo>
                    <a:pt x="130208" y="45805"/>
                  </a:lnTo>
                  <a:lnTo>
                    <a:pt x="129653" y="103418"/>
                  </a:lnTo>
                  <a:lnTo>
                    <a:pt x="135420" y="159851"/>
                  </a:lnTo>
                  <a:lnTo>
                    <a:pt x="136478" y="219855"/>
                  </a:lnTo>
                  <a:lnTo>
                    <a:pt x="128733" y="274029"/>
                  </a:lnTo>
                  <a:lnTo>
                    <a:pt x="118219" y="305336"/>
                  </a:lnTo>
                  <a:lnTo>
                    <a:pt x="102628" y="328610"/>
                  </a:lnTo>
                  <a:lnTo>
                    <a:pt x="93557" y="338091"/>
                  </a:lnTo>
                  <a:lnTo>
                    <a:pt x="71000" y="348627"/>
                  </a:lnTo>
                  <a:lnTo>
                    <a:pt x="33302" y="35705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2463668" y="3074321"/>
              <a:ext cx="163105" cy="315856"/>
            </a:xfrm>
            <a:custGeom>
              <a:avLst/>
              <a:gdLst/>
              <a:ahLst/>
              <a:cxnLst/>
              <a:rect l="0" t="0" r="0" b="0"/>
              <a:pathLst>
                <a:path w="163105" h="315856">
                  <a:moveTo>
                    <a:pt x="0" y="0"/>
                  </a:moveTo>
                  <a:lnTo>
                    <a:pt x="17959" y="61111"/>
                  </a:lnTo>
                  <a:lnTo>
                    <a:pt x="29560" y="121132"/>
                  </a:lnTo>
                  <a:lnTo>
                    <a:pt x="30016" y="183068"/>
                  </a:lnTo>
                  <a:lnTo>
                    <a:pt x="23174" y="241576"/>
                  </a:lnTo>
                  <a:lnTo>
                    <a:pt x="15886" y="292604"/>
                  </a:lnTo>
                  <a:lnTo>
                    <a:pt x="14101" y="294506"/>
                  </a:lnTo>
                  <a:lnTo>
                    <a:pt x="12116" y="281020"/>
                  </a:lnTo>
                  <a:lnTo>
                    <a:pt x="16589" y="246132"/>
                  </a:lnTo>
                  <a:lnTo>
                    <a:pt x="36986" y="193592"/>
                  </a:lnTo>
                  <a:lnTo>
                    <a:pt x="70439" y="142997"/>
                  </a:lnTo>
                  <a:lnTo>
                    <a:pt x="91321" y="120099"/>
                  </a:lnTo>
                  <a:lnTo>
                    <a:pt x="111557" y="111869"/>
                  </a:lnTo>
                  <a:lnTo>
                    <a:pt x="123505" y="109675"/>
                  </a:lnTo>
                  <a:lnTo>
                    <a:pt x="133809" y="112891"/>
                  </a:lnTo>
                  <a:lnTo>
                    <a:pt x="151498" y="128943"/>
                  </a:lnTo>
                  <a:lnTo>
                    <a:pt x="160919" y="157914"/>
                  </a:lnTo>
                  <a:lnTo>
                    <a:pt x="163104" y="207447"/>
                  </a:lnTo>
                  <a:lnTo>
                    <a:pt x="153361" y="260516"/>
                  </a:lnTo>
                  <a:lnTo>
                    <a:pt x="139851" y="311355"/>
                  </a:lnTo>
                  <a:lnTo>
                    <a:pt x="136871" y="31585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2737409" y="3095378"/>
              <a:ext cx="31587" cy="263214"/>
            </a:xfrm>
            <a:custGeom>
              <a:avLst/>
              <a:gdLst/>
              <a:ahLst/>
              <a:cxnLst/>
              <a:rect l="0" t="0" r="0" b="0"/>
              <a:pathLst>
                <a:path w="31587" h="263214">
                  <a:moveTo>
                    <a:pt x="31586" y="0"/>
                  </a:moveTo>
                  <a:lnTo>
                    <a:pt x="24350" y="29896"/>
                  </a:lnTo>
                  <a:lnTo>
                    <a:pt x="22033" y="87497"/>
                  </a:lnTo>
                  <a:lnTo>
                    <a:pt x="21491" y="132864"/>
                  </a:lnTo>
                  <a:lnTo>
                    <a:pt x="12738" y="196261"/>
                  </a:lnTo>
                  <a:lnTo>
                    <a:pt x="2863" y="243272"/>
                  </a:lnTo>
                  <a:lnTo>
                    <a:pt x="0" y="26321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2695295" y="3190135"/>
              <a:ext cx="115815" cy="21058"/>
            </a:xfrm>
            <a:custGeom>
              <a:avLst/>
              <a:gdLst/>
              <a:ahLst/>
              <a:cxnLst/>
              <a:rect l="0" t="0" r="0" b="0"/>
              <a:pathLst>
                <a:path w="115815" h="21058">
                  <a:moveTo>
                    <a:pt x="0" y="0"/>
                  </a:moveTo>
                  <a:lnTo>
                    <a:pt x="58617" y="14654"/>
                  </a:lnTo>
                  <a:lnTo>
                    <a:pt x="115814" y="2105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3116435" y="3074321"/>
              <a:ext cx="31587" cy="294799"/>
            </a:xfrm>
            <a:custGeom>
              <a:avLst/>
              <a:gdLst/>
              <a:ahLst/>
              <a:cxnLst/>
              <a:rect l="0" t="0" r="0" b="0"/>
              <a:pathLst>
                <a:path w="31587" h="294799">
                  <a:moveTo>
                    <a:pt x="31586" y="0"/>
                  </a:moveTo>
                  <a:lnTo>
                    <a:pt x="31586" y="52051"/>
                  </a:lnTo>
                  <a:lnTo>
                    <a:pt x="25997" y="111537"/>
                  </a:lnTo>
                  <a:lnTo>
                    <a:pt x="20863" y="164319"/>
                  </a:lnTo>
                  <a:lnTo>
                    <a:pt x="9797" y="215992"/>
                  </a:lnTo>
                  <a:lnTo>
                    <a:pt x="2903" y="258580"/>
                  </a:lnTo>
                  <a:lnTo>
                    <a:pt x="0" y="29479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3116435" y="3369119"/>
              <a:ext cx="12701" cy="12701"/>
            </a:xfrm>
            <a:custGeom>
              <a:avLst/>
              <a:gdLst/>
              <a:ahLst/>
              <a:cxnLst/>
              <a:rect l="0" t="0" r="0" b="0"/>
              <a:pathLst>
                <a:path w="12701" h="12701">
                  <a:moveTo>
                    <a:pt x="0" y="0"/>
                  </a:moveTo>
                  <a:lnTo>
                    <a:pt x="12700" y="127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a:off x="3126964" y="3084850"/>
              <a:ext cx="126343" cy="73700"/>
            </a:xfrm>
            <a:custGeom>
              <a:avLst/>
              <a:gdLst/>
              <a:ahLst/>
              <a:cxnLst/>
              <a:rect l="0" t="0" r="0" b="0"/>
              <a:pathLst>
                <a:path w="126343" h="73700">
                  <a:moveTo>
                    <a:pt x="126342" y="0"/>
                  </a:moveTo>
                  <a:lnTo>
                    <a:pt x="71201" y="25832"/>
                  </a:lnTo>
                  <a:lnTo>
                    <a:pt x="23038" y="59756"/>
                  </a:lnTo>
                  <a:lnTo>
                    <a:pt x="0" y="7369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3259117" y="3032207"/>
              <a:ext cx="155233" cy="305328"/>
            </a:xfrm>
            <a:custGeom>
              <a:avLst/>
              <a:gdLst/>
              <a:ahLst/>
              <a:cxnLst/>
              <a:rect l="0" t="0" r="0" b="0"/>
              <a:pathLst>
                <a:path w="155233" h="305328">
                  <a:moveTo>
                    <a:pt x="25774" y="0"/>
                  </a:moveTo>
                  <a:lnTo>
                    <a:pt x="34108" y="37478"/>
                  </a:lnTo>
                  <a:lnTo>
                    <a:pt x="35652" y="84804"/>
                  </a:lnTo>
                  <a:lnTo>
                    <a:pt x="32991" y="141331"/>
                  </a:lnTo>
                  <a:lnTo>
                    <a:pt x="21610" y="196763"/>
                  </a:lnTo>
                  <a:lnTo>
                    <a:pt x="8098" y="249914"/>
                  </a:lnTo>
                  <a:lnTo>
                    <a:pt x="0" y="282149"/>
                  </a:lnTo>
                  <a:lnTo>
                    <a:pt x="20960" y="225804"/>
                  </a:lnTo>
                  <a:lnTo>
                    <a:pt x="54141" y="174665"/>
                  </a:lnTo>
                  <a:lnTo>
                    <a:pt x="80583" y="151709"/>
                  </a:lnTo>
                  <a:lnTo>
                    <a:pt x="90389" y="147933"/>
                  </a:lnTo>
                  <a:lnTo>
                    <a:pt x="110644" y="146857"/>
                  </a:lnTo>
                  <a:lnTo>
                    <a:pt x="119789" y="150547"/>
                  </a:lnTo>
                  <a:lnTo>
                    <a:pt x="136189" y="164006"/>
                  </a:lnTo>
                  <a:lnTo>
                    <a:pt x="152986" y="196903"/>
                  </a:lnTo>
                  <a:lnTo>
                    <a:pt x="155232" y="222824"/>
                  </a:lnTo>
                  <a:lnTo>
                    <a:pt x="145291" y="280771"/>
                  </a:lnTo>
                  <a:lnTo>
                    <a:pt x="141588" y="30532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3481401" y="3150115"/>
              <a:ext cx="150932" cy="200490"/>
            </a:xfrm>
            <a:custGeom>
              <a:avLst/>
              <a:gdLst/>
              <a:ahLst/>
              <a:cxnLst/>
              <a:rect l="0" t="0" r="0" b="0"/>
              <a:pathLst>
                <a:path w="150932" h="200490">
                  <a:moveTo>
                    <a:pt x="3532" y="71605"/>
                  </a:moveTo>
                  <a:lnTo>
                    <a:pt x="14710" y="82784"/>
                  </a:lnTo>
                  <a:lnTo>
                    <a:pt x="32677" y="88272"/>
                  </a:lnTo>
                  <a:lnTo>
                    <a:pt x="55089" y="89541"/>
                  </a:lnTo>
                  <a:lnTo>
                    <a:pt x="76749" y="86206"/>
                  </a:lnTo>
                  <a:lnTo>
                    <a:pt x="94954" y="77704"/>
                  </a:lnTo>
                  <a:lnTo>
                    <a:pt x="139010" y="45286"/>
                  </a:lnTo>
                  <a:lnTo>
                    <a:pt x="150702" y="27152"/>
                  </a:lnTo>
                  <a:lnTo>
                    <a:pt x="150778" y="18573"/>
                  </a:lnTo>
                  <a:lnTo>
                    <a:pt x="147319" y="10515"/>
                  </a:lnTo>
                  <a:lnTo>
                    <a:pt x="141504" y="2802"/>
                  </a:lnTo>
                  <a:lnTo>
                    <a:pt x="132948" y="0"/>
                  </a:lnTo>
                  <a:lnTo>
                    <a:pt x="99719" y="6065"/>
                  </a:lnTo>
                  <a:lnTo>
                    <a:pt x="68297" y="16961"/>
                  </a:lnTo>
                  <a:lnTo>
                    <a:pt x="51424" y="28212"/>
                  </a:lnTo>
                  <a:lnTo>
                    <a:pt x="39245" y="44131"/>
                  </a:lnTo>
                  <a:lnTo>
                    <a:pt x="1727" y="104895"/>
                  </a:lnTo>
                  <a:lnTo>
                    <a:pt x="0" y="128125"/>
                  </a:lnTo>
                  <a:lnTo>
                    <a:pt x="4302" y="154047"/>
                  </a:lnTo>
                  <a:lnTo>
                    <a:pt x="14012" y="181166"/>
                  </a:lnTo>
                  <a:lnTo>
                    <a:pt x="22217" y="190269"/>
                  </a:lnTo>
                  <a:lnTo>
                    <a:pt x="43812" y="200384"/>
                  </a:lnTo>
                  <a:lnTo>
                    <a:pt x="87866" y="200489"/>
                  </a:lnTo>
                  <a:lnTo>
                    <a:pt x="111594" y="192838"/>
                  </a:lnTo>
                  <a:lnTo>
                    <a:pt x="150931" y="17689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p:nvSpPr>
          <p:spPr>
            <a:xfrm>
              <a:off x="3716560" y="3148021"/>
              <a:ext cx="31586" cy="200042"/>
            </a:xfrm>
            <a:custGeom>
              <a:avLst/>
              <a:gdLst/>
              <a:ahLst/>
              <a:cxnLst/>
              <a:rect l="0" t="0" r="0" b="0"/>
              <a:pathLst>
                <a:path w="31586" h="200042">
                  <a:moveTo>
                    <a:pt x="31585" y="0"/>
                  </a:moveTo>
                  <a:lnTo>
                    <a:pt x="31585" y="48931"/>
                  </a:lnTo>
                  <a:lnTo>
                    <a:pt x="25996" y="102472"/>
                  </a:lnTo>
                  <a:lnTo>
                    <a:pt x="10254" y="165890"/>
                  </a:lnTo>
                  <a:lnTo>
                    <a:pt x="0" y="20004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p:nvSpPr>
          <p:spPr>
            <a:xfrm>
              <a:off x="3827283" y="3161750"/>
              <a:ext cx="226190" cy="166955"/>
            </a:xfrm>
            <a:custGeom>
              <a:avLst/>
              <a:gdLst/>
              <a:ahLst/>
              <a:cxnLst/>
              <a:rect l="0" t="0" r="0" b="0"/>
              <a:pathLst>
                <a:path w="226190" h="166955">
                  <a:moveTo>
                    <a:pt x="15619" y="17856"/>
                  </a:moveTo>
                  <a:lnTo>
                    <a:pt x="15619" y="75120"/>
                  </a:lnTo>
                  <a:lnTo>
                    <a:pt x="10030" y="130423"/>
                  </a:lnTo>
                  <a:lnTo>
                    <a:pt x="0" y="166954"/>
                  </a:lnTo>
                  <a:lnTo>
                    <a:pt x="12895" y="107125"/>
                  </a:lnTo>
                  <a:lnTo>
                    <a:pt x="24040" y="73162"/>
                  </a:lnTo>
                  <a:lnTo>
                    <a:pt x="54870" y="27118"/>
                  </a:lnTo>
                  <a:lnTo>
                    <a:pt x="74788" y="13004"/>
                  </a:lnTo>
                  <a:lnTo>
                    <a:pt x="99238" y="4001"/>
                  </a:lnTo>
                  <a:lnTo>
                    <a:pt x="125702" y="0"/>
                  </a:lnTo>
                  <a:lnTo>
                    <a:pt x="149942" y="4461"/>
                  </a:lnTo>
                  <a:lnTo>
                    <a:pt x="209198" y="28133"/>
                  </a:lnTo>
                  <a:lnTo>
                    <a:pt x="226189" y="3891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4264042" y="3190135"/>
              <a:ext cx="52643" cy="144721"/>
            </a:xfrm>
            <a:custGeom>
              <a:avLst/>
              <a:gdLst/>
              <a:ahLst/>
              <a:cxnLst/>
              <a:rect l="0" t="0" r="0" b="0"/>
              <a:pathLst>
                <a:path w="52643" h="144721">
                  <a:moveTo>
                    <a:pt x="52642" y="0"/>
                  </a:moveTo>
                  <a:lnTo>
                    <a:pt x="32856" y="48931"/>
                  </a:lnTo>
                  <a:lnTo>
                    <a:pt x="17798" y="102472"/>
                  </a:lnTo>
                  <a:lnTo>
                    <a:pt x="7093" y="141626"/>
                  </a:lnTo>
                  <a:lnTo>
                    <a:pt x="4728" y="144720"/>
                  </a:lnTo>
                  <a:lnTo>
                    <a:pt x="3152" y="140934"/>
                  </a:lnTo>
                  <a:lnTo>
                    <a:pt x="0" y="11581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4358798" y="3143628"/>
              <a:ext cx="197004" cy="225492"/>
            </a:xfrm>
            <a:custGeom>
              <a:avLst/>
              <a:gdLst/>
              <a:ahLst/>
              <a:cxnLst/>
              <a:rect l="0" t="0" r="0" b="0"/>
              <a:pathLst>
                <a:path w="197004" h="225492">
                  <a:moveTo>
                    <a:pt x="0" y="193906"/>
                  </a:moveTo>
                  <a:lnTo>
                    <a:pt x="11453" y="144975"/>
                  </a:lnTo>
                  <a:lnTo>
                    <a:pt x="21331" y="97130"/>
                  </a:lnTo>
                  <a:lnTo>
                    <a:pt x="29368" y="66666"/>
                  </a:lnTo>
                  <a:lnTo>
                    <a:pt x="48216" y="35193"/>
                  </a:lnTo>
                  <a:lnTo>
                    <a:pt x="65883" y="14572"/>
                  </a:lnTo>
                  <a:lnTo>
                    <a:pt x="88553" y="3068"/>
                  </a:lnTo>
                  <a:lnTo>
                    <a:pt x="101150" y="0"/>
                  </a:lnTo>
                  <a:lnTo>
                    <a:pt x="127624" y="5950"/>
                  </a:lnTo>
                  <a:lnTo>
                    <a:pt x="141234" y="12450"/>
                  </a:lnTo>
                  <a:lnTo>
                    <a:pt x="162597" y="35270"/>
                  </a:lnTo>
                  <a:lnTo>
                    <a:pt x="189786" y="86401"/>
                  </a:lnTo>
                  <a:lnTo>
                    <a:pt x="197003" y="136316"/>
                  </a:lnTo>
                  <a:lnTo>
                    <a:pt x="191036" y="189679"/>
                  </a:lnTo>
                  <a:lnTo>
                    <a:pt x="178985" y="22549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4612276" y="2947979"/>
              <a:ext cx="208314" cy="350576"/>
            </a:xfrm>
            <a:custGeom>
              <a:avLst/>
              <a:gdLst/>
              <a:ahLst/>
              <a:cxnLst/>
              <a:rect l="0" t="0" r="0" b="0"/>
              <a:pathLst>
                <a:path w="208314" h="350576">
                  <a:moveTo>
                    <a:pt x="199247" y="0"/>
                  </a:moveTo>
                  <a:lnTo>
                    <a:pt x="202367" y="42692"/>
                  </a:lnTo>
                  <a:lnTo>
                    <a:pt x="208313" y="89932"/>
                  </a:lnTo>
                  <a:lnTo>
                    <a:pt x="203753" y="147269"/>
                  </a:lnTo>
                  <a:lnTo>
                    <a:pt x="200583" y="199354"/>
                  </a:lnTo>
                  <a:lnTo>
                    <a:pt x="192275" y="260044"/>
                  </a:lnTo>
                  <a:lnTo>
                    <a:pt x="186302" y="320905"/>
                  </a:lnTo>
                  <a:lnTo>
                    <a:pt x="183598" y="333260"/>
                  </a:lnTo>
                  <a:lnTo>
                    <a:pt x="180626" y="335647"/>
                  </a:lnTo>
                  <a:lnTo>
                    <a:pt x="177474" y="331389"/>
                  </a:lnTo>
                  <a:lnTo>
                    <a:pt x="158422" y="288118"/>
                  </a:lnTo>
                  <a:lnTo>
                    <a:pt x="133339" y="259414"/>
                  </a:lnTo>
                  <a:lnTo>
                    <a:pt x="110683" y="249826"/>
                  </a:lnTo>
                  <a:lnTo>
                    <a:pt x="98091" y="247269"/>
                  </a:lnTo>
                  <a:lnTo>
                    <a:pt x="71621" y="250668"/>
                  </a:lnTo>
                  <a:lnTo>
                    <a:pt x="45428" y="261147"/>
                  </a:lnTo>
                  <a:lnTo>
                    <a:pt x="22089" y="277502"/>
                  </a:lnTo>
                  <a:lnTo>
                    <a:pt x="6256" y="296470"/>
                  </a:lnTo>
                  <a:lnTo>
                    <a:pt x="397" y="306441"/>
                  </a:lnTo>
                  <a:lnTo>
                    <a:pt x="0" y="315428"/>
                  </a:lnTo>
                  <a:lnTo>
                    <a:pt x="3245" y="323760"/>
                  </a:lnTo>
                  <a:lnTo>
                    <a:pt x="8918" y="331653"/>
                  </a:lnTo>
                  <a:lnTo>
                    <a:pt x="27699" y="343544"/>
                  </a:lnTo>
                  <a:lnTo>
                    <a:pt x="39258" y="348352"/>
                  </a:lnTo>
                  <a:lnTo>
                    <a:pt x="64580" y="350575"/>
                  </a:lnTo>
                  <a:lnTo>
                    <a:pt x="124553" y="342471"/>
                  </a:lnTo>
                  <a:lnTo>
                    <a:pt x="178191" y="33691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4916808" y="3253306"/>
              <a:ext cx="1" cy="21058"/>
            </a:xfrm>
            <a:custGeom>
              <a:avLst/>
              <a:gdLst/>
              <a:ahLst/>
              <a:cxnLst/>
              <a:rect l="0" t="0" r="0" b="0"/>
              <a:pathLst>
                <a:path w="1" h="21058">
                  <a:moveTo>
                    <a:pt x="0" y="0"/>
                  </a:moveTo>
                  <a:lnTo>
                    <a:pt x="0" y="2105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5" name="Group 104"/>
          <p:cNvGrpSpPr/>
          <p:nvPr/>
        </p:nvGrpSpPr>
        <p:grpSpPr>
          <a:xfrm>
            <a:off x="2113226" y="3400705"/>
            <a:ext cx="2953871" cy="883526"/>
            <a:chOff x="2113226" y="3400705"/>
            <a:chExt cx="2953871" cy="883526"/>
          </a:xfrm>
        </p:grpSpPr>
        <p:sp>
          <p:nvSpPr>
            <p:cNvPr id="74" name="Freeform 73"/>
            <p:cNvSpPr/>
            <p:nvPr/>
          </p:nvSpPr>
          <p:spPr>
            <a:xfrm>
              <a:off x="2158342" y="3602669"/>
              <a:ext cx="300168" cy="177063"/>
            </a:xfrm>
            <a:custGeom>
              <a:avLst/>
              <a:gdLst/>
              <a:ahLst/>
              <a:cxnLst/>
              <a:rect l="0" t="0" r="0" b="0"/>
              <a:pathLst>
                <a:path w="300168" h="177063">
                  <a:moveTo>
                    <a:pt x="0" y="29663"/>
                  </a:moveTo>
                  <a:lnTo>
                    <a:pt x="11178" y="40841"/>
                  </a:lnTo>
                  <a:lnTo>
                    <a:pt x="39542" y="103563"/>
                  </a:lnTo>
                  <a:lnTo>
                    <a:pt x="45650" y="130358"/>
                  </a:lnTo>
                  <a:lnTo>
                    <a:pt x="44852" y="155815"/>
                  </a:lnTo>
                  <a:lnTo>
                    <a:pt x="56975" y="101763"/>
                  </a:lnTo>
                  <a:lnTo>
                    <a:pt x="72513" y="58305"/>
                  </a:lnTo>
                  <a:lnTo>
                    <a:pt x="88380" y="36153"/>
                  </a:lnTo>
                  <a:lnTo>
                    <a:pt x="97525" y="26971"/>
                  </a:lnTo>
                  <a:lnTo>
                    <a:pt x="107131" y="22019"/>
                  </a:lnTo>
                  <a:lnTo>
                    <a:pt x="127162" y="19637"/>
                  </a:lnTo>
                  <a:lnTo>
                    <a:pt x="135078" y="22979"/>
                  </a:lnTo>
                  <a:lnTo>
                    <a:pt x="146992" y="36051"/>
                  </a:lnTo>
                  <a:lnTo>
                    <a:pt x="167940" y="91480"/>
                  </a:lnTo>
                  <a:lnTo>
                    <a:pt x="172906" y="113289"/>
                  </a:lnTo>
                  <a:lnTo>
                    <a:pt x="171214" y="134680"/>
                  </a:lnTo>
                  <a:lnTo>
                    <a:pt x="172634" y="138279"/>
                  </a:lnTo>
                  <a:lnTo>
                    <a:pt x="175921" y="137169"/>
                  </a:lnTo>
                  <a:lnTo>
                    <a:pt x="198006" y="110170"/>
                  </a:lnTo>
                  <a:lnTo>
                    <a:pt x="224899" y="55401"/>
                  </a:lnTo>
                  <a:lnTo>
                    <a:pt x="246921" y="15972"/>
                  </a:lnTo>
                  <a:lnTo>
                    <a:pt x="265331" y="961"/>
                  </a:lnTo>
                  <a:lnTo>
                    <a:pt x="273983" y="0"/>
                  </a:lnTo>
                  <a:lnTo>
                    <a:pt x="282091" y="2868"/>
                  </a:lnTo>
                  <a:lnTo>
                    <a:pt x="289836" y="8290"/>
                  </a:lnTo>
                  <a:lnTo>
                    <a:pt x="298442" y="29913"/>
                  </a:lnTo>
                  <a:lnTo>
                    <a:pt x="300167" y="74970"/>
                  </a:lnTo>
                  <a:lnTo>
                    <a:pt x="295859" y="137009"/>
                  </a:lnTo>
                  <a:lnTo>
                    <a:pt x="294798" y="17706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2600539" y="3579689"/>
              <a:ext cx="105286" cy="172495"/>
            </a:xfrm>
            <a:custGeom>
              <a:avLst/>
              <a:gdLst/>
              <a:ahLst/>
              <a:cxnLst/>
              <a:rect l="0" t="0" r="0" b="0"/>
              <a:pathLst>
                <a:path w="105286" h="172495">
                  <a:moveTo>
                    <a:pt x="0" y="31586"/>
                  </a:moveTo>
                  <a:lnTo>
                    <a:pt x="8333" y="69063"/>
                  </a:lnTo>
                  <a:lnTo>
                    <a:pt x="15684" y="126077"/>
                  </a:lnTo>
                  <a:lnTo>
                    <a:pt x="25054" y="165258"/>
                  </a:lnTo>
                  <a:lnTo>
                    <a:pt x="29571" y="171003"/>
                  </a:lnTo>
                  <a:lnTo>
                    <a:pt x="34922" y="172494"/>
                  </a:lnTo>
                  <a:lnTo>
                    <a:pt x="40829" y="171148"/>
                  </a:lnTo>
                  <a:lnTo>
                    <a:pt x="45936" y="164402"/>
                  </a:lnTo>
                  <a:lnTo>
                    <a:pt x="66260" y="106600"/>
                  </a:lnTo>
                  <a:lnTo>
                    <a:pt x="87292" y="49696"/>
                  </a:lnTo>
                  <a:lnTo>
                    <a:pt x="105285"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2768995" y="3596780"/>
              <a:ext cx="257866" cy="172423"/>
            </a:xfrm>
            <a:custGeom>
              <a:avLst/>
              <a:gdLst/>
              <a:ahLst/>
              <a:cxnLst/>
              <a:rect l="0" t="0" r="0" b="0"/>
              <a:pathLst>
                <a:path w="257866" h="172423">
                  <a:moveTo>
                    <a:pt x="0" y="172422"/>
                  </a:moveTo>
                  <a:lnTo>
                    <a:pt x="14572" y="115158"/>
                  </a:lnTo>
                  <a:lnTo>
                    <a:pt x="32784" y="65768"/>
                  </a:lnTo>
                  <a:lnTo>
                    <a:pt x="47326" y="34943"/>
                  </a:lnTo>
                  <a:lnTo>
                    <a:pt x="65487" y="13444"/>
                  </a:lnTo>
                  <a:lnTo>
                    <a:pt x="75244" y="7945"/>
                  </a:lnTo>
                  <a:lnTo>
                    <a:pt x="95443" y="4955"/>
                  </a:lnTo>
                  <a:lnTo>
                    <a:pt x="104573" y="9305"/>
                  </a:lnTo>
                  <a:lnTo>
                    <a:pt x="120956" y="26616"/>
                  </a:lnTo>
                  <a:lnTo>
                    <a:pt x="129797" y="49907"/>
                  </a:lnTo>
                  <a:lnTo>
                    <a:pt x="132557" y="75857"/>
                  </a:lnTo>
                  <a:lnTo>
                    <a:pt x="129884" y="102988"/>
                  </a:lnTo>
                  <a:lnTo>
                    <a:pt x="131043" y="108586"/>
                  </a:lnTo>
                  <a:lnTo>
                    <a:pt x="134155" y="108807"/>
                  </a:lnTo>
                  <a:lnTo>
                    <a:pt x="138570" y="105446"/>
                  </a:lnTo>
                  <a:lnTo>
                    <a:pt x="166867" y="49761"/>
                  </a:lnTo>
                  <a:lnTo>
                    <a:pt x="186572" y="15585"/>
                  </a:lnTo>
                  <a:lnTo>
                    <a:pt x="195741" y="8203"/>
                  </a:lnTo>
                  <a:lnTo>
                    <a:pt x="218407" y="0"/>
                  </a:lnTo>
                  <a:lnTo>
                    <a:pt x="228663" y="2492"/>
                  </a:lnTo>
                  <a:lnTo>
                    <a:pt x="246297" y="17739"/>
                  </a:lnTo>
                  <a:lnTo>
                    <a:pt x="255694" y="43233"/>
                  </a:lnTo>
                  <a:lnTo>
                    <a:pt x="257865" y="87351"/>
                  </a:lnTo>
                  <a:lnTo>
                    <a:pt x="252684" y="13030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Freeform 76"/>
            <p:cNvSpPr/>
            <p:nvPr/>
          </p:nvSpPr>
          <p:spPr>
            <a:xfrm>
              <a:off x="3137492" y="3463876"/>
              <a:ext cx="42115" cy="263213"/>
            </a:xfrm>
            <a:custGeom>
              <a:avLst/>
              <a:gdLst/>
              <a:ahLst/>
              <a:cxnLst/>
              <a:rect l="0" t="0" r="0" b="0"/>
              <a:pathLst>
                <a:path w="42115" h="263213">
                  <a:moveTo>
                    <a:pt x="42114" y="0"/>
                  </a:moveTo>
                  <a:lnTo>
                    <a:pt x="38995" y="59358"/>
                  </a:lnTo>
                  <a:lnTo>
                    <a:pt x="36049" y="82533"/>
                  </a:lnTo>
                  <a:lnTo>
                    <a:pt x="37450" y="126007"/>
                  </a:lnTo>
                  <a:lnTo>
                    <a:pt x="23953" y="180110"/>
                  </a:lnTo>
                  <a:lnTo>
                    <a:pt x="6939" y="240686"/>
                  </a:lnTo>
                  <a:lnTo>
                    <a:pt x="0" y="26321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Freeform 77"/>
            <p:cNvSpPr/>
            <p:nvPr/>
          </p:nvSpPr>
          <p:spPr>
            <a:xfrm>
              <a:off x="3095378" y="3569161"/>
              <a:ext cx="147400" cy="1"/>
            </a:xfrm>
            <a:custGeom>
              <a:avLst/>
              <a:gdLst/>
              <a:ahLst/>
              <a:cxnLst/>
              <a:rect l="0" t="0" r="0" b="0"/>
              <a:pathLst>
                <a:path w="147400" h="1">
                  <a:moveTo>
                    <a:pt x="0" y="0"/>
                  </a:moveTo>
                  <a:lnTo>
                    <a:pt x="48931" y="0"/>
                  </a:lnTo>
                  <a:lnTo>
                    <a:pt x="108062" y="0"/>
                  </a:lnTo>
                  <a:lnTo>
                    <a:pt x="147399"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Freeform 78"/>
            <p:cNvSpPr/>
            <p:nvPr/>
          </p:nvSpPr>
          <p:spPr>
            <a:xfrm>
              <a:off x="3369119" y="3590218"/>
              <a:ext cx="42115" cy="10529"/>
            </a:xfrm>
            <a:custGeom>
              <a:avLst/>
              <a:gdLst/>
              <a:ahLst/>
              <a:cxnLst/>
              <a:rect l="0" t="0" r="0" b="0"/>
              <a:pathLst>
                <a:path w="42115" h="10529">
                  <a:moveTo>
                    <a:pt x="0" y="10528"/>
                  </a:moveTo>
                  <a:lnTo>
                    <a:pt x="42114"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Freeform 79"/>
            <p:cNvSpPr/>
            <p:nvPr/>
          </p:nvSpPr>
          <p:spPr>
            <a:xfrm>
              <a:off x="3348062" y="3663917"/>
              <a:ext cx="94758" cy="10530"/>
            </a:xfrm>
            <a:custGeom>
              <a:avLst/>
              <a:gdLst/>
              <a:ahLst/>
              <a:cxnLst/>
              <a:rect l="0" t="0" r="0" b="0"/>
              <a:pathLst>
                <a:path w="94758" h="10530">
                  <a:moveTo>
                    <a:pt x="0" y="10529"/>
                  </a:moveTo>
                  <a:lnTo>
                    <a:pt x="54145" y="2195"/>
                  </a:lnTo>
                  <a:lnTo>
                    <a:pt x="94757"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Freeform 80"/>
            <p:cNvSpPr/>
            <p:nvPr/>
          </p:nvSpPr>
          <p:spPr>
            <a:xfrm>
              <a:off x="3632332" y="3453347"/>
              <a:ext cx="52643" cy="284271"/>
            </a:xfrm>
            <a:custGeom>
              <a:avLst/>
              <a:gdLst/>
              <a:ahLst/>
              <a:cxnLst/>
              <a:rect l="0" t="0" r="0" b="0"/>
              <a:pathLst>
                <a:path w="52643" h="284271">
                  <a:moveTo>
                    <a:pt x="52642" y="0"/>
                  </a:moveTo>
                  <a:lnTo>
                    <a:pt x="49523" y="55170"/>
                  </a:lnTo>
                  <a:lnTo>
                    <a:pt x="41190" y="107204"/>
                  </a:lnTo>
                  <a:lnTo>
                    <a:pt x="27893" y="161816"/>
                  </a:lnTo>
                  <a:lnTo>
                    <a:pt x="10504" y="223344"/>
                  </a:lnTo>
                  <a:lnTo>
                    <a:pt x="0" y="28427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Freeform 81"/>
            <p:cNvSpPr/>
            <p:nvPr/>
          </p:nvSpPr>
          <p:spPr>
            <a:xfrm>
              <a:off x="3716560" y="3541115"/>
              <a:ext cx="163662" cy="186018"/>
            </a:xfrm>
            <a:custGeom>
              <a:avLst/>
              <a:gdLst/>
              <a:ahLst/>
              <a:cxnLst/>
              <a:rect l="0" t="0" r="0" b="0"/>
              <a:pathLst>
                <a:path w="163662" h="186018">
                  <a:moveTo>
                    <a:pt x="0" y="49103"/>
                  </a:moveTo>
                  <a:lnTo>
                    <a:pt x="29308" y="87476"/>
                  </a:lnTo>
                  <a:lnTo>
                    <a:pt x="48900" y="95403"/>
                  </a:lnTo>
                  <a:lnTo>
                    <a:pt x="72036" y="97757"/>
                  </a:lnTo>
                  <a:lnTo>
                    <a:pt x="94017" y="94903"/>
                  </a:lnTo>
                  <a:lnTo>
                    <a:pt x="126123" y="81131"/>
                  </a:lnTo>
                  <a:lnTo>
                    <a:pt x="152273" y="62232"/>
                  </a:lnTo>
                  <a:lnTo>
                    <a:pt x="161263" y="42460"/>
                  </a:lnTo>
                  <a:lnTo>
                    <a:pt x="163661" y="30636"/>
                  </a:lnTo>
                  <a:lnTo>
                    <a:pt x="161749" y="21583"/>
                  </a:lnTo>
                  <a:lnTo>
                    <a:pt x="156966" y="14379"/>
                  </a:lnTo>
                  <a:lnTo>
                    <a:pt x="150267" y="8406"/>
                  </a:lnTo>
                  <a:lnTo>
                    <a:pt x="130346" y="1770"/>
                  </a:lnTo>
                  <a:lnTo>
                    <a:pt x="118483" y="0"/>
                  </a:lnTo>
                  <a:lnTo>
                    <a:pt x="92823" y="7392"/>
                  </a:lnTo>
                  <a:lnTo>
                    <a:pt x="68161" y="23546"/>
                  </a:lnTo>
                  <a:lnTo>
                    <a:pt x="42293" y="57778"/>
                  </a:lnTo>
                  <a:lnTo>
                    <a:pt x="27869" y="91838"/>
                  </a:lnTo>
                  <a:lnTo>
                    <a:pt x="24085" y="117619"/>
                  </a:lnTo>
                  <a:lnTo>
                    <a:pt x="28642" y="141556"/>
                  </a:lnTo>
                  <a:lnTo>
                    <a:pt x="33132" y="152852"/>
                  </a:lnTo>
                  <a:lnTo>
                    <a:pt x="50600" y="171643"/>
                  </a:lnTo>
                  <a:lnTo>
                    <a:pt x="61809" y="179929"/>
                  </a:lnTo>
                  <a:lnTo>
                    <a:pt x="86742" y="186017"/>
                  </a:lnTo>
                  <a:lnTo>
                    <a:pt x="136870" y="18597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Freeform 82"/>
            <p:cNvSpPr/>
            <p:nvPr/>
          </p:nvSpPr>
          <p:spPr>
            <a:xfrm>
              <a:off x="3934609" y="3537575"/>
              <a:ext cx="171506" cy="178986"/>
            </a:xfrm>
            <a:custGeom>
              <a:avLst/>
              <a:gdLst/>
              <a:ahLst/>
              <a:cxnLst/>
              <a:rect l="0" t="0" r="0" b="0"/>
              <a:pathLst>
                <a:path w="171506" h="178986">
                  <a:moveTo>
                    <a:pt x="108334" y="0"/>
                  </a:moveTo>
                  <a:lnTo>
                    <a:pt x="80388" y="0"/>
                  </a:lnTo>
                  <a:lnTo>
                    <a:pt x="57309" y="9359"/>
                  </a:lnTo>
                  <a:lnTo>
                    <a:pt x="36523" y="26387"/>
                  </a:lnTo>
                  <a:lnTo>
                    <a:pt x="12838" y="62281"/>
                  </a:lnTo>
                  <a:lnTo>
                    <a:pt x="2331" y="88902"/>
                  </a:lnTo>
                  <a:lnTo>
                    <a:pt x="0" y="113211"/>
                  </a:lnTo>
                  <a:lnTo>
                    <a:pt x="1016" y="124608"/>
                  </a:lnTo>
                  <a:lnTo>
                    <a:pt x="7543" y="129865"/>
                  </a:lnTo>
                  <a:lnTo>
                    <a:pt x="17744" y="131031"/>
                  </a:lnTo>
                  <a:lnTo>
                    <a:pt x="30393" y="129467"/>
                  </a:lnTo>
                  <a:lnTo>
                    <a:pt x="53806" y="118372"/>
                  </a:lnTo>
                  <a:lnTo>
                    <a:pt x="74741" y="100573"/>
                  </a:lnTo>
                  <a:lnTo>
                    <a:pt x="104125" y="54138"/>
                  </a:lnTo>
                  <a:lnTo>
                    <a:pt x="109037" y="43111"/>
                  </a:lnTo>
                  <a:lnTo>
                    <a:pt x="112312" y="42779"/>
                  </a:lnTo>
                  <a:lnTo>
                    <a:pt x="115952" y="61127"/>
                  </a:lnTo>
                  <a:lnTo>
                    <a:pt x="112222" y="113287"/>
                  </a:lnTo>
                  <a:lnTo>
                    <a:pt x="115131" y="140817"/>
                  </a:lnTo>
                  <a:lnTo>
                    <a:pt x="119885" y="151200"/>
                  </a:lnTo>
                  <a:lnTo>
                    <a:pt x="134525" y="165856"/>
                  </a:lnTo>
                  <a:lnTo>
                    <a:pt x="149610" y="173150"/>
                  </a:lnTo>
                  <a:lnTo>
                    <a:pt x="171505" y="17898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Freeform 83"/>
            <p:cNvSpPr/>
            <p:nvPr/>
          </p:nvSpPr>
          <p:spPr>
            <a:xfrm>
              <a:off x="4115697" y="3400705"/>
              <a:ext cx="158874" cy="296040"/>
            </a:xfrm>
            <a:custGeom>
              <a:avLst/>
              <a:gdLst/>
              <a:ahLst/>
              <a:cxnLst/>
              <a:rect l="0" t="0" r="0" b="0"/>
              <a:pathLst>
                <a:path w="158874" h="296040">
                  <a:moveTo>
                    <a:pt x="158873" y="0"/>
                  </a:moveTo>
                  <a:lnTo>
                    <a:pt x="158873" y="60383"/>
                  </a:lnTo>
                  <a:lnTo>
                    <a:pt x="155754" y="111868"/>
                  </a:lnTo>
                  <a:lnTo>
                    <a:pt x="147420" y="162998"/>
                  </a:lnTo>
                  <a:lnTo>
                    <a:pt x="137543" y="222601"/>
                  </a:lnTo>
                  <a:lnTo>
                    <a:pt x="127206" y="275356"/>
                  </a:lnTo>
                  <a:lnTo>
                    <a:pt x="123724" y="288855"/>
                  </a:lnTo>
                  <a:lnTo>
                    <a:pt x="121402" y="293176"/>
                  </a:lnTo>
                  <a:lnTo>
                    <a:pt x="119854" y="291377"/>
                  </a:lnTo>
                  <a:lnTo>
                    <a:pt x="105578" y="232597"/>
                  </a:lnTo>
                  <a:lnTo>
                    <a:pt x="102286" y="221745"/>
                  </a:lnTo>
                  <a:lnTo>
                    <a:pt x="89270" y="203449"/>
                  </a:lnTo>
                  <a:lnTo>
                    <a:pt x="80885" y="195294"/>
                  </a:lnTo>
                  <a:lnTo>
                    <a:pt x="71786" y="191027"/>
                  </a:lnTo>
                  <a:lnTo>
                    <a:pt x="52318" y="189406"/>
                  </a:lnTo>
                  <a:lnTo>
                    <a:pt x="43382" y="192951"/>
                  </a:lnTo>
                  <a:lnTo>
                    <a:pt x="19629" y="214708"/>
                  </a:lnTo>
                  <a:lnTo>
                    <a:pt x="4960" y="233466"/>
                  </a:lnTo>
                  <a:lnTo>
                    <a:pt x="0" y="256621"/>
                  </a:lnTo>
                  <a:lnTo>
                    <a:pt x="315" y="269347"/>
                  </a:lnTo>
                  <a:lnTo>
                    <a:pt x="4035" y="279000"/>
                  </a:lnTo>
                  <a:lnTo>
                    <a:pt x="17526" y="292846"/>
                  </a:lnTo>
                  <a:lnTo>
                    <a:pt x="26037" y="295836"/>
                  </a:lnTo>
                  <a:lnTo>
                    <a:pt x="44853" y="296039"/>
                  </a:lnTo>
                  <a:lnTo>
                    <a:pt x="86698" y="285468"/>
                  </a:lnTo>
                  <a:lnTo>
                    <a:pt x="148345" y="25268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Freeform 84"/>
            <p:cNvSpPr/>
            <p:nvPr/>
          </p:nvSpPr>
          <p:spPr>
            <a:xfrm>
              <a:off x="4327213" y="3543069"/>
              <a:ext cx="126343" cy="164532"/>
            </a:xfrm>
            <a:custGeom>
              <a:avLst/>
              <a:gdLst/>
              <a:ahLst/>
              <a:cxnLst/>
              <a:rect l="0" t="0" r="0" b="0"/>
              <a:pathLst>
                <a:path w="126343" h="164532">
                  <a:moveTo>
                    <a:pt x="0" y="26092"/>
                  </a:moveTo>
                  <a:lnTo>
                    <a:pt x="5589" y="42859"/>
                  </a:lnTo>
                  <a:lnTo>
                    <a:pt x="17692" y="54211"/>
                  </a:lnTo>
                  <a:lnTo>
                    <a:pt x="35939" y="61986"/>
                  </a:lnTo>
                  <a:lnTo>
                    <a:pt x="59646" y="65441"/>
                  </a:lnTo>
                  <a:lnTo>
                    <a:pt x="79542" y="60738"/>
                  </a:lnTo>
                  <a:lnTo>
                    <a:pt x="116967" y="38655"/>
                  </a:lnTo>
                  <a:lnTo>
                    <a:pt x="122432" y="30958"/>
                  </a:lnTo>
                  <a:lnTo>
                    <a:pt x="124905" y="22317"/>
                  </a:lnTo>
                  <a:lnTo>
                    <a:pt x="125384" y="13046"/>
                  </a:lnTo>
                  <a:lnTo>
                    <a:pt x="119854" y="6867"/>
                  </a:lnTo>
                  <a:lnTo>
                    <a:pt x="98112" y="0"/>
                  </a:lnTo>
                  <a:lnTo>
                    <a:pt x="86465" y="1678"/>
                  </a:lnTo>
                  <a:lnTo>
                    <a:pt x="54475" y="19638"/>
                  </a:lnTo>
                  <a:lnTo>
                    <a:pt x="29658" y="42637"/>
                  </a:lnTo>
                  <a:lnTo>
                    <a:pt x="14741" y="65420"/>
                  </a:lnTo>
                  <a:lnTo>
                    <a:pt x="9671" y="91144"/>
                  </a:lnTo>
                  <a:lnTo>
                    <a:pt x="15948" y="140197"/>
                  </a:lnTo>
                  <a:lnTo>
                    <a:pt x="21160" y="148955"/>
                  </a:lnTo>
                  <a:lnTo>
                    <a:pt x="36311" y="161806"/>
                  </a:lnTo>
                  <a:lnTo>
                    <a:pt x="45264" y="164531"/>
                  </a:lnTo>
                  <a:lnTo>
                    <a:pt x="64570" y="164440"/>
                  </a:lnTo>
                  <a:lnTo>
                    <a:pt x="126342" y="14190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Freeform 85"/>
            <p:cNvSpPr/>
            <p:nvPr/>
          </p:nvSpPr>
          <p:spPr>
            <a:xfrm>
              <a:off x="4511136" y="3537575"/>
              <a:ext cx="184575" cy="166930"/>
            </a:xfrm>
            <a:custGeom>
              <a:avLst/>
              <a:gdLst/>
              <a:ahLst/>
              <a:cxnLst/>
              <a:rect l="0" t="0" r="0" b="0"/>
              <a:pathLst>
                <a:path w="184575" h="166930">
                  <a:moveTo>
                    <a:pt x="5589" y="0"/>
                  </a:moveTo>
                  <a:lnTo>
                    <a:pt x="5589" y="48931"/>
                  </a:lnTo>
                  <a:lnTo>
                    <a:pt x="5589" y="96776"/>
                  </a:lnTo>
                  <a:lnTo>
                    <a:pt x="5589" y="159757"/>
                  </a:lnTo>
                  <a:lnTo>
                    <a:pt x="4420" y="166166"/>
                  </a:lnTo>
                  <a:lnTo>
                    <a:pt x="2470" y="166929"/>
                  </a:lnTo>
                  <a:lnTo>
                    <a:pt x="0" y="163929"/>
                  </a:lnTo>
                  <a:lnTo>
                    <a:pt x="3495" y="148117"/>
                  </a:lnTo>
                  <a:lnTo>
                    <a:pt x="19214" y="94249"/>
                  </a:lnTo>
                  <a:lnTo>
                    <a:pt x="41212" y="55612"/>
                  </a:lnTo>
                  <a:lnTo>
                    <a:pt x="60026" y="39145"/>
                  </a:lnTo>
                  <a:lnTo>
                    <a:pt x="81256" y="29096"/>
                  </a:lnTo>
                  <a:lnTo>
                    <a:pt x="106290" y="24630"/>
                  </a:lnTo>
                  <a:lnTo>
                    <a:pt x="129894" y="28884"/>
                  </a:lnTo>
                  <a:lnTo>
                    <a:pt x="159794" y="44433"/>
                  </a:lnTo>
                  <a:lnTo>
                    <a:pt x="173561" y="56013"/>
                  </a:lnTo>
                  <a:lnTo>
                    <a:pt x="184574" y="737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Freeform 86"/>
            <p:cNvSpPr/>
            <p:nvPr/>
          </p:nvSpPr>
          <p:spPr>
            <a:xfrm>
              <a:off x="4790467" y="3579689"/>
              <a:ext cx="73700" cy="10530"/>
            </a:xfrm>
            <a:custGeom>
              <a:avLst/>
              <a:gdLst/>
              <a:ahLst/>
              <a:cxnLst/>
              <a:rect l="0" t="0" r="0" b="0"/>
              <a:pathLst>
                <a:path w="73700" h="10530">
                  <a:moveTo>
                    <a:pt x="0" y="0"/>
                  </a:moveTo>
                  <a:lnTo>
                    <a:pt x="37477" y="8333"/>
                  </a:lnTo>
                  <a:lnTo>
                    <a:pt x="73699" y="1052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Freeform 87"/>
            <p:cNvSpPr/>
            <p:nvPr/>
          </p:nvSpPr>
          <p:spPr>
            <a:xfrm>
              <a:off x="4779938" y="3642860"/>
              <a:ext cx="63172" cy="10530"/>
            </a:xfrm>
            <a:custGeom>
              <a:avLst/>
              <a:gdLst/>
              <a:ahLst/>
              <a:cxnLst/>
              <a:rect l="0" t="0" r="0" b="0"/>
              <a:pathLst>
                <a:path w="63172" h="10530">
                  <a:moveTo>
                    <a:pt x="0" y="0"/>
                  </a:moveTo>
                  <a:lnTo>
                    <a:pt x="34358" y="8333"/>
                  </a:lnTo>
                  <a:lnTo>
                    <a:pt x="63171" y="1052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Freeform 88"/>
            <p:cNvSpPr/>
            <p:nvPr/>
          </p:nvSpPr>
          <p:spPr>
            <a:xfrm>
              <a:off x="2113226" y="3850768"/>
              <a:ext cx="213573" cy="330251"/>
            </a:xfrm>
            <a:custGeom>
              <a:avLst/>
              <a:gdLst/>
              <a:ahLst/>
              <a:cxnLst/>
              <a:rect l="0" t="0" r="0" b="0"/>
              <a:pathLst>
                <a:path w="213573" h="330251">
                  <a:moveTo>
                    <a:pt x="213572" y="23719"/>
                  </a:moveTo>
                  <a:lnTo>
                    <a:pt x="169609" y="0"/>
                  </a:lnTo>
                  <a:lnTo>
                    <a:pt x="128146" y="54"/>
                  </a:lnTo>
                  <a:lnTo>
                    <a:pt x="71309" y="11722"/>
                  </a:lnTo>
                  <a:lnTo>
                    <a:pt x="47399" y="22677"/>
                  </a:lnTo>
                  <a:lnTo>
                    <a:pt x="19796" y="47587"/>
                  </a:lnTo>
                  <a:lnTo>
                    <a:pt x="2389" y="82784"/>
                  </a:lnTo>
                  <a:lnTo>
                    <a:pt x="0" y="106122"/>
                  </a:lnTo>
                  <a:lnTo>
                    <a:pt x="1001" y="117259"/>
                  </a:lnTo>
                  <a:lnTo>
                    <a:pt x="5177" y="125853"/>
                  </a:lnTo>
                  <a:lnTo>
                    <a:pt x="19177" y="138522"/>
                  </a:lnTo>
                  <a:lnTo>
                    <a:pt x="57967" y="146642"/>
                  </a:lnTo>
                  <a:lnTo>
                    <a:pt x="106883" y="143320"/>
                  </a:lnTo>
                  <a:lnTo>
                    <a:pt x="107351" y="144397"/>
                  </a:lnTo>
                  <a:lnTo>
                    <a:pt x="88475" y="160121"/>
                  </a:lnTo>
                  <a:lnTo>
                    <a:pt x="34499" y="221684"/>
                  </a:lnTo>
                  <a:lnTo>
                    <a:pt x="21680" y="238046"/>
                  </a:lnTo>
                  <a:lnTo>
                    <a:pt x="12083" y="257016"/>
                  </a:lnTo>
                  <a:lnTo>
                    <a:pt x="5693" y="298605"/>
                  </a:lnTo>
                  <a:lnTo>
                    <a:pt x="9475" y="309921"/>
                  </a:lnTo>
                  <a:lnTo>
                    <a:pt x="16676" y="318636"/>
                  </a:lnTo>
                  <a:lnTo>
                    <a:pt x="26156" y="325615"/>
                  </a:lnTo>
                  <a:lnTo>
                    <a:pt x="49168" y="330250"/>
                  </a:lnTo>
                  <a:lnTo>
                    <a:pt x="73823" y="327241"/>
                  </a:lnTo>
                  <a:lnTo>
                    <a:pt x="112008" y="309365"/>
                  </a:lnTo>
                  <a:lnTo>
                    <a:pt x="129344" y="29746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Freeform 89"/>
            <p:cNvSpPr/>
            <p:nvPr/>
          </p:nvSpPr>
          <p:spPr>
            <a:xfrm>
              <a:off x="2353293" y="4011358"/>
              <a:ext cx="215661" cy="136871"/>
            </a:xfrm>
            <a:custGeom>
              <a:avLst/>
              <a:gdLst/>
              <a:ahLst/>
              <a:cxnLst/>
              <a:rect l="0" t="0" r="0" b="0"/>
              <a:pathLst>
                <a:path w="215661" h="136871">
                  <a:moveTo>
                    <a:pt x="15619" y="0"/>
                  </a:moveTo>
                  <a:lnTo>
                    <a:pt x="12500" y="54144"/>
                  </a:lnTo>
                  <a:lnTo>
                    <a:pt x="0" y="114841"/>
                  </a:lnTo>
                  <a:lnTo>
                    <a:pt x="527" y="115165"/>
                  </a:lnTo>
                  <a:lnTo>
                    <a:pt x="19262" y="60341"/>
                  </a:lnTo>
                  <a:lnTo>
                    <a:pt x="37756" y="26457"/>
                  </a:lnTo>
                  <a:lnTo>
                    <a:pt x="44415" y="17638"/>
                  </a:lnTo>
                  <a:lnTo>
                    <a:pt x="53534" y="12929"/>
                  </a:lnTo>
                  <a:lnTo>
                    <a:pt x="76144" y="10815"/>
                  </a:lnTo>
                  <a:lnTo>
                    <a:pt x="85215" y="14229"/>
                  </a:lnTo>
                  <a:lnTo>
                    <a:pt x="98413" y="27381"/>
                  </a:lnTo>
                  <a:lnTo>
                    <a:pt x="105059" y="48044"/>
                  </a:lnTo>
                  <a:lnTo>
                    <a:pt x="106843" y="72825"/>
                  </a:lnTo>
                  <a:lnTo>
                    <a:pt x="103610" y="104896"/>
                  </a:lnTo>
                  <a:lnTo>
                    <a:pt x="104695" y="105025"/>
                  </a:lnTo>
                  <a:lnTo>
                    <a:pt x="139351" y="47919"/>
                  </a:lnTo>
                  <a:lnTo>
                    <a:pt x="159775" y="19658"/>
                  </a:lnTo>
                  <a:lnTo>
                    <a:pt x="167875" y="15445"/>
                  </a:lnTo>
                  <a:lnTo>
                    <a:pt x="176785" y="14976"/>
                  </a:lnTo>
                  <a:lnTo>
                    <a:pt x="186234" y="17003"/>
                  </a:lnTo>
                  <a:lnTo>
                    <a:pt x="193703" y="21864"/>
                  </a:lnTo>
                  <a:lnTo>
                    <a:pt x="205122" y="36623"/>
                  </a:lnTo>
                  <a:lnTo>
                    <a:pt x="212538" y="75841"/>
                  </a:lnTo>
                  <a:lnTo>
                    <a:pt x="210036" y="126407"/>
                  </a:lnTo>
                  <a:lnTo>
                    <a:pt x="215660" y="13687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Freeform 90"/>
            <p:cNvSpPr/>
            <p:nvPr/>
          </p:nvSpPr>
          <p:spPr>
            <a:xfrm>
              <a:off x="2663710" y="4000829"/>
              <a:ext cx="21058" cy="147400"/>
            </a:xfrm>
            <a:custGeom>
              <a:avLst/>
              <a:gdLst/>
              <a:ahLst/>
              <a:cxnLst/>
              <a:rect l="0" t="0" r="0" b="0"/>
              <a:pathLst>
                <a:path w="21058" h="147400">
                  <a:moveTo>
                    <a:pt x="21057" y="0"/>
                  </a:moveTo>
                  <a:lnTo>
                    <a:pt x="15468" y="58617"/>
                  </a:lnTo>
                  <a:lnTo>
                    <a:pt x="8059" y="120428"/>
                  </a:lnTo>
                  <a:lnTo>
                    <a:pt x="0" y="14739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Freeform 91"/>
            <p:cNvSpPr/>
            <p:nvPr/>
          </p:nvSpPr>
          <p:spPr>
            <a:xfrm>
              <a:off x="2811109" y="3895544"/>
              <a:ext cx="31587" cy="242157"/>
            </a:xfrm>
            <a:custGeom>
              <a:avLst/>
              <a:gdLst/>
              <a:ahLst/>
              <a:cxnLst/>
              <a:rect l="0" t="0" r="0" b="0"/>
              <a:pathLst>
                <a:path w="31587" h="242157">
                  <a:moveTo>
                    <a:pt x="31586" y="0"/>
                  </a:moveTo>
                  <a:lnTo>
                    <a:pt x="28466" y="48931"/>
                  </a:lnTo>
                  <a:lnTo>
                    <a:pt x="16931" y="102472"/>
                  </a:lnTo>
                  <a:lnTo>
                    <a:pt x="3038" y="163796"/>
                  </a:lnTo>
                  <a:lnTo>
                    <a:pt x="900" y="206070"/>
                  </a:lnTo>
                  <a:lnTo>
                    <a:pt x="0" y="2421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Freeform 92"/>
            <p:cNvSpPr/>
            <p:nvPr/>
          </p:nvSpPr>
          <p:spPr>
            <a:xfrm>
              <a:off x="2937451" y="4011358"/>
              <a:ext cx="10529" cy="115814"/>
            </a:xfrm>
            <a:custGeom>
              <a:avLst/>
              <a:gdLst/>
              <a:ahLst/>
              <a:cxnLst/>
              <a:rect l="0" t="0" r="0" b="0"/>
              <a:pathLst>
                <a:path w="10529" h="115814">
                  <a:moveTo>
                    <a:pt x="10528" y="0"/>
                  </a:moveTo>
                  <a:lnTo>
                    <a:pt x="2195" y="37478"/>
                  </a:lnTo>
                  <a:lnTo>
                    <a:pt x="289" y="97872"/>
                  </a:lnTo>
                  <a:lnTo>
                    <a:pt x="0" y="11581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Freeform 93"/>
            <p:cNvSpPr/>
            <p:nvPr/>
          </p:nvSpPr>
          <p:spPr>
            <a:xfrm>
              <a:off x="3043169" y="3979772"/>
              <a:ext cx="105494" cy="146974"/>
            </a:xfrm>
            <a:custGeom>
              <a:avLst/>
              <a:gdLst/>
              <a:ahLst/>
              <a:cxnLst/>
              <a:rect l="0" t="0" r="0" b="0"/>
              <a:pathLst>
                <a:path w="105494" h="146974">
                  <a:moveTo>
                    <a:pt x="10095" y="0"/>
                  </a:moveTo>
                  <a:lnTo>
                    <a:pt x="1762" y="54145"/>
                  </a:lnTo>
                  <a:lnTo>
                    <a:pt x="0" y="109091"/>
                  </a:lnTo>
                  <a:lnTo>
                    <a:pt x="5999" y="130763"/>
                  </a:lnTo>
                  <a:lnTo>
                    <a:pt x="10874" y="139818"/>
                  </a:lnTo>
                  <a:lnTo>
                    <a:pt x="19973" y="144685"/>
                  </a:lnTo>
                  <a:lnTo>
                    <a:pt x="45681" y="146973"/>
                  </a:lnTo>
                  <a:lnTo>
                    <a:pt x="57216" y="143605"/>
                  </a:lnTo>
                  <a:lnTo>
                    <a:pt x="76271" y="130505"/>
                  </a:lnTo>
                  <a:lnTo>
                    <a:pt x="100153" y="103399"/>
                  </a:lnTo>
                  <a:lnTo>
                    <a:pt x="105493" y="80270"/>
                  </a:lnTo>
                  <a:lnTo>
                    <a:pt x="99389" y="32883"/>
                  </a:lnTo>
                  <a:lnTo>
                    <a:pt x="84646" y="5974"/>
                  </a:lnTo>
                  <a:lnTo>
                    <a:pt x="76174" y="1643"/>
                  </a:lnTo>
                  <a:lnTo>
                    <a:pt x="20624"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Freeform 94"/>
            <p:cNvSpPr/>
            <p:nvPr/>
          </p:nvSpPr>
          <p:spPr>
            <a:xfrm>
              <a:off x="3316477" y="3840901"/>
              <a:ext cx="207519" cy="286271"/>
            </a:xfrm>
            <a:custGeom>
              <a:avLst/>
              <a:gdLst/>
              <a:ahLst/>
              <a:cxnLst/>
              <a:rect l="0" t="0" r="0" b="0"/>
              <a:pathLst>
                <a:path w="207519" h="286271">
                  <a:moveTo>
                    <a:pt x="0" y="286270"/>
                  </a:moveTo>
                  <a:lnTo>
                    <a:pt x="14654" y="231129"/>
                  </a:lnTo>
                  <a:lnTo>
                    <a:pt x="40000" y="171514"/>
                  </a:lnTo>
                  <a:lnTo>
                    <a:pt x="66618" y="117953"/>
                  </a:lnTo>
                  <a:lnTo>
                    <a:pt x="99339" y="55825"/>
                  </a:lnTo>
                  <a:lnTo>
                    <a:pt x="133502" y="16657"/>
                  </a:lnTo>
                  <a:lnTo>
                    <a:pt x="160049" y="754"/>
                  </a:lnTo>
                  <a:lnTo>
                    <a:pt x="168701" y="0"/>
                  </a:lnTo>
                  <a:lnTo>
                    <a:pt x="184552" y="5401"/>
                  </a:lnTo>
                  <a:lnTo>
                    <a:pt x="196277" y="21839"/>
                  </a:lnTo>
                  <a:lnTo>
                    <a:pt x="204217" y="47083"/>
                  </a:lnTo>
                  <a:lnTo>
                    <a:pt x="207518" y="97247"/>
                  </a:lnTo>
                  <a:lnTo>
                    <a:pt x="198745" y="156775"/>
                  </a:lnTo>
                  <a:lnTo>
                    <a:pt x="186009" y="208517"/>
                  </a:lnTo>
                  <a:lnTo>
                    <a:pt x="170537" y="247244"/>
                  </a:lnTo>
                  <a:lnTo>
                    <a:pt x="157927" y="27574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Freeform 95"/>
            <p:cNvSpPr/>
            <p:nvPr/>
          </p:nvSpPr>
          <p:spPr>
            <a:xfrm>
              <a:off x="3379648" y="3969244"/>
              <a:ext cx="52643" cy="42115"/>
            </a:xfrm>
            <a:custGeom>
              <a:avLst/>
              <a:gdLst/>
              <a:ahLst/>
              <a:cxnLst/>
              <a:rect l="0" t="0" r="0" b="0"/>
              <a:pathLst>
                <a:path w="52643" h="42115">
                  <a:moveTo>
                    <a:pt x="0" y="0"/>
                  </a:moveTo>
                  <a:lnTo>
                    <a:pt x="52642" y="4211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Freeform 96"/>
            <p:cNvSpPr/>
            <p:nvPr/>
          </p:nvSpPr>
          <p:spPr>
            <a:xfrm>
              <a:off x="3584111" y="3957112"/>
              <a:ext cx="171760" cy="327119"/>
            </a:xfrm>
            <a:custGeom>
              <a:avLst/>
              <a:gdLst/>
              <a:ahLst/>
              <a:cxnLst/>
              <a:rect l="0" t="0" r="0" b="0"/>
              <a:pathLst>
                <a:path w="171760" h="327119">
                  <a:moveTo>
                    <a:pt x="111392" y="12132"/>
                  </a:moveTo>
                  <a:lnTo>
                    <a:pt x="94624" y="953"/>
                  </a:lnTo>
                  <a:lnTo>
                    <a:pt x="85005" y="0"/>
                  </a:lnTo>
                  <a:lnTo>
                    <a:pt x="61840" y="5180"/>
                  </a:lnTo>
                  <a:lnTo>
                    <a:pt x="42185" y="21520"/>
                  </a:lnTo>
                  <a:lnTo>
                    <a:pt x="10504" y="70138"/>
                  </a:lnTo>
                  <a:lnTo>
                    <a:pt x="0" y="110947"/>
                  </a:lnTo>
                  <a:lnTo>
                    <a:pt x="2036" y="121293"/>
                  </a:lnTo>
                  <a:lnTo>
                    <a:pt x="6902" y="129359"/>
                  </a:lnTo>
                  <a:lnTo>
                    <a:pt x="13656" y="135907"/>
                  </a:lnTo>
                  <a:lnTo>
                    <a:pt x="20498" y="137932"/>
                  </a:lnTo>
                  <a:lnTo>
                    <a:pt x="27400" y="136943"/>
                  </a:lnTo>
                  <a:lnTo>
                    <a:pt x="42476" y="128435"/>
                  </a:lnTo>
                  <a:lnTo>
                    <a:pt x="60875" y="112955"/>
                  </a:lnTo>
                  <a:lnTo>
                    <a:pt x="74512" y="91257"/>
                  </a:lnTo>
                  <a:lnTo>
                    <a:pt x="92799" y="44789"/>
                  </a:lnTo>
                  <a:lnTo>
                    <a:pt x="94317" y="44432"/>
                  </a:lnTo>
                  <a:lnTo>
                    <a:pt x="88349" y="97411"/>
                  </a:lnTo>
                  <a:lnTo>
                    <a:pt x="82337" y="153603"/>
                  </a:lnTo>
                  <a:lnTo>
                    <a:pt x="80556" y="209247"/>
                  </a:lnTo>
                  <a:lnTo>
                    <a:pt x="83148" y="268238"/>
                  </a:lnTo>
                  <a:lnTo>
                    <a:pt x="89480" y="297922"/>
                  </a:lnTo>
                  <a:lnTo>
                    <a:pt x="100094" y="318914"/>
                  </a:lnTo>
                  <a:lnTo>
                    <a:pt x="107369" y="324278"/>
                  </a:lnTo>
                  <a:lnTo>
                    <a:pt x="115729" y="326684"/>
                  </a:lnTo>
                  <a:lnTo>
                    <a:pt x="124812" y="327118"/>
                  </a:lnTo>
                  <a:lnTo>
                    <a:pt x="133207" y="322728"/>
                  </a:lnTo>
                  <a:lnTo>
                    <a:pt x="148773" y="305372"/>
                  </a:lnTo>
                  <a:lnTo>
                    <a:pt x="165102" y="263704"/>
                  </a:lnTo>
                  <a:lnTo>
                    <a:pt x="171759" y="214314"/>
                  </a:lnTo>
                  <a:lnTo>
                    <a:pt x="168143" y="173813"/>
                  </a:lnTo>
                  <a:lnTo>
                    <a:pt x="148484" y="133997"/>
                  </a:lnTo>
                  <a:lnTo>
                    <a:pt x="130217" y="115817"/>
                  </a:lnTo>
                  <a:lnTo>
                    <a:pt x="69278" y="7530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Freeform 97"/>
            <p:cNvSpPr/>
            <p:nvPr/>
          </p:nvSpPr>
          <p:spPr>
            <a:xfrm>
              <a:off x="3828247" y="3990301"/>
              <a:ext cx="119941" cy="113084"/>
            </a:xfrm>
            <a:custGeom>
              <a:avLst/>
              <a:gdLst/>
              <a:ahLst/>
              <a:cxnLst/>
              <a:rect l="0" t="0" r="0" b="0"/>
              <a:pathLst>
                <a:path w="119941" h="113084">
                  <a:moveTo>
                    <a:pt x="14655" y="10528"/>
                  </a:moveTo>
                  <a:lnTo>
                    <a:pt x="0" y="63556"/>
                  </a:lnTo>
                  <a:lnTo>
                    <a:pt x="1084" y="100459"/>
                  </a:lnTo>
                  <a:lnTo>
                    <a:pt x="6777" y="107917"/>
                  </a:lnTo>
                  <a:lnTo>
                    <a:pt x="15252" y="111719"/>
                  </a:lnTo>
                  <a:lnTo>
                    <a:pt x="25581" y="113083"/>
                  </a:lnTo>
                  <a:lnTo>
                    <a:pt x="43298" y="108361"/>
                  </a:lnTo>
                  <a:lnTo>
                    <a:pt x="58970" y="97293"/>
                  </a:lnTo>
                  <a:lnTo>
                    <a:pt x="88096" y="58472"/>
                  </a:lnTo>
                  <a:lnTo>
                    <a:pt x="11994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Freeform 98"/>
            <p:cNvSpPr/>
            <p:nvPr/>
          </p:nvSpPr>
          <p:spPr>
            <a:xfrm>
              <a:off x="4011358" y="4032415"/>
              <a:ext cx="1" cy="63172"/>
            </a:xfrm>
            <a:custGeom>
              <a:avLst/>
              <a:gdLst/>
              <a:ahLst/>
              <a:cxnLst/>
              <a:rect l="0" t="0" r="0" b="0"/>
              <a:pathLst>
                <a:path w="1" h="63172">
                  <a:moveTo>
                    <a:pt x="0" y="0"/>
                  </a:moveTo>
                  <a:lnTo>
                    <a:pt x="0" y="6317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Freeform 99"/>
            <p:cNvSpPr/>
            <p:nvPr/>
          </p:nvSpPr>
          <p:spPr>
            <a:xfrm>
              <a:off x="4131634" y="3969328"/>
              <a:ext cx="121880" cy="157844"/>
            </a:xfrm>
            <a:custGeom>
              <a:avLst/>
              <a:gdLst/>
              <a:ahLst/>
              <a:cxnLst/>
              <a:rect l="0" t="0" r="0" b="0"/>
              <a:pathLst>
                <a:path w="121880" h="157844">
                  <a:moveTo>
                    <a:pt x="6066" y="52558"/>
                  </a:moveTo>
                  <a:lnTo>
                    <a:pt x="0" y="76822"/>
                  </a:lnTo>
                  <a:lnTo>
                    <a:pt x="16214" y="34321"/>
                  </a:lnTo>
                  <a:lnTo>
                    <a:pt x="40658" y="6341"/>
                  </a:lnTo>
                  <a:lnTo>
                    <a:pt x="51354" y="1859"/>
                  </a:lnTo>
                  <a:lnTo>
                    <a:pt x="75717" y="0"/>
                  </a:lnTo>
                  <a:lnTo>
                    <a:pt x="95903" y="6192"/>
                  </a:lnTo>
                  <a:lnTo>
                    <a:pt x="104562" y="11119"/>
                  </a:lnTo>
                  <a:lnTo>
                    <a:pt x="110335" y="20253"/>
                  </a:lnTo>
                  <a:lnTo>
                    <a:pt x="118459" y="59884"/>
                  </a:lnTo>
                  <a:lnTo>
                    <a:pt x="121204" y="115790"/>
                  </a:lnTo>
                  <a:lnTo>
                    <a:pt x="121879" y="15784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Freeform 100"/>
            <p:cNvSpPr/>
            <p:nvPr/>
          </p:nvSpPr>
          <p:spPr>
            <a:xfrm>
              <a:off x="4329060" y="3958715"/>
              <a:ext cx="166610" cy="147400"/>
            </a:xfrm>
            <a:custGeom>
              <a:avLst/>
              <a:gdLst/>
              <a:ahLst/>
              <a:cxnLst/>
              <a:rect l="0" t="0" r="0" b="0"/>
              <a:pathLst>
                <a:path w="166610" h="147400">
                  <a:moveTo>
                    <a:pt x="113966" y="0"/>
                  </a:moveTo>
                  <a:lnTo>
                    <a:pt x="80344" y="2340"/>
                  </a:lnTo>
                  <a:lnTo>
                    <a:pt x="55349" y="11179"/>
                  </a:lnTo>
                  <a:lnTo>
                    <a:pt x="34882" y="26025"/>
                  </a:lnTo>
                  <a:lnTo>
                    <a:pt x="10205" y="57234"/>
                  </a:lnTo>
                  <a:lnTo>
                    <a:pt x="2678" y="69741"/>
                  </a:lnTo>
                  <a:lnTo>
                    <a:pt x="0" y="81590"/>
                  </a:lnTo>
                  <a:lnTo>
                    <a:pt x="3263" y="104112"/>
                  </a:lnTo>
                  <a:lnTo>
                    <a:pt x="9748" y="110353"/>
                  </a:lnTo>
                  <a:lnTo>
                    <a:pt x="18751" y="113343"/>
                  </a:lnTo>
                  <a:lnTo>
                    <a:pt x="29433" y="114167"/>
                  </a:lnTo>
                  <a:lnTo>
                    <a:pt x="47540" y="108843"/>
                  </a:lnTo>
                  <a:lnTo>
                    <a:pt x="83818" y="80771"/>
                  </a:lnTo>
                  <a:lnTo>
                    <a:pt x="115203" y="41432"/>
                  </a:lnTo>
                  <a:lnTo>
                    <a:pt x="127461" y="17345"/>
                  </a:lnTo>
                  <a:lnTo>
                    <a:pt x="127642" y="18583"/>
                  </a:lnTo>
                  <a:lnTo>
                    <a:pt x="126593" y="22917"/>
                  </a:lnTo>
                  <a:lnTo>
                    <a:pt x="133104" y="76255"/>
                  </a:lnTo>
                  <a:lnTo>
                    <a:pt x="140233" y="124768"/>
                  </a:lnTo>
                  <a:lnTo>
                    <a:pt x="144346" y="132311"/>
                  </a:lnTo>
                  <a:lnTo>
                    <a:pt x="149427" y="137340"/>
                  </a:lnTo>
                  <a:lnTo>
                    <a:pt x="166609" y="14739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Freeform 101"/>
            <p:cNvSpPr/>
            <p:nvPr/>
          </p:nvSpPr>
          <p:spPr>
            <a:xfrm>
              <a:off x="4581922" y="3832373"/>
              <a:ext cx="29561" cy="263214"/>
            </a:xfrm>
            <a:custGeom>
              <a:avLst/>
              <a:gdLst/>
              <a:ahLst/>
              <a:cxnLst/>
              <a:rect l="0" t="0" r="0" b="0"/>
              <a:pathLst>
                <a:path w="29561" h="263214">
                  <a:moveTo>
                    <a:pt x="29560" y="0"/>
                  </a:moveTo>
                  <a:lnTo>
                    <a:pt x="26441" y="42692"/>
                  </a:lnTo>
                  <a:lnTo>
                    <a:pt x="14906" y="101110"/>
                  </a:lnTo>
                  <a:lnTo>
                    <a:pt x="4811" y="154221"/>
                  </a:lnTo>
                  <a:lnTo>
                    <a:pt x="0" y="207003"/>
                  </a:lnTo>
                  <a:lnTo>
                    <a:pt x="8503" y="26321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Freeform 102"/>
            <p:cNvSpPr/>
            <p:nvPr/>
          </p:nvSpPr>
          <p:spPr>
            <a:xfrm>
              <a:off x="4692645" y="3811316"/>
              <a:ext cx="169327" cy="286449"/>
            </a:xfrm>
            <a:custGeom>
              <a:avLst/>
              <a:gdLst/>
              <a:ahLst/>
              <a:cxnLst/>
              <a:rect l="0" t="0" r="0" b="0"/>
              <a:pathLst>
                <a:path w="169327" h="286449">
                  <a:moveTo>
                    <a:pt x="160992" y="0"/>
                  </a:moveTo>
                  <a:lnTo>
                    <a:pt x="169326" y="57265"/>
                  </a:lnTo>
                  <a:lnTo>
                    <a:pt x="167751" y="100416"/>
                  </a:lnTo>
                  <a:lnTo>
                    <a:pt x="162327" y="152026"/>
                  </a:lnTo>
                  <a:lnTo>
                    <a:pt x="149715" y="212913"/>
                  </a:lnTo>
                  <a:lnTo>
                    <a:pt x="146455" y="226170"/>
                  </a:lnTo>
                  <a:lnTo>
                    <a:pt x="143112" y="230329"/>
                  </a:lnTo>
                  <a:lnTo>
                    <a:pt x="139714" y="228422"/>
                  </a:lnTo>
                  <a:lnTo>
                    <a:pt x="129341" y="203382"/>
                  </a:lnTo>
                  <a:lnTo>
                    <a:pt x="109767" y="158587"/>
                  </a:lnTo>
                  <a:lnTo>
                    <a:pt x="101106" y="151348"/>
                  </a:lnTo>
                  <a:lnTo>
                    <a:pt x="79004" y="143305"/>
                  </a:lnTo>
                  <a:lnTo>
                    <a:pt x="56703" y="145970"/>
                  </a:lnTo>
                  <a:lnTo>
                    <a:pt x="45843" y="149955"/>
                  </a:lnTo>
                  <a:lnTo>
                    <a:pt x="27537" y="169982"/>
                  </a:lnTo>
                  <a:lnTo>
                    <a:pt x="2310" y="224910"/>
                  </a:lnTo>
                  <a:lnTo>
                    <a:pt x="0" y="249699"/>
                  </a:lnTo>
                  <a:lnTo>
                    <a:pt x="1021" y="261222"/>
                  </a:lnTo>
                  <a:lnTo>
                    <a:pt x="6382" y="270074"/>
                  </a:lnTo>
                  <a:lnTo>
                    <a:pt x="24816" y="283030"/>
                  </a:lnTo>
                  <a:lnTo>
                    <a:pt x="48607" y="286448"/>
                  </a:lnTo>
                  <a:lnTo>
                    <a:pt x="108896" y="276128"/>
                  </a:lnTo>
                  <a:lnTo>
                    <a:pt x="118878" y="27374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Freeform 103"/>
            <p:cNvSpPr/>
            <p:nvPr/>
          </p:nvSpPr>
          <p:spPr>
            <a:xfrm>
              <a:off x="4937866" y="3929637"/>
              <a:ext cx="129231" cy="159197"/>
            </a:xfrm>
            <a:custGeom>
              <a:avLst/>
              <a:gdLst/>
              <a:ahLst/>
              <a:cxnLst/>
              <a:rect l="0" t="0" r="0" b="0"/>
              <a:pathLst>
                <a:path w="129231" h="159197">
                  <a:moveTo>
                    <a:pt x="42113" y="18550"/>
                  </a:moveTo>
                  <a:lnTo>
                    <a:pt x="16920" y="80830"/>
                  </a:lnTo>
                  <a:lnTo>
                    <a:pt x="8300" y="107451"/>
                  </a:lnTo>
                  <a:lnTo>
                    <a:pt x="9927" y="131761"/>
                  </a:lnTo>
                  <a:lnTo>
                    <a:pt x="13637" y="143157"/>
                  </a:lnTo>
                  <a:lnTo>
                    <a:pt x="20789" y="150754"/>
                  </a:lnTo>
                  <a:lnTo>
                    <a:pt x="41215" y="159196"/>
                  </a:lnTo>
                  <a:lnTo>
                    <a:pt x="65891" y="156708"/>
                  </a:lnTo>
                  <a:lnTo>
                    <a:pt x="90115" y="146634"/>
                  </a:lnTo>
                  <a:lnTo>
                    <a:pt x="108681" y="130458"/>
                  </a:lnTo>
                  <a:lnTo>
                    <a:pt x="126698" y="96031"/>
                  </a:lnTo>
                  <a:lnTo>
                    <a:pt x="129230" y="69754"/>
                  </a:lnTo>
                  <a:lnTo>
                    <a:pt x="125285" y="43647"/>
                  </a:lnTo>
                  <a:lnTo>
                    <a:pt x="115733" y="20345"/>
                  </a:lnTo>
                  <a:lnTo>
                    <a:pt x="106401" y="12728"/>
                  </a:lnTo>
                  <a:lnTo>
                    <a:pt x="80434" y="4264"/>
                  </a:lnTo>
                  <a:lnTo>
                    <a:pt x="28019" y="0"/>
                  </a:lnTo>
                  <a:lnTo>
                    <a:pt x="0" y="802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06" name="Freeform 105"/>
          <p:cNvSpPr/>
          <p:nvPr/>
        </p:nvSpPr>
        <p:spPr>
          <a:xfrm>
            <a:off x="1579275" y="3358591"/>
            <a:ext cx="136871" cy="10529"/>
          </a:xfrm>
          <a:custGeom>
            <a:avLst/>
            <a:gdLst/>
            <a:ahLst/>
            <a:cxnLst/>
            <a:rect l="0" t="0" r="0" b="0"/>
            <a:pathLst>
              <a:path w="136871" h="10529">
                <a:moveTo>
                  <a:pt x="0" y="10528"/>
                </a:moveTo>
                <a:lnTo>
                  <a:pt x="48930" y="7409"/>
                </a:lnTo>
                <a:lnTo>
                  <a:pt x="108061" y="1463"/>
                </a:lnTo>
                <a:lnTo>
                  <a:pt x="13687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48" name="Group 147"/>
          <p:cNvGrpSpPr/>
          <p:nvPr/>
        </p:nvGrpSpPr>
        <p:grpSpPr>
          <a:xfrm>
            <a:off x="1589803" y="4190342"/>
            <a:ext cx="5040354" cy="623376"/>
            <a:chOff x="1589803" y="4190342"/>
            <a:chExt cx="5040354" cy="623376"/>
          </a:xfrm>
        </p:grpSpPr>
        <p:sp>
          <p:nvSpPr>
            <p:cNvPr id="107" name="Freeform 106"/>
            <p:cNvSpPr/>
            <p:nvPr/>
          </p:nvSpPr>
          <p:spPr>
            <a:xfrm>
              <a:off x="1589803" y="4432498"/>
              <a:ext cx="73701" cy="10529"/>
            </a:xfrm>
            <a:custGeom>
              <a:avLst/>
              <a:gdLst/>
              <a:ahLst/>
              <a:cxnLst/>
              <a:rect l="0" t="0" r="0" b="0"/>
              <a:pathLst>
                <a:path w="73701" h="10529">
                  <a:moveTo>
                    <a:pt x="0" y="10528"/>
                  </a:moveTo>
                  <a:lnTo>
                    <a:pt x="42692" y="2195"/>
                  </a:lnTo>
                  <a:lnTo>
                    <a:pt x="7370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Freeform 107"/>
            <p:cNvSpPr/>
            <p:nvPr/>
          </p:nvSpPr>
          <p:spPr>
            <a:xfrm>
              <a:off x="1821430" y="4379855"/>
              <a:ext cx="42115" cy="211741"/>
            </a:xfrm>
            <a:custGeom>
              <a:avLst/>
              <a:gdLst/>
              <a:ahLst/>
              <a:cxnLst/>
              <a:rect l="0" t="0" r="0" b="0"/>
              <a:pathLst>
                <a:path w="42115" h="211741">
                  <a:moveTo>
                    <a:pt x="42114" y="0"/>
                  </a:moveTo>
                  <a:lnTo>
                    <a:pt x="34878" y="50433"/>
                  </a:lnTo>
                  <a:lnTo>
                    <a:pt x="31391" y="107750"/>
                  </a:lnTo>
                  <a:lnTo>
                    <a:pt x="24639" y="168017"/>
                  </a:lnTo>
                  <a:lnTo>
                    <a:pt x="20949" y="211740"/>
                  </a:lnTo>
                  <a:lnTo>
                    <a:pt x="18645" y="210180"/>
                  </a:lnTo>
                  <a:lnTo>
                    <a:pt x="2908" y="151755"/>
                  </a:lnTo>
                  <a:lnTo>
                    <a:pt x="0" y="12634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Freeform 108"/>
            <p:cNvSpPr/>
            <p:nvPr/>
          </p:nvSpPr>
          <p:spPr>
            <a:xfrm>
              <a:off x="1842487" y="4324550"/>
              <a:ext cx="125726" cy="181648"/>
            </a:xfrm>
            <a:custGeom>
              <a:avLst/>
              <a:gdLst/>
              <a:ahLst/>
              <a:cxnLst/>
              <a:rect l="0" t="0" r="0" b="0"/>
              <a:pathLst>
                <a:path w="125726" h="181648">
                  <a:moveTo>
                    <a:pt x="10529" y="23719"/>
                  </a:moveTo>
                  <a:lnTo>
                    <a:pt x="28509" y="8079"/>
                  </a:lnTo>
                  <a:lnTo>
                    <a:pt x="45426" y="0"/>
                  </a:lnTo>
                  <a:lnTo>
                    <a:pt x="85859" y="54"/>
                  </a:lnTo>
                  <a:lnTo>
                    <a:pt x="98184" y="5603"/>
                  </a:lnTo>
                  <a:lnTo>
                    <a:pt x="118117" y="24247"/>
                  </a:lnTo>
                  <a:lnTo>
                    <a:pt x="123198" y="35769"/>
                  </a:lnTo>
                  <a:lnTo>
                    <a:pt x="125725" y="61050"/>
                  </a:lnTo>
                  <a:lnTo>
                    <a:pt x="114981" y="107180"/>
                  </a:lnTo>
                  <a:lnTo>
                    <a:pt x="97116" y="134513"/>
                  </a:lnTo>
                  <a:lnTo>
                    <a:pt x="74748" y="156019"/>
                  </a:lnTo>
                  <a:lnTo>
                    <a:pt x="53109" y="169477"/>
                  </a:lnTo>
                  <a:lnTo>
                    <a:pt x="0" y="18164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Freeform 109"/>
            <p:cNvSpPr/>
            <p:nvPr/>
          </p:nvSpPr>
          <p:spPr>
            <a:xfrm>
              <a:off x="2053057" y="4316684"/>
              <a:ext cx="97453" cy="181411"/>
            </a:xfrm>
            <a:custGeom>
              <a:avLst/>
              <a:gdLst/>
              <a:ahLst/>
              <a:cxnLst/>
              <a:rect l="0" t="0" r="0" b="0"/>
              <a:pathLst>
                <a:path w="97453" h="181411">
                  <a:moveTo>
                    <a:pt x="0" y="63171"/>
                  </a:moveTo>
                  <a:lnTo>
                    <a:pt x="5589" y="121788"/>
                  </a:lnTo>
                  <a:lnTo>
                    <a:pt x="14654" y="162167"/>
                  </a:lnTo>
                  <a:lnTo>
                    <a:pt x="21468" y="171283"/>
                  </a:lnTo>
                  <a:lnTo>
                    <a:pt x="30689" y="177360"/>
                  </a:lnTo>
                  <a:lnTo>
                    <a:pt x="41517" y="181410"/>
                  </a:lnTo>
                  <a:lnTo>
                    <a:pt x="51074" y="180602"/>
                  </a:lnTo>
                  <a:lnTo>
                    <a:pt x="67933" y="170345"/>
                  </a:lnTo>
                  <a:lnTo>
                    <a:pt x="80105" y="150968"/>
                  </a:lnTo>
                  <a:lnTo>
                    <a:pt x="97452" y="100401"/>
                  </a:lnTo>
                  <a:lnTo>
                    <a:pt x="97375" y="59254"/>
                  </a:lnTo>
                  <a:lnTo>
                    <a:pt x="84228"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Freeform 110"/>
            <p:cNvSpPr/>
            <p:nvPr/>
          </p:nvSpPr>
          <p:spPr>
            <a:xfrm>
              <a:off x="2274156" y="4285099"/>
              <a:ext cx="26647" cy="210571"/>
            </a:xfrm>
            <a:custGeom>
              <a:avLst/>
              <a:gdLst/>
              <a:ahLst/>
              <a:cxnLst/>
              <a:rect l="0" t="0" r="0" b="0"/>
              <a:pathLst>
                <a:path w="26647" h="210571">
                  <a:moveTo>
                    <a:pt x="21057" y="0"/>
                  </a:moveTo>
                  <a:lnTo>
                    <a:pt x="26646" y="16767"/>
                  </a:lnTo>
                  <a:lnTo>
                    <a:pt x="22204" y="77921"/>
                  </a:lnTo>
                  <a:lnTo>
                    <a:pt x="13338" y="128892"/>
                  </a:lnTo>
                  <a:lnTo>
                    <a:pt x="2981" y="182391"/>
                  </a:lnTo>
                  <a:lnTo>
                    <a:pt x="0" y="21057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Freeform 111"/>
            <p:cNvSpPr/>
            <p:nvPr/>
          </p:nvSpPr>
          <p:spPr>
            <a:xfrm>
              <a:off x="2221513" y="4369327"/>
              <a:ext cx="126343" cy="10529"/>
            </a:xfrm>
            <a:custGeom>
              <a:avLst/>
              <a:gdLst/>
              <a:ahLst/>
              <a:cxnLst/>
              <a:rect l="0" t="0" r="0" b="0"/>
              <a:pathLst>
                <a:path w="126343" h="10529">
                  <a:moveTo>
                    <a:pt x="0" y="10528"/>
                  </a:moveTo>
                  <a:lnTo>
                    <a:pt x="54144" y="10528"/>
                  </a:lnTo>
                  <a:lnTo>
                    <a:pt x="116191" y="2195"/>
                  </a:lnTo>
                  <a:lnTo>
                    <a:pt x="126342"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Freeform 112"/>
            <p:cNvSpPr/>
            <p:nvPr/>
          </p:nvSpPr>
          <p:spPr>
            <a:xfrm>
              <a:off x="2558425" y="4242985"/>
              <a:ext cx="42115" cy="263213"/>
            </a:xfrm>
            <a:custGeom>
              <a:avLst/>
              <a:gdLst/>
              <a:ahLst/>
              <a:cxnLst/>
              <a:rect l="0" t="0" r="0" b="0"/>
              <a:pathLst>
                <a:path w="42115" h="263213">
                  <a:moveTo>
                    <a:pt x="42114" y="0"/>
                  </a:moveTo>
                  <a:lnTo>
                    <a:pt x="30661" y="57263"/>
                  </a:lnTo>
                  <a:lnTo>
                    <a:pt x="20783" y="109773"/>
                  </a:lnTo>
                  <a:lnTo>
                    <a:pt x="10447" y="166666"/>
                  </a:lnTo>
                  <a:lnTo>
                    <a:pt x="3095" y="217448"/>
                  </a:lnTo>
                  <a:lnTo>
                    <a:pt x="0" y="26321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Freeform 113"/>
            <p:cNvSpPr/>
            <p:nvPr/>
          </p:nvSpPr>
          <p:spPr>
            <a:xfrm>
              <a:off x="2568953" y="4242985"/>
              <a:ext cx="210571" cy="31586"/>
            </a:xfrm>
            <a:custGeom>
              <a:avLst/>
              <a:gdLst/>
              <a:ahLst/>
              <a:cxnLst/>
              <a:rect l="0" t="0" r="0" b="0"/>
              <a:pathLst>
                <a:path w="210571" h="31586">
                  <a:moveTo>
                    <a:pt x="0" y="31585"/>
                  </a:moveTo>
                  <a:lnTo>
                    <a:pt x="16768" y="20407"/>
                  </a:lnTo>
                  <a:lnTo>
                    <a:pt x="79092" y="5244"/>
                  </a:lnTo>
                  <a:lnTo>
                    <a:pt x="136129" y="1554"/>
                  </a:lnTo>
                  <a:lnTo>
                    <a:pt x="189150" y="307"/>
                  </a:lnTo>
                  <a:lnTo>
                    <a:pt x="21057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Freeform 114"/>
            <p:cNvSpPr/>
            <p:nvPr/>
          </p:nvSpPr>
          <p:spPr>
            <a:xfrm>
              <a:off x="2590011" y="4369327"/>
              <a:ext cx="73700" cy="21058"/>
            </a:xfrm>
            <a:custGeom>
              <a:avLst/>
              <a:gdLst/>
              <a:ahLst/>
              <a:cxnLst/>
              <a:rect l="0" t="0" r="0" b="0"/>
              <a:pathLst>
                <a:path w="73700" h="21058">
                  <a:moveTo>
                    <a:pt x="0" y="21057"/>
                  </a:moveTo>
                  <a:lnTo>
                    <a:pt x="57753" y="2845"/>
                  </a:lnTo>
                  <a:lnTo>
                    <a:pt x="73699"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Freeform 115"/>
            <p:cNvSpPr/>
            <p:nvPr/>
          </p:nvSpPr>
          <p:spPr>
            <a:xfrm>
              <a:off x="2768995" y="4379855"/>
              <a:ext cx="21058" cy="126343"/>
            </a:xfrm>
            <a:custGeom>
              <a:avLst/>
              <a:gdLst/>
              <a:ahLst/>
              <a:cxnLst/>
              <a:rect l="0" t="0" r="0" b="0"/>
              <a:pathLst>
                <a:path w="21058" h="126343">
                  <a:moveTo>
                    <a:pt x="21057" y="0"/>
                  </a:moveTo>
                  <a:lnTo>
                    <a:pt x="6403" y="58617"/>
                  </a:lnTo>
                  <a:lnTo>
                    <a:pt x="843" y="114189"/>
                  </a:lnTo>
                  <a:lnTo>
                    <a:pt x="0" y="12634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Freeform 116"/>
            <p:cNvSpPr/>
            <p:nvPr/>
          </p:nvSpPr>
          <p:spPr>
            <a:xfrm>
              <a:off x="2884808" y="4242985"/>
              <a:ext cx="63172" cy="284270"/>
            </a:xfrm>
            <a:custGeom>
              <a:avLst/>
              <a:gdLst/>
              <a:ahLst/>
              <a:cxnLst/>
              <a:rect l="0" t="0" r="0" b="0"/>
              <a:pathLst>
                <a:path w="63172" h="284270">
                  <a:moveTo>
                    <a:pt x="63171" y="0"/>
                  </a:moveTo>
                  <a:lnTo>
                    <a:pt x="51719" y="60383"/>
                  </a:lnTo>
                  <a:lnTo>
                    <a:pt x="38422" y="121632"/>
                  </a:lnTo>
                  <a:lnTo>
                    <a:pt x="28022" y="173299"/>
                  </a:lnTo>
                  <a:lnTo>
                    <a:pt x="14028" y="235659"/>
                  </a:lnTo>
                  <a:lnTo>
                    <a:pt x="0" y="28426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Freeform 117"/>
            <p:cNvSpPr/>
            <p:nvPr/>
          </p:nvSpPr>
          <p:spPr>
            <a:xfrm>
              <a:off x="2990093" y="4358798"/>
              <a:ext cx="31587" cy="157928"/>
            </a:xfrm>
            <a:custGeom>
              <a:avLst/>
              <a:gdLst/>
              <a:ahLst/>
              <a:cxnLst/>
              <a:rect l="0" t="0" r="0" b="0"/>
              <a:pathLst>
                <a:path w="31587" h="157928">
                  <a:moveTo>
                    <a:pt x="31586" y="0"/>
                  </a:moveTo>
                  <a:lnTo>
                    <a:pt x="25997" y="58617"/>
                  </a:lnTo>
                  <a:lnTo>
                    <a:pt x="13628" y="111621"/>
                  </a:lnTo>
                  <a:lnTo>
                    <a:pt x="0" y="15792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Freeform 118"/>
            <p:cNvSpPr/>
            <p:nvPr/>
          </p:nvSpPr>
          <p:spPr>
            <a:xfrm>
              <a:off x="3095378" y="4345641"/>
              <a:ext cx="161504" cy="234182"/>
            </a:xfrm>
            <a:custGeom>
              <a:avLst/>
              <a:gdLst/>
              <a:ahLst/>
              <a:cxnLst/>
              <a:rect l="0" t="0" r="0" b="0"/>
              <a:pathLst>
                <a:path w="161504" h="234182">
                  <a:moveTo>
                    <a:pt x="52643" y="23686"/>
                  </a:moveTo>
                  <a:lnTo>
                    <a:pt x="49523" y="75736"/>
                  </a:lnTo>
                  <a:lnTo>
                    <a:pt x="37988" y="135223"/>
                  </a:lnTo>
                  <a:lnTo>
                    <a:pt x="20976" y="191578"/>
                  </a:lnTo>
                  <a:lnTo>
                    <a:pt x="7003" y="234144"/>
                  </a:lnTo>
                  <a:lnTo>
                    <a:pt x="4669" y="234181"/>
                  </a:lnTo>
                  <a:lnTo>
                    <a:pt x="2075" y="215505"/>
                  </a:lnTo>
                  <a:lnTo>
                    <a:pt x="8607" y="157740"/>
                  </a:lnTo>
                  <a:lnTo>
                    <a:pt x="18681" y="98401"/>
                  </a:lnTo>
                  <a:lnTo>
                    <a:pt x="29582" y="67270"/>
                  </a:lnTo>
                  <a:lnTo>
                    <a:pt x="60322" y="22262"/>
                  </a:lnTo>
                  <a:lnTo>
                    <a:pt x="77113" y="8235"/>
                  </a:lnTo>
                  <a:lnTo>
                    <a:pt x="86504" y="2857"/>
                  </a:lnTo>
                  <a:lnTo>
                    <a:pt x="109416" y="0"/>
                  </a:lnTo>
                  <a:lnTo>
                    <a:pt x="122077" y="876"/>
                  </a:lnTo>
                  <a:lnTo>
                    <a:pt x="131688" y="4970"/>
                  </a:lnTo>
                  <a:lnTo>
                    <a:pt x="145486" y="18877"/>
                  </a:lnTo>
                  <a:lnTo>
                    <a:pt x="159831" y="46437"/>
                  </a:lnTo>
                  <a:lnTo>
                    <a:pt x="161503" y="66553"/>
                  </a:lnTo>
                  <a:lnTo>
                    <a:pt x="157177" y="86021"/>
                  </a:lnTo>
                  <a:lnTo>
                    <a:pt x="147456" y="102473"/>
                  </a:lnTo>
                  <a:lnTo>
                    <a:pt x="117650" y="124889"/>
                  </a:lnTo>
                  <a:lnTo>
                    <a:pt x="79183" y="135170"/>
                  </a:lnTo>
                  <a:lnTo>
                    <a:pt x="24899" y="130596"/>
                  </a:lnTo>
                  <a:lnTo>
                    <a:pt x="0" y="12897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Freeform 119"/>
            <p:cNvSpPr/>
            <p:nvPr/>
          </p:nvSpPr>
          <p:spPr>
            <a:xfrm>
              <a:off x="3305948" y="4348269"/>
              <a:ext cx="21058" cy="157929"/>
            </a:xfrm>
            <a:custGeom>
              <a:avLst/>
              <a:gdLst/>
              <a:ahLst/>
              <a:cxnLst/>
              <a:rect l="0" t="0" r="0" b="0"/>
              <a:pathLst>
                <a:path w="21058" h="157929">
                  <a:moveTo>
                    <a:pt x="21057" y="0"/>
                  </a:moveTo>
                  <a:lnTo>
                    <a:pt x="21057" y="58617"/>
                  </a:lnTo>
                  <a:lnTo>
                    <a:pt x="12652" y="111622"/>
                  </a:lnTo>
                  <a:lnTo>
                    <a:pt x="0" y="15792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Freeform 120"/>
            <p:cNvSpPr/>
            <p:nvPr/>
          </p:nvSpPr>
          <p:spPr>
            <a:xfrm>
              <a:off x="3388652" y="4348269"/>
              <a:ext cx="133680" cy="189515"/>
            </a:xfrm>
            <a:custGeom>
              <a:avLst/>
              <a:gdLst/>
              <a:ahLst/>
              <a:cxnLst/>
              <a:rect l="0" t="0" r="0" b="0"/>
              <a:pathLst>
                <a:path w="133680" h="189515">
                  <a:moveTo>
                    <a:pt x="43638" y="0"/>
                  </a:moveTo>
                  <a:lnTo>
                    <a:pt x="40519" y="48931"/>
                  </a:lnTo>
                  <a:lnTo>
                    <a:pt x="23395" y="108062"/>
                  </a:lnTo>
                  <a:lnTo>
                    <a:pt x="4235" y="139513"/>
                  </a:lnTo>
                  <a:lnTo>
                    <a:pt x="992" y="140972"/>
                  </a:lnTo>
                  <a:lnTo>
                    <a:pt x="0" y="137266"/>
                  </a:lnTo>
                  <a:lnTo>
                    <a:pt x="6812" y="97695"/>
                  </a:lnTo>
                  <a:lnTo>
                    <a:pt x="34269" y="42501"/>
                  </a:lnTo>
                  <a:lnTo>
                    <a:pt x="48833" y="23569"/>
                  </a:lnTo>
                  <a:lnTo>
                    <a:pt x="67004" y="11255"/>
                  </a:lnTo>
                  <a:lnTo>
                    <a:pt x="86778" y="8122"/>
                  </a:lnTo>
                  <a:lnTo>
                    <a:pt x="96965" y="8924"/>
                  </a:lnTo>
                  <a:lnTo>
                    <a:pt x="114522" y="16055"/>
                  </a:lnTo>
                  <a:lnTo>
                    <a:pt x="122480" y="21232"/>
                  </a:lnTo>
                  <a:lnTo>
                    <a:pt x="127785" y="30533"/>
                  </a:lnTo>
                  <a:lnTo>
                    <a:pt x="133679" y="56464"/>
                  </a:lnTo>
                  <a:lnTo>
                    <a:pt x="129058" y="118432"/>
                  </a:lnTo>
                  <a:lnTo>
                    <a:pt x="116880" y="163774"/>
                  </a:lnTo>
                  <a:lnTo>
                    <a:pt x="106809" y="18951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Freeform 121"/>
            <p:cNvSpPr/>
            <p:nvPr/>
          </p:nvSpPr>
          <p:spPr>
            <a:xfrm>
              <a:off x="3613470" y="4346708"/>
              <a:ext cx="127216" cy="159497"/>
            </a:xfrm>
            <a:custGeom>
              <a:avLst/>
              <a:gdLst/>
              <a:ahLst/>
              <a:cxnLst/>
              <a:rect l="0" t="0" r="0" b="0"/>
              <a:pathLst>
                <a:path w="127216" h="159497">
                  <a:moveTo>
                    <a:pt x="8333" y="22619"/>
                  </a:moveTo>
                  <a:lnTo>
                    <a:pt x="0" y="76763"/>
                  </a:lnTo>
                  <a:lnTo>
                    <a:pt x="1575" y="114701"/>
                  </a:lnTo>
                  <a:lnTo>
                    <a:pt x="7669" y="136074"/>
                  </a:lnTo>
                  <a:lnTo>
                    <a:pt x="18177" y="153372"/>
                  </a:lnTo>
                  <a:lnTo>
                    <a:pt x="26594" y="157750"/>
                  </a:lnTo>
                  <a:lnTo>
                    <a:pt x="48425" y="159496"/>
                  </a:lnTo>
                  <a:lnTo>
                    <a:pt x="70605" y="150133"/>
                  </a:lnTo>
                  <a:lnTo>
                    <a:pt x="90992" y="133104"/>
                  </a:lnTo>
                  <a:lnTo>
                    <a:pt x="114453" y="97209"/>
                  </a:lnTo>
                  <a:lnTo>
                    <a:pt x="124908" y="70588"/>
                  </a:lnTo>
                  <a:lnTo>
                    <a:pt x="127215" y="43159"/>
                  </a:lnTo>
                  <a:lnTo>
                    <a:pt x="126192" y="29293"/>
                  </a:lnTo>
                  <a:lnTo>
                    <a:pt x="120831" y="18879"/>
                  </a:lnTo>
                  <a:lnTo>
                    <a:pt x="102396" y="4189"/>
                  </a:lnTo>
                  <a:lnTo>
                    <a:pt x="81724" y="0"/>
                  </a:lnTo>
                  <a:lnTo>
                    <a:pt x="53475" y="4218"/>
                  </a:lnTo>
                  <a:lnTo>
                    <a:pt x="29390" y="1209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Freeform 122"/>
            <p:cNvSpPr/>
            <p:nvPr/>
          </p:nvSpPr>
          <p:spPr>
            <a:xfrm>
              <a:off x="3838042" y="4321147"/>
              <a:ext cx="99617" cy="153466"/>
            </a:xfrm>
            <a:custGeom>
              <a:avLst/>
              <a:gdLst/>
              <a:ahLst/>
              <a:cxnLst/>
              <a:rect l="0" t="0" r="0" b="0"/>
              <a:pathLst>
                <a:path w="99617" h="153466">
                  <a:moveTo>
                    <a:pt x="99616" y="6066"/>
                  </a:moveTo>
                  <a:lnTo>
                    <a:pt x="65994" y="0"/>
                  </a:lnTo>
                  <a:lnTo>
                    <a:pt x="6209" y="10625"/>
                  </a:lnTo>
                  <a:lnTo>
                    <a:pt x="1080" y="14954"/>
                  </a:lnTo>
                  <a:lnTo>
                    <a:pt x="0" y="20180"/>
                  </a:lnTo>
                  <a:lnTo>
                    <a:pt x="1620" y="26004"/>
                  </a:lnTo>
                  <a:lnTo>
                    <a:pt x="20667" y="50968"/>
                  </a:lnTo>
                  <a:lnTo>
                    <a:pt x="77059" y="89736"/>
                  </a:lnTo>
                  <a:lnTo>
                    <a:pt x="88088" y="96941"/>
                  </a:lnTo>
                  <a:lnTo>
                    <a:pt x="94270" y="105254"/>
                  </a:lnTo>
                  <a:lnTo>
                    <a:pt x="97222" y="114305"/>
                  </a:lnTo>
                  <a:lnTo>
                    <a:pt x="98020" y="123849"/>
                  </a:lnTo>
                  <a:lnTo>
                    <a:pt x="95042" y="131381"/>
                  </a:lnTo>
                  <a:lnTo>
                    <a:pt x="68031" y="15346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Freeform 123"/>
            <p:cNvSpPr/>
            <p:nvPr/>
          </p:nvSpPr>
          <p:spPr>
            <a:xfrm>
              <a:off x="3358591" y="4264042"/>
              <a:ext cx="10529" cy="1"/>
            </a:xfrm>
            <a:custGeom>
              <a:avLst/>
              <a:gdLst/>
              <a:ahLst/>
              <a:cxnLst/>
              <a:rect l="0" t="0" r="0" b="0"/>
              <a:pathLst>
                <a:path w="10529" h="1">
                  <a:moveTo>
                    <a:pt x="10528" y="0"/>
                  </a:moveTo>
                  <a:lnTo>
                    <a:pt x="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Freeform 124"/>
            <p:cNvSpPr/>
            <p:nvPr/>
          </p:nvSpPr>
          <p:spPr>
            <a:xfrm>
              <a:off x="3063793" y="4253513"/>
              <a:ext cx="12701" cy="12701"/>
            </a:xfrm>
            <a:custGeom>
              <a:avLst/>
              <a:gdLst/>
              <a:ahLst/>
              <a:cxnLst/>
              <a:rect l="0" t="0" r="0" b="0"/>
              <a:pathLst>
                <a:path w="12701" h="12701">
                  <a:moveTo>
                    <a:pt x="0" y="0"/>
                  </a:moveTo>
                  <a:lnTo>
                    <a:pt x="12700" y="127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Freeform 125"/>
            <p:cNvSpPr/>
            <p:nvPr/>
          </p:nvSpPr>
          <p:spPr>
            <a:xfrm>
              <a:off x="2790052" y="4285099"/>
              <a:ext cx="10529" cy="1"/>
            </a:xfrm>
            <a:custGeom>
              <a:avLst/>
              <a:gdLst/>
              <a:ahLst/>
              <a:cxnLst/>
              <a:rect l="0" t="0" r="0" b="0"/>
              <a:pathLst>
                <a:path w="10529" h="1">
                  <a:moveTo>
                    <a:pt x="10528" y="0"/>
                  </a:moveTo>
                  <a:lnTo>
                    <a:pt x="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Freeform 126"/>
            <p:cNvSpPr/>
            <p:nvPr/>
          </p:nvSpPr>
          <p:spPr>
            <a:xfrm>
              <a:off x="4116643" y="4306156"/>
              <a:ext cx="18863" cy="210570"/>
            </a:xfrm>
            <a:custGeom>
              <a:avLst/>
              <a:gdLst/>
              <a:ahLst/>
              <a:cxnLst/>
              <a:rect l="0" t="0" r="0" b="0"/>
              <a:pathLst>
                <a:path w="18863" h="210570">
                  <a:moveTo>
                    <a:pt x="10528" y="0"/>
                  </a:moveTo>
                  <a:lnTo>
                    <a:pt x="18862" y="48930"/>
                  </a:lnTo>
                  <a:lnTo>
                    <a:pt x="17287" y="96776"/>
                  </a:lnTo>
                  <a:lnTo>
                    <a:pt x="11864" y="159756"/>
                  </a:lnTo>
                  <a:lnTo>
                    <a:pt x="0" y="21056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Freeform 127"/>
            <p:cNvSpPr/>
            <p:nvPr/>
          </p:nvSpPr>
          <p:spPr>
            <a:xfrm>
              <a:off x="4206598" y="4327035"/>
              <a:ext cx="149458" cy="231806"/>
            </a:xfrm>
            <a:custGeom>
              <a:avLst/>
              <a:gdLst/>
              <a:ahLst/>
              <a:cxnLst/>
              <a:rect l="0" t="0" r="0" b="0"/>
              <a:pathLst>
                <a:path w="149458" h="231806">
                  <a:moveTo>
                    <a:pt x="25858" y="63349"/>
                  </a:moveTo>
                  <a:lnTo>
                    <a:pt x="20269" y="125441"/>
                  </a:lnTo>
                  <a:lnTo>
                    <a:pt x="11204" y="157785"/>
                  </a:lnTo>
                  <a:lnTo>
                    <a:pt x="7900" y="161401"/>
                  </a:lnTo>
                  <a:lnTo>
                    <a:pt x="4527" y="160303"/>
                  </a:lnTo>
                  <a:lnTo>
                    <a:pt x="1109" y="156061"/>
                  </a:lnTo>
                  <a:lnTo>
                    <a:pt x="0" y="149723"/>
                  </a:lnTo>
                  <a:lnTo>
                    <a:pt x="6625" y="114335"/>
                  </a:lnTo>
                  <a:lnTo>
                    <a:pt x="24789" y="62371"/>
                  </a:lnTo>
                  <a:lnTo>
                    <a:pt x="49718" y="24065"/>
                  </a:lnTo>
                  <a:lnTo>
                    <a:pt x="69218" y="7674"/>
                  </a:lnTo>
                  <a:lnTo>
                    <a:pt x="79331" y="1666"/>
                  </a:lnTo>
                  <a:lnTo>
                    <a:pt x="88413" y="0"/>
                  </a:lnTo>
                  <a:lnTo>
                    <a:pt x="96807" y="1229"/>
                  </a:lnTo>
                  <a:lnTo>
                    <a:pt x="104743" y="4388"/>
                  </a:lnTo>
                  <a:lnTo>
                    <a:pt x="127090" y="25602"/>
                  </a:lnTo>
                  <a:lnTo>
                    <a:pt x="142940" y="54114"/>
                  </a:lnTo>
                  <a:lnTo>
                    <a:pt x="149457" y="95968"/>
                  </a:lnTo>
                  <a:lnTo>
                    <a:pt x="145798" y="145413"/>
                  </a:lnTo>
                  <a:lnTo>
                    <a:pt x="133882" y="205957"/>
                  </a:lnTo>
                  <a:lnTo>
                    <a:pt x="131143" y="23180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Freeform 128"/>
            <p:cNvSpPr/>
            <p:nvPr/>
          </p:nvSpPr>
          <p:spPr>
            <a:xfrm>
              <a:off x="4513399" y="4295975"/>
              <a:ext cx="119141" cy="210223"/>
            </a:xfrm>
            <a:custGeom>
              <a:avLst/>
              <a:gdLst/>
              <a:ahLst/>
              <a:cxnLst/>
              <a:rect l="0" t="0" r="0" b="0"/>
              <a:pathLst>
                <a:path w="119141" h="210223">
                  <a:moveTo>
                    <a:pt x="119140" y="31238"/>
                  </a:moveTo>
                  <a:lnTo>
                    <a:pt x="80767" y="1929"/>
                  </a:lnTo>
                  <a:lnTo>
                    <a:pt x="73671" y="0"/>
                  </a:lnTo>
                  <a:lnTo>
                    <a:pt x="66600" y="1054"/>
                  </a:lnTo>
                  <a:lnTo>
                    <a:pt x="59547" y="4097"/>
                  </a:lnTo>
                  <a:lnTo>
                    <a:pt x="38442" y="25146"/>
                  </a:lnTo>
                  <a:lnTo>
                    <a:pt x="22960" y="53609"/>
                  </a:lnTo>
                  <a:lnTo>
                    <a:pt x="7248" y="109139"/>
                  </a:lnTo>
                  <a:lnTo>
                    <a:pt x="0" y="133711"/>
                  </a:lnTo>
                  <a:lnTo>
                    <a:pt x="2238" y="159450"/>
                  </a:lnTo>
                  <a:lnTo>
                    <a:pt x="11031" y="184147"/>
                  </a:lnTo>
                  <a:lnTo>
                    <a:pt x="22738" y="202922"/>
                  </a:lnTo>
                  <a:lnTo>
                    <a:pt x="31476" y="207695"/>
                  </a:lnTo>
                  <a:lnTo>
                    <a:pt x="87555" y="21022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 name="Freeform 129"/>
            <p:cNvSpPr/>
            <p:nvPr/>
          </p:nvSpPr>
          <p:spPr>
            <a:xfrm>
              <a:off x="4680381" y="4348269"/>
              <a:ext cx="74326" cy="175040"/>
            </a:xfrm>
            <a:custGeom>
              <a:avLst/>
              <a:gdLst/>
              <a:ahLst/>
              <a:cxnLst/>
              <a:rect l="0" t="0" r="0" b="0"/>
              <a:pathLst>
                <a:path w="74326" h="175040">
                  <a:moveTo>
                    <a:pt x="25858" y="0"/>
                  </a:moveTo>
                  <a:lnTo>
                    <a:pt x="7899" y="63451"/>
                  </a:lnTo>
                  <a:lnTo>
                    <a:pt x="0" y="109788"/>
                  </a:lnTo>
                  <a:lnTo>
                    <a:pt x="1887" y="139262"/>
                  </a:lnTo>
                  <a:lnTo>
                    <a:pt x="9745" y="161720"/>
                  </a:lnTo>
                  <a:lnTo>
                    <a:pt x="15116" y="170985"/>
                  </a:lnTo>
                  <a:lnTo>
                    <a:pt x="22206" y="174821"/>
                  </a:lnTo>
                  <a:lnTo>
                    <a:pt x="30442" y="175039"/>
                  </a:lnTo>
                  <a:lnTo>
                    <a:pt x="39443" y="172845"/>
                  </a:lnTo>
                  <a:lnTo>
                    <a:pt x="55682" y="161048"/>
                  </a:lnTo>
                  <a:lnTo>
                    <a:pt x="63288" y="152990"/>
                  </a:lnTo>
                  <a:lnTo>
                    <a:pt x="71739" y="131556"/>
                  </a:lnTo>
                  <a:lnTo>
                    <a:pt x="74325" y="105263"/>
                  </a:lnTo>
                  <a:lnTo>
                    <a:pt x="71575" y="74080"/>
                  </a:lnTo>
                  <a:lnTo>
                    <a:pt x="60215" y="46963"/>
                  </a:lnTo>
                  <a:lnTo>
                    <a:pt x="43467" y="25552"/>
                  </a:lnTo>
                  <a:lnTo>
                    <a:pt x="480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 name="Freeform 130"/>
            <p:cNvSpPr/>
            <p:nvPr/>
          </p:nvSpPr>
          <p:spPr>
            <a:xfrm>
              <a:off x="4824247" y="4316605"/>
              <a:ext cx="140665" cy="189593"/>
            </a:xfrm>
            <a:custGeom>
              <a:avLst/>
              <a:gdLst/>
              <a:ahLst/>
              <a:cxnLst/>
              <a:rect l="0" t="0" r="0" b="0"/>
              <a:pathLst>
                <a:path w="140665" h="189593">
                  <a:moveTo>
                    <a:pt x="8334" y="179064"/>
                  </a:moveTo>
                  <a:lnTo>
                    <a:pt x="0" y="121799"/>
                  </a:lnTo>
                  <a:lnTo>
                    <a:pt x="1575" y="78648"/>
                  </a:lnTo>
                  <a:lnTo>
                    <a:pt x="3828" y="66496"/>
                  </a:lnTo>
                  <a:lnTo>
                    <a:pt x="15690" y="43636"/>
                  </a:lnTo>
                  <a:lnTo>
                    <a:pt x="42099" y="14155"/>
                  </a:lnTo>
                  <a:lnTo>
                    <a:pt x="51900" y="5953"/>
                  </a:lnTo>
                  <a:lnTo>
                    <a:pt x="61945" y="1655"/>
                  </a:lnTo>
                  <a:lnTo>
                    <a:pt x="82463" y="0"/>
                  </a:lnTo>
                  <a:lnTo>
                    <a:pt x="113746" y="11234"/>
                  </a:lnTo>
                  <a:lnTo>
                    <a:pt x="128493" y="29213"/>
                  </a:lnTo>
                  <a:lnTo>
                    <a:pt x="137777" y="55142"/>
                  </a:lnTo>
                  <a:lnTo>
                    <a:pt x="140664" y="106861"/>
                  </a:lnTo>
                  <a:lnTo>
                    <a:pt x="128103" y="161205"/>
                  </a:lnTo>
                  <a:lnTo>
                    <a:pt x="124147" y="18959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Freeform 131"/>
            <p:cNvSpPr/>
            <p:nvPr/>
          </p:nvSpPr>
          <p:spPr>
            <a:xfrm>
              <a:off x="5032378" y="4316684"/>
              <a:ext cx="52887" cy="189514"/>
            </a:xfrm>
            <a:custGeom>
              <a:avLst/>
              <a:gdLst/>
              <a:ahLst/>
              <a:cxnLst/>
              <a:rect l="0" t="0" r="0" b="0"/>
              <a:pathLst>
                <a:path w="52887" h="189514">
                  <a:moveTo>
                    <a:pt x="52886" y="0"/>
                  </a:moveTo>
                  <a:lnTo>
                    <a:pt x="36075" y="19151"/>
                  </a:lnTo>
                  <a:lnTo>
                    <a:pt x="10224" y="68687"/>
                  </a:lnTo>
                  <a:lnTo>
                    <a:pt x="0" y="99548"/>
                  </a:lnTo>
                  <a:lnTo>
                    <a:pt x="822" y="142060"/>
                  </a:lnTo>
                  <a:lnTo>
                    <a:pt x="5570" y="166083"/>
                  </a:lnTo>
                  <a:lnTo>
                    <a:pt x="11983" y="173893"/>
                  </a:lnTo>
                  <a:lnTo>
                    <a:pt x="52886" y="18951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 name="Freeform 132"/>
            <p:cNvSpPr/>
            <p:nvPr/>
          </p:nvSpPr>
          <p:spPr>
            <a:xfrm>
              <a:off x="5148435" y="4325052"/>
              <a:ext cx="157929" cy="181033"/>
            </a:xfrm>
            <a:custGeom>
              <a:avLst/>
              <a:gdLst/>
              <a:ahLst/>
              <a:cxnLst/>
              <a:rect l="0" t="0" r="0" b="0"/>
              <a:pathLst>
                <a:path w="157929" h="181033">
                  <a:moveTo>
                    <a:pt x="0" y="54803"/>
                  </a:moveTo>
                  <a:lnTo>
                    <a:pt x="43963" y="78522"/>
                  </a:lnTo>
                  <a:lnTo>
                    <a:pt x="63993" y="79773"/>
                  </a:lnTo>
                  <a:lnTo>
                    <a:pt x="111037" y="71044"/>
                  </a:lnTo>
                  <a:lnTo>
                    <a:pt x="140395" y="55846"/>
                  </a:lnTo>
                  <a:lnTo>
                    <a:pt x="146239" y="47309"/>
                  </a:lnTo>
                  <a:lnTo>
                    <a:pt x="152733" y="25346"/>
                  </a:lnTo>
                  <a:lnTo>
                    <a:pt x="149785" y="16448"/>
                  </a:lnTo>
                  <a:lnTo>
                    <a:pt x="143141" y="9346"/>
                  </a:lnTo>
                  <a:lnTo>
                    <a:pt x="134032" y="3442"/>
                  </a:lnTo>
                  <a:lnTo>
                    <a:pt x="111432" y="0"/>
                  </a:lnTo>
                  <a:lnTo>
                    <a:pt x="88130" y="3540"/>
                  </a:lnTo>
                  <a:lnTo>
                    <a:pt x="61858" y="18687"/>
                  </a:lnTo>
                  <a:lnTo>
                    <a:pt x="39256" y="40333"/>
                  </a:lnTo>
                  <a:lnTo>
                    <a:pt x="24856" y="62800"/>
                  </a:lnTo>
                  <a:lnTo>
                    <a:pt x="14774" y="107345"/>
                  </a:lnTo>
                  <a:lnTo>
                    <a:pt x="21774" y="134307"/>
                  </a:lnTo>
                  <a:lnTo>
                    <a:pt x="36584" y="156819"/>
                  </a:lnTo>
                  <a:lnTo>
                    <a:pt x="54864" y="174623"/>
                  </a:lnTo>
                  <a:lnTo>
                    <a:pt x="65822" y="179137"/>
                  </a:lnTo>
                  <a:lnTo>
                    <a:pt x="90476" y="181032"/>
                  </a:lnTo>
                  <a:lnTo>
                    <a:pt x="113911" y="171736"/>
                  </a:lnTo>
                  <a:lnTo>
                    <a:pt x="157928" y="14956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Freeform 133"/>
            <p:cNvSpPr/>
            <p:nvPr/>
          </p:nvSpPr>
          <p:spPr>
            <a:xfrm>
              <a:off x="5342888" y="4316684"/>
              <a:ext cx="150082" cy="189514"/>
            </a:xfrm>
            <a:custGeom>
              <a:avLst/>
              <a:gdLst/>
              <a:ahLst/>
              <a:cxnLst/>
              <a:rect l="0" t="0" r="0" b="0"/>
              <a:pathLst>
                <a:path w="150082" h="189514">
                  <a:moveTo>
                    <a:pt x="5589" y="0"/>
                  </a:moveTo>
                  <a:lnTo>
                    <a:pt x="5589" y="54145"/>
                  </a:lnTo>
                  <a:lnTo>
                    <a:pt x="5589" y="114680"/>
                  </a:lnTo>
                  <a:lnTo>
                    <a:pt x="4419" y="165199"/>
                  </a:lnTo>
                  <a:lnTo>
                    <a:pt x="2469" y="163945"/>
                  </a:lnTo>
                  <a:lnTo>
                    <a:pt x="0" y="158430"/>
                  </a:lnTo>
                  <a:lnTo>
                    <a:pt x="4441" y="107551"/>
                  </a:lnTo>
                  <a:lnTo>
                    <a:pt x="15648" y="60593"/>
                  </a:lnTo>
                  <a:lnTo>
                    <a:pt x="31116" y="35119"/>
                  </a:lnTo>
                  <a:lnTo>
                    <a:pt x="52809" y="18338"/>
                  </a:lnTo>
                  <a:lnTo>
                    <a:pt x="76878" y="9320"/>
                  </a:lnTo>
                  <a:lnTo>
                    <a:pt x="99274" y="9212"/>
                  </a:lnTo>
                  <a:lnTo>
                    <a:pt x="108990" y="14330"/>
                  </a:lnTo>
                  <a:lnTo>
                    <a:pt x="126024" y="32495"/>
                  </a:lnTo>
                  <a:lnTo>
                    <a:pt x="143179" y="74619"/>
                  </a:lnTo>
                  <a:lnTo>
                    <a:pt x="150081" y="124145"/>
                  </a:lnTo>
                  <a:lnTo>
                    <a:pt x="144272" y="178479"/>
                  </a:lnTo>
                  <a:lnTo>
                    <a:pt x="142459" y="18951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Freeform 134"/>
            <p:cNvSpPr/>
            <p:nvPr/>
          </p:nvSpPr>
          <p:spPr>
            <a:xfrm>
              <a:off x="5559047" y="4190342"/>
              <a:ext cx="42115" cy="305328"/>
            </a:xfrm>
            <a:custGeom>
              <a:avLst/>
              <a:gdLst/>
              <a:ahLst/>
              <a:cxnLst/>
              <a:rect l="0" t="0" r="0" b="0"/>
              <a:pathLst>
                <a:path w="42115" h="305328">
                  <a:moveTo>
                    <a:pt x="42114" y="0"/>
                  </a:moveTo>
                  <a:lnTo>
                    <a:pt x="38994" y="57264"/>
                  </a:lnTo>
                  <a:lnTo>
                    <a:pt x="33049" y="118156"/>
                  </a:lnTo>
                  <a:lnTo>
                    <a:pt x="23445" y="181026"/>
                  </a:lnTo>
                  <a:lnTo>
                    <a:pt x="15939" y="241129"/>
                  </a:lnTo>
                  <a:lnTo>
                    <a:pt x="2908" y="294446"/>
                  </a:lnTo>
                  <a:lnTo>
                    <a:pt x="0" y="30532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Freeform 135"/>
            <p:cNvSpPr/>
            <p:nvPr/>
          </p:nvSpPr>
          <p:spPr>
            <a:xfrm>
              <a:off x="5527461" y="4274570"/>
              <a:ext cx="284271" cy="200367"/>
            </a:xfrm>
            <a:custGeom>
              <a:avLst/>
              <a:gdLst/>
              <a:ahLst/>
              <a:cxnLst/>
              <a:rect l="0" t="0" r="0" b="0"/>
              <a:pathLst>
                <a:path w="284271" h="200367">
                  <a:moveTo>
                    <a:pt x="0" y="0"/>
                  </a:moveTo>
                  <a:lnTo>
                    <a:pt x="58617" y="14654"/>
                  </a:lnTo>
                  <a:lnTo>
                    <a:pt x="118857" y="30538"/>
                  </a:lnTo>
                  <a:lnTo>
                    <a:pt x="144073" y="46327"/>
                  </a:lnTo>
                  <a:lnTo>
                    <a:pt x="160739" y="68163"/>
                  </a:lnTo>
                  <a:lnTo>
                    <a:pt x="169706" y="92296"/>
                  </a:lnTo>
                  <a:lnTo>
                    <a:pt x="165930" y="142624"/>
                  </a:lnTo>
                  <a:lnTo>
                    <a:pt x="154060" y="184979"/>
                  </a:lnTo>
                  <a:lnTo>
                    <a:pt x="148330" y="197019"/>
                  </a:lnTo>
                  <a:lnTo>
                    <a:pt x="144510" y="200366"/>
                  </a:lnTo>
                  <a:lnTo>
                    <a:pt x="141964" y="197918"/>
                  </a:lnTo>
                  <a:lnTo>
                    <a:pt x="140266" y="191607"/>
                  </a:lnTo>
                  <a:lnTo>
                    <a:pt x="143466" y="165957"/>
                  </a:lnTo>
                  <a:lnTo>
                    <a:pt x="161708" y="105066"/>
                  </a:lnTo>
                  <a:lnTo>
                    <a:pt x="176699" y="64298"/>
                  </a:lnTo>
                  <a:lnTo>
                    <a:pt x="207684" y="25177"/>
                  </a:lnTo>
                  <a:lnTo>
                    <a:pt x="227615" y="17039"/>
                  </a:lnTo>
                  <a:lnTo>
                    <a:pt x="249731" y="14592"/>
                  </a:lnTo>
                  <a:lnTo>
                    <a:pt x="284270" y="2105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Freeform 136"/>
            <p:cNvSpPr/>
            <p:nvPr/>
          </p:nvSpPr>
          <p:spPr>
            <a:xfrm>
              <a:off x="5794365" y="4295349"/>
              <a:ext cx="154237" cy="189792"/>
            </a:xfrm>
            <a:custGeom>
              <a:avLst/>
              <a:gdLst/>
              <a:ahLst/>
              <a:cxnLst/>
              <a:rect l="0" t="0" r="0" b="0"/>
              <a:pathLst>
                <a:path w="154237" h="189792">
                  <a:moveTo>
                    <a:pt x="122651" y="52920"/>
                  </a:moveTo>
                  <a:lnTo>
                    <a:pt x="113076" y="21638"/>
                  </a:lnTo>
                  <a:lnTo>
                    <a:pt x="102407" y="5482"/>
                  </a:lnTo>
                  <a:lnTo>
                    <a:pt x="93947" y="1408"/>
                  </a:lnTo>
                  <a:lnTo>
                    <a:pt x="72069" y="0"/>
                  </a:lnTo>
                  <a:lnTo>
                    <a:pt x="39033" y="11374"/>
                  </a:lnTo>
                  <a:lnTo>
                    <a:pt x="23876" y="26267"/>
                  </a:lnTo>
                  <a:lnTo>
                    <a:pt x="13240" y="46924"/>
                  </a:lnTo>
                  <a:lnTo>
                    <a:pt x="0" y="107845"/>
                  </a:lnTo>
                  <a:lnTo>
                    <a:pt x="289" y="138163"/>
                  </a:lnTo>
                  <a:lnTo>
                    <a:pt x="8216" y="159436"/>
                  </a:lnTo>
                  <a:lnTo>
                    <a:pt x="14775" y="164875"/>
                  </a:lnTo>
                  <a:lnTo>
                    <a:pt x="22658" y="167331"/>
                  </a:lnTo>
                  <a:lnTo>
                    <a:pt x="31422" y="167799"/>
                  </a:lnTo>
                  <a:lnTo>
                    <a:pt x="50519" y="158960"/>
                  </a:lnTo>
                  <a:lnTo>
                    <a:pt x="69535" y="142163"/>
                  </a:lnTo>
                  <a:lnTo>
                    <a:pt x="97687" y="96372"/>
                  </a:lnTo>
                  <a:lnTo>
                    <a:pt x="114860" y="47596"/>
                  </a:lnTo>
                  <a:lnTo>
                    <a:pt x="117457" y="44692"/>
                  </a:lnTo>
                  <a:lnTo>
                    <a:pt x="119189" y="48604"/>
                  </a:lnTo>
                  <a:lnTo>
                    <a:pt x="123365" y="111494"/>
                  </a:lnTo>
                  <a:lnTo>
                    <a:pt x="132091" y="152034"/>
                  </a:lnTo>
                  <a:lnTo>
                    <a:pt x="154236" y="18979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Freeform 137"/>
            <p:cNvSpPr/>
            <p:nvPr/>
          </p:nvSpPr>
          <p:spPr>
            <a:xfrm>
              <a:off x="5959130" y="4485140"/>
              <a:ext cx="12701" cy="12701"/>
            </a:xfrm>
            <a:custGeom>
              <a:avLst/>
              <a:gdLst/>
              <a:ahLst/>
              <a:cxnLst/>
              <a:rect l="0" t="0" r="0" b="0"/>
              <a:pathLst>
                <a:path w="12701" h="12701">
                  <a:moveTo>
                    <a:pt x="0" y="0"/>
                  </a:moveTo>
                  <a:lnTo>
                    <a:pt x="12700" y="127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 name="Freeform 138"/>
            <p:cNvSpPr/>
            <p:nvPr/>
          </p:nvSpPr>
          <p:spPr>
            <a:xfrm>
              <a:off x="6043358" y="4221928"/>
              <a:ext cx="31586" cy="242156"/>
            </a:xfrm>
            <a:custGeom>
              <a:avLst/>
              <a:gdLst/>
              <a:ahLst/>
              <a:cxnLst/>
              <a:rect l="0" t="0" r="0" b="0"/>
              <a:pathLst>
                <a:path w="31586" h="242156">
                  <a:moveTo>
                    <a:pt x="31585" y="0"/>
                  </a:moveTo>
                  <a:lnTo>
                    <a:pt x="30415" y="50433"/>
                  </a:lnTo>
                  <a:lnTo>
                    <a:pt x="23180" y="107749"/>
                  </a:lnTo>
                  <a:lnTo>
                    <a:pt x="14797" y="166846"/>
                  </a:lnTo>
                  <a:lnTo>
                    <a:pt x="8252" y="220563"/>
                  </a:lnTo>
                  <a:lnTo>
                    <a:pt x="0" y="24215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 name="Freeform 139"/>
            <p:cNvSpPr/>
            <p:nvPr/>
          </p:nvSpPr>
          <p:spPr>
            <a:xfrm>
              <a:off x="6001244" y="4295627"/>
              <a:ext cx="190809" cy="178986"/>
            </a:xfrm>
            <a:custGeom>
              <a:avLst/>
              <a:gdLst/>
              <a:ahLst/>
              <a:cxnLst/>
              <a:rect l="0" t="0" r="0" b="0"/>
              <a:pathLst>
                <a:path w="190809" h="178986">
                  <a:moveTo>
                    <a:pt x="0" y="0"/>
                  </a:moveTo>
                  <a:lnTo>
                    <a:pt x="48931" y="0"/>
                  </a:lnTo>
                  <a:lnTo>
                    <a:pt x="96776" y="0"/>
                  </a:lnTo>
                  <a:lnTo>
                    <a:pt x="159756" y="0"/>
                  </a:lnTo>
                  <a:lnTo>
                    <a:pt x="170845" y="4679"/>
                  </a:lnTo>
                  <a:lnTo>
                    <a:pt x="186285" y="22357"/>
                  </a:lnTo>
                  <a:lnTo>
                    <a:pt x="190808" y="45811"/>
                  </a:lnTo>
                  <a:lnTo>
                    <a:pt x="187748" y="71834"/>
                  </a:lnTo>
                  <a:lnTo>
                    <a:pt x="165869" y="135007"/>
                  </a:lnTo>
                  <a:lnTo>
                    <a:pt x="157927" y="17898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Freeform 140"/>
            <p:cNvSpPr/>
            <p:nvPr/>
          </p:nvSpPr>
          <p:spPr>
            <a:xfrm>
              <a:off x="6241604" y="4274570"/>
              <a:ext cx="102712" cy="179354"/>
            </a:xfrm>
            <a:custGeom>
              <a:avLst/>
              <a:gdLst/>
              <a:ahLst/>
              <a:cxnLst/>
              <a:rect l="0" t="0" r="0" b="0"/>
              <a:pathLst>
                <a:path w="102712" h="179354">
                  <a:moveTo>
                    <a:pt x="43909" y="21057"/>
                  </a:moveTo>
                  <a:lnTo>
                    <a:pt x="14601" y="79674"/>
                  </a:lnTo>
                  <a:lnTo>
                    <a:pt x="0" y="120054"/>
                  </a:lnTo>
                  <a:lnTo>
                    <a:pt x="1387" y="144604"/>
                  </a:lnTo>
                  <a:lnTo>
                    <a:pt x="5033" y="156064"/>
                  </a:lnTo>
                  <a:lnTo>
                    <a:pt x="12142" y="164874"/>
                  </a:lnTo>
                  <a:lnTo>
                    <a:pt x="32520" y="177783"/>
                  </a:lnTo>
                  <a:lnTo>
                    <a:pt x="43335" y="179353"/>
                  </a:lnTo>
                  <a:lnTo>
                    <a:pt x="64711" y="174859"/>
                  </a:lnTo>
                  <a:lnTo>
                    <a:pt x="82791" y="161943"/>
                  </a:lnTo>
                  <a:lnTo>
                    <a:pt x="90887" y="153585"/>
                  </a:lnTo>
                  <a:lnTo>
                    <a:pt x="99883" y="131821"/>
                  </a:lnTo>
                  <a:lnTo>
                    <a:pt x="102711" y="107720"/>
                  </a:lnTo>
                  <a:lnTo>
                    <a:pt x="96557" y="73251"/>
                  </a:lnTo>
                  <a:lnTo>
                    <a:pt x="86416" y="47374"/>
                  </a:lnTo>
                  <a:lnTo>
                    <a:pt x="70990" y="29634"/>
                  </a:lnTo>
                  <a:lnTo>
                    <a:pt x="22852"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 name="Freeform 141"/>
            <p:cNvSpPr/>
            <p:nvPr/>
          </p:nvSpPr>
          <p:spPr>
            <a:xfrm>
              <a:off x="6422384" y="4254224"/>
              <a:ext cx="207773" cy="188803"/>
            </a:xfrm>
            <a:custGeom>
              <a:avLst/>
              <a:gdLst/>
              <a:ahLst/>
              <a:cxnLst/>
              <a:rect l="0" t="0" r="0" b="0"/>
              <a:pathLst>
                <a:path w="207773" h="188803">
                  <a:moveTo>
                    <a:pt x="0" y="188802"/>
                  </a:moveTo>
                  <a:lnTo>
                    <a:pt x="3119" y="139871"/>
                  </a:lnTo>
                  <a:lnTo>
                    <a:pt x="14654" y="86330"/>
                  </a:lnTo>
                  <a:lnTo>
                    <a:pt x="30338" y="52765"/>
                  </a:lnTo>
                  <a:lnTo>
                    <a:pt x="55392" y="20593"/>
                  </a:lnTo>
                  <a:lnTo>
                    <a:pt x="78041" y="5638"/>
                  </a:lnTo>
                  <a:lnTo>
                    <a:pt x="90632" y="12"/>
                  </a:lnTo>
                  <a:lnTo>
                    <a:pt x="117100" y="0"/>
                  </a:lnTo>
                  <a:lnTo>
                    <a:pt x="142122" y="7794"/>
                  </a:lnTo>
                  <a:lnTo>
                    <a:pt x="161041" y="19057"/>
                  </a:lnTo>
                  <a:lnTo>
                    <a:pt x="184846" y="49730"/>
                  </a:lnTo>
                  <a:lnTo>
                    <a:pt x="201128" y="82865"/>
                  </a:lnTo>
                  <a:lnTo>
                    <a:pt x="207772" y="120499"/>
                  </a:lnTo>
                  <a:lnTo>
                    <a:pt x="204151" y="155696"/>
                  </a:lnTo>
                  <a:lnTo>
                    <a:pt x="189512" y="18880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 name="Freeform 142"/>
            <p:cNvSpPr/>
            <p:nvPr/>
          </p:nvSpPr>
          <p:spPr>
            <a:xfrm>
              <a:off x="2308592" y="4584836"/>
              <a:ext cx="186663" cy="228882"/>
            </a:xfrm>
            <a:custGeom>
              <a:avLst/>
              <a:gdLst/>
              <a:ahLst/>
              <a:cxnLst/>
              <a:rect l="0" t="0" r="0" b="0"/>
              <a:pathLst>
                <a:path w="186663" h="228882">
                  <a:moveTo>
                    <a:pt x="186662" y="5589"/>
                  </a:moveTo>
                  <a:lnTo>
                    <a:pt x="169894" y="0"/>
                  </a:lnTo>
                  <a:lnTo>
                    <a:pt x="152304" y="375"/>
                  </a:lnTo>
                  <a:lnTo>
                    <a:pt x="119550" y="10284"/>
                  </a:lnTo>
                  <a:lnTo>
                    <a:pt x="86448" y="28037"/>
                  </a:lnTo>
                  <a:lnTo>
                    <a:pt x="39714" y="70330"/>
                  </a:lnTo>
                  <a:lnTo>
                    <a:pt x="17040" y="101980"/>
                  </a:lnTo>
                  <a:lnTo>
                    <a:pt x="3563" y="140474"/>
                  </a:lnTo>
                  <a:lnTo>
                    <a:pt x="0" y="167703"/>
                  </a:lnTo>
                  <a:lnTo>
                    <a:pt x="4655" y="192284"/>
                  </a:lnTo>
                  <a:lnTo>
                    <a:pt x="9172" y="203752"/>
                  </a:lnTo>
                  <a:lnTo>
                    <a:pt x="23550" y="219613"/>
                  </a:lnTo>
                  <a:lnTo>
                    <a:pt x="32297" y="225481"/>
                  </a:lnTo>
                  <a:lnTo>
                    <a:pt x="54494" y="228881"/>
                  </a:lnTo>
                  <a:lnTo>
                    <a:pt x="91905" y="22668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Freeform 143"/>
            <p:cNvSpPr/>
            <p:nvPr/>
          </p:nvSpPr>
          <p:spPr>
            <a:xfrm>
              <a:off x="2504373" y="4643067"/>
              <a:ext cx="85639" cy="118558"/>
            </a:xfrm>
            <a:custGeom>
              <a:avLst/>
              <a:gdLst/>
              <a:ahLst/>
              <a:cxnLst/>
              <a:rect l="0" t="0" r="0" b="0"/>
              <a:pathLst>
                <a:path w="85639" h="118558">
                  <a:moveTo>
                    <a:pt x="75109" y="0"/>
                  </a:moveTo>
                  <a:lnTo>
                    <a:pt x="51062" y="17981"/>
                  </a:lnTo>
                  <a:lnTo>
                    <a:pt x="15516" y="69742"/>
                  </a:lnTo>
                  <a:lnTo>
                    <a:pt x="0" y="109702"/>
                  </a:lnTo>
                  <a:lnTo>
                    <a:pt x="1640" y="116419"/>
                  </a:lnTo>
                  <a:lnTo>
                    <a:pt x="7412" y="118557"/>
                  </a:lnTo>
                  <a:lnTo>
                    <a:pt x="15940" y="117642"/>
                  </a:lnTo>
                  <a:lnTo>
                    <a:pt x="23964" y="112354"/>
                  </a:lnTo>
                  <a:lnTo>
                    <a:pt x="39120" y="93999"/>
                  </a:lnTo>
                  <a:lnTo>
                    <a:pt x="63538" y="33682"/>
                  </a:lnTo>
                  <a:lnTo>
                    <a:pt x="67395" y="22454"/>
                  </a:lnTo>
                  <a:lnTo>
                    <a:pt x="68797" y="20819"/>
                  </a:lnTo>
                  <a:lnTo>
                    <a:pt x="65367" y="69653"/>
                  </a:lnTo>
                  <a:lnTo>
                    <a:pt x="71169" y="89839"/>
                  </a:lnTo>
                  <a:lnTo>
                    <a:pt x="85638" y="11581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Freeform 144"/>
            <p:cNvSpPr/>
            <p:nvPr/>
          </p:nvSpPr>
          <p:spPr>
            <a:xfrm>
              <a:off x="2638147" y="4632539"/>
              <a:ext cx="151906" cy="157929"/>
            </a:xfrm>
            <a:custGeom>
              <a:avLst/>
              <a:gdLst/>
              <a:ahLst/>
              <a:cxnLst/>
              <a:rect l="0" t="0" r="0" b="0"/>
              <a:pathLst>
                <a:path w="151906" h="157929">
                  <a:moveTo>
                    <a:pt x="25563" y="0"/>
                  </a:moveTo>
                  <a:lnTo>
                    <a:pt x="17230" y="37478"/>
                  </a:lnTo>
                  <a:lnTo>
                    <a:pt x="9879" y="83312"/>
                  </a:lnTo>
                  <a:lnTo>
                    <a:pt x="6918" y="85957"/>
                  </a:lnTo>
                  <a:lnTo>
                    <a:pt x="3774" y="83041"/>
                  </a:lnTo>
                  <a:lnTo>
                    <a:pt x="509" y="76418"/>
                  </a:lnTo>
                  <a:lnTo>
                    <a:pt x="0" y="59700"/>
                  </a:lnTo>
                  <a:lnTo>
                    <a:pt x="9205" y="20371"/>
                  </a:lnTo>
                  <a:lnTo>
                    <a:pt x="14658" y="14751"/>
                  </a:lnTo>
                  <a:lnTo>
                    <a:pt x="21802" y="12174"/>
                  </a:lnTo>
                  <a:lnTo>
                    <a:pt x="30075" y="11625"/>
                  </a:lnTo>
                  <a:lnTo>
                    <a:pt x="37930" y="14769"/>
                  </a:lnTo>
                  <a:lnTo>
                    <a:pt x="52896" y="27621"/>
                  </a:lnTo>
                  <a:lnTo>
                    <a:pt x="61108" y="51270"/>
                  </a:lnTo>
                  <a:lnTo>
                    <a:pt x="63297" y="65766"/>
                  </a:lnTo>
                  <a:lnTo>
                    <a:pt x="65927" y="70750"/>
                  </a:lnTo>
                  <a:lnTo>
                    <a:pt x="68850" y="69393"/>
                  </a:lnTo>
                  <a:lnTo>
                    <a:pt x="97901" y="15249"/>
                  </a:lnTo>
                  <a:lnTo>
                    <a:pt x="105374" y="12506"/>
                  </a:lnTo>
                  <a:lnTo>
                    <a:pt x="113865" y="13017"/>
                  </a:lnTo>
                  <a:lnTo>
                    <a:pt x="123036" y="15697"/>
                  </a:lnTo>
                  <a:lnTo>
                    <a:pt x="130319" y="20993"/>
                  </a:lnTo>
                  <a:lnTo>
                    <a:pt x="141531" y="36236"/>
                  </a:lnTo>
                  <a:lnTo>
                    <a:pt x="148831" y="70138"/>
                  </a:lnTo>
                  <a:lnTo>
                    <a:pt x="151500" y="131087"/>
                  </a:lnTo>
                  <a:lnTo>
                    <a:pt x="151905" y="15792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 name="Freeform 145"/>
            <p:cNvSpPr/>
            <p:nvPr/>
          </p:nvSpPr>
          <p:spPr>
            <a:xfrm>
              <a:off x="2856723" y="4600740"/>
              <a:ext cx="151895" cy="209315"/>
            </a:xfrm>
            <a:custGeom>
              <a:avLst/>
              <a:gdLst/>
              <a:ahLst/>
              <a:cxnLst/>
              <a:rect l="0" t="0" r="0" b="0"/>
              <a:pathLst>
                <a:path w="151895" h="209315">
                  <a:moveTo>
                    <a:pt x="49142" y="52856"/>
                  </a:moveTo>
                  <a:lnTo>
                    <a:pt x="41907" y="80412"/>
                  </a:lnTo>
                  <a:lnTo>
                    <a:pt x="36145" y="139754"/>
                  </a:lnTo>
                  <a:lnTo>
                    <a:pt x="24088" y="202212"/>
                  </a:lnTo>
                  <a:lnTo>
                    <a:pt x="19571" y="208579"/>
                  </a:lnTo>
                  <a:lnTo>
                    <a:pt x="14221" y="209314"/>
                  </a:lnTo>
                  <a:lnTo>
                    <a:pt x="8314" y="206294"/>
                  </a:lnTo>
                  <a:lnTo>
                    <a:pt x="4376" y="198432"/>
                  </a:lnTo>
                  <a:lnTo>
                    <a:pt x="0" y="174098"/>
                  </a:lnTo>
                  <a:lnTo>
                    <a:pt x="3126" y="121925"/>
                  </a:lnTo>
                  <a:lnTo>
                    <a:pt x="11461" y="67601"/>
                  </a:lnTo>
                  <a:lnTo>
                    <a:pt x="24206" y="41472"/>
                  </a:lnTo>
                  <a:lnTo>
                    <a:pt x="60984" y="5634"/>
                  </a:lnTo>
                  <a:lnTo>
                    <a:pt x="71075" y="1487"/>
                  </a:lnTo>
                  <a:lnTo>
                    <a:pt x="91645" y="0"/>
                  </a:lnTo>
                  <a:lnTo>
                    <a:pt x="122957" y="5739"/>
                  </a:lnTo>
                  <a:lnTo>
                    <a:pt x="140830" y="17877"/>
                  </a:lnTo>
                  <a:lnTo>
                    <a:pt x="148872" y="26027"/>
                  </a:lnTo>
                  <a:lnTo>
                    <a:pt x="151894" y="34970"/>
                  </a:lnTo>
                  <a:lnTo>
                    <a:pt x="149012" y="54265"/>
                  </a:lnTo>
                  <a:lnTo>
                    <a:pt x="128646" y="84859"/>
                  </a:lnTo>
                  <a:lnTo>
                    <a:pt x="107094" y="99445"/>
                  </a:lnTo>
                  <a:lnTo>
                    <a:pt x="48438" y="122905"/>
                  </a:lnTo>
                  <a:lnTo>
                    <a:pt x="38614" y="1265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 name="Freeform 146"/>
            <p:cNvSpPr/>
            <p:nvPr/>
          </p:nvSpPr>
          <p:spPr>
            <a:xfrm>
              <a:off x="3081084" y="4590425"/>
              <a:ext cx="101272" cy="115815"/>
            </a:xfrm>
            <a:custGeom>
              <a:avLst/>
              <a:gdLst/>
              <a:ahLst/>
              <a:cxnLst/>
              <a:rect l="0" t="0" r="0" b="0"/>
              <a:pathLst>
                <a:path w="101272" h="115815">
                  <a:moveTo>
                    <a:pt x="56408" y="0"/>
                  </a:moveTo>
                  <a:lnTo>
                    <a:pt x="13717" y="14573"/>
                  </a:lnTo>
                  <a:lnTo>
                    <a:pt x="3381" y="20244"/>
                  </a:lnTo>
                  <a:lnTo>
                    <a:pt x="0" y="26364"/>
                  </a:lnTo>
                  <a:lnTo>
                    <a:pt x="1255" y="32784"/>
                  </a:lnTo>
                  <a:lnTo>
                    <a:pt x="5601" y="39403"/>
                  </a:lnTo>
                  <a:lnTo>
                    <a:pt x="19790" y="49878"/>
                  </a:lnTo>
                  <a:lnTo>
                    <a:pt x="74896" y="69826"/>
                  </a:lnTo>
                  <a:lnTo>
                    <a:pt x="97380" y="77047"/>
                  </a:lnTo>
                  <a:lnTo>
                    <a:pt x="101271" y="81781"/>
                  </a:lnTo>
                  <a:lnTo>
                    <a:pt x="100355" y="87276"/>
                  </a:lnTo>
                  <a:lnTo>
                    <a:pt x="96234" y="93279"/>
                  </a:lnTo>
                  <a:lnTo>
                    <a:pt x="79178" y="103069"/>
                  </a:lnTo>
                  <a:lnTo>
                    <a:pt x="43268" y="112038"/>
                  </a:lnTo>
                  <a:lnTo>
                    <a:pt x="3766" y="11581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48" name="Group 247"/>
          <p:cNvGrpSpPr/>
          <p:nvPr/>
        </p:nvGrpSpPr>
        <p:grpSpPr>
          <a:xfrm>
            <a:off x="1600332" y="4337741"/>
            <a:ext cx="7843731" cy="1468602"/>
            <a:chOff x="1600332" y="4337741"/>
            <a:chExt cx="7843731" cy="1468602"/>
          </a:xfrm>
        </p:grpSpPr>
        <p:sp>
          <p:nvSpPr>
            <p:cNvPr id="149" name="Freeform 148"/>
            <p:cNvSpPr/>
            <p:nvPr/>
          </p:nvSpPr>
          <p:spPr>
            <a:xfrm>
              <a:off x="1600332" y="5043150"/>
              <a:ext cx="94757" cy="10530"/>
            </a:xfrm>
            <a:custGeom>
              <a:avLst/>
              <a:gdLst/>
              <a:ahLst/>
              <a:cxnLst/>
              <a:rect l="0" t="0" r="0" b="0"/>
              <a:pathLst>
                <a:path w="94757" h="10530">
                  <a:moveTo>
                    <a:pt x="0" y="10529"/>
                  </a:moveTo>
                  <a:lnTo>
                    <a:pt x="37478" y="2196"/>
                  </a:lnTo>
                  <a:lnTo>
                    <a:pt x="94756"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Freeform 149"/>
            <p:cNvSpPr/>
            <p:nvPr/>
          </p:nvSpPr>
          <p:spPr>
            <a:xfrm>
              <a:off x="1800373" y="4853637"/>
              <a:ext cx="208051" cy="312438"/>
            </a:xfrm>
            <a:custGeom>
              <a:avLst/>
              <a:gdLst/>
              <a:ahLst/>
              <a:cxnLst/>
              <a:rect l="0" t="0" r="0" b="0"/>
              <a:pathLst>
                <a:path w="208051" h="312438">
                  <a:moveTo>
                    <a:pt x="178985" y="0"/>
                  </a:moveTo>
                  <a:lnTo>
                    <a:pt x="193639" y="58617"/>
                  </a:lnTo>
                  <a:lnTo>
                    <a:pt x="206013" y="121197"/>
                  </a:lnTo>
                  <a:lnTo>
                    <a:pt x="208050" y="172521"/>
                  </a:lnTo>
                  <a:lnTo>
                    <a:pt x="201764" y="222433"/>
                  </a:lnTo>
                  <a:lnTo>
                    <a:pt x="186041" y="271925"/>
                  </a:lnTo>
                  <a:lnTo>
                    <a:pt x="180179" y="283059"/>
                  </a:lnTo>
                  <a:lnTo>
                    <a:pt x="164308" y="298549"/>
                  </a:lnTo>
                  <a:lnTo>
                    <a:pt x="155162" y="304318"/>
                  </a:lnTo>
                  <a:lnTo>
                    <a:pt x="114344" y="312437"/>
                  </a:lnTo>
                  <a:lnTo>
                    <a:pt x="70795" y="309253"/>
                  </a:lnTo>
                  <a:lnTo>
                    <a:pt x="48622" y="300833"/>
                  </a:lnTo>
                  <a:lnTo>
                    <a:pt x="30969" y="288122"/>
                  </a:lnTo>
                  <a:lnTo>
                    <a:pt x="10216" y="262404"/>
                  </a:lnTo>
                  <a:lnTo>
                    <a:pt x="0" y="23162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 name="Freeform 150"/>
            <p:cNvSpPr/>
            <p:nvPr/>
          </p:nvSpPr>
          <p:spPr>
            <a:xfrm>
              <a:off x="2084643" y="5011565"/>
              <a:ext cx="108382" cy="127102"/>
            </a:xfrm>
            <a:custGeom>
              <a:avLst/>
              <a:gdLst/>
              <a:ahLst/>
              <a:cxnLst/>
              <a:rect l="0" t="0" r="0" b="0"/>
              <a:pathLst>
                <a:path w="108382" h="127102">
                  <a:moveTo>
                    <a:pt x="21057" y="21057"/>
                  </a:moveTo>
                  <a:lnTo>
                    <a:pt x="5438" y="84484"/>
                  </a:lnTo>
                  <a:lnTo>
                    <a:pt x="7486" y="105399"/>
                  </a:lnTo>
                  <a:lnTo>
                    <a:pt x="13179" y="113550"/>
                  </a:lnTo>
                  <a:lnTo>
                    <a:pt x="31984" y="125726"/>
                  </a:lnTo>
                  <a:lnTo>
                    <a:pt x="42379" y="127101"/>
                  </a:lnTo>
                  <a:lnTo>
                    <a:pt x="63289" y="122390"/>
                  </a:lnTo>
                  <a:lnTo>
                    <a:pt x="81160" y="109377"/>
                  </a:lnTo>
                  <a:lnTo>
                    <a:pt x="95733" y="91896"/>
                  </a:lnTo>
                  <a:lnTo>
                    <a:pt x="106109" y="72428"/>
                  </a:lnTo>
                  <a:lnTo>
                    <a:pt x="108381" y="52078"/>
                  </a:lnTo>
                  <a:lnTo>
                    <a:pt x="107349" y="41737"/>
                  </a:lnTo>
                  <a:lnTo>
                    <a:pt x="96843" y="24009"/>
                  </a:lnTo>
                  <a:lnTo>
                    <a:pt x="89129" y="16006"/>
                  </a:lnTo>
                  <a:lnTo>
                    <a:pt x="68078" y="7114"/>
                  </a:lnTo>
                  <a:lnTo>
                    <a:pt x="33039" y="2108"/>
                  </a:lnTo>
                  <a:lnTo>
                    <a:pt x="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 name="Freeform 151"/>
            <p:cNvSpPr/>
            <p:nvPr/>
          </p:nvSpPr>
          <p:spPr>
            <a:xfrm>
              <a:off x="2263627" y="4990407"/>
              <a:ext cx="112996" cy="136973"/>
            </a:xfrm>
            <a:custGeom>
              <a:avLst/>
              <a:gdLst/>
              <a:ahLst/>
              <a:cxnLst/>
              <a:rect l="0" t="0" r="0" b="0"/>
              <a:pathLst>
                <a:path w="112996" h="136973">
                  <a:moveTo>
                    <a:pt x="0" y="52743"/>
                  </a:moveTo>
                  <a:lnTo>
                    <a:pt x="5589" y="69511"/>
                  </a:lnTo>
                  <a:lnTo>
                    <a:pt x="3476" y="102295"/>
                  </a:lnTo>
                  <a:lnTo>
                    <a:pt x="2317" y="105665"/>
                  </a:lnTo>
                  <a:lnTo>
                    <a:pt x="1545" y="103232"/>
                  </a:lnTo>
                  <a:lnTo>
                    <a:pt x="1856" y="88051"/>
                  </a:lnTo>
                  <a:lnTo>
                    <a:pt x="9779" y="54366"/>
                  </a:lnTo>
                  <a:lnTo>
                    <a:pt x="32824" y="14070"/>
                  </a:lnTo>
                  <a:lnTo>
                    <a:pt x="39430" y="5904"/>
                  </a:lnTo>
                  <a:lnTo>
                    <a:pt x="47344" y="1630"/>
                  </a:lnTo>
                  <a:lnTo>
                    <a:pt x="65495" y="0"/>
                  </a:lnTo>
                  <a:lnTo>
                    <a:pt x="82141" y="6295"/>
                  </a:lnTo>
                  <a:lnTo>
                    <a:pt x="89856" y="11250"/>
                  </a:lnTo>
                  <a:lnTo>
                    <a:pt x="101547" y="26113"/>
                  </a:lnTo>
                  <a:lnTo>
                    <a:pt x="106303" y="34990"/>
                  </a:lnTo>
                  <a:lnTo>
                    <a:pt x="112995" y="75429"/>
                  </a:lnTo>
                  <a:lnTo>
                    <a:pt x="105285" y="13697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Freeform 152"/>
            <p:cNvSpPr/>
            <p:nvPr/>
          </p:nvSpPr>
          <p:spPr>
            <a:xfrm>
              <a:off x="2474197" y="4954462"/>
              <a:ext cx="115815" cy="154070"/>
            </a:xfrm>
            <a:custGeom>
              <a:avLst/>
              <a:gdLst/>
              <a:ahLst/>
              <a:cxnLst/>
              <a:rect l="0" t="0" r="0" b="0"/>
              <a:pathLst>
                <a:path w="115815" h="154070">
                  <a:moveTo>
                    <a:pt x="0" y="67631"/>
                  </a:moveTo>
                  <a:lnTo>
                    <a:pt x="11178" y="89988"/>
                  </a:lnTo>
                  <a:lnTo>
                    <a:pt x="26025" y="104084"/>
                  </a:lnTo>
                  <a:lnTo>
                    <a:pt x="34898" y="109480"/>
                  </a:lnTo>
                  <a:lnTo>
                    <a:pt x="44322" y="109569"/>
                  </a:lnTo>
                  <a:lnTo>
                    <a:pt x="64152" y="100308"/>
                  </a:lnTo>
                  <a:lnTo>
                    <a:pt x="89458" y="80953"/>
                  </a:lnTo>
                  <a:lnTo>
                    <a:pt x="98251" y="57955"/>
                  </a:lnTo>
                  <a:lnTo>
                    <a:pt x="99819" y="30575"/>
                  </a:lnTo>
                  <a:lnTo>
                    <a:pt x="92717" y="6708"/>
                  </a:lnTo>
                  <a:lnTo>
                    <a:pt x="85208" y="1280"/>
                  </a:lnTo>
                  <a:lnTo>
                    <a:pt x="75523" y="0"/>
                  </a:lnTo>
                  <a:lnTo>
                    <a:pt x="64387" y="1487"/>
                  </a:lnTo>
                  <a:lnTo>
                    <a:pt x="45774" y="12498"/>
                  </a:lnTo>
                  <a:lnTo>
                    <a:pt x="22141" y="41547"/>
                  </a:lnTo>
                  <a:lnTo>
                    <a:pt x="9841" y="66567"/>
                  </a:lnTo>
                  <a:lnTo>
                    <a:pt x="4085" y="105790"/>
                  </a:lnTo>
                  <a:lnTo>
                    <a:pt x="6885" y="129045"/>
                  </a:lnTo>
                  <a:lnTo>
                    <a:pt x="12779" y="137819"/>
                  </a:lnTo>
                  <a:lnTo>
                    <a:pt x="31806" y="150689"/>
                  </a:lnTo>
                  <a:lnTo>
                    <a:pt x="52740" y="154069"/>
                  </a:lnTo>
                  <a:lnTo>
                    <a:pt x="115814" y="15185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 name="Freeform 153"/>
            <p:cNvSpPr/>
            <p:nvPr/>
          </p:nvSpPr>
          <p:spPr>
            <a:xfrm>
              <a:off x="2653181" y="4916808"/>
              <a:ext cx="105287" cy="158773"/>
            </a:xfrm>
            <a:custGeom>
              <a:avLst/>
              <a:gdLst/>
              <a:ahLst/>
              <a:cxnLst/>
              <a:rect l="0" t="0" r="0" b="0"/>
              <a:pathLst>
                <a:path w="105287" h="158773">
                  <a:moveTo>
                    <a:pt x="105286" y="0"/>
                  </a:moveTo>
                  <a:lnTo>
                    <a:pt x="51141" y="3120"/>
                  </a:lnTo>
                  <a:lnTo>
                    <a:pt x="37604" y="5590"/>
                  </a:lnTo>
                  <a:lnTo>
                    <a:pt x="27409" y="10745"/>
                  </a:lnTo>
                  <a:lnTo>
                    <a:pt x="12962" y="25833"/>
                  </a:lnTo>
                  <a:lnTo>
                    <a:pt x="10981" y="33600"/>
                  </a:lnTo>
                  <a:lnTo>
                    <a:pt x="12000" y="41117"/>
                  </a:lnTo>
                  <a:lnTo>
                    <a:pt x="15019" y="48468"/>
                  </a:lnTo>
                  <a:lnTo>
                    <a:pt x="64490" y="96779"/>
                  </a:lnTo>
                  <a:lnTo>
                    <a:pt x="95148" y="115763"/>
                  </a:lnTo>
                  <a:lnTo>
                    <a:pt x="100867" y="122799"/>
                  </a:lnTo>
                  <a:lnTo>
                    <a:pt x="103509" y="130999"/>
                  </a:lnTo>
                  <a:lnTo>
                    <a:pt x="104101" y="139975"/>
                  </a:lnTo>
                  <a:lnTo>
                    <a:pt x="98647" y="147129"/>
                  </a:lnTo>
                  <a:lnTo>
                    <a:pt x="76989" y="158198"/>
                  </a:lnTo>
                  <a:lnTo>
                    <a:pt x="14183" y="158772"/>
                  </a:lnTo>
                  <a:lnTo>
                    <a:pt x="0" y="15792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 name="Freeform 154"/>
            <p:cNvSpPr/>
            <p:nvPr/>
          </p:nvSpPr>
          <p:spPr>
            <a:xfrm>
              <a:off x="2895337" y="4880613"/>
              <a:ext cx="134882" cy="215181"/>
            </a:xfrm>
            <a:custGeom>
              <a:avLst/>
              <a:gdLst/>
              <a:ahLst/>
              <a:cxnLst/>
              <a:rect l="0" t="0" r="0" b="0"/>
              <a:pathLst>
                <a:path w="134882" h="215181">
                  <a:moveTo>
                    <a:pt x="0" y="194123"/>
                  </a:moveTo>
                  <a:lnTo>
                    <a:pt x="16811" y="174973"/>
                  </a:lnTo>
                  <a:lnTo>
                    <a:pt x="43909" y="120905"/>
                  </a:lnTo>
                  <a:lnTo>
                    <a:pt x="67728" y="69999"/>
                  </a:lnTo>
                  <a:lnTo>
                    <a:pt x="101913" y="6520"/>
                  </a:lnTo>
                  <a:lnTo>
                    <a:pt x="108886" y="1204"/>
                  </a:lnTo>
                  <a:lnTo>
                    <a:pt x="115875" y="0"/>
                  </a:lnTo>
                  <a:lnTo>
                    <a:pt x="122873" y="1537"/>
                  </a:lnTo>
                  <a:lnTo>
                    <a:pt x="127539" y="8410"/>
                  </a:lnTo>
                  <a:lnTo>
                    <a:pt x="134106" y="47200"/>
                  </a:lnTo>
                  <a:lnTo>
                    <a:pt x="134881" y="100288"/>
                  </a:lnTo>
                  <a:lnTo>
                    <a:pt x="125256" y="161333"/>
                  </a:lnTo>
                  <a:lnTo>
                    <a:pt x="115813" y="21518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 name="Freeform 155"/>
            <p:cNvSpPr/>
            <p:nvPr/>
          </p:nvSpPr>
          <p:spPr>
            <a:xfrm>
              <a:off x="2916394" y="4969451"/>
              <a:ext cx="42115" cy="10529"/>
            </a:xfrm>
            <a:custGeom>
              <a:avLst/>
              <a:gdLst/>
              <a:ahLst/>
              <a:cxnLst/>
              <a:rect l="0" t="0" r="0" b="0"/>
              <a:pathLst>
                <a:path w="42115" h="10529">
                  <a:moveTo>
                    <a:pt x="0" y="0"/>
                  </a:moveTo>
                  <a:lnTo>
                    <a:pt x="42114" y="1052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 name="Freeform 156"/>
            <p:cNvSpPr/>
            <p:nvPr/>
          </p:nvSpPr>
          <p:spPr>
            <a:xfrm>
              <a:off x="3098231" y="4924564"/>
              <a:ext cx="112962" cy="160730"/>
            </a:xfrm>
            <a:custGeom>
              <a:avLst/>
              <a:gdLst/>
              <a:ahLst/>
              <a:cxnLst/>
              <a:rect l="0" t="0" r="0" b="0"/>
              <a:pathLst>
                <a:path w="112962" h="160730">
                  <a:moveTo>
                    <a:pt x="112961" y="13302"/>
                  </a:moveTo>
                  <a:lnTo>
                    <a:pt x="101782" y="2123"/>
                  </a:lnTo>
                  <a:lnTo>
                    <a:pt x="94980" y="0"/>
                  </a:lnTo>
                  <a:lnTo>
                    <a:pt x="68639" y="2601"/>
                  </a:lnTo>
                  <a:lnTo>
                    <a:pt x="39777" y="11951"/>
                  </a:lnTo>
                  <a:lnTo>
                    <a:pt x="23503" y="22840"/>
                  </a:lnTo>
                  <a:lnTo>
                    <a:pt x="11591" y="41717"/>
                  </a:lnTo>
                  <a:lnTo>
                    <a:pt x="3566" y="65705"/>
                  </a:lnTo>
                  <a:lnTo>
                    <a:pt x="0" y="91964"/>
                  </a:lnTo>
                  <a:lnTo>
                    <a:pt x="4655" y="116113"/>
                  </a:lnTo>
                  <a:lnTo>
                    <a:pt x="9171" y="127466"/>
                  </a:lnTo>
                  <a:lnTo>
                    <a:pt x="26668" y="146320"/>
                  </a:lnTo>
                  <a:lnTo>
                    <a:pt x="37885" y="154623"/>
                  </a:lnTo>
                  <a:lnTo>
                    <a:pt x="59706" y="160729"/>
                  </a:lnTo>
                  <a:lnTo>
                    <a:pt x="78764" y="159543"/>
                  </a:lnTo>
                  <a:lnTo>
                    <a:pt x="102432" y="15017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 name="Freeform 157"/>
            <p:cNvSpPr/>
            <p:nvPr/>
          </p:nvSpPr>
          <p:spPr>
            <a:xfrm>
              <a:off x="3284891" y="4843109"/>
              <a:ext cx="52644" cy="231628"/>
            </a:xfrm>
            <a:custGeom>
              <a:avLst/>
              <a:gdLst/>
              <a:ahLst/>
              <a:cxnLst/>
              <a:rect l="0" t="0" r="0" b="0"/>
              <a:pathLst>
                <a:path w="52644" h="231628">
                  <a:moveTo>
                    <a:pt x="52643" y="0"/>
                  </a:moveTo>
                  <a:lnTo>
                    <a:pt x="34684" y="63450"/>
                  </a:lnTo>
                  <a:lnTo>
                    <a:pt x="24445" y="110957"/>
                  </a:lnTo>
                  <a:lnTo>
                    <a:pt x="14002" y="160908"/>
                  </a:lnTo>
                  <a:lnTo>
                    <a:pt x="3113" y="210942"/>
                  </a:lnTo>
                  <a:lnTo>
                    <a:pt x="0" y="23162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 name="Freeform 158"/>
            <p:cNvSpPr/>
            <p:nvPr/>
          </p:nvSpPr>
          <p:spPr>
            <a:xfrm>
              <a:off x="3253306" y="4948394"/>
              <a:ext cx="63172" cy="1"/>
            </a:xfrm>
            <a:custGeom>
              <a:avLst/>
              <a:gdLst/>
              <a:ahLst/>
              <a:cxnLst/>
              <a:rect l="0" t="0" r="0" b="0"/>
              <a:pathLst>
                <a:path w="63172" h="1">
                  <a:moveTo>
                    <a:pt x="0" y="0"/>
                  </a:moveTo>
                  <a:lnTo>
                    <a:pt x="63171"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Freeform 159"/>
            <p:cNvSpPr/>
            <p:nvPr/>
          </p:nvSpPr>
          <p:spPr>
            <a:xfrm>
              <a:off x="3509266" y="4784877"/>
              <a:ext cx="123067" cy="292634"/>
            </a:xfrm>
            <a:custGeom>
              <a:avLst/>
              <a:gdLst/>
              <a:ahLst/>
              <a:cxnLst/>
              <a:rect l="0" t="0" r="0" b="0"/>
              <a:pathLst>
                <a:path w="123067" h="292634">
                  <a:moveTo>
                    <a:pt x="123066" y="5590"/>
                  </a:moveTo>
                  <a:lnTo>
                    <a:pt x="106298" y="0"/>
                  </a:lnTo>
                  <a:lnTo>
                    <a:pt x="88707" y="3495"/>
                  </a:lnTo>
                  <a:lnTo>
                    <a:pt x="79103" y="7703"/>
                  </a:lnTo>
                  <a:lnTo>
                    <a:pt x="48819" y="35981"/>
                  </a:lnTo>
                  <a:lnTo>
                    <a:pt x="28797" y="68407"/>
                  </a:lnTo>
                  <a:lnTo>
                    <a:pt x="11551" y="125276"/>
                  </a:lnTo>
                  <a:lnTo>
                    <a:pt x="0" y="178970"/>
                  </a:lnTo>
                  <a:lnTo>
                    <a:pt x="2960" y="239619"/>
                  </a:lnTo>
                  <a:lnTo>
                    <a:pt x="11584" y="262071"/>
                  </a:lnTo>
                  <a:lnTo>
                    <a:pt x="17159" y="271333"/>
                  </a:lnTo>
                  <a:lnTo>
                    <a:pt x="32712" y="284745"/>
                  </a:lnTo>
                  <a:lnTo>
                    <a:pt x="41773" y="289959"/>
                  </a:lnTo>
                  <a:lnTo>
                    <a:pt x="58080" y="292633"/>
                  </a:lnTo>
                  <a:lnTo>
                    <a:pt x="80952" y="28985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Freeform 160"/>
            <p:cNvSpPr/>
            <p:nvPr/>
          </p:nvSpPr>
          <p:spPr>
            <a:xfrm>
              <a:off x="3727088" y="4811523"/>
              <a:ext cx="21058" cy="252686"/>
            </a:xfrm>
            <a:custGeom>
              <a:avLst/>
              <a:gdLst/>
              <a:ahLst/>
              <a:cxnLst/>
              <a:rect l="0" t="0" r="0" b="0"/>
              <a:pathLst>
                <a:path w="21058" h="252686">
                  <a:moveTo>
                    <a:pt x="21057" y="0"/>
                  </a:moveTo>
                  <a:lnTo>
                    <a:pt x="21057" y="48931"/>
                  </a:lnTo>
                  <a:lnTo>
                    <a:pt x="15468" y="102473"/>
                  </a:lnTo>
                  <a:lnTo>
                    <a:pt x="10335" y="162485"/>
                  </a:lnTo>
                  <a:lnTo>
                    <a:pt x="2388" y="217493"/>
                  </a:lnTo>
                  <a:lnTo>
                    <a:pt x="0" y="25268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 name="Freeform 161"/>
            <p:cNvSpPr/>
            <p:nvPr/>
          </p:nvSpPr>
          <p:spPr>
            <a:xfrm>
              <a:off x="3871357" y="4778335"/>
              <a:ext cx="108416" cy="191117"/>
            </a:xfrm>
            <a:custGeom>
              <a:avLst/>
              <a:gdLst/>
              <a:ahLst/>
              <a:cxnLst/>
              <a:rect l="0" t="0" r="0" b="0"/>
              <a:pathLst>
                <a:path w="108416" h="191117">
                  <a:moveTo>
                    <a:pt x="108415" y="12132"/>
                  </a:moveTo>
                  <a:lnTo>
                    <a:pt x="97237" y="953"/>
                  </a:lnTo>
                  <a:lnTo>
                    <a:pt x="90435" y="0"/>
                  </a:lnTo>
                  <a:lnTo>
                    <a:pt x="73518" y="5180"/>
                  </a:lnTo>
                  <a:lnTo>
                    <a:pt x="44263" y="21250"/>
                  </a:lnTo>
                  <a:lnTo>
                    <a:pt x="18957" y="52008"/>
                  </a:lnTo>
                  <a:lnTo>
                    <a:pt x="2230" y="90757"/>
                  </a:lnTo>
                  <a:lnTo>
                    <a:pt x="0" y="114926"/>
                  </a:lnTo>
                  <a:lnTo>
                    <a:pt x="1044" y="126285"/>
                  </a:lnTo>
                  <a:lnTo>
                    <a:pt x="5249" y="131518"/>
                  </a:lnTo>
                  <a:lnTo>
                    <a:pt x="11561" y="132666"/>
                  </a:lnTo>
                  <a:lnTo>
                    <a:pt x="19280" y="131092"/>
                  </a:lnTo>
                  <a:lnTo>
                    <a:pt x="34094" y="119985"/>
                  </a:lnTo>
                  <a:lnTo>
                    <a:pt x="68559" y="81490"/>
                  </a:lnTo>
                  <a:lnTo>
                    <a:pt x="90241" y="32617"/>
                  </a:lnTo>
                  <a:lnTo>
                    <a:pt x="93959" y="30468"/>
                  </a:lnTo>
                  <a:lnTo>
                    <a:pt x="97608" y="33714"/>
                  </a:lnTo>
                  <a:lnTo>
                    <a:pt x="101210" y="40558"/>
                  </a:lnTo>
                  <a:lnTo>
                    <a:pt x="102093" y="60640"/>
                  </a:lnTo>
                  <a:lnTo>
                    <a:pt x="93129" y="117250"/>
                  </a:lnTo>
                  <a:lnTo>
                    <a:pt x="94657" y="156361"/>
                  </a:lnTo>
                  <a:lnTo>
                    <a:pt x="108415" y="19111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 name="Freeform 162"/>
            <p:cNvSpPr/>
            <p:nvPr/>
          </p:nvSpPr>
          <p:spPr>
            <a:xfrm>
              <a:off x="4069728" y="4758881"/>
              <a:ext cx="96630" cy="173652"/>
            </a:xfrm>
            <a:custGeom>
              <a:avLst/>
              <a:gdLst/>
              <a:ahLst/>
              <a:cxnLst/>
              <a:rect l="0" t="0" r="0" b="0"/>
              <a:pathLst>
                <a:path w="96630" h="173652">
                  <a:moveTo>
                    <a:pt x="25858" y="0"/>
                  </a:moveTo>
                  <a:lnTo>
                    <a:pt x="7899" y="63450"/>
                  </a:lnTo>
                  <a:lnTo>
                    <a:pt x="0" y="109787"/>
                  </a:lnTo>
                  <a:lnTo>
                    <a:pt x="1887" y="139261"/>
                  </a:lnTo>
                  <a:lnTo>
                    <a:pt x="9745" y="161719"/>
                  </a:lnTo>
                  <a:lnTo>
                    <a:pt x="15116" y="170984"/>
                  </a:lnTo>
                  <a:lnTo>
                    <a:pt x="23376" y="173651"/>
                  </a:lnTo>
                  <a:lnTo>
                    <a:pt x="45032" y="167255"/>
                  </a:lnTo>
                  <a:lnTo>
                    <a:pt x="64015" y="152715"/>
                  </a:lnTo>
                  <a:lnTo>
                    <a:pt x="79082" y="134554"/>
                  </a:lnTo>
                  <a:lnTo>
                    <a:pt x="89677" y="114784"/>
                  </a:lnTo>
                  <a:lnTo>
                    <a:pt x="96629" y="78333"/>
                  </a:lnTo>
                  <a:lnTo>
                    <a:pt x="93100" y="43487"/>
                  </a:lnTo>
                  <a:lnTo>
                    <a:pt x="84599" y="24787"/>
                  </a:lnTo>
                  <a:lnTo>
                    <a:pt x="79057" y="16524"/>
                  </a:lnTo>
                  <a:lnTo>
                    <a:pt x="70682" y="11016"/>
                  </a:lnTo>
                  <a:close/>
                </a:path>
              </a:pathLst>
            </a:custGeom>
            <a:solidFill>
              <a:schemeClr val="accent1">
                <a:alpha val="0"/>
              </a:schemeClr>
            </a:solidFill>
            <a:ln w="38100" cap="flat" cmpd="sng" algn="ctr">
              <a:solidFill>
                <a:srgbClr val="0093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163"/>
            <p:cNvSpPr/>
            <p:nvPr/>
          </p:nvSpPr>
          <p:spPr>
            <a:xfrm>
              <a:off x="4253513" y="4706239"/>
              <a:ext cx="31587" cy="231628"/>
            </a:xfrm>
            <a:custGeom>
              <a:avLst/>
              <a:gdLst/>
              <a:ahLst/>
              <a:cxnLst/>
              <a:rect l="0" t="0" r="0" b="0"/>
              <a:pathLst>
                <a:path w="31587" h="231628">
                  <a:moveTo>
                    <a:pt x="31586" y="0"/>
                  </a:moveTo>
                  <a:lnTo>
                    <a:pt x="23252" y="48930"/>
                  </a:lnTo>
                  <a:lnTo>
                    <a:pt x="15902" y="108061"/>
                  </a:lnTo>
                  <a:lnTo>
                    <a:pt x="6532" y="156280"/>
                  </a:lnTo>
                  <a:lnTo>
                    <a:pt x="861" y="218470"/>
                  </a:lnTo>
                  <a:lnTo>
                    <a:pt x="0" y="23162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Freeform 164"/>
            <p:cNvSpPr/>
            <p:nvPr/>
          </p:nvSpPr>
          <p:spPr>
            <a:xfrm>
              <a:off x="4327213" y="4600954"/>
              <a:ext cx="150951" cy="294799"/>
            </a:xfrm>
            <a:custGeom>
              <a:avLst/>
              <a:gdLst/>
              <a:ahLst/>
              <a:cxnLst/>
              <a:rect l="0" t="0" r="0" b="0"/>
              <a:pathLst>
                <a:path w="150951" h="294799">
                  <a:moveTo>
                    <a:pt x="0" y="0"/>
                  </a:moveTo>
                  <a:lnTo>
                    <a:pt x="62257" y="53874"/>
                  </a:lnTo>
                  <a:lnTo>
                    <a:pt x="107236" y="108686"/>
                  </a:lnTo>
                  <a:lnTo>
                    <a:pt x="134773" y="163964"/>
                  </a:lnTo>
                  <a:lnTo>
                    <a:pt x="149247" y="204299"/>
                  </a:lnTo>
                  <a:lnTo>
                    <a:pt x="150950" y="228840"/>
                  </a:lnTo>
                  <a:lnTo>
                    <a:pt x="146637" y="250275"/>
                  </a:lnTo>
                  <a:lnTo>
                    <a:pt x="136921" y="267601"/>
                  </a:lnTo>
                  <a:lnTo>
                    <a:pt x="121685" y="279981"/>
                  </a:lnTo>
                  <a:lnTo>
                    <a:pt x="99616" y="290408"/>
                  </a:lnTo>
                  <a:lnTo>
                    <a:pt x="84227" y="29479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 name="Freeform 165"/>
            <p:cNvSpPr/>
            <p:nvPr/>
          </p:nvSpPr>
          <p:spPr>
            <a:xfrm>
              <a:off x="4600954" y="4832581"/>
              <a:ext cx="42114" cy="21057"/>
            </a:xfrm>
            <a:custGeom>
              <a:avLst/>
              <a:gdLst/>
              <a:ahLst/>
              <a:cxnLst/>
              <a:rect l="0" t="0" r="0" b="0"/>
              <a:pathLst>
                <a:path w="42114" h="21057">
                  <a:moveTo>
                    <a:pt x="0" y="0"/>
                  </a:moveTo>
                  <a:lnTo>
                    <a:pt x="11178" y="11178"/>
                  </a:lnTo>
                  <a:lnTo>
                    <a:pt x="22905" y="16666"/>
                  </a:lnTo>
                  <a:lnTo>
                    <a:pt x="42113" y="210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 name="Freeform 166"/>
            <p:cNvSpPr/>
            <p:nvPr/>
          </p:nvSpPr>
          <p:spPr>
            <a:xfrm>
              <a:off x="4783366" y="4678249"/>
              <a:ext cx="172134" cy="276471"/>
            </a:xfrm>
            <a:custGeom>
              <a:avLst/>
              <a:gdLst/>
              <a:ahLst/>
              <a:cxnLst/>
              <a:rect l="0" t="0" r="0" b="0"/>
              <a:pathLst>
                <a:path w="172134" h="276471">
                  <a:moveTo>
                    <a:pt x="28157" y="27990"/>
                  </a:moveTo>
                  <a:lnTo>
                    <a:pt x="29327" y="78422"/>
                  </a:lnTo>
                  <a:lnTo>
                    <a:pt x="34223" y="132230"/>
                  </a:lnTo>
                  <a:lnTo>
                    <a:pt x="29702" y="192989"/>
                  </a:lnTo>
                  <a:lnTo>
                    <a:pt x="25496" y="248064"/>
                  </a:lnTo>
                  <a:lnTo>
                    <a:pt x="22873" y="265953"/>
                  </a:lnTo>
                  <a:lnTo>
                    <a:pt x="18785" y="274369"/>
                  </a:lnTo>
                  <a:lnTo>
                    <a:pt x="13721" y="276470"/>
                  </a:lnTo>
                  <a:lnTo>
                    <a:pt x="8004" y="274362"/>
                  </a:lnTo>
                  <a:lnTo>
                    <a:pt x="4194" y="265937"/>
                  </a:lnTo>
                  <a:lnTo>
                    <a:pt x="0" y="220545"/>
                  </a:lnTo>
                  <a:lnTo>
                    <a:pt x="5647" y="162642"/>
                  </a:lnTo>
                  <a:lnTo>
                    <a:pt x="15898" y="103372"/>
                  </a:lnTo>
                  <a:lnTo>
                    <a:pt x="39731" y="43356"/>
                  </a:lnTo>
                  <a:lnTo>
                    <a:pt x="54358" y="21951"/>
                  </a:lnTo>
                  <a:lnTo>
                    <a:pt x="72557" y="8538"/>
                  </a:lnTo>
                  <a:lnTo>
                    <a:pt x="108123" y="0"/>
                  </a:lnTo>
                  <a:lnTo>
                    <a:pt x="131548" y="4241"/>
                  </a:lnTo>
                  <a:lnTo>
                    <a:pt x="142708" y="8648"/>
                  </a:lnTo>
                  <a:lnTo>
                    <a:pt x="158228" y="22903"/>
                  </a:lnTo>
                  <a:lnTo>
                    <a:pt x="164004" y="31617"/>
                  </a:lnTo>
                  <a:lnTo>
                    <a:pt x="172133" y="66239"/>
                  </a:lnTo>
                  <a:lnTo>
                    <a:pt x="167796" y="86324"/>
                  </a:lnTo>
                  <a:lnTo>
                    <a:pt x="149081" y="113904"/>
                  </a:lnTo>
                  <a:lnTo>
                    <a:pt x="111315" y="149075"/>
                  </a:lnTo>
                  <a:lnTo>
                    <a:pt x="49215" y="17538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 name="Freeform 167"/>
            <p:cNvSpPr/>
            <p:nvPr/>
          </p:nvSpPr>
          <p:spPr>
            <a:xfrm>
              <a:off x="4969451" y="4727296"/>
              <a:ext cx="126343" cy="269214"/>
            </a:xfrm>
            <a:custGeom>
              <a:avLst/>
              <a:gdLst/>
              <a:ahLst/>
              <a:cxnLst/>
              <a:rect l="0" t="0" r="0" b="0"/>
              <a:pathLst>
                <a:path w="126343" h="269214">
                  <a:moveTo>
                    <a:pt x="0" y="0"/>
                  </a:moveTo>
                  <a:lnTo>
                    <a:pt x="14654" y="49551"/>
                  </a:lnTo>
                  <a:lnTo>
                    <a:pt x="19160" y="105668"/>
                  </a:lnTo>
                  <a:lnTo>
                    <a:pt x="20495" y="157391"/>
                  </a:lnTo>
                  <a:lnTo>
                    <a:pt x="15301" y="213530"/>
                  </a:lnTo>
                  <a:lnTo>
                    <a:pt x="5405" y="269213"/>
                  </a:lnTo>
                  <a:lnTo>
                    <a:pt x="5943" y="268382"/>
                  </a:lnTo>
                  <a:lnTo>
                    <a:pt x="20670" y="213893"/>
                  </a:lnTo>
                  <a:lnTo>
                    <a:pt x="54646" y="161010"/>
                  </a:lnTo>
                  <a:lnTo>
                    <a:pt x="64506" y="149454"/>
                  </a:lnTo>
                  <a:lnTo>
                    <a:pt x="74590" y="142920"/>
                  </a:lnTo>
                  <a:lnTo>
                    <a:pt x="95152" y="138779"/>
                  </a:lnTo>
                  <a:lnTo>
                    <a:pt x="103209" y="142822"/>
                  </a:lnTo>
                  <a:lnTo>
                    <a:pt x="115281" y="159792"/>
                  </a:lnTo>
                  <a:lnTo>
                    <a:pt x="123065" y="195654"/>
                  </a:lnTo>
                  <a:lnTo>
                    <a:pt x="125910" y="251080"/>
                  </a:lnTo>
                  <a:lnTo>
                    <a:pt x="126342" y="26321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 name="Freeform 168"/>
            <p:cNvSpPr/>
            <p:nvPr/>
          </p:nvSpPr>
          <p:spPr>
            <a:xfrm>
              <a:off x="5190549" y="4843109"/>
              <a:ext cx="10530" cy="136871"/>
            </a:xfrm>
            <a:custGeom>
              <a:avLst/>
              <a:gdLst/>
              <a:ahLst/>
              <a:cxnLst/>
              <a:rect l="0" t="0" r="0" b="0"/>
              <a:pathLst>
                <a:path w="10530" h="136871">
                  <a:moveTo>
                    <a:pt x="10529" y="0"/>
                  </a:moveTo>
                  <a:lnTo>
                    <a:pt x="7409" y="54144"/>
                  </a:lnTo>
                  <a:lnTo>
                    <a:pt x="1464" y="109091"/>
                  </a:lnTo>
                  <a:lnTo>
                    <a:pt x="0" y="13687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Freeform 169"/>
            <p:cNvSpPr/>
            <p:nvPr/>
          </p:nvSpPr>
          <p:spPr>
            <a:xfrm>
              <a:off x="5232664" y="4706239"/>
              <a:ext cx="1" cy="10529"/>
            </a:xfrm>
            <a:custGeom>
              <a:avLst/>
              <a:gdLst/>
              <a:ahLst/>
              <a:cxnLst/>
              <a:rect l="0" t="0" r="0" b="0"/>
              <a:pathLst>
                <a:path w="1" h="10529">
                  <a:moveTo>
                    <a:pt x="0" y="10528"/>
                  </a:moveTo>
                  <a:lnTo>
                    <a:pt x="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 name="Freeform 170"/>
            <p:cNvSpPr/>
            <p:nvPr/>
          </p:nvSpPr>
          <p:spPr>
            <a:xfrm>
              <a:off x="5301359" y="4674653"/>
              <a:ext cx="26062" cy="273742"/>
            </a:xfrm>
            <a:custGeom>
              <a:avLst/>
              <a:gdLst/>
              <a:ahLst/>
              <a:cxnLst/>
              <a:rect l="0" t="0" r="0" b="0"/>
              <a:pathLst>
                <a:path w="26062" h="273742">
                  <a:moveTo>
                    <a:pt x="26061" y="0"/>
                  </a:moveTo>
                  <a:lnTo>
                    <a:pt x="26061" y="52050"/>
                  </a:lnTo>
                  <a:lnTo>
                    <a:pt x="20472" y="111537"/>
                  </a:lnTo>
                  <a:lnTo>
                    <a:pt x="16996" y="162899"/>
                  </a:lnTo>
                  <a:lnTo>
                    <a:pt x="7416" y="225157"/>
                  </a:lnTo>
                  <a:lnTo>
                    <a:pt x="0" y="257786"/>
                  </a:lnTo>
                  <a:lnTo>
                    <a:pt x="498" y="263104"/>
                  </a:lnTo>
                  <a:lnTo>
                    <a:pt x="5004" y="27374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 name="Freeform 171"/>
            <p:cNvSpPr/>
            <p:nvPr/>
          </p:nvSpPr>
          <p:spPr>
            <a:xfrm>
              <a:off x="5390591" y="4822052"/>
              <a:ext cx="31586" cy="126343"/>
            </a:xfrm>
            <a:custGeom>
              <a:avLst/>
              <a:gdLst/>
              <a:ahLst/>
              <a:cxnLst/>
              <a:rect l="0" t="0" r="0" b="0"/>
              <a:pathLst>
                <a:path w="31586" h="126343">
                  <a:moveTo>
                    <a:pt x="31585" y="0"/>
                  </a:moveTo>
                  <a:lnTo>
                    <a:pt x="13627" y="62280"/>
                  </a:lnTo>
                  <a:lnTo>
                    <a:pt x="3038" y="106972"/>
                  </a:lnTo>
                  <a:lnTo>
                    <a:pt x="0" y="12634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 name="Freeform 172"/>
            <p:cNvSpPr/>
            <p:nvPr/>
          </p:nvSpPr>
          <p:spPr>
            <a:xfrm>
              <a:off x="5474819" y="4685181"/>
              <a:ext cx="12701" cy="12701"/>
            </a:xfrm>
            <a:custGeom>
              <a:avLst/>
              <a:gdLst/>
              <a:ahLst/>
              <a:cxnLst/>
              <a:rect l="0" t="0" r="0" b="0"/>
              <a:pathLst>
                <a:path w="12701" h="12701">
                  <a:moveTo>
                    <a:pt x="0" y="0"/>
                  </a:moveTo>
                  <a:lnTo>
                    <a:pt x="12700" y="127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 name="Freeform 173"/>
            <p:cNvSpPr/>
            <p:nvPr/>
          </p:nvSpPr>
          <p:spPr>
            <a:xfrm>
              <a:off x="5507868" y="4752773"/>
              <a:ext cx="140492" cy="237736"/>
            </a:xfrm>
            <a:custGeom>
              <a:avLst/>
              <a:gdLst/>
              <a:ahLst/>
              <a:cxnLst/>
              <a:rect l="0" t="0" r="0" b="0"/>
              <a:pathLst>
                <a:path w="140492" h="237736">
                  <a:moveTo>
                    <a:pt x="9065" y="237735"/>
                  </a:moveTo>
                  <a:lnTo>
                    <a:pt x="0" y="179118"/>
                  </a:lnTo>
                  <a:lnTo>
                    <a:pt x="10182" y="116282"/>
                  </a:lnTo>
                  <a:lnTo>
                    <a:pt x="23323" y="61796"/>
                  </a:lnTo>
                  <a:lnTo>
                    <a:pt x="39286" y="33657"/>
                  </a:lnTo>
                  <a:lnTo>
                    <a:pt x="58834" y="10501"/>
                  </a:lnTo>
                  <a:lnTo>
                    <a:pt x="81877" y="2211"/>
                  </a:lnTo>
                  <a:lnTo>
                    <a:pt x="96211" y="0"/>
                  </a:lnTo>
                  <a:lnTo>
                    <a:pt x="108106" y="2036"/>
                  </a:lnTo>
                  <a:lnTo>
                    <a:pt x="127563" y="13657"/>
                  </a:lnTo>
                  <a:lnTo>
                    <a:pt x="133687" y="22839"/>
                  </a:lnTo>
                  <a:lnTo>
                    <a:pt x="140491" y="45520"/>
                  </a:lnTo>
                  <a:lnTo>
                    <a:pt x="137277" y="68078"/>
                  </a:lnTo>
                  <a:lnTo>
                    <a:pt x="122313" y="97389"/>
                  </a:lnTo>
                  <a:lnTo>
                    <a:pt x="108530" y="112188"/>
                  </a:lnTo>
                  <a:lnTo>
                    <a:pt x="90707" y="122665"/>
                  </a:lnTo>
                  <a:lnTo>
                    <a:pt x="71086" y="124982"/>
                  </a:lnTo>
                  <a:lnTo>
                    <a:pt x="40650" y="12192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 name="Freeform 174"/>
            <p:cNvSpPr/>
            <p:nvPr/>
          </p:nvSpPr>
          <p:spPr>
            <a:xfrm>
              <a:off x="5708381" y="4745594"/>
              <a:ext cx="137406" cy="192448"/>
            </a:xfrm>
            <a:custGeom>
              <a:avLst/>
              <a:gdLst/>
              <a:ahLst/>
              <a:cxnLst/>
              <a:rect l="0" t="0" r="0" b="0"/>
              <a:pathLst>
                <a:path w="137406" h="192448">
                  <a:moveTo>
                    <a:pt x="29650" y="76458"/>
                  </a:moveTo>
                  <a:lnTo>
                    <a:pt x="21317" y="133722"/>
                  </a:lnTo>
                  <a:lnTo>
                    <a:pt x="13966" y="189025"/>
                  </a:lnTo>
                  <a:lnTo>
                    <a:pt x="11006" y="192447"/>
                  </a:lnTo>
                  <a:lnTo>
                    <a:pt x="7862" y="190049"/>
                  </a:lnTo>
                  <a:lnTo>
                    <a:pt x="4596" y="183771"/>
                  </a:lnTo>
                  <a:lnTo>
                    <a:pt x="0" y="146989"/>
                  </a:lnTo>
                  <a:lnTo>
                    <a:pt x="9816" y="99046"/>
                  </a:lnTo>
                  <a:lnTo>
                    <a:pt x="27543" y="53385"/>
                  </a:lnTo>
                  <a:lnTo>
                    <a:pt x="53203" y="21398"/>
                  </a:lnTo>
                  <a:lnTo>
                    <a:pt x="83032" y="2692"/>
                  </a:lnTo>
                  <a:lnTo>
                    <a:pt x="103678" y="0"/>
                  </a:lnTo>
                  <a:lnTo>
                    <a:pt x="114097" y="919"/>
                  </a:lnTo>
                  <a:lnTo>
                    <a:pt x="122213" y="5042"/>
                  </a:lnTo>
                  <a:lnTo>
                    <a:pt x="134350" y="18981"/>
                  </a:lnTo>
                  <a:lnTo>
                    <a:pt x="137405" y="43114"/>
                  </a:lnTo>
                  <a:lnTo>
                    <a:pt x="136582" y="57738"/>
                  </a:lnTo>
                  <a:lnTo>
                    <a:pt x="126309" y="80226"/>
                  </a:lnTo>
                  <a:lnTo>
                    <a:pt x="110044" y="96850"/>
                  </a:lnTo>
                  <a:lnTo>
                    <a:pt x="91117" y="108138"/>
                  </a:lnTo>
                  <a:lnTo>
                    <a:pt x="71007" y="110815"/>
                  </a:lnTo>
                  <a:lnTo>
                    <a:pt x="40179" y="10804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 name="Freeform 175"/>
            <p:cNvSpPr/>
            <p:nvPr/>
          </p:nvSpPr>
          <p:spPr>
            <a:xfrm>
              <a:off x="5938073" y="4748352"/>
              <a:ext cx="17765" cy="136872"/>
            </a:xfrm>
            <a:custGeom>
              <a:avLst/>
              <a:gdLst/>
              <a:ahLst/>
              <a:cxnLst/>
              <a:rect l="0" t="0" r="0" b="0"/>
              <a:pathLst>
                <a:path w="17765" h="136872">
                  <a:moveTo>
                    <a:pt x="10528" y="0"/>
                  </a:moveTo>
                  <a:lnTo>
                    <a:pt x="17764" y="27556"/>
                  </a:lnTo>
                  <a:lnTo>
                    <a:pt x="17286" y="83779"/>
                  </a:lnTo>
                  <a:lnTo>
                    <a:pt x="9411" y="116851"/>
                  </a:lnTo>
                  <a:lnTo>
                    <a:pt x="0" y="13687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 name="Freeform 176"/>
            <p:cNvSpPr/>
            <p:nvPr/>
          </p:nvSpPr>
          <p:spPr>
            <a:xfrm>
              <a:off x="6072170" y="4691008"/>
              <a:ext cx="298474" cy="162630"/>
            </a:xfrm>
            <a:custGeom>
              <a:avLst/>
              <a:gdLst/>
              <a:ahLst/>
              <a:cxnLst/>
              <a:rect l="0" t="0" r="0" b="0"/>
              <a:pathLst>
                <a:path w="298474" h="162630">
                  <a:moveTo>
                    <a:pt x="13302" y="57344"/>
                  </a:moveTo>
                  <a:lnTo>
                    <a:pt x="10962" y="98202"/>
                  </a:lnTo>
                  <a:lnTo>
                    <a:pt x="2123" y="125026"/>
                  </a:lnTo>
                  <a:lnTo>
                    <a:pt x="0" y="127032"/>
                  </a:lnTo>
                  <a:lnTo>
                    <a:pt x="761" y="110543"/>
                  </a:lnTo>
                  <a:lnTo>
                    <a:pt x="18945" y="72977"/>
                  </a:lnTo>
                  <a:lnTo>
                    <a:pt x="46559" y="43389"/>
                  </a:lnTo>
                  <a:lnTo>
                    <a:pt x="57700" y="38682"/>
                  </a:lnTo>
                  <a:lnTo>
                    <a:pt x="82557" y="36572"/>
                  </a:lnTo>
                  <a:lnTo>
                    <a:pt x="92227" y="39987"/>
                  </a:lnTo>
                  <a:lnTo>
                    <a:pt x="106092" y="53139"/>
                  </a:lnTo>
                  <a:lnTo>
                    <a:pt x="124524" y="104650"/>
                  </a:lnTo>
                  <a:lnTo>
                    <a:pt x="132144" y="128672"/>
                  </a:lnTo>
                  <a:lnTo>
                    <a:pt x="139323" y="136482"/>
                  </a:lnTo>
                  <a:lnTo>
                    <a:pt x="159778" y="145159"/>
                  </a:lnTo>
                  <a:lnTo>
                    <a:pt x="171784" y="143964"/>
                  </a:lnTo>
                  <a:lnTo>
                    <a:pt x="208698" y="126683"/>
                  </a:lnTo>
                  <a:lnTo>
                    <a:pt x="236663" y="103886"/>
                  </a:lnTo>
                  <a:lnTo>
                    <a:pt x="281751" y="42041"/>
                  </a:lnTo>
                  <a:lnTo>
                    <a:pt x="298473" y="6407"/>
                  </a:lnTo>
                  <a:lnTo>
                    <a:pt x="298173" y="1159"/>
                  </a:lnTo>
                  <a:lnTo>
                    <a:pt x="294462" y="0"/>
                  </a:lnTo>
                  <a:lnTo>
                    <a:pt x="288479" y="1568"/>
                  </a:lnTo>
                  <a:lnTo>
                    <a:pt x="263292" y="20541"/>
                  </a:lnTo>
                  <a:lnTo>
                    <a:pt x="233602" y="53979"/>
                  </a:lnTo>
                  <a:lnTo>
                    <a:pt x="222347" y="80025"/>
                  </a:lnTo>
                  <a:lnTo>
                    <a:pt x="219346" y="93522"/>
                  </a:lnTo>
                  <a:lnTo>
                    <a:pt x="222250" y="117877"/>
                  </a:lnTo>
                  <a:lnTo>
                    <a:pt x="226300" y="129285"/>
                  </a:lnTo>
                  <a:lnTo>
                    <a:pt x="233679" y="138060"/>
                  </a:lnTo>
                  <a:lnTo>
                    <a:pt x="254357" y="150930"/>
                  </a:lnTo>
                  <a:lnTo>
                    <a:pt x="297571" y="16262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 name="Freeform 177"/>
            <p:cNvSpPr/>
            <p:nvPr/>
          </p:nvSpPr>
          <p:spPr>
            <a:xfrm>
              <a:off x="6664539" y="4622011"/>
              <a:ext cx="284270" cy="187228"/>
            </a:xfrm>
            <a:custGeom>
              <a:avLst/>
              <a:gdLst/>
              <a:ahLst/>
              <a:cxnLst/>
              <a:rect l="0" t="0" r="0" b="0"/>
              <a:pathLst>
                <a:path w="284270" h="187228">
                  <a:moveTo>
                    <a:pt x="0" y="31585"/>
                  </a:moveTo>
                  <a:lnTo>
                    <a:pt x="9065" y="90202"/>
                  </a:lnTo>
                  <a:lnTo>
                    <a:pt x="11409" y="150442"/>
                  </a:lnTo>
                  <a:lnTo>
                    <a:pt x="15989" y="175657"/>
                  </a:lnTo>
                  <a:lnTo>
                    <a:pt x="21188" y="182615"/>
                  </a:lnTo>
                  <a:lnTo>
                    <a:pt x="28163" y="186084"/>
                  </a:lnTo>
                  <a:lnTo>
                    <a:pt x="36323" y="187227"/>
                  </a:lnTo>
                  <a:lnTo>
                    <a:pt x="44103" y="184479"/>
                  </a:lnTo>
                  <a:lnTo>
                    <a:pt x="58985" y="172068"/>
                  </a:lnTo>
                  <a:lnTo>
                    <a:pt x="87604" y="119863"/>
                  </a:lnTo>
                  <a:lnTo>
                    <a:pt x="122815" y="60382"/>
                  </a:lnTo>
                  <a:lnTo>
                    <a:pt x="128670" y="57802"/>
                  </a:lnTo>
                  <a:lnTo>
                    <a:pt x="133743" y="59592"/>
                  </a:lnTo>
                  <a:lnTo>
                    <a:pt x="138295" y="64294"/>
                  </a:lnTo>
                  <a:lnTo>
                    <a:pt x="143352" y="81997"/>
                  </a:lnTo>
                  <a:lnTo>
                    <a:pt x="156442" y="143812"/>
                  </a:lnTo>
                  <a:lnTo>
                    <a:pt x="167405" y="166861"/>
                  </a:lnTo>
                  <a:lnTo>
                    <a:pt x="177115" y="173242"/>
                  </a:lnTo>
                  <a:lnTo>
                    <a:pt x="203500" y="177212"/>
                  </a:lnTo>
                  <a:lnTo>
                    <a:pt x="215215" y="173123"/>
                  </a:lnTo>
                  <a:lnTo>
                    <a:pt x="234472" y="156102"/>
                  </a:lnTo>
                  <a:lnTo>
                    <a:pt x="258466" y="120212"/>
                  </a:lnTo>
                  <a:lnTo>
                    <a:pt x="277960" y="58927"/>
                  </a:lnTo>
                  <a:lnTo>
                    <a:pt x="284269"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 name="Freeform 178"/>
            <p:cNvSpPr/>
            <p:nvPr/>
          </p:nvSpPr>
          <p:spPr>
            <a:xfrm>
              <a:off x="6389600" y="4674653"/>
              <a:ext cx="96559" cy="157929"/>
            </a:xfrm>
            <a:custGeom>
              <a:avLst/>
              <a:gdLst/>
              <a:ahLst/>
              <a:cxnLst/>
              <a:rect l="0" t="0" r="0" b="0"/>
              <a:pathLst>
                <a:path w="96559" h="157929">
                  <a:moveTo>
                    <a:pt x="32784" y="0"/>
                  </a:moveTo>
                  <a:lnTo>
                    <a:pt x="16016" y="11178"/>
                  </a:lnTo>
                  <a:lnTo>
                    <a:pt x="4665" y="26025"/>
                  </a:lnTo>
                  <a:lnTo>
                    <a:pt x="0" y="34898"/>
                  </a:lnTo>
                  <a:lnTo>
                    <a:pt x="399" y="41982"/>
                  </a:lnTo>
                  <a:lnTo>
                    <a:pt x="4176" y="47876"/>
                  </a:lnTo>
                  <a:lnTo>
                    <a:pt x="18899" y="57543"/>
                  </a:lnTo>
                  <a:lnTo>
                    <a:pt x="74225" y="76930"/>
                  </a:lnTo>
                  <a:lnTo>
                    <a:pt x="89417" y="90343"/>
                  </a:lnTo>
                  <a:lnTo>
                    <a:pt x="95105" y="98833"/>
                  </a:lnTo>
                  <a:lnTo>
                    <a:pt x="96558" y="106833"/>
                  </a:lnTo>
                  <a:lnTo>
                    <a:pt x="95187" y="114506"/>
                  </a:lnTo>
                  <a:lnTo>
                    <a:pt x="91933" y="121961"/>
                  </a:lnTo>
                  <a:lnTo>
                    <a:pt x="75839" y="136483"/>
                  </a:lnTo>
                  <a:lnTo>
                    <a:pt x="53089" y="148397"/>
                  </a:lnTo>
                  <a:lnTo>
                    <a:pt x="1198" y="15792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 name="Freeform 179"/>
            <p:cNvSpPr/>
            <p:nvPr/>
          </p:nvSpPr>
          <p:spPr>
            <a:xfrm>
              <a:off x="7046289" y="4643067"/>
              <a:ext cx="92738" cy="140647"/>
            </a:xfrm>
            <a:custGeom>
              <a:avLst/>
              <a:gdLst/>
              <a:ahLst/>
              <a:cxnLst/>
              <a:rect l="0" t="0" r="0" b="0"/>
              <a:pathLst>
                <a:path w="92738" h="140647">
                  <a:moveTo>
                    <a:pt x="28861" y="0"/>
                  </a:moveTo>
                  <a:lnTo>
                    <a:pt x="13220" y="26387"/>
                  </a:lnTo>
                  <a:lnTo>
                    <a:pt x="2520" y="62281"/>
                  </a:lnTo>
                  <a:lnTo>
                    <a:pt x="0" y="101382"/>
                  </a:lnTo>
                  <a:lnTo>
                    <a:pt x="3556" y="124608"/>
                  </a:lnTo>
                  <a:lnTo>
                    <a:pt x="10821" y="132205"/>
                  </a:lnTo>
                  <a:lnTo>
                    <a:pt x="34491" y="140646"/>
                  </a:lnTo>
                  <a:lnTo>
                    <a:pt x="45483" y="140558"/>
                  </a:lnTo>
                  <a:lnTo>
                    <a:pt x="63935" y="134220"/>
                  </a:lnTo>
                  <a:lnTo>
                    <a:pt x="79934" y="117366"/>
                  </a:lnTo>
                  <a:lnTo>
                    <a:pt x="87476" y="106320"/>
                  </a:lnTo>
                  <a:lnTo>
                    <a:pt x="92737" y="78449"/>
                  </a:lnTo>
                  <a:lnTo>
                    <a:pt x="90006" y="50074"/>
                  </a:lnTo>
                  <a:lnTo>
                    <a:pt x="80994" y="29664"/>
                  </a:lnTo>
                  <a:lnTo>
                    <a:pt x="62950" y="15914"/>
                  </a:lnTo>
                  <a:lnTo>
                    <a:pt x="32723" y="4716"/>
                  </a:lnTo>
                  <a:lnTo>
                    <a:pt x="7804"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 name="Freeform 180"/>
            <p:cNvSpPr/>
            <p:nvPr/>
          </p:nvSpPr>
          <p:spPr>
            <a:xfrm>
              <a:off x="7212021" y="4590425"/>
              <a:ext cx="161221" cy="176794"/>
            </a:xfrm>
            <a:custGeom>
              <a:avLst/>
              <a:gdLst/>
              <a:ahLst/>
              <a:cxnLst/>
              <a:rect l="0" t="0" r="0" b="0"/>
              <a:pathLst>
                <a:path w="161221" h="176794">
                  <a:moveTo>
                    <a:pt x="0" y="105285"/>
                  </a:moveTo>
                  <a:lnTo>
                    <a:pt x="34329" y="166158"/>
                  </a:lnTo>
                  <a:lnTo>
                    <a:pt x="40433" y="173943"/>
                  </a:lnTo>
                  <a:lnTo>
                    <a:pt x="48013" y="176793"/>
                  </a:lnTo>
                  <a:lnTo>
                    <a:pt x="56575" y="176354"/>
                  </a:lnTo>
                  <a:lnTo>
                    <a:pt x="75447" y="168457"/>
                  </a:lnTo>
                  <a:lnTo>
                    <a:pt x="120983" y="130545"/>
                  </a:lnTo>
                  <a:lnTo>
                    <a:pt x="149373" y="86271"/>
                  </a:lnTo>
                  <a:lnTo>
                    <a:pt x="159195" y="64079"/>
                  </a:lnTo>
                  <a:lnTo>
                    <a:pt x="161220" y="42518"/>
                  </a:lnTo>
                  <a:lnTo>
                    <a:pt x="160123" y="31854"/>
                  </a:lnTo>
                  <a:lnTo>
                    <a:pt x="157052" y="23576"/>
                  </a:lnTo>
                  <a:lnTo>
                    <a:pt x="136871"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 name="Freeform 181"/>
            <p:cNvSpPr/>
            <p:nvPr/>
          </p:nvSpPr>
          <p:spPr>
            <a:xfrm>
              <a:off x="7543843" y="4590425"/>
              <a:ext cx="15619" cy="168457"/>
            </a:xfrm>
            <a:custGeom>
              <a:avLst/>
              <a:gdLst/>
              <a:ahLst/>
              <a:cxnLst/>
              <a:rect l="0" t="0" r="0" b="0"/>
              <a:pathLst>
                <a:path w="15619" h="168457">
                  <a:moveTo>
                    <a:pt x="15618" y="0"/>
                  </a:moveTo>
                  <a:lnTo>
                    <a:pt x="12499" y="57264"/>
                  </a:lnTo>
                  <a:lnTo>
                    <a:pt x="4165" y="106654"/>
                  </a:lnTo>
                  <a:lnTo>
                    <a:pt x="0" y="136309"/>
                  </a:lnTo>
                  <a:lnTo>
                    <a:pt x="5090" y="1684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 name="Freeform 182"/>
            <p:cNvSpPr/>
            <p:nvPr/>
          </p:nvSpPr>
          <p:spPr>
            <a:xfrm>
              <a:off x="7625884" y="4485140"/>
              <a:ext cx="123091" cy="273742"/>
            </a:xfrm>
            <a:custGeom>
              <a:avLst/>
              <a:gdLst/>
              <a:ahLst/>
              <a:cxnLst/>
              <a:rect l="0" t="0" r="0" b="0"/>
              <a:pathLst>
                <a:path w="123091" h="273742">
                  <a:moveTo>
                    <a:pt x="123090" y="0"/>
                  </a:moveTo>
                  <a:lnTo>
                    <a:pt x="123090" y="57264"/>
                  </a:lnTo>
                  <a:lnTo>
                    <a:pt x="123090" y="109774"/>
                  </a:lnTo>
                  <a:lnTo>
                    <a:pt x="123090" y="163547"/>
                  </a:lnTo>
                  <a:lnTo>
                    <a:pt x="121921" y="184992"/>
                  </a:lnTo>
                  <a:lnTo>
                    <a:pt x="119971" y="184159"/>
                  </a:lnTo>
                  <a:lnTo>
                    <a:pt x="113516" y="173095"/>
                  </a:lnTo>
                  <a:lnTo>
                    <a:pt x="83687" y="140067"/>
                  </a:lnTo>
                  <a:lnTo>
                    <a:pt x="75765" y="136662"/>
                  </a:lnTo>
                  <a:lnTo>
                    <a:pt x="57603" y="135998"/>
                  </a:lnTo>
                  <a:lnTo>
                    <a:pt x="27647" y="142201"/>
                  </a:lnTo>
                  <a:lnTo>
                    <a:pt x="19687" y="148613"/>
                  </a:lnTo>
                  <a:lnTo>
                    <a:pt x="7723" y="168216"/>
                  </a:lnTo>
                  <a:lnTo>
                    <a:pt x="0" y="205560"/>
                  </a:lnTo>
                  <a:lnTo>
                    <a:pt x="3301" y="240671"/>
                  </a:lnTo>
                  <a:lnTo>
                    <a:pt x="9306" y="249355"/>
                  </a:lnTo>
                  <a:lnTo>
                    <a:pt x="28456" y="262123"/>
                  </a:lnTo>
                  <a:lnTo>
                    <a:pt x="88300" y="272211"/>
                  </a:lnTo>
                  <a:lnTo>
                    <a:pt x="102033" y="27374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 name="Freeform 183"/>
            <p:cNvSpPr/>
            <p:nvPr/>
          </p:nvSpPr>
          <p:spPr>
            <a:xfrm>
              <a:off x="7917431" y="4579896"/>
              <a:ext cx="169327" cy="326744"/>
            </a:xfrm>
            <a:custGeom>
              <a:avLst/>
              <a:gdLst/>
              <a:ahLst/>
              <a:cxnLst/>
              <a:rect l="0" t="0" r="0" b="0"/>
              <a:pathLst>
                <a:path w="169327" h="326744">
                  <a:moveTo>
                    <a:pt x="147398" y="0"/>
                  </a:moveTo>
                  <a:lnTo>
                    <a:pt x="125042" y="5590"/>
                  </a:lnTo>
                  <a:lnTo>
                    <a:pt x="94371" y="25833"/>
                  </a:lnTo>
                  <a:lnTo>
                    <a:pt x="68646" y="65236"/>
                  </a:lnTo>
                  <a:lnTo>
                    <a:pt x="57385" y="113956"/>
                  </a:lnTo>
                  <a:lnTo>
                    <a:pt x="61653" y="123934"/>
                  </a:lnTo>
                  <a:lnTo>
                    <a:pt x="70347" y="129416"/>
                  </a:lnTo>
                  <a:lnTo>
                    <a:pt x="81993" y="131901"/>
                  </a:lnTo>
                  <a:lnTo>
                    <a:pt x="93267" y="130048"/>
                  </a:lnTo>
                  <a:lnTo>
                    <a:pt x="115151" y="118631"/>
                  </a:lnTo>
                  <a:lnTo>
                    <a:pt x="141613" y="86883"/>
                  </a:lnTo>
                  <a:lnTo>
                    <a:pt x="168006" y="42422"/>
                  </a:lnTo>
                  <a:lnTo>
                    <a:pt x="169326" y="42320"/>
                  </a:lnTo>
                  <a:lnTo>
                    <a:pt x="161334" y="99377"/>
                  </a:lnTo>
                  <a:lnTo>
                    <a:pt x="158936" y="145519"/>
                  </a:lnTo>
                  <a:lnTo>
                    <a:pt x="157056" y="199095"/>
                  </a:lnTo>
                  <a:lnTo>
                    <a:pt x="146533" y="253537"/>
                  </a:lnTo>
                  <a:lnTo>
                    <a:pt x="137655" y="279969"/>
                  </a:lnTo>
                  <a:lnTo>
                    <a:pt x="122011" y="303416"/>
                  </a:lnTo>
                  <a:lnTo>
                    <a:pt x="100241" y="319295"/>
                  </a:lnTo>
                  <a:lnTo>
                    <a:pt x="87883" y="325168"/>
                  </a:lnTo>
                  <a:lnTo>
                    <a:pt x="76136" y="326743"/>
                  </a:lnTo>
                  <a:lnTo>
                    <a:pt x="53725" y="322254"/>
                  </a:lnTo>
                  <a:lnTo>
                    <a:pt x="20317" y="301478"/>
                  </a:lnTo>
                  <a:lnTo>
                    <a:pt x="0" y="28427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 name="Freeform 184"/>
            <p:cNvSpPr/>
            <p:nvPr/>
          </p:nvSpPr>
          <p:spPr>
            <a:xfrm>
              <a:off x="8158055" y="4605893"/>
              <a:ext cx="117346" cy="152989"/>
            </a:xfrm>
            <a:custGeom>
              <a:avLst/>
              <a:gdLst/>
              <a:ahLst/>
              <a:cxnLst/>
              <a:rect l="0" t="0" r="0" b="0"/>
              <a:pathLst>
                <a:path w="117346" h="152989">
                  <a:moveTo>
                    <a:pt x="96288" y="5589"/>
                  </a:moveTo>
                  <a:lnTo>
                    <a:pt x="79520" y="0"/>
                  </a:lnTo>
                  <a:lnTo>
                    <a:pt x="58809" y="3495"/>
                  </a:lnTo>
                  <a:lnTo>
                    <a:pt x="27080" y="18617"/>
                  </a:lnTo>
                  <a:lnTo>
                    <a:pt x="18564" y="24803"/>
                  </a:lnTo>
                  <a:lnTo>
                    <a:pt x="5982" y="44154"/>
                  </a:lnTo>
                  <a:lnTo>
                    <a:pt x="989" y="55865"/>
                  </a:lnTo>
                  <a:lnTo>
                    <a:pt x="0" y="67183"/>
                  </a:lnTo>
                  <a:lnTo>
                    <a:pt x="5140" y="89116"/>
                  </a:lnTo>
                  <a:lnTo>
                    <a:pt x="10956" y="95199"/>
                  </a:lnTo>
                  <a:lnTo>
                    <a:pt x="18342" y="98085"/>
                  </a:lnTo>
                  <a:lnTo>
                    <a:pt x="26776" y="98838"/>
                  </a:lnTo>
                  <a:lnTo>
                    <a:pt x="42387" y="93437"/>
                  </a:lnTo>
                  <a:lnTo>
                    <a:pt x="57123" y="82067"/>
                  </a:lnTo>
                  <a:lnTo>
                    <a:pt x="77404" y="55935"/>
                  </a:lnTo>
                  <a:lnTo>
                    <a:pt x="87115" y="36154"/>
                  </a:lnTo>
                  <a:lnTo>
                    <a:pt x="90173" y="34154"/>
                  </a:lnTo>
                  <a:lnTo>
                    <a:pt x="92210" y="37501"/>
                  </a:lnTo>
                  <a:lnTo>
                    <a:pt x="93306" y="53697"/>
                  </a:lnTo>
                  <a:lnTo>
                    <a:pt x="86984" y="115635"/>
                  </a:lnTo>
                  <a:lnTo>
                    <a:pt x="90085" y="125746"/>
                  </a:lnTo>
                  <a:lnTo>
                    <a:pt x="95662" y="133657"/>
                  </a:lnTo>
                  <a:lnTo>
                    <a:pt x="117345" y="15298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 name="Freeform 185"/>
            <p:cNvSpPr/>
            <p:nvPr/>
          </p:nvSpPr>
          <p:spPr>
            <a:xfrm>
              <a:off x="8359627" y="4622011"/>
              <a:ext cx="21059" cy="126342"/>
            </a:xfrm>
            <a:custGeom>
              <a:avLst/>
              <a:gdLst/>
              <a:ahLst/>
              <a:cxnLst/>
              <a:rect l="0" t="0" r="0" b="0"/>
              <a:pathLst>
                <a:path w="21059" h="126342">
                  <a:moveTo>
                    <a:pt x="21058" y="0"/>
                  </a:moveTo>
                  <a:lnTo>
                    <a:pt x="12724" y="37477"/>
                  </a:lnTo>
                  <a:lnTo>
                    <a:pt x="3582" y="92976"/>
                  </a:lnTo>
                  <a:lnTo>
                    <a:pt x="0" y="12634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 name="Freeform 186"/>
            <p:cNvSpPr/>
            <p:nvPr/>
          </p:nvSpPr>
          <p:spPr>
            <a:xfrm>
              <a:off x="8449294" y="4607530"/>
              <a:ext cx="163019" cy="119767"/>
            </a:xfrm>
            <a:custGeom>
              <a:avLst/>
              <a:gdLst/>
              <a:ahLst/>
              <a:cxnLst/>
              <a:rect l="0" t="0" r="0" b="0"/>
              <a:pathLst>
                <a:path w="163019" h="119767">
                  <a:moveTo>
                    <a:pt x="15618" y="25009"/>
                  </a:moveTo>
                  <a:lnTo>
                    <a:pt x="12499" y="67701"/>
                  </a:lnTo>
                  <a:lnTo>
                    <a:pt x="0" y="112823"/>
                  </a:lnTo>
                  <a:lnTo>
                    <a:pt x="25066" y="49913"/>
                  </a:lnTo>
                  <a:lnTo>
                    <a:pt x="50003" y="15620"/>
                  </a:lnTo>
                  <a:lnTo>
                    <a:pt x="72625" y="3289"/>
                  </a:lnTo>
                  <a:lnTo>
                    <a:pt x="85208" y="0"/>
                  </a:lnTo>
                  <a:lnTo>
                    <a:pt x="95936" y="148"/>
                  </a:lnTo>
                  <a:lnTo>
                    <a:pt x="114096" y="6551"/>
                  </a:lnTo>
                  <a:lnTo>
                    <a:pt x="126846" y="23435"/>
                  </a:lnTo>
                  <a:lnTo>
                    <a:pt x="135242" y="47706"/>
                  </a:lnTo>
                  <a:lnTo>
                    <a:pt x="142309" y="89576"/>
                  </a:lnTo>
                  <a:lnTo>
                    <a:pt x="163018" y="11976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 name="Freeform 187"/>
            <p:cNvSpPr/>
            <p:nvPr/>
          </p:nvSpPr>
          <p:spPr>
            <a:xfrm>
              <a:off x="8917638" y="4537783"/>
              <a:ext cx="8334" cy="126343"/>
            </a:xfrm>
            <a:custGeom>
              <a:avLst/>
              <a:gdLst/>
              <a:ahLst/>
              <a:cxnLst/>
              <a:rect l="0" t="0" r="0" b="0"/>
              <a:pathLst>
                <a:path w="8334" h="126343">
                  <a:moveTo>
                    <a:pt x="0" y="0"/>
                  </a:moveTo>
                  <a:lnTo>
                    <a:pt x="8333" y="48930"/>
                  </a:lnTo>
                  <a:lnTo>
                    <a:pt x="6758" y="90537"/>
                  </a:lnTo>
                  <a:lnTo>
                    <a:pt x="0" y="12634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 name="Freeform 188"/>
            <p:cNvSpPr/>
            <p:nvPr/>
          </p:nvSpPr>
          <p:spPr>
            <a:xfrm>
              <a:off x="9046500" y="4484372"/>
              <a:ext cx="164500" cy="158696"/>
            </a:xfrm>
            <a:custGeom>
              <a:avLst/>
              <a:gdLst/>
              <a:ahLst/>
              <a:cxnLst/>
              <a:rect l="0" t="0" r="0" b="0"/>
              <a:pathLst>
                <a:path w="164500" h="158696">
                  <a:moveTo>
                    <a:pt x="29065" y="63939"/>
                  </a:moveTo>
                  <a:lnTo>
                    <a:pt x="11106" y="127367"/>
                  </a:lnTo>
                  <a:lnTo>
                    <a:pt x="4316" y="148281"/>
                  </a:lnTo>
                  <a:lnTo>
                    <a:pt x="2038" y="150583"/>
                  </a:lnTo>
                  <a:lnTo>
                    <a:pt x="518" y="147438"/>
                  </a:lnTo>
                  <a:lnTo>
                    <a:pt x="0" y="132635"/>
                  </a:lnTo>
                  <a:lnTo>
                    <a:pt x="3669" y="114358"/>
                  </a:lnTo>
                  <a:lnTo>
                    <a:pt x="36936" y="56691"/>
                  </a:lnTo>
                  <a:lnTo>
                    <a:pt x="57394" y="28387"/>
                  </a:lnTo>
                  <a:lnTo>
                    <a:pt x="89451" y="5182"/>
                  </a:lnTo>
                  <a:lnTo>
                    <a:pt x="112056" y="0"/>
                  </a:lnTo>
                  <a:lnTo>
                    <a:pt x="122996" y="256"/>
                  </a:lnTo>
                  <a:lnTo>
                    <a:pt x="132630" y="5106"/>
                  </a:lnTo>
                  <a:lnTo>
                    <a:pt x="149573" y="22973"/>
                  </a:lnTo>
                  <a:lnTo>
                    <a:pt x="158664" y="46512"/>
                  </a:lnTo>
                  <a:lnTo>
                    <a:pt x="164499" y="99751"/>
                  </a:lnTo>
                  <a:lnTo>
                    <a:pt x="159921" y="135771"/>
                  </a:lnTo>
                  <a:lnTo>
                    <a:pt x="154293" y="148507"/>
                  </a:lnTo>
                  <a:lnTo>
                    <a:pt x="144879" y="15869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 name="Freeform 189"/>
            <p:cNvSpPr/>
            <p:nvPr/>
          </p:nvSpPr>
          <p:spPr>
            <a:xfrm>
              <a:off x="9268064" y="4337741"/>
              <a:ext cx="154942" cy="291345"/>
            </a:xfrm>
            <a:custGeom>
              <a:avLst/>
              <a:gdLst/>
              <a:ahLst/>
              <a:cxnLst/>
              <a:rect l="0" t="0" r="0" b="0"/>
              <a:pathLst>
                <a:path w="154942" h="291345">
                  <a:moveTo>
                    <a:pt x="154941" y="0"/>
                  </a:moveTo>
                  <a:lnTo>
                    <a:pt x="154941" y="60384"/>
                  </a:lnTo>
                  <a:lnTo>
                    <a:pt x="154941" y="114988"/>
                  </a:lnTo>
                  <a:lnTo>
                    <a:pt x="149353" y="174662"/>
                  </a:lnTo>
                  <a:lnTo>
                    <a:pt x="144220" y="220461"/>
                  </a:lnTo>
                  <a:lnTo>
                    <a:pt x="141945" y="220674"/>
                  </a:lnTo>
                  <a:lnTo>
                    <a:pt x="136297" y="211551"/>
                  </a:lnTo>
                  <a:lnTo>
                    <a:pt x="114113" y="167199"/>
                  </a:lnTo>
                  <a:lnTo>
                    <a:pt x="98191" y="153079"/>
                  </a:lnTo>
                  <a:lnTo>
                    <a:pt x="89032" y="147677"/>
                  </a:lnTo>
                  <a:lnTo>
                    <a:pt x="66377" y="144793"/>
                  </a:lnTo>
                  <a:lnTo>
                    <a:pt x="43050" y="148581"/>
                  </a:lnTo>
                  <a:lnTo>
                    <a:pt x="24883" y="158062"/>
                  </a:lnTo>
                  <a:lnTo>
                    <a:pt x="12130" y="176315"/>
                  </a:lnTo>
                  <a:lnTo>
                    <a:pt x="3732" y="200025"/>
                  </a:lnTo>
                  <a:lnTo>
                    <a:pt x="0" y="226161"/>
                  </a:lnTo>
                  <a:lnTo>
                    <a:pt x="4580" y="250255"/>
                  </a:lnTo>
                  <a:lnTo>
                    <a:pt x="9077" y="261593"/>
                  </a:lnTo>
                  <a:lnTo>
                    <a:pt x="23432" y="277311"/>
                  </a:lnTo>
                  <a:lnTo>
                    <a:pt x="32174" y="283140"/>
                  </a:lnTo>
                  <a:lnTo>
                    <a:pt x="66834" y="291344"/>
                  </a:lnTo>
                  <a:lnTo>
                    <a:pt x="116607" y="286010"/>
                  </a:lnTo>
                  <a:lnTo>
                    <a:pt x="133885" y="28427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 name="Freeform 190"/>
            <p:cNvSpPr/>
            <p:nvPr/>
          </p:nvSpPr>
          <p:spPr>
            <a:xfrm>
              <a:off x="1845608" y="5211622"/>
              <a:ext cx="426163" cy="242141"/>
            </a:xfrm>
            <a:custGeom>
              <a:avLst/>
              <a:gdLst/>
              <a:ahLst/>
              <a:cxnLst/>
              <a:rect l="0" t="0" r="0" b="0"/>
              <a:pathLst>
                <a:path w="426163" h="242141">
                  <a:moveTo>
                    <a:pt x="17936" y="52627"/>
                  </a:moveTo>
                  <a:lnTo>
                    <a:pt x="3465" y="87419"/>
                  </a:lnTo>
                  <a:lnTo>
                    <a:pt x="0" y="132866"/>
                  </a:lnTo>
                  <a:lnTo>
                    <a:pt x="5863" y="182207"/>
                  </a:lnTo>
                  <a:lnTo>
                    <a:pt x="11790" y="212383"/>
                  </a:lnTo>
                  <a:lnTo>
                    <a:pt x="18518" y="221132"/>
                  </a:lnTo>
                  <a:lnTo>
                    <a:pt x="27683" y="225795"/>
                  </a:lnTo>
                  <a:lnTo>
                    <a:pt x="38472" y="227734"/>
                  </a:lnTo>
                  <a:lnTo>
                    <a:pt x="48004" y="224347"/>
                  </a:lnTo>
                  <a:lnTo>
                    <a:pt x="64835" y="208106"/>
                  </a:lnTo>
                  <a:lnTo>
                    <a:pt x="98750" y="149256"/>
                  </a:lnTo>
                  <a:lnTo>
                    <a:pt x="103398" y="138103"/>
                  </a:lnTo>
                  <a:lnTo>
                    <a:pt x="106496" y="135348"/>
                  </a:lnTo>
                  <a:lnTo>
                    <a:pt x="108562" y="138189"/>
                  </a:lnTo>
                  <a:lnTo>
                    <a:pt x="113196" y="152656"/>
                  </a:lnTo>
                  <a:lnTo>
                    <a:pt x="123055" y="170784"/>
                  </a:lnTo>
                  <a:lnTo>
                    <a:pt x="138355" y="184300"/>
                  </a:lnTo>
                  <a:lnTo>
                    <a:pt x="147349" y="189542"/>
                  </a:lnTo>
                  <a:lnTo>
                    <a:pt x="155684" y="190697"/>
                  </a:lnTo>
                  <a:lnTo>
                    <a:pt x="171184" y="185741"/>
                  </a:lnTo>
                  <a:lnTo>
                    <a:pt x="176253" y="177634"/>
                  </a:lnTo>
                  <a:lnTo>
                    <a:pt x="184389" y="125716"/>
                  </a:lnTo>
                  <a:lnTo>
                    <a:pt x="185996" y="70054"/>
                  </a:lnTo>
                  <a:lnTo>
                    <a:pt x="191864" y="33614"/>
                  </a:lnTo>
                  <a:lnTo>
                    <a:pt x="206601" y="6179"/>
                  </a:lnTo>
                  <a:lnTo>
                    <a:pt x="215072" y="1775"/>
                  </a:lnTo>
                  <a:lnTo>
                    <a:pt x="236964" y="0"/>
                  </a:lnTo>
                  <a:lnTo>
                    <a:pt x="247013" y="4674"/>
                  </a:lnTo>
                  <a:lnTo>
                    <a:pt x="264417" y="22346"/>
                  </a:lnTo>
                  <a:lnTo>
                    <a:pt x="293485" y="72988"/>
                  </a:lnTo>
                  <a:lnTo>
                    <a:pt x="306511" y="121181"/>
                  </a:lnTo>
                  <a:lnTo>
                    <a:pt x="308385" y="183629"/>
                  </a:lnTo>
                  <a:lnTo>
                    <a:pt x="306122" y="200927"/>
                  </a:lnTo>
                  <a:lnTo>
                    <a:pt x="307156" y="200626"/>
                  </a:lnTo>
                  <a:lnTo>
                    <a:pt x="323697" y="147783"/>
                  </a:lnTo>
                  <a:lnTo>
                    <a:pt x="342975" y="105348"/>
                  </a:lnTo>
                  <a:lnTo>
                    <a:pt x="362509" y="79297"/>
                  </a:lnTo>
                  <a:lnTo>
                    <a:pt x="370483" y="75086"/>
                  </a:lnTo>
                  <a:lnTo>
                    <a:pt x="388703" y="73527"/>
                  </a:lnTo>
                  <a:lnTo>
                    <a:pt x="396136" y="78259"/>
                  </a:lnTo>
                  <a:lnTo>
                    <a:pt x="407513" y="95994"/>
                  </a:lnTo>
                  <a:lnTo>
                    <a:pt x="420495" y="126698"/>
                  </a:lnTo>
                  <a:lnTo>
                    <a:pt x="426162" y="169200"/>
                  </a:lnTo>
                  <a:lnTo>
                    <a:pt x="419900" y="229300"/>
                  </a:lnTo>
                  <a:lnTo>
                    <a:pt x="418019" y="2421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 name="Freeform 191"/>
            <p:cNvSpPr/>
            <p:nvPr/>
          </p:nvSpPr>
          <p:spPr>
            <a:xfrm>
              <a:off x="2346894" y="5285306"/>
              <a:ext cx="116775" cy="126841"/>
            </a:xfrm>
            <a:custGeom>
              <a:avLst/>
              <a:gdLst/>
              <a:ahLst/>
              <a:cxnLst/>
              <a:rect l="0" t="0" r="0" b="0"/>
              <a:pathLst>
                <a:path w="116775" h="126841">
                  <a:moveTo>
                    <a:pt x="11490" y="0"/>
                  </a:moveTo>
                  <a:lnTo>
                    <a:pt x="30618" y="52705"/>
                  </a:lnTo>
                  <a:lnTo>
                    <a:pt x="41828" y="68658"/>
                  </a:lnTo>
                  <a:lnTo>
                    <a:pt x="49262" y="72678"/>
                  </a:lnTo>
                  <a:lnTo>
                    <a:pt x="66882" y="74025"/>
                  </a:lnTo>
                  <a:lnTo>
                    <a:pt x="74154" y="70407"/>
                  </a:lnTo>
                  <a:lnTo>
                    <a:pt x="85354" y="57028"/>
                  </a:lnTo>
                  <a:lnTo>
                    <a:pt x="87992" y="36265"/>
                  </a:lnTo>
                  <a:lnTo>
                    <a:pt x="87058" y="24176"/>
                  </a:lnTo>
                  <a:lnTo>
                    <a:pt x="82925" y="14948"/>
                  </a:lnTo>
                  <a:lnTo>
                    <a:pt x="68975" y="1574"/>
                  </a:lnTo>
                  <a:lnTo>
                    <a:pt x="60342" y="1049"/>
                  </a:lnTo>
                  <a:lnTo>
                    <a:pt x="41390" y="9825"/>
                  </a:lnTo>
                  <a:lnTo>
                    <a:pt x="16580" y="34496"/>
                  </a:lnTo>
                  <a:lnTo>
                    <a:pt x="0" y="69623"/>
                  </a:lnTo>
                  <a:lnTo>
                    <a:pt x="320" y="81510"/>
                  </a:lnTo>
                  <a:lnTo>
                    <a:pt x="10035" y="104077"/>
                  </a:lnTo>
                  <a:lnTo>
                    <a:pt x="26051" y="119566"/>
                  </a:lnTo>
                  <a:lnTo>
                    <a:pt x="35235" y="125334"/>
                  </a:lnTo>
                  <a:lnTo>
                    <a:pt x="44867" y="126840"/>
                  </a:lnTo>
                  <a:lnTo>
                    <a:pt x="64929" y="122274"/>
                  </a:lnTo>
                  <a:lnTo>
                    <a:pt x="102894" y="101448"/>
                  </a:lnTo>
                  <a:lnTo>
                    <a:pt x="116774" y="8422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 name="Freeform 192"/>
            <p:cNvSpPr/>
            <p:nvPr/>
          </p:nvSpPr>
          <p:spPr>
            <a:xfrm>
              <a:off x="2542120" y="5248405"/>
              <a:ext cx="120548" cy="184301"/>
            </a:xfrm>
            <a:custGeom>
              <a:avLst/>
              <a:gdLst/>
              <a:ahLst/>
              <a:cxnLst/>
              <a:rect l="0" t="0" r="0" b="0"/>
              <a:pathLst>
                <a:path w="120548" h="184301">
                  <a:moveTo>
                    <a:pt x="16305" y="36901"/>
                  </a:moveTo>
                  <a:lnTo>
                    <a:pt x="7972" y="74379"/>
                  </a:lnTo>
                  <a:lnTo>
                    <a:pt x="0" y="131264"/>
                  </a:lnTo>
                  <a:lnTo>
                    <a:pt x="755" y="131395"/>
                  </a:lnTo>
                  <a:lnTo>
                    <a:pt x="25726" y="72178"/>
                  </a:lnTo>
                  <a:lnTo>
                    <a:pt x="50402" y="16330"/>
                  </a:lnTo>
                  <a:lnTo>
                    <a:pt x="56584" y="5639"/>
                  </a:lnTo>
                  <a:lnTo>
                    <a:pt x="65384" y="852"/>
                  </a:lnTo>
                  <a:lnTo>
                    <a:pt x="75931" y="0"/>
                  </a:lnTo>
                  <a:lnTo>
                    <a:pt x="87641" y="1772"/>
                  </a:lnTo>
                  <a:lnTo>
                    <a:pt x="96618" y="6463"/>
                  </a:lnTo>
                  <a:lnTo>
                    <a:pt x="109711" y="21033"/>
                  </a:lnTo>
                  <a:lnTo>
                    <a:pt x="118070" y="65735"/>
                  </a:lnTo>
                  <a:lnTo>
                    <a:pt x="120547" y="123433"/>
                  </a:lnTo>
                  <a:lnTo>
                    <a:pt x="113119" y="179881"/>
                  </a:lnTo>
                  <a:lnTo>
                    <a:pt x="111061" y="1843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 name="Freeform 193"/>
            <p:cNvSpPr/>
            <p:nvPr/>
          </p:nvSpPr>
          <p:spPr>
            <a:xfrm>
              <a:off x="2842695" y="5169493"/>
              <a:ext cx="42114" cy="284270"/>
            </a:xfrm>
            <a:custGeom>
              <a:avLst/>
              <a:gdLst/>
              <a:ahLst/>
              <a:cxnLst/>
              <a:rect l="0" t="0" r="0" b="0"/>
              <a:pathLst>
                <a:path w="42114" h="284270">
                  <a:moveTo>
                    <a:pt x="42113" y="0"/>
                  </a:moveTo>
                  <a:lnTo>
                    <a:pt x="42113" y="58616"/>
                  </a:lnTo>
                  <a:lnTo>
                    <a:pt x="33708" y="111620"/>
                  </a:lnTo>
                  <a:lnTo>
                    <a:pt x="17364" y="167903"/>
                  </a:lnTo>
                  <a:lnTo>
                    <a:pt x="4643" y="226102"/>
                  </a:lnTo>
                  <a:lnTo>
                    <a:pt x="0" y="28426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5" name="Freeform 194"/>
            <p:cNvSpPr/>
            <p:nvPr/>
          </p:nvSpPr>
          <p:spPr>
            <a:xfrm>
              <a:off x="2811109" y="5201078"/>
              <a:ext cx="136871" cy="105286"/>
            </a:xfrm>
            <a:custGeom>
              <a:avLst/>
              <a:gdLst/>
              <a:ahLst/>
              <a:cxnLst/>
              <a:rect l="0" t="0" r="0" b="0"/>
              <a:pathLst>
                <a:path w="136871" h="105286">
                  <a:moveTo>
                    <a:pt x="136870" y="0"/>
                  </a:moveTo>
                  <a:lnTo>
                    <a:pt x="81211" y="42662"/>
                  </a:lnTo>
                  <a:lnTo>
                    <a:pt x="23912" y="89490"/>
                  </a:lnTo>
                  <a:lnTo>
                    <a:pt x="0" y="10528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 name="Freeform 195"/>
            <p:cNvSpPr/>
            <p:nvPr/>
          </p:nvSpPr>
          <p:spPr>
            <a:xfrm>
              <a:off x="2966268" y="5169493"/>
              <a:ext cx="118583" cy="231628"/>
            </a:xfrm>
            <a:custGeom>
              <a:avLst/>
              <a:gdLst/>
              <a:ahLst/>
              <a:cxnLst/>
              <a:rect l="0" t="0" r="0" b="0"/>
              <a:pathLst>
                <a:path w="118583" h="231628">
                  <a:moveTo>
                    <a:pt x="34354" y="0"/>
                  </a:moveTo>
                  <a:lnTo>
                    <a:pt x="25949" y="57668"/>
                  </a:lnTo>
                  <a:lnTo>
                    <a:pt x="17565" y="114962"/>
                  </a:lnTo>
                  <a:lnTo>
                    <a:pt x="7901" y="177429"/>
                  </a:lnTo>
                  <a:lnTo>
                    <a:pt x="370" y="195840"/>
                  </a:lnTo>
                  <a:lnTo>
                    <a:pt x="0" y="192561"/>
                  </a:lnTo>
                  <a:lnTo>
                    <a:pt x="3878" y="175659"/>
                  </a:lnTo>
                  <a:lnTo>
                    <a:pt x="31915" y="120314"/>
                  </a:lnTo>
                  <a:lnTo>
                    <a:pt x="57808" y="91151"/>
                  </a:lnTo>
                  <a:lnTo>
                    <a:pt x="67537" y="88843"/>
                  </a:lnTo>
                  <a:lnTo>
                    <a:pt x="77533" y="90814"/>
                  </a:lnTo>
                  <a:lnTo>
                    <a:pt x="87707" y="95638"/>
                  </a:lnTo>
                  <a:lnTo>
                    <a:pt x="94489" y="103532"/>
                  </a:lnTo>
                  <a:lnTo>
                    <a:pt x="102025" y="124783"/>
                  </a:lnTo>
                  <a:lnTo>
                    <a:pt x="108033" y="182619"/>
                  </a:lnTo>
                  <a:lnTo>
                    <a:pt x="118582" y="23162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7" name="Freeform 196"/>
            <p:cNvSpPr/>
            <p:nvPr/>
          </p:nvSpPr>
          <p:spPr>
            <a:xfrm>
              <a:off x="3169078" y="5203881"/>
              <a:ext cx="126343" cy="154743"/>
            </a:xfrm>
            <a:custGeom>
              <a:avLst/>
              <a:gdLst/>
              <a:ahLst/>
              <a:cxnLst/>
              <a:rect l="0" t="0" r="0" b="0"/>
              <a:pathLst>
                <a:path w="126343" h="154743">
                  <a:moveTo>
                    <a:pt x="0" y="39311"/>
                  </a:moveTo>
                  <a:lnTo>
                    <a:pt x="19128" y="93186"/>
                  </a:lnTo>
                  <a:lnTo>
                    <a:pt x="30338" y="113558"/>
                  </a:lnTo>
                  <a:lnTo>
                    <a:pt x="37773" y="119225"/>
                  </a:lnTo>
                  <a:lnTo>
                    <a:pt x="46239" y="121833"/>
                  </a:lnTo>
                  <a:lnTo>
                    <a:pt x="55392" y="122401"/>
                  </a:lnTo>
                  <a:lnTo>
                    <a:pt x="71802" y="116794"/>
                  </a:lnTo>
                  <a:lnTo>
                    <a:pt x="79454" y="112023"/>
                  </a:lnTo>
                  <a:lnTo>
                    <a:pt x="91075" y="94244"/>
                  </a:lnTo>
                  <a:lnTo>
                    <a:pt x="110649" y="38443"/>
                  </a:lnTo>
                  <a:lnTo>
                    <a:pt x="113518" y="12799"/>
                  </a:lnTo>
                  <a:lnTo>
                    <a:pt x="109604" y="5258"/>
                  </a:lnTo>
                  <a:lnTo>
                    <a:pt x="102315" y="1401"/>
                  </a:lnTo>
                  <a:lnTo>
                    <a:pt x="92776" y="0"/>
                  </a:lnTo>
                  <a:lnTo>
                    <a:pt x="84078" y="2575"/>
                  </a:lnTo>
                  <a:lnTo>
                    <a:pt x="68173" y="14795"/>
                  </a:lnTo>
                  <a:lnTo>
                    <a:pt x="51655" y="41405"/>
                  </a:lnTo>
                  <a:lnTo>
                    <a:pt x="36763" y="90244"/>
                  </a:lnTo>
                  <a:lnTo>
                    <a:pt x="33886" y="117320"/>
                  </a:lnTo>
                  <a:lnTo>
                    <a:pt x="38847" y="138712"/>
                  </a:lnTo>
                  <a:lnTo>
                    <a:pt x="43445" y="147693"/>
                  </a:lnTo>
                  <a:lnTo>
                    <a:pt x="51191" y="152509"/>
                  </a:lnTo>
                  <a:lnTo>
                    <a:pt x="72274" y="154742"/>
                  </a:lnTo>
                  <a:lnTo>
                    <a:pt x="91004" y="148715"/>
                  </a:lnTo>
                  <a:lnTo>
                    <a:pt x="126342" y="12353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 name="Freeform 197"/>
            <p:cNvSpPr/>
            <p:nvPr/>
          </p:nvSpPr>
          <p:spPr>
            <a:xfrm>
              <a:off x="3411233" y="5190549"/>
              <a:ext cx="31587" cy="157929"/>
            </a:xfrm>
            <a:custGeom>
              <a:avLst/>
              <a:gdLst/>
              <a:ahLst/>
              <a:cxnLst/>
              <a:rect l="0" t="0" r="0" b="0"/>
              <a:pathLst>
                <a:path w="31587" h="157929">
                  <a:moveTo>
                    <a:pt x="0" y="0"/>
                  </a:moveTo>
                  <a:lnTo>
                    <a:pt x="0" y="54145"/>
                  </a:lnTo>
                  <a:lnTo>
                    <a:pt x="0" y="109092"/>
                  </a:lnTo>
                  <a:lnTo>
                    <a:pt x="6239" y="130764"/>
                  </a:lnTo>
                  <a:lnTo>
                    <a:pt x="15641" y="145855"/>
                  </a:lnTo>
                  <a:lnTo>
                    <a:pt x="31586" y="15792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 name="Freeform 198"/>
            <p:cNvSpPr/>
            <p:nvPr/>
          </p:nvSpPr>
          <p:spPr>
            <a:xfrm>
              <a:off x="3379648" y="5180021"/>
              <a:ext cx="136871" cy="336913"/>
            </a:xfrm>
            <a:custGeom>
              <a:avLst/>
              <a:gdLst/>
              <a:ahLst/>
              <a:cxnLst/>
              <a:rect l="0" t="0" r="0" b="0"/>
              <a:pathLst>
                <a:path w="136871" h="336913">
                  <a:moveTo>
                    <a:pt x="136870" y="0"/>
                  </a:moveTo>
                  <a:lnTo>
                    <a:pt x="109336" y="57385"/>
                  </a:lnTo>
                  <a:lnTo>
                    <a:pt x="78659" y="120000"/>
                  </a:lnTo>
                  <a:lnTo>
                    <a:pt x="55052" y="172792"/>
                  </a:lnTo>
                  <a:lnTo>
                    <a:pt x="32365" y="233931"/>
                  </a:lnTo>
                  <a:lnTo>
                    <a:pt x="17702" y="288234"/>
                  </a:lnTo>
                  <a:lnTo>
                    <a:pt x="0" y="33691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 name="Freeform 199"/>
            <p:cNvSpPr/>
            <p:nvPr/>
          </p:nvSpPr>
          <p:spPr>
            <a:xfrm>
              <a:off x="3655823" y="5116850"/>
              <a:ext cx="115872" cy="263213"/>
            </a:xfrm>
            <a:custGeom>
              <a:avLst/>
              <a:gdLst/>
              <a:ahLst/>
              <a:cxnLst/>
              <a:rect l="0" t="0" r="0" b="0"/>
              <a:pathLst>
                <a:path w="115872" h="263213">
                  <a:moveTo>
                    <a:pt x="18623" y="0"/>
                  </a:moveTo>
                  <a:lnTo>
                    <a:pt x="18623" y="48931"/>
                  </a:lnTo>
                  <a:lnTo>
                    <a:pt x="15503" y="103015"/>
                  </a:lnTo>
                  <a:lnTo>
                    <a:pt x="7170" y="164664"/>
                  </a:lnTo>
                  <a:lnTo>
                    <a:pt x="411" y="216855"/>
                  </a:lnTo>
                  <a:lnTo>
                    <a:pt x="0" y="236760"/>
                  </a:lnTo>
                  <a:lnTo>
                    <a:pt x="25210" y="175139"/>
                  </a:lnTo>
                  <a:lnTo>
                    <a:pt x="62038" y="127662"/>
                  </a:lnTo>
                  <a:lnTo>
                    <a:pt x="72133" y="121373"/>
                  </a:lnTo>
                  <a:lnTo>
                    <a:pt x="92707" y="117505"/>
                  </a:lnTo>
                  <a:lnTo>
                    <a:pt x="100768" y="122790"/>
                  </a:lnTo>
                  <a:lnTo>
                    <a:pt x="112843" y="144261"/>
                  </a:lnTo>
                  <a:lnTo>
                    <a:pt x="115871" y="170181"/>
                  </a:lnTo>
                  <a:lnTo>
                    <a:pt x="113871" y="224948"/>
                  </a:lnTo>
                  <a:lnTo>
                    <a:pt x="113379" y="26321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1" name="Freeform 200"/>
            <p:cNvSpPr/>
            <p:nvPr/>
          </p:nvSpPr>
          <p:spPr>
            <a:xfrm>
              <a:off x="3871266" y="5180851"/>
              <a:ext cx="150621" cy="167627"/>
            </a:xfrm>
            <a:custGeom>
              <a:avLst/>
              <a:gdLst/>
              <a:ahLst/>
              <a:cxnLst/>
              <a:rect l="0" t="0" r="0" b="0"/>
              <a:pathLst>
                <a:path w="150621" h="167627">
                  <a:moveTo>
                    <a:pt x="76921" y="9698"/>
                  </a:moveTo>
                  <a:lnTo>
                    <a:pt x="18357" y="70375"/>
                  </a:lnTo>
                  <a:lnTo>
                    <a:pt x="2117" y="109305"/>
                  </a:lnTo>
                  <a:lnTo>
                    <a:pt x="0" y="133517"/>
                  </a:lnTo>
                  <a:lnTo>
                    <a:pt x="1074" y="144886"/>
                  </a:lnTo>
                  <a:lnTo>
                    <a:pt x="5299" y="150127"/>
                  </a:lnTo>
                  <a:lnTo>
                    <a:pt x="11626" y="151281"/>
                  </a:lnTo>
                  <a:lnTo>
                    <a:pt x="19353" y="149710"/>
                  </a:lnTo>
                  <a:lnTo>
                    <a:pt x="46995" y="130732"/>
                  </a:lnTo>
                  <a:lnTo>
                    <a:pt x="79372" y="77237"/>
                  </a:lnTo>
                  <a:lnTo>
                    <a:pt x="108297" y="20396"/>
                  </a:lnTo>
                  <a:lnTo>
                    <a:pt x="118942" y="415"/>
                  </a:lnTo>
                  <a:lnTo>
                    <a:pt x="120142" y="0"/>
                  </a:lnTo>
                  <a:lnTo>
                    <a:pt x="110799" y="57778"/>
                  </a:lnTo>
                  <a:lnTo>
                    <a:pt x="114548" y="117591"/>
                  </a:lnTo>
                  <a:lnTo>
                    <a:pt x="123280" y="139929"/>
                  </a:lnTo>
                  <a:lnTo>
                    <a:pt x="133790" y="155316"/>
                  </a:lnTo>
                  <a:lnTo>
                    <a:pt x="150620" y="16762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 name="Freeform 201"/>
            <p:cNvSpPr/>
            <p:nvPr/>
          </p:nvSpPr>
          <p:spPr>
            <a:xfrm>
              <a:off x="4084782" y="5053679"/>
              <a:ext cx="126618" cy="294799"/>
            </a:xfrm>
            <a:custGeom>
              <a:avLst/>
              <a:gdLst/>
              <a:ahLst/>
              <a:cxnLst/>
              <a:rect l="0" t="0" r="0" b="0"/>
              <a:pathLst>
                <a:path w="126618" h="294799">
                  <a:moveTo>
                    <a:pt x="126617" y="0"/>
                  </a:moveTo>
                  <a:lnTo>
                    <a:pt x="126617" y="57264"/>
                  </a:lnTo>
                  <a:lnTo>
                    <a:pt x="121028" y="118156"/>
                  </a:lnTo>
                  <a:lnTo>
                    <a:pt x="111963" y="172269"/>
                  </a:lnTo>
                  <a:lnTo>
                    <a:pt x="107457" y="232757"/>
                  </a:lnTo>
                  <a:lnTo>
                    <a:pt x="100533" y="278365"/>
                  </a:lnTo>
                  <a:lnTo>
                    <a:pt x="98699" y="281503"/>
                  </a:lnTo>
                  <a:lnTo>
                    <a:pt x="83793" y="220526"/>
                  </a:lnTo>
                  <a:lnTo>
                    <a:pt x="80520" y="210188"/>
                  </a:lnTo>
                  <a:lnTo>
                    <a:pt x="74829" y="202127"/>
                  </a:lnTo>
                  <a:lnTo>
                    <a:pt x="59146" y="190050"/>
                  </a:lnTo>
                  <a:lnTo>
                    <a:pt x="40478" y="187022"/>
                  </a:lnTo>
                  <a:lnTo>
                    <a:pt x="30587" y="187852"/>
                  </a:lnTo>
                  <a:lnTo>
                    <a:pt x="21653" y="193085"/>
                  </a:lnTo>
                  <a:lnTo>
                    <a:pt x="5487" y="211378"/>
                  </a:lnTo>
                  <a:lnTo>
                    <a:pt x="1410" y="221637"/>
                  </a:lnTo>
                  <a:lnTo>
                    <a:pt x="0" y="242395"/>
                  </a:lnTo>
                  <a:lnTo>
                    <a:pt x="6392" y="260199"/>
                  </a:lnTo>
                  <a:lnTo>
                    <a:pt x="11372" y="268223"/>
                  </a:lnTo>
                  <a:lnTo>
                    <a:pt x="26264" y="280257"/>
                  </a:lnTo>
                  <a:lnTo>
                    <a:pt x="48140" y="290489"/>
                  </a:lnTo>
                  <a:lnTo>
                    <a:pt x="63446" y="29479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3" name="Freeform 202"/>
            <p:cNvSpPr/>
            <p:nvPr/>
          </p:nvSpPr>
          <p:spPr>
            <a:xfrm>
              <a:off x="4468249" y="5137907"/>
              <a:ext cx="111648" cy="189514"/>
            </a:xfrm>
            <a:custGeom>
              <a:avLst/>
              <a:gdLst/>
              <a:ahLst/>
              <a:cxnLst/>
              <a:rect l="0" t="0" r="0" b="0"/>
              <a:pathLst>
                <a:path w="111648" h="189514">
                  <a:moveTo>
                    <a:pt x="90591" y="0"/>
                  </a:moveTo>
                  <a:lnTo>
                    <a:pt x="66544" y="17981"/>
                  </a:lnTo>
                  <a:lnTo>
                    <a:pt x="45121" y="46661"/>
                  </a:lnTo>
                  <a:lnTo>
                    <a:pt x="16921" y="104451"/>
                  </a:lnTo>
                  <a:lnTo>
                    <a:pt x="5206" y="132990"/>
                  </a:lnTo>
                  <a:lnTo>
                    <a:pt x="0" y="161272"/>
                  </a:lnTo>
                  <a:lnTo>
                    <a:pt x="3290" y="169516"/>
                  </a:lnTo>
                  <a:lnTo>
                    <a:pt x="10164" y="173842"/>
                  </a:lnTo>
                  <a:lnTo>
                    <a:pt x="19425" y="175556"/>
                  </a:lnTo>
                  <a:lnTo>
                    <a:pt x="26769" y="173189"/>
                  </a:lnTo>
                  <a:lnTo>
                    <a:pt x="32835" y="168102"/>
                  </a:lnTo>
                  <a:lnTo>
                    <a:pt x="38049" y="161201"/>
                  </a:lnTo>
                  <a:lnTo>
                    <a:pt x="55992" y="109268"/>
                  </a:lnTo>
                  <a:lnTo>
                    <a:pt x="77734" y="55855"/>
                  </a:lnTo>
                  <a:lnTo>
                    <a:pt x="83707" y="40032"/>
                  </a:lnTo>
                  <a:lnTo>
                    <a:pt x="83662" y="40726"/>
                  </a:lnTo>
                  <a:lnTo>
                    <a:pt x="81662" y="52025"/>
                  </a:lnTo>
                  <a:lnTo>
                    <a:pt x="80273" y="110562"/>
                  </a:lnTo>
                  <a:lnTo>
                    <a:pt x="91303" y="151432"/>
                  </a:lnTo>
                  <a:lnTo>
                    <a:pt x="111647" y="18951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4" name="Freeform 203"/>
            <p:cNvSpPr/>
            <p:nvPr/>
          </p:nvSpPr>
          <p:spPr>
            <a:xfrm>
              <a:off x="4746532" y="5106321"/>
              <a:ext cx="105786" cy="221100"/>
            </a:xfrm>
            <a:custGeom>
              <a:avLst/>
              <a:gdLst/>
              <a:ahLst/>
              <a:cxnLst/>
              <a:rect l="0" t="0" r="0" b="0"/>
              <a:pathLst>
                <a:path w="105786" h="221100">
                  <a:moveTo>
                    <a:pt x="86049" y="0"/>
                  </a:moveTo>
                  <a:lnTo>
                    <a:pt x="42086" y="20244"/>
                  </a:lnTo>
                  <a:lnTo>
                    <a:pt x="17390" y="44993"/>
                  </a:lnTo>
                  <a:lnTo>
                    <a:pt x="845" y="74553"/>
                  </a:lnTo>
                  <a:lnTo>
                    <a:pt x="0" y="84797"/>
                  </a:lnTo>
                  <a:lnTo>
                    <a:pt x="5301" y="105538"/>
                  </a:lnTo>
                  <a:lnTo>
                    <a:pt x="21694" y="123335"/>
                  </a:lnTo>
                  <a:lnTo>
                    <a:pt x="64758" y="148235"/>
                  </a:lnTo>
                  <a:lnTo>
                    <a:pt x="96508" y="160645"/>
                  </a:lnTo>
                  <a:lnTo>
                    <a:pt x="102380" y="166758"/>
                  </a:lnTo>
                  <a:lnTo>
                    <a:pt x="105125" y="174343"/>
                  </a:lnTo>
                  <a:lnTo>
                    <a:pt x="105785" y="182910"/>
                  </a:lnTo>
                  <a:lnTo>
                    <a:pt x="102716" y="189790"/>
                  </a:lnTo>
                  <a:lnTo>
                    <a:pt x="64991" y="22109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5" name="Freeform 204"/>
            <p:cNvSpPr/>
            <p:nvPr/>
          </p:nvSpPr>
          <p:spPr>
            <a:xfrm>
              <a:off x="4969451" y="5106321"/>
              <a:ext cx="31587" cy="200043"/>
            </a:xfrm>
            <a:custGeom>
              <a:avLst/>
              <a:gdLst/>
              <a:ahLst/>
              <a:cxnLst/>
              <a:rect l="0" t="0" r="0" b="0"/>
              <a:pathLst>
                <a:path w="31587" h="200043">
                  <a:moveTo>
                    <a:pt x="31586" y="0"/>
                  </a:moveTo>
                  <a:lnTo>
                    <a:pt x="28466" y="59359"/>
                  </a:lnTo>
                  <a:lnTo>
                    <a:pt x="16931" y="121300"/>
                  </a:lnTo>
                  <a:lnTo>
                    <a:pt x="3038" y="181224"/>
                  </a:lnTo>
                  <a:lnTo>
                    <a:pt x="0" y="20004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6" name="Freeform 205"/>
            <p:cNvSpPr/>
            <p:nvPr/>
          </p:nvSpPr>
          <p:spPr>
            <a:xfrm>
              <a:off x="4958923" y="5165820"/>
              <a:ext cx="294798" cy="130016"/>
            </a:xfrm>
            <a:custGeom>
              <a:avLst/>
              <a:gdLst/>
              <a:ahLst/>
              <a:cxnLst/>
              <a:rect l="0" t="0" r="0" b="0"/>
              <a:pathLst>
                <a:path w="294798" h="130016">
                  <a:moveTo>
                    <a:pt x="0" y="3673"/>
                  </a:moveTo>
                  <a:lnTo>
                    <a:pt x="58616" y="27392"/>
                  </a:lnTo>
                  <a:lnTo>
                    <a:pt x="112790" y="26468"/>
                  </a:lnTo>
                  <a:lnTo>
                    <a:pt x="165432" y="21953"/>
                  </a:lnTo>
                  <a:lnTo>
                    <a:pt x="209972" y="10143"/>
                  </a:lnTo>
                  <a:lnTo>
                    <a:pt x="213681" y="6816"/>
                  </a:lnTo>
                  <a:lnTo>
                    <a:pt x="212644" y="3429"/>
                  </a:lnTo>
                  <a:lnTo>
                    <a:pt x="208443" y="0"/>
                  </a:lnTo>
                  <a:lnTo>
                    <a:pt x="202133" y="1224"/>
                  </a:lnTo>
                  <a:lnTo>
                    <a:pt x="166789" y="28405"/>
                  </a:lnTo>
                  <a:lnTo>
                    <a:pt x="131602" y="67569"/>
                  </a:lnTo>
                  <a:lnTo>
                    <a:pt x="127508" y="77856"/>
                  </a:lnTo>
                  <a:lnTo>
                    <a:pt x="126080" y="98644"/>
                  </a:lnTo>
                  <a:lnTo>
                    <a:pt x="129677" y="106761"/>
                  </a:lnTo>
                  <a:lnTo>
                    <a:pt x="143032" y="118900"/>
                  </a:lnTo>
                  <a:lnTo>
                    <a:pt x="150336" y="120265"/>
                  </a:lnTo>
                  <a:lnTo>
                    <a:pt x="157546" y="118836"/>
                  </a:lnTo>
                  <a:lnTo>
                    <a:pt x="191517" y="99730"/>
                  </a:lnTo>
                  <a:lnTo>
                    <a:pt x="205221" y="83799"/>
                  </a:lnTo>
                  <a:lnTo>
                    <a:pt x="225073" y="41737"/>
                  </a:lnTo>
                  <a:lnTo>
                    <a:pt x="223966" y="55115"/>
                  </a:lnTo>
                  <a:lnTo>
                    <a:pt x="231176" y="85855"/>
                  </a:lnTo>
                  <a:lnTo>
                    <a:pt x="241565" y="102979"/>
                  </a:lnTo>
                  <a:lnTo>
                    <a:pt x="257101" y="115269"/>
                  </a:lnTo>
                  <a:lnTo>
                    <a:pt x="294797" y="13001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7" name="Freeform 206"/>
            <p:cNvSpPr/>
            <p:nvPr/>
          </p:nvSpPr>
          <p:spPr>
            <a:xfrm>
              <a:off x="5317363" y="5032622"/>
              <a:ext cx="111039" cy="231628"/>
            </a:xfrm>
            <a:custGeom>
              <a:avLst/>
              <a:gdLst/>
              <a:ahLst/>
              <a:cxnLst/>
              <a:rect l="0" t="0" r="0" b="0"/>
              <a:pathLst>
                <a:path w="111039" h="231628">
                  <a:moveTo>
                    <a:pt x="20585" y="0"/>
                  </a:moveTo>
                  <a:lnTo>
                    <a:pt x="13350" y="27556"/>
                  </a:lnTo>
                  <a:lnTo>
                    <a:pt x="7588" y="86898"/>
                  </a:lnTo>
                  <a:lnTo>
                    <a:pt x="1121" y="149356"/>
                  </a:lnTo>
                  <a:lnTo>
                    <a:pt x="590" y="153383"/>
                  </a:lnTo>
                  <a:lnTo>
                    <a:pt x="0" y="142259"/>
                  </a:lnTo>
                  <a:lnTo>
                    <a:pt x="5257" y="114291"/>
                  </a:lnTo>
                  <a:lnTo>
                    <a:pt x="19814" y="83777"/>
                  </a:lnTo>
                  <a:lnTo>
                    <a:pt x="35450" y="69210"/>
                  </a:lnTo>
                  <a:lnTo>
                    <a:pt x="44533" y="63687"/>
                  </a:lnTo>
                  <a:lnTo>
                    <a:pt x="63984" y="60671"/>
                  </a:lnTo>
                  <a:lnTo>
                    <a:pt x="74084" y="61504"/>
                  </a:lnTo>
                  <a:lnTo>
                    <a:pt x="91546" y="71789"/>
                  </a:lnTo>
                  <a:lnTo>
                    <a:pt x="99478" y="79445"/>
                  </a:lnTo>
                  <a:lnTo>
                    <a:pt x="108291" y="100429"/>
                  </a:lnTo>
                  <a:lnTo>
                    <a:pt x="111038" y="124184"/>
                  </a:lnTo>
                  <a:lnTo>
                    <a:pt x="108360" y="146440"/>
                  </a:lnTo>
                  <a:lnTo>
                    <a:pt x="89097" y="184289"/>
                  </a:lnTo>
                  <a:lnTo>
                    <a:pt x="61162" y="213962"/>
                  </a:lnTo>
                  <a:lnTo>
                    <a:pt x="40960" y="223775"/>
                  </a:lnTo>
                  <a:lnTo>
                    <a:pt x="10057" y="23162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8" name="Freeform 207"/>
            <p:cNvSpPr/>
            <p:nvPr/>
          </p:nvSpPr>
          <p:spPr>
            <a:xfrm>
              <a:off x="5474819" y="5064208"/>
              <a:ext cx="10529" cy="168457"/>
            </a:xfrm>
            <a:custGeom>
              <a:avLst/>
              <a:gdLst/>
              <a:ahLst/>
              <a:cxnLst/>
              <a:rect l="0" t="0" r="0" b="0"/>
              <a:pathLst>
                <a:path w="10529" h="168457">
                  <a:moveTo>
                    <a:pt x="10528" y="0"/>
                  </a:moveTo>
                  <a:lnTo>
                    <a:pt x="7409" y="48930"/>
                  </a:lnTo>
                  <a:lnTo>
                    <a:pt x="2195" y="96775"/>
                  </a:lnTo>
                  <a:lnTo>
                    <a:pt x="650" y="138638"/>
                  </a:lnTo>
                  <a:lnTo>
                    <a:pt x="0" y="1684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9" name="Freeform 208"/>
            <p:cNvSpPr/>
            <p:nvPr/>
          </p:nvSpPr>
          <p:spPr>
            <a:xfrm>
              <a:off x="5559047" y="5095398"/>
              <a:ext cx="115502" cy="158323"/>
            </a:xfrm>
            <a:custGeom>
              <a:avLst/>
              <a:gdLst/>
              <a:ahLst/>
              <a:cxnLst/>
              <a:rect l="0" t="0" r="0" b="0"/>
              <a:pathLst>
                <a:path w="115502" h="158323">
                  <a:moveTo>
                    <a:pt x="0" y="31981"/>
                  </a:moveTo>
                  <a:lnTo>
                    <a:pt x="19150" y="48791"/>
                  </a:lnTo>
                  <a:lnTo>
                    <a:pt x="40487" y="61289"/>
                  </a:lnTo>
                  <a:lnTo>
                    <a:pt x="65567" y="65284"/>
                  </a:lnTo>
                  <a:lnTo>
                    <a:pt x="89972" y="61990"/>
                  </a:lnTo>
                  <a:lnTo>
                    <a:pt x="108618" y="52727"/>
                  </a:lnTo>
                  <a:lnTo>
                    <a:pt x="113356" y="44641"/>
                  </a:lnTo>
                  <a:lnTo>
                    <a:pt x="115501" y="23179"/>
                  </a:lnTo>
                  <a:lnTo>
                    <a:pt x="112096" y="14415"/>
                  </a:lnTo>
                  <a:lnTo>
                    <a:pt x="98953" y="1557"/>
                  </a:lnTo>
                  <a:lnTo>
                    <a:pt x="90535" y="0"/>
                  </a:lnTo>
                  <a:lnTo>
                    <a:pt x="71823" y="4509"/>
                  </a:lnTo>
                  <a:lnTo>
                    <a:pt x="54928" y="17431"/>
                  </a:lnTo>
                  <a:lnTo>
                    <a:pt x="25018" y="54323"/>
                  </a:lnTo>
                  <a:lnTo>
                    <a:pt x="16968" y="77785"/>
                  </a:lnTo>
                  <a:lnTo>
                    <a:pt x="14822" y="90593"/>
                  </a:lnTo>
                  <a:lnTo>
                    <a:pt x="18676" y="111063"/>
                  </a:lnTo>
                  <a:lnTo>
                    <a:pt x="29357" y="127960"/>
                  </a:lnTo>
                  <a:lnTo>
                    <a:pt x="63171" y="15832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0" name="Freeform 209"/>
            <p:cNvSpPr/>
            <p:nvPr/>
          </p:nvSpPr>
          <p:spPr>
            <a:xfrm>
              <a:off x="5917016" y="5027033"/>
              <a:ext cx="136111" cy="247745"/>
            </a:xfrm>
            <a:custGeom>
              <a:avLst/>
              <a:gdLst/>
              <a:ahLst/>
              <a:cxnLst/>
              <a:rect l="0" t="0" r="0" b="0"/>
              <a:pathLst>
                <a:path w="136111" h="247745">
                  <a:moveTo>
                    <a:pt x="126342" y="5589"/>
                  </a:moveTo>
                  <a:lnTo>
                    <a:pt x="109574" y="0"/>
                  </a:lnTo>
                  <a:lnTo>
                    <a:pt x="102295" y="693"/>
                  </a:lnTo>
                  <a:lnTo>
                    <a:pt x="87968" y="7702"/>
                  </a:lnTo>
                  <a:lnTo>
                    <a:pt x="45643" y="53752"/>
                  </a:lnTo>
                  <a:lnTo>
                    <a:pt x="30161" y="81081"/>
                  </a:lnTo>
                  <a:lnTo>
                    <a:pt x="30636" y="88672"/>
                  </a:lnTo>
                  <a:lnTo>
                    <a:pt x="34461" y="94903"/>
                  </a:lnTo>
                  <a:lnTo>
                    <a:pt x="40522" y="100227"/>
                  </a:lnTo>
                  <a:lnTo>
                    <a:pt x="46901" y="101436"/>
                  </a:lnTo>
                  <a:lnTo>
                    <a:pt x="53494" y="99903"/>
                  </a:lnTo>
                  <a:lnTo>
                    <a:pt x="60229" y="96541"/>
                  </a:lnTo>
                  <a:lnTo>
                    <a:pt x="80887" y="75042"/>
                  </a:lnTo>
                  <a:lnTo>
                    <a:pt x="96236" y="46445"/>
                  </a:lnTo>
                  <a:lnTo>
                    <a:pt x="101592" y="42185"/>
                  </a:lnTo>
                  <a:lnTo>
                    <a:pt x="107502" y="41685"/>
                  </a:lnTo>
                  <a:lnTo>
                    <a:pt x="113782" y="43691"/>
                  </a:lnTo>
                  <a:lnTo>
                    <a:pt x="123879" y="55278"/>
                  </a:lnTo>
                  <a:lnTo>
                    <a:pt x="131097" y="73296"/>
                  </a:lnTo>
                  <a:lnTo>
                    <a:pt x="136110" y="136500"/>
                  </a:lnTo>
                  <a:lnTo>
                    <a:pt x="125467" y="177868"/>
                  </a:lnTo>
                  <a:lnTo>
                    <a:pt x="107495" y="214172"/>
                  </a:lnTo>
                  <a:lnTo>
                    <a:pt x="91060" y="230094"/>
                  </a:lnTo>
                  <a:lnTo>
                    <a:pt x="70887" y="239900"/>
                  </a:lnTo>
                  <a:lnTo>
                    <a:pt x="26047" y="246195"/>
                  </a:lnTo>
                  <a:lnTo>
                    <a:pt x="0" y="24774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1" name="Freeform 210"/>
            <p:cNvSpPr/>
            <p:nvPr/>
          </p:nvSpPr>
          <p:spPr>
            <a:xfrm>
              <a:off x="6096000" y="5053679"/>
              <a:ext cx="76230" cy="104616"/>
            </a:xfrm>
            <a:custGeom>
              <a:avLst/>
              <a:gdLst/>
              <a:ahLst/>
              <a:cxnLst/>
              <a:rect l="0" t="0" r="0" b="0"/>
              <a:pathLst>
                <a:path w="76230" h="104616">
                  <a:moveTo>
                    <a:pt x="0" y="0"/>
                  </a:moveTo>
                  <a:lnTo>
                    <a:pt x="3120" y="48931"/>
                  </a:lnTo>
                  <a:lnTo>
                    <a:pt x="9576" y="76729"/>
                  </a:lnTo>
                  <a:lnTo>
                    <a:pt x="20244" y="96883"/>
                  </a:lnTo>
                  <a:lnTo>
                    <a:pt x="27534" y="102023"/>
                  </a:lnTo>
                  <a:lnTo>
                    <a:pt x="35903" y="104281"/>
                  </a:lnTo>
                  <a:lnTo>
                    <a:pt x="44993" y="104615"/>
                  </a:lnTo>
                  <a:lnTo>
                    <a:pt x="52222" y="101329"/>
                  </a:lnTo>
                  <a:lnTo>
                    <a:pt x="63374" y="88319"/>
                  </a:lnTo>
                  <a:lnTo>
                    <a:pt x="76229" y="55674"/>
                  </a:lnTo>
                  <a:lnTo>
                    <a:pt x="74434" y="32933"/>
                  </a:lnTo>
                  <a:lnTo>
                    <a:pt x="70680" y="21955"/>
                  </a:lnTo>
                  <a:lnTo>
                    <a:pt x="63498" y="14637"/>
                  </a:lnTo>
                  <a:lnTo>
                    <a:pt x="43039" y="6506"/>
                  </a:lnTo>
                  <a:lnTo>
                    <a:pt x="24588" y="6011"/>
                  </a:lnTo>
                  <a:lnTo>
                    <a:pt x="0" y="1052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2" name="Freeform 211"/>
            <p:cNvSpPr/>
            <p:nvPr/>
          </p:nvSpPr>
          <p:spPr>
            <a:xfrm>
              <a:off x="6264456" y="5043150"/>
              <a:ext cx="31587" cy="157929"/>
            </a:xfrm>
            <a:custGeom>
              <a:avLst/>
              <a:gdLst/>
              <a:ahLst/>
              <a:cxnLst/>
              <a:rect l="0" t="0" r="0" b="0"/>
              <a:pathLst>
                <a:path w="31587" h="157929">
                  <a:moveTo>
                    <a:pt x="0" y="0"/>
                  </a:moveTo>
                  <a:lnTo>
                    <a:pt x="11453" y="48931"/>
                  </a:lnTo>
                  <a:lnTo>
                    <a:pt x="19160" y="108062"/>
                  </a:lnTo>
                  <a:lnTo>
                    <a:pt x="31586" y="15792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3" name="Freeform 212"/>
            <p:cNvSpPr/>
            <p:nvPr/>
          </p:nvSpPr>
          <p:spPr>
            <a:xfrm>
              <a:off x="6317099" y="5074736"/>
              <a:ext cx="73700" cy="84229"/>
            </a:xfrm>
            <a:custGeom>
              <a:avLst/>
              <a:gdLst/>
              <a:ahLst/>
              <a:cxnLst/>
              <a:rect l="0" t="0" r="0" b="0"/>
              <a:pathLst>
                <a:path w="73700" h="84229">
                  <a:moveTo>
                    <a:pt x="73699" y="0"/>
                  </a:moveTo>
                  <a:lnTo>
                    <a:pt x="24201" y="58563"/>
                  </a:lnTo>
                  <a:lnTo>
                    <a:pt x="0" y="8422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4" name="Freeform 213"/>
            <p:cNvSpPr/>
            <p:nvPr/>
          </p:nvSpPr>
          <p:spPr>
            <a:xfrm>
              <a:off x="8843938" y="4695710"/>
              <a:ext cx="600125" cy="10530"/>
            </a:xfrm>
            <a:custGeom>
              <a:avLst/>
              <a:gdLst/>
              <a:ahLst/>
              <a:cxnLst/>
              <a:rect l="0" t="0" r="0" b="0"/>
              <a:pathLst>
                <a:path w="600125" h="10530">
                  <a:moveTo>
                    <a:pt x="0" y="0"/>
                  </a:moveTo>
                  <a:lnTo>
                    <a:pt x="37478" y="8333"/>
                  </a:lnTo>
                  <a:lnTo>
                    <a:pt x="87924" y="9878"/>
                  </a:lnTo>
                  <a:lnTo>
                    <a:pt x="132664" y="10240"/>
                  </a:lnTo>
                  <a:lnTo>
                    <a:pt x="190736" y="9273"/>
                  </a:lnTo>
                  <a:lnTo>
                    <a:pt x="244987" y="3268"/>
                  </a:lnTo>
                  <a:lnTo>
                    <a:pt x="298106" y="2138"/>
                  </a:lnTo>
                  <a:lnTo>
                    <a:pt x="350891" y="7523"/>
                  </a:lnTo>
                  <a:lnTo>
                    <a:pt x="402405" y="8468"/>
                  </a:lnTo>
                  <a:lnTo>
                    <a:pt x="462327" y="5139"/>
                  </a:lnTo>
                  <a:lnTo>
                    <a:pt x="519223" y="9464"/>
                  </a:lnTo>
                  <a:lnTo>
                    <a:pt x="580213" y="10389"/>
                  </a:lnTo>
                  <a:lnTo>
                    <a:pt x="600124" y="1052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5" name="Freeform 214"/>
            <p:cNvSpPr/>
            <p:nvPr/>
          </p:nvSpPr>
          <p:spPr>
            <a:xfrm>
              <a:off x="8938695" y="4769410"/>
              <a:ext cx="473783" cy="10529"/>
            </a:xfrm>
            <a:custGeom>
              <a:avLst/>
              <a:gdLst/>
              <a:ahLst/>
              <a:cxnLst/>
              <a:rect l="0" t="0" r="0" b="0"/>
              <a:pathLst>
                <a:path w="473783" h="10529">
                  <a:moveTo>
                    <a:pt x="0" y="0"/>
                  </a:moveTo>
                  <a:lnTo>
                    <a:pt x="16768" y="5589"/>
                  </a:lnTo>
                  <a:lnTo>
                    <a:pt x="34358" y="5213"/>
                  </a:lnTo>
                  <a:lnTo>
                    <a:pt x="96604" y="1029"/>
                  </a:lnTo>
                  <a:lnTo>
                    <a:pt x="147296" y="305"/>
                  </a:lnTo>
                  <a:lnTo>
                    <a:pt x="197542" y="90"/>
                  </a:lnTo>
                  <a:lnTo>
                    <a:pt x="258516" y="17"/>
                  </a:lnTo>
                  <a:lnTo>
                    <a:pt x="315621" y="3"/>
                  </a:lnTo>
                  <a:lnTo>
                    <a:pt x="371961" y="0"/>
                  </a:lnTo>
                  <a:lnTo>
                    <a:pt x="426980" y="7235"/>
                  </a:lnTo>
                  <a:lnTo>
                    <a:pt x="473782" y="1052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6" name="Freeform 215"/>
            <p:cNvSpPr/>
            <p:nvPr/>
          </p:nvSpPr>
          <p:spPr>
            <a:xfrm>
              <a:off x="6401327" y="4906280"/>
              <a:ext cx="252685" cy="410612"/>
            </a:xfrm>
            <a:custGeom>
              <a:avLst/>
              <a:gdLst/>
              <a:ahLst/>
              <a:cxnLst/>
              <a:rect l="0" t="0" r="0" b="0"/>
              <a:pathLst>
                <a:path w="252685" h="410612">
                  <a:moveTo>
                    <a:pt x="252684" y="0"/>
                  </a:moveTo>
                  <a:lnTo>
                    <a:pt x="223375" y="58617"/>
                  </a:lnTo>
                  <a:lnTo>
                    <a:pt x="189350" y="115213"/>
                  </a:lnTo>
                  <a:lnTo>
                    <a:pt x="154396" y="175613"/>
                  </a:lnTo>
                  <a:lnTo>
                    <a:pt x="113730" y="236772"/>
                  </a:lnTo>
                  <a:lnTo>
                    <a:pt x="81693" y="290442"/>
                  </a:lnTo>
                  <a:lnTo>
                    <a:pt x="38690" y="351521"/>
                  </a:lnTo>
                  <a:lnTo>
                    <a:pt x="0" y="41061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7" name="Freeform 216"/>
            <p:cNvSpPr/>
            <p:nvPr/>
          </p:nvSpPr>
          <p:spPr>
            <a:xfrm>
              <a:off x="6506611" y="4864166"/>
              <a:ext cx="284271" cy="452726"/>
            </a:xfrm>
            <a:custGeom>
              <a:avLst/>
              <a:gdLst/>
              <a:ahLst/>
              <a:cxnLst/>
              <a:rect l="0" t="0" r="0" b="0"/>
              <a:pathLst>
                <a:path w="284271" h="452726">
                  <a:moveTo>
                    <a:pt x="284270" y="0"/>
                  </a:moveTo>
                  <a:lnTo>
                    <a:pt x="273525" y="26386"/>
                  </a:lnTo>
                  <a:lnTo>
                    <a:pt x="235802" y="88901"/>
                  </a:lnTo>
                  <a:lnTo>
                    <a:pt x="197010" y="149747"/>
                  </a:lnTo>
                  <a:lnTo>
                    <a:pt x="162918" y="204015"/>
                  </a:lnTo>
                  <a:lnTo>
                    <a:pt x="125249" y="259794"/>
                  </a:lnTo>
                  <a:lnTo>
                    <a:pt x="87132" y="315873"/>
                  </a:lnTo>
                  <a:lnTo>
                    <a:pt x="49516" y="377642"/>
                  </a:lnTo>
                  <a:lnTo>
                    <a:pt x="9393" y="438566"/>
                  </a:lnTo>
                  <a:lnTo>
                    <a:pt x="0" y="45272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8" name="Freeform 217"/>
            <p:cNvSpPr/>
            <p:nvPr/>
          </p:nvSpPr>
          <p:spPr>
            <a:xfrm>
              <a:off x="6843523" y="5064208"/>
              <a:ext cx="126343" cy="153497"/>
            </a:xfrm>
            <a:custGeom>
              <a:avLst/>
              <a:gdLst/>
              <a:ahLst/>
              <a:cxnLst/>
              <a:rect l="0" t="0" r="0" b="0"/>
              <a:pathLst>
                <a:path w="126343" h="153497">
                  <a:moveTo>
                    <a:pt x="0" y="52642"/>
                  </a:moveTo>
                  <a:lnTo>
                    <a:pt x="0" y="101573"/>
                  </a:lnTo>
                  <a:lnTo>
                    <a:pt x="2341" y="129371"/>
                  </a:lnTo>
                  <a:lnTo>
                    <a:pt x="11179" y="149525"/>
                  </a:lnTo>
                  <a:lnTo>
                    <a:pt x="19151" y="153496"/>
                  </a:lnTo>
                  <a:lnTo>
                    <a:pt x="40487" y="151668"/>
                  </a:lnTo>
                  <a:lnTo>
                    <a:pt x="59329" y="139938"/>
                  </a:lnTo>
                  <a:lnTo>
                    <a:pt x="90489" y="103811"/>
                  </a:lnTo>
                  <a:lnTo>
                    <a:pt x="114790" y="44114"/>
                  </a:lnTo>
                  <a:lnTo>
                    <a:pt x="126342"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9" name="Freeform 218"/>
            <p:cNvSpPr/>
            <p:nvPr/>
          </p:nvSpPr>
          <p:spPr>
            <a:xfrm>
              <a:off x="7033037" y="5169493"/>
              <a:ext cx="1" cy="42114"/>
            </a:xfrm>
            <a:custGeom>
              <a:avLst/>
              <a:gdLst/>
              <a:ahLst/>
              <a:cxnLst/>
              <a:rect l="0" t="0" r="0" b="0"/>
              <a:pathLst>
                <a:path w="1" h="42114">
                  <a:moveTo>
                    <a:pt x="0" y="42113"/>
                  </a:moveTo>
                  <a:lnTo>
                    <a:pt x="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0" name="Freeform 219"/>
            <p:cNvSpPr/>
            <p:nvPr/>
          </p:nvSpPr>
          <p:spPr>
            <a:xfrm>
              <a:off x="7064622" y="5069147"/>
              <a:ext cx="94758" cy="152989"/>
            </a:xfrm>
            <a:custGeom>
              <a:avLst/>
              <a:gdLst/>
              <a:ahLst/>
              <a:cxnLst/>
              <a:rect l="0" t="0" r="0" b="0"/>
              <a:pathLst>
                <a:path w="94758" h="152989">
                  <a:moveTo>
                    <a:pt x="0" y="5589"/>
                  </a:moveTo>
                  <a:lnTo>
                    <a:pt x="22357" y="0"/>
                  </a:lnTo>
                  <a:lnTo>
                    <a:pt x="32452" y="1863"/>
                  </a:lnTo>
                  <a:lnTo>
                    <a:pt x="53028" y="13292"/>
                  </a:lnTo>
                  <a:lnTo>
                    <a:pt x="78753" y="45046"/>
                  </a:lnTo>
                  <a:lnTo>
                    <a:pt x="90014" y="89680"/>
                  </a:lnTo>
                  <a:lnTo>
                    <a:pt x="94757" y="15298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1" name="Freeform 220"/>
            <p:cNvSpPr/>
            <p:nvPr/>
          </p:nvSpPr>
          <p:spPr>
            <a:xfrm>
              <a:off x="7243607" y="4958923"/>
              <a:ext cx="42114" cy="231627"/>
            </a:xfrm>
            <a:custGeom>
              <a:avLst/>
              <a:gdLst/>
              <a:ahLst/>
              <a:cxnLst/>
              <a:rect l="0" t="0" r="0" b="0"/>
              <a:pathLst>
                <a:path w="42114" h="231627">
                  <a:moveTo>
                    <a:pt x="42113" y="0"/>
                  </a:moveTo>
                  <a:lnTo>
                    <a:pt x="42113" y="60383"/>
                  </a:lnTo>
                  <a:lnTo>
                    <a:pt x="38994" y="114987"/>
                  </a:lnTo>
                  <a:lnTo>
                    <a:pt x="30661" y="165091"/>
                  </a:lnTo>
                  <a:lnTo>
                    <a:pt x="22985" y="192697"/>
                  </a:lnTo>
                  <a:lnTo>
                    <a:pt x="0" y="23162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2" name="Freeform 221"/>
            <p:cNvSpPr/>
            <p:nvPr/>
          </p:nvSpPr>
          <p:spPr>
            <a:xfrm>
              <a:off x="7222550" y="5053679"/>
              <a:ext cx="170459" cy="115815"/>
            </a:xfrm>
            <a:custGeom>
              <a:avLst/>
              <a:gdLst/>
              <a:ahLst/>
              <a:cxnLst/>
              <a:rect l="0" t="0" r="0" b="0"/>
              <a:pathLst>
                <a:path w="170459" h="115815">
                  <a:moveTo>
                    <a:pt x="0" y="0"/>
                  </a:moveTo>
                  <a:lnTo>
                    <a:pt x="58616" y="0"/>
                  </a:lnTo>
                  <a:lnTo>
                    <a:pt x="118856" y="1170"/>
                  </a:lnTo>
                  <a:lnTo>
                    <a:pt x="144071" y="5589"/>
                  </a:lnTo>
                  <a:lnTo>
                    <a:pt x="153369" y="10745"/>
                  </a:lnTo>
                  <a:lnTo>
                    <a:pt x="166820" y="25833"/>
                  </a:lnTo>
                  <a:lnTo>
                    <a:pt x="170458" y="47356"/>
                  </a:lnTo>
                  <a:lnTo>
                    <a:pt x="169048" y="82662"/>
                  </a:lnTo>
                  <a:lnTo>
                    <a:pt x="168455" y="11581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3" name="Freeform 222"/>
            <p:cNvSpPr/>
            <p:nvPr/>
          </p:nvSpPr>
          <p:spPr>
            <a:xfrm>
              <a:off x="7527876" y="4958923"/>
              <a:ext cx="31586" cy="231627"/>
            </a:xfrm>
            <a:custGeom>
              <a:avLst/>
              <a:gdLst/>
              <a:ahLst/>
              <a:cxnLst/>
              <a:rect l="0" t="0" r="0" b="0"/>
              <a:pathLst>
                <a:path w="31586" h="231627">
                  <a:moveTo>
                    <a:pt x="31585" y="0"/>
                  </a:moveTo>
                  <a:lnTo>
                    <a:pt x="28466" y="48931"/>
                  </a:lnTo>
                  <a:lnTo>
                    <a:pt x="20132" y="96776"/>
                  </a:lnTo>
                  <a:lnTo>
                    <a:pt x="13374" y="147997"/>
                  </a:lnTo>
                  <a:lnTo>
                    <a:pt x="5501" y="206528"/>
                  </a:lnTo>
                  <a:lnTo>
                    <a:pt x="0" y="23162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4" name="Freeform 223"/>
            <p:cNvSpPr/>
            <p:nvPr/>
          </p:nvSpPr>
          <p:spPr>
            <a:xfrm>
              <a:off x="7780560" y="4916808"/>
              <a:ext cx="52643" cy="242157"/>
            </a:xfrm>
            <a:custGeom>
              <a:avLst/>
              <a:gdLst/>
              <a:ahLst/>
              <a:cxnLst/>
              <a:rect l="0" t="0" r="0" b="0"/>
              <a:pathLst>
                <a:path w="52643" h="242157">
                  <a:moveTo>
                    <a:pt x="52642" y="0"/>
                  </a:moveTo>
                  <a:lnTo>
                    <a:pt x="45406" y="50433"/>
                  </a:lnTo>
                  <a:lnTo>
                    <a:pt x="41919" y="104241"/>
                  </a:lnTo>
                  <a:lnTo>
                    <a:pt x="27588" y="166932"/>
                  </a:lnTo>
                  <a:lnTo>
                    <a:pt x="10464" y="217779"/>
                  </a:lnTo>
                  <a:lnTo>
                    <a:pt x="0" y="2421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5" name="Freeform 224"/>
            <p:cNvSpPr/>
            <p:nvPr/>
          </p:nvSpPr>
          <p:spPr>
            <a:xfrm>
              <a:off x="7738446" y="4969451"/>
              <a:ext cx="136871" cy="73700"/>
            </a:xfrm>
            <a:custGeom>
              <a:avLst/>
              <a:gdLst/>
              <a:ahLst/>
              <a:cxnLst/>
              <a:rect l="0" t="0" r="0" b="0"/>
              <a:pathLst>
                <a:path w="136871" h="73700">
                  <a:moveTo>
                    <a:pt x="136870" y="0"/>
                  </a:moveTo>
                  <a:lnTo>
                    <a:pt x="92908" y="20244"/>
                  </a:lnTo>
                  <a:lnTo>
                    <a:pt x="31423" y="54309"/>
                  </a:lnTo>
                  <a:lnTo>
                    <a:pt x="0" y="7369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6" name="Freeform 225"/>
            <p:cNvSpPr/>
            <p:nvPr/>
          </p:nvSpPr>
          <p:spPr>
            <a:xfrm>
              <a:off x="7933397" y="4927337"/>
              <a:ext cx="106966" cy="210571"/>
            </a:xfrm>
            <a:custGeom>
              <a:avLst/>
              <a:gdLst/>
              <a:ahLst/>
              <a:cxnLst/>
              <a:rect l="0" t="0" r="0" b="0"/>
              <a:pathLst>
                <a:path w="106966" h="210571">
                  <a:moveTo>
                    <a:pt x="15619" y="0"/>
                  </a:moveTo>
                  <a:lnTo>
                    <a:pt x="15619" y="52051"/>
                  </a:lnTo>
                  <a:lnTo>
                    <a:pt x="12499" y="108229"/>
                  </a:lnTo>
                  <a:lnTo>
                    <a:pt x="4166" y="166209"/>
                  </a:lnTo>
                  <a:lnTo>
                    <a:pt x="0" y="190854"/>
                  </a:lnTo>
                  <a:lnTo>
                    <a:pt x="15367" y="144615"/>
                  </a:lnTo>
                  <a:lnTo>
                    <a:pt x="45310" y="107579"/>
                  </a:lnTo>
                  <a:lnTo>
                    <a:pt x="56470" y="100965"/>
                  </a:lnTo>
                  <a:lnTo>
                    <a:pt x="78229" y="96736"/>
                  </a:lnTo>
                  <a:lnTo>
                    <a:pt x="86604" y="99586"/>
                  </a:lnTo>
                  <a:lnTo>
                    <a:pt x="99031" y="112111"/>
                  </a:lnTo>
                  <a:lnTo>
                    <a:pt x="105334" y="132495"/>
                  </a:lnTo>
                  <a:lnTo>
                    <a:pt x="106965" y="157153"/>
                  </a:lnTo>
                  <a:lnTo>
                    <a:pt x="99847" y="21057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7" name="Freeform 226"/>
            <p:cNvSpPr/>
            <p:nvPr/>
          </p:nvSpPr>
          <p:spPr>
            <a:xfrm>
              <a:off x="8128000" y="4973912"/>
              <a:ext cx="136872" cy="155767"/>
            </a:xfrm>
            <a:custGeom>
              <a:avLst/>
              <a:gdLst/>
              <a:ahLst/>
              <a:cxnLst/>
              <a:rect l="0" t="0" r="0" b="0"/>
              <a:pathLst>
                <a:path w="136872" h="155767">
                  <a:moveTo>
                    <a:pt x="0" y="37653"/>
                  </a:moveTo>
                  <a:lnTo>
                    <a:pt x="29308" y="76026"/>
                  </a:lnTo>
                  <a:lnTo>
                    <a:pt x="55088" y="91657"/>
                  </a:lnTo>
                  <a:lnTo>
                    <a:pt x="64801" y="92373"/>
                  </a:lnTo>
                  <a:lnTo>
                    <a:pt x="84953" y="86929"/>
                  </a:lnTo>
                  <a:lnTo>
                    <a:pt x="102488" y="73592"/>
                  </a:lnTo>
                  <a:lnTo>
                    <a:pt x="110439" y="65122"/>
                  </a:lnTo>
                  <a:lnTo>
                    <a:pt x="119275" y="43232"/>
                  </a:lnTo>
                  <a:lnTo>
                    <a:pt x="121631" y="30844"/>
                  </a:lnTo>
                  <a:lnTo>
                    <a:pt x="119692" y="20245"/>
                  </a:lnTo>
                  <a:lnTo>
                    <a:pt x="108179" y="2230"/>
                  </a:lnTo>
                  <a:lnTo>
                    <a:pt x="100195" y="0"/>
                  </a:lnTo>
                  <a:lnTo>
                    <a:pt x="91363" y="2022"/>
                  </a:lnTo>
                  <a:lnTo>
                    <a:pt x="81966" y="6880"/>
                  </a:lnTo>
                  <a:lnTo>
                    <a:pt x="65285" y="24756"/>
                  </a:lnTo>
                  <a:lnTo>
                    <a:pt x="30694" y="73389"/>
                  </a:lnTo>
                  <a:lnTo>
                    <a:pt x="25341" y="97209"/>
                  </a:lnTo>
                  <a:lnTo>
                    <a:pt x="27916" y="131338"/>
                  </a:lnTo>
                  <a:lnTo>
                    <a:pt x="33819" y="139884"/>
                  </a:lnTo>
                  <a:lnTo>
                    <a:pt x="52856" y="152499"/>
                  </a:lnTo>
                  <a:lnTo>
                    <a:pt x="73795" y="155766"/>
                  </a:lnTo>
                  <a:lnTo>
                    <a:pt x="94799" y="152149"/>
                  </a:lnTo>
                  <a:lnTo>
                    <a:pt x="136871" y="13240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8" name="Freeform 227"/>
            <p:cNvSpPr/>
            <p:nvPr/>
          </p:nvSpPr>
          <p:spPr>
            <a:xfrm>
              <a:off x="8333855" y="4969451"/>
              <a:ext cx="161412" cy="178985"/>
            </a:xfrm>
            <a:custGeom>
              <a:avLst/>
              <a:gdLst/>
              <a:ahLst/>
              <a:cxnLst/>
              <a:rect l="0" t="0" r="0" b="0"/>
              <a:pathLst>
                <a:path w="161412" h="178985">
                  <a:moveTo>
                    <a:pt x="36301" y="0"/>
                  </a:moveTo>
                  <a:lnTo>
                    <a:pt x="21647" y="55141"/>
                  </a:lnTo>
                  <a:lnTo>
                    <a:pt x="11551" y="103556"/>
                  </a:lnTo>
                  <a:lnTo>
                    <a:pt x="0" y="155723"/>
                  </a:lnTo>
                  <a:lnTo>
                    <a:pt x="402" y="156458"/>
                  </a:lnTo>
                  <a:lnTo>
                    <a:pt x="6557" y="134486"/>
                  </a:lnTo>
                  <a:lnTo>
                    <a:pt x="24706" y="80247"/>
                  </a:lnTo>
                  <a:lnTo>
                    <a:pt x="49633" y="44054"/>
                  </a:lnTo>
                  <a:lnTo>
                    <a:pt x="79245" y="22282"/>
                  </a:lnTo>
                  <a:lnTo>
                    <a:pt x="106080" y="18872"/>
                  </a:lnTo>
                  <a:lnTo>
                    <a:pt x="121425" y="19600"/>
                  </a:lnTo>
                  <a:lnTo>
                    <a:pt x="132825" y="24765"/>
                  </a:lnTo>
                  <a:lnTo>
                    <a:pt x="148611" y="42982"/>
                  </a:lnTo>
                  <a:lnTo>
                    <a:pt x="156407" y="66676"/>
                  </a:lnTo>
                  <a:lnTo>
                    <a:pt x="161411" y="125605"/>
                  </a:lnTo>
                  <a:lnTo>
                    <a:pt x="152115" y="17898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9" name="Freeform 228"/>
            <p:cNvSpPr/>
            <p:nvPr/>
          </p:nvSpPr>
          <p:spPr>
            <a:xfrm>
              <a:off x="8856901" y="4822052"/>
              <a:ext cx="155494" cy="279620"/>
            </a:xfrm>
            <a:custGeom>
              <a:avLst/>
              <a:gdLst/>
              <a:ahLst/>
              <a:cxnLst/>
              <a:rect l="0" t="0" r="0" b="0"/>
              <a:pathLst>
                <a:path w="155494" h="279620">
                  <a:moveTo>
                    <a:pt x="18622" y="0"/>
                  </a:moveTo>
                  <a:lnTo>
                    <a:pt x="17453" y="50433"/>
                  </a:lnTo>
                  <a:lnTo>
                    <a:pt x="10217" y="107750"/>
                  </a:lnTo>
                  <a:lnTo>
                    <a:pt x="1834" y="168016"/>
                  </a:lnTo>
                  <a:lnTo>
                    <a:pt x="0" y="221098"/>
                  </a:lnTo>
                  <a:lnTo>
                    <a:pt x="3717" y="248004"/>
                  </a:lnTo>
                  <a:lnTo>
                    <a:pt x="15508" y="268542"/>
                  </a:lnTo>
                  <a:lnTo>
                    <a:pt x="23565" y="277294"/>
                  </a:lnTo>
                  <a:lnTo>
                    <a:pt x="31277" y="279619"/>
                  </a:lnTo>
                  <a:lnTo>
                    <a:pt x="38757" y="277660"/>
                  </a:lnTo>
                  <a:lnTo>
                    <a:pt x="54478" y="264954"/>
                  </a:lnTo>
                  <a:lnTo>
                    <a:pt x="104178" y="207584"/>
                  </a:lnTo>
                  <a:lnTo>
                    <a:pt x="130427" y="147137"/>
                  </a:lnTo>
                  <a:lnTo>
                    <a:pt x="148408" y="94722"/>
                  </a:lnTo>
                  <a:lnTo>
                    <a:pt x="154560" y="33776"/>
                  </a:lnTo>
                  <a:lnTo>
                    <a:pt x="155493"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0" name="Freeform 229"/>
            <p:cNvSpPr/>
            <p:nvPr/>
          </p:nvSpPr>
          <p:spPr>
            <a:xfrm>
              <a:off x="9115200" y="4839196"/>
              <a:ext cx="118293" cy="222732"/>
            </a:xfrm>
            <a:custGeom>
              <a:avLst/>
              <a:gdLst/>
              <a:ahLst/>
              <a:cxnLst/>
              <a:rect l="0" t="0" r="0" b="0"/>
              <a:pathLst>
                <a:path w="118293" h="222732">
                  <a:moveTo>
                    <a:pt x="118292" y="24970"/>
                  </a:moveTo>
                  <a:lnTo>
                    <a:pt x="100312" y="9329"/>
                  </a:lnTo>
                  <a:lnTo>
                    <a:pt x="83395" y="1251"/>
                  </a:lnTo>
                  <a:lnTo>
                    <a:pt x="64178" y="0"/>
                  </a:lnTo>
                  <a:lnTo>
                    <a:pt x="43939" y="4514"/>
                  </a:lnTo>
                  <a:lnTo>
                    <a:pt x="23245" y="14319"/>
                  </a:lnTo>
                  <a:lnTo>
                    <a:pt x="8589" y="29594"/>
                  </a:lnTo>
                  <a:lnTo>
                    <a:pt x="3043" y="38581"/>
                  </a:lnTo>
                  <a:lnTo>
                    <a:pt x="0" y="57926"/>
                  </a:lnTo>
                  <a:lnTo>
                    <a:pt x="827" y="67997"/>
                  </a:lnTo>
                  <a:lnTo>
                    <a:pt x="7984" y="85427"/>
                  </a:lnTo>
                  <a:lnTo>
                    <a:pt x="51934" y="137115"/>
                  </a:lnTo>
                  <a:lnTo>
                    <a:pt x="102820" y="179374"/>
                  </a:lnTo>
                  <a:lnTo>
                    <a:pt x="106808" y="187567"/>
                  </a:lnTo>
                  <a:lnTo>
                    <a:pt x="108119" y="206030"/>
                  </a:lnTo>
                  <a:lnTo>
                    <a:pt x="102151" y="212357"/>
                  </a:lnTo>
                  <a:lnTo>
                    <a:pt x="79923" y="219387"/>
                  </a:lnTo>
                  <a:lnTo>
                    <a:pt x="29908" y="222731"/>
                  </a:lnTo>
                  <a:lnTo>
                    <a:pt x="2479" y="21448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1" name="Freeform 230"/>
            <p:cNvSpPr/>
            <p:nvPr/>
          </p:nvSpPr>
          <p:spPr>
            <a:xfrm>
              <a:off x="1935865" y="5485347"/>
              <a:ext cx="138250" cy="158620"/>
            </a:xfrm>
            <a:custGeom>
              <a:avLst/>
              <a:gdLst/>
              <a:ahLst/>
              <a:cxnLst/>
              <a:rect l="0" t="0" r="0" b="0"/>
              <a:pathLst>
                <a:path w="138250" h="158620">
                  <a:moveTo>
                    <a:pt x="138249" y="0"/>
                  </a:moveTo>
                  <a:lnTo>
                    <a:pt x="95557" y="14573"/>
                  </a:lnTo>
                  <a:lnTo>
                    <a:pt x="59496" y="39404"/>
                  </a:lnTo>
                  <a:lnTo>
                    <a:pt x="22695" y="93591"/>
                  </a:lnTo>
                  <a:lnTo>
                    <a:pt x="0" y="136640"/>
                  </a:lnTo>
                  <a:lnTo>
                    <a:pt x="459" y="144906"/>
                  </a:lnTo>
                  <a:lnTo>
                    <a:pt x="4275" y="151586"/>
                  </a:lnTo>
                  <a:lnTo>
                    <a:pt x="10329" y="157210"/>
                  </a:lnTo>
                  <a:lnTo>
                    <a:pt x="16704" y="158619"/>
                  </a:lnTo>
                  <a:lnTo>
                    <a:pt x="23294" y="157219"/>
                  </a:lnTo>
                  <a:lnTo>
                    <a:pt x="43747" y="144070"/>
                  </a:lnTo>
                  <a:lnTo>
                    <a:pt x="71619" y="113076"/>
                  </a:lnTo>
                  <a:lnTo>
                    <a:pt x="98337" y="59691"/>
                  </a:lnTo>
                  <a:lnTo>
                    <a:pt x="120775" y="9118"/>
                  </a:lnTo>
                  <a:lnTo>
                    <a:pt x="119564" y="18481"/>
                  </a:lnTo>
                  <a:lnTo>
                    <a:pt x="109171" y="70458"/>
                  </a:lnTo>
                  <a:lnTo>
                    <a:pt x="112748" y="129211"/>
                  </a:lnTo>
                  <a:lnTo>
                    <a:pt x="116569" y="138783"/>
                  </a:lnTo>
                  <a:lnTo>
                    <a:pt x="121456" y="145165"/>
                  </a:lnTo>
                  <a:lnTo>
                    <a:pt x="138249" y="15792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2" name="Freeform 231"/>
            <p:cNvSpPr/>
            <p:nvPr/>
          </p:nvSpPr>
          <p:spPr>
            <a:xfrm>
              <a:off x="2160293" y="5527461"/>
              <a:ext cx="150929" cy="278882"/>
            </a:xfrm>
            <a:custGeom>
              <a:avLst/>
              <a:gdLst/>
              <a:ahLst/>
              <a:cxnLst/>
              <a:rect l="0" t="0" r="0" b="0"/>
              <a:pathLst>
                <a:path w="150929" h="278882">
                  <a:moveTo>
                    <a:pt x="61220" y="0"/>
                  </a:moveTo>
                  <a:lnTo>
                    <a:pt x="49767" y="52051"/>
                  </a:lnTo>
                  <a:lnTo>
                    <a:pt x="39889" y="101990"/>
                  </a:lnTo>
                  <a:lnTo>
                    <a:pt x="29554" y="149542"/>
                  </a:lnTo>
                  <a:lnTo>
                    <a:pt x="21170" y="212423"/>
                  </a:lnTo>
                  <a:lnTo>
                    <a:pt x="14128" y="266881"/>
                  </a:lnTo>
                  <a:lnTo>
                    <a:pt x="11108" y="276187"/>
                  </a:lnTo>
                  <a:lnTo>
                    <a:pt x="7925" y="278881"/>
                  </a:lnTo>
                  <a:lnTo>
                    <a:pt x="4633" y="277168"/>
                  </a:lnTo>
                  <a:lnTo>
                    <a:pt x="0" y="241221"/>
                  </a:lnTo>
                  <a:lnTo>
                    <a:pt x="6840" y="190238"/>
                  </a:lnTo>
                  <a:lnTo>
                    <a:pt x="22849" y="128055"/>
                  </a:lnTo>
                  <a:lnTo>
                    <a:pt x="39039" y="83397"/>
                  </a:lnTo>
                  <a:lnTo>
                    <a:pt x="77926" y="28155"/>
                  </a:lnTo>
                  <a:lnTo>
                    <a:pt x="98671" y="18363"/>
                  </a:lnTo>
                  <a:lnTo>
                    <a:pt x="110754" y="15751"/>
                  </a:lnTo>
                  <a:lnTo>
                    <a:pt x="121149" y="16350"/>
                  </a:lnTo>
                  <a:lnTo>
                    <a:pt x="138938" y="23254"/>
                  </a:lnTo>
                  <a:lnTo>
                    <a:pt x="144617" y="31881"/>
                  </a:lnTo>
                  <a:lnTo>
                    <a:pt x="150928" y="57063"/>
                  </a:lnTo>
                  <a:lnTo>
                    <a:pt x="147494" y="84633"/>
                  </a:lnTo>
                  <a:lnTo>
                    <a:pt x="138168" y="110144"/>
                  </a:lnTo>
                  <a:lnTo>
                    <a:pt x="92806" y="1684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3" name="Freeform 232"/>
            <p:cNvSpPr/>
            <p:nvPr/>
          </p:nvSpPr>
          <p:spPr>
            <a:xfrm>
              <a:off x="2369079" y="5486388"/>
              <a:ext cx="116010" cy="302240"/>
            </a:xfrm>
            <a:custGeom>
              <a:avLst/>
              <a:gdLst/>
              <a:ahLst/>
              <a:cxnLst/>
              <a:rect l="0" t="0" r="0" b="0"/>
              <a:pathLst>
                <a:path w="116010" h="302240">
                  <a:moveTo>
                    <a:pt x="20890" y="209529"/>
                  </a:moveTo>
                  <a:lnTo>
                    <a:pt x="6236" y="262557"/>
                  </a:lnTo>
                  <a:lnTo>
                    <a:pt x="1098" y="302239"/>
                  </a:lnTo>
                  <a:lnTo>
                    <a:pt x="0" y="244211"/>
                  </a:lnTo>
                  <a:lnTo>
                    <a:pt x="5472" y="186270"/>
                  </a:lnTo>
                  <a:lnTo>
                    <a:pt x="17801" y="129026"/>
                  </a:lnTo>
                  <a:lnTo>
                    <a:pt x="34621" y="77684"/>
                  </a:lnTo>
                  <a:lnTo>
                    <a:pt x="60127" y="23088"/>
                  </a:lnTo>
                  <a:lnTo>
                    <a:pt x="76933" y="6564"/>
                  </a:lnTo>
                  <a:lnTo>
                    <a:pt x="86328" y="520"/>
                  </a:lnTo>
                  <a:lnTo>
                    <a:pt x="94931" y="0"/>
                  </a:lnTo>
                  <a:lnTo>
                    <a:pt x="103006" y="3162"/>
                  </a:lnTo>
                  <a:lnTo>
                    <a:pt x="110729" y="8780"/>
                  </a:lnTo>
                  <a:lnTo>
                    <a:pt x="114708" y="18375"/>
                  </a:lnTo>
                  <a:lnTo>
                    <a:pt x="116009" y="44633"/>
                  </a:lnTo>
                  <a:lnTo>
                    <a:pt x="98907" y="107980"/>
                  </a:lnTo>
                  <a:lnTo>
                    <a:pt x="72999" y="163647"/>
                  </a:lnTo>
                  <a:lnTo>
                    <a:pt x="60427" y="183288"/>
                  </a:lnTo>
                  <a:lnTo>
                    <a:pt x="41947" y="19900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4" name="Freeform 233"/>
            <p:cNvSpPr/>
            <p:nvPr/>
          </p:nvSpPr>
          <p:spPr>
            <a:xfrm>
              <a:off x="2543782" y="5537990"/>
              <a:ext cx="94610" cy="133034"/>
            </a:xfrm>
            <a:custGeom>
              <a:avLst/>
              <a:gdLst/>
              <a:ahLst/>
              <a:cxnLst/>
              <a:rect l="0" t="0" r="0" b="0"/>
              <a:pathLst>
                <a:path w="94610" h="133034">
                  <a:moveTo>
                    <a:pt x="25171" y="0"/>
                  </a:moveTo>
                  <a:lnTo>
                    <a:pt x="9530" y="27556"/>
                  </a:lnTo>
                  <a:lnTo>
                    <a:pt x="0" y="69516"/>
                  </a:lnTo>
                  <a:lnTo>
                    <a:pt x="1506" y="97966"/>
                  </a:lnTo>
                  <a:lnTo>
                    <a:pt x="9194" y="119970"/>
                  </a:lnTo>
                  <a:lnTo>
                    <a:pt x="14520" y="129113"/>
                  </a:lnTo>
                  <a:lnTo>
                    <a:pt x="21580" y="132869"/>
                  </a:lnTo>
                  <a:lnTo>
                    <a:pt x="29796" y="133033"/>
                  </a:lnTo>
                  <a:lnTo>
                    <a:pt x="38783" y="130802"/>
                  </a:lnTo>
                  <a:lnTo>
                    <a:pt x="55008" y="118965"/>
                  </a:lnTo>
                  <a:lnTo>
                    <a:pt x="77296" y="89451"/>
                  </a:lnTo>
                  <a:lnTo>
                    <a:pt x="89282" y="64323"/>
                  </a:lnTo>
                  <a:lnTo>
                    <a:pt x="94609" y="37556"/>
                  </a:lnTo>
                  <a:lnTo>
                    <a:pt x="92520" y="26207"/>
                  </a:lnTo>
                  <a:lnTo>
                    <a:pt x="80841" y="7358"/>
                  </a:lnTo>
                  <a:lnTo>
                    <a:pt x="72813" y="2566"/>
                  </a:lnTo>
                  <a:lnTo>
                    <a:pt x="34712" y="160"/>
                  </a:lnTo>
                  <a:lnTo>
                    <a:pt x="4114"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5" name="Freeform 234"/>
            <p:cNvSpPr/>
            <p:nvPr/>
          </p:nvSpPr>
          <p:spPr>
            <a:xfrm>
              <a:off x="2705824" y="5569576"/>
              <a:ext cx="10529" cy="94757"/>
            </a:xfrm>
            <a:custGeom>
              <a:avLst/>
              <a:gdLst/>
              <a:ahLst/>
              <a:cxnLst/>
              <a:rect l="0" t="0" r="0" b="0"/>
              <a:pathLst>
                <a:path w="10529" h="94757">
                  <a:moveTo>
                    <a:pt x="10528" y="0"/>
                  </a:moveTo>
                  <a:lnTo>
                    <a:pt x="7409" y="42691"/>
                  </a:lnTo>
                  <a:lnTo>
                    <a:pt x="0" y="947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6" name="Freeform 235"/>
            <p:cNvSpPr/>
            <p:nvPr/>
          </p:nvSpPr>
          <p:spPr>
            <a:xfrm>
              <a:off x="2798462" y="5505811"/>
              <a:ext cx="131006" cy="169050"/>
            </a:xfrm>
            <a:custGeom>
              <a:avLst/>
              <a:gdLst/>
              <a:ahLst/>
              <a:cxnLst/>
              <a:rect l="0" t="0" r="0" b="0"/>
              <a:pathLst>
                <a:path w="131006" h="169050">
                  <a:moveTo>
                    <a:pt x="44233" y="32179"/>
                  </a:moveTo>
                  <a:lnTo>
                    <a:pt x="29578" y="87320"/>
                  </a:lnTo>
                  <a:lnTo>
                    <a:pt x="14865" y="134708"/>
                  </a:lnTo>
                  <a:lnTo>
                    <a:pt x="3494" y="152227"/>
                  </a:lnTo>
                  <a:lnTo>
                    <a:pt x="696" y="154325"/>
                  </a:lnTo>
                  <a:lnTo>
                    <a:pt x="0" y="152214"/>
                  </a:lnTo>
                  <a:lnTo>
                    <a:pt x="3517" y="139340"/>
                  </a:lnTo>
                  <a:lnTo>
                    <a:pt x="25714" y="85300"/>
                  </a:lnTo>
                  <a:lnTo>
                    <a:pt x="41701" y="43972"/>
                  </a:lnTo>
                  <a:lnTo>
                    <a:pt x="60770" y="19556"/>
                  </a:lnTo>
                  <a:lnTo>
                    <a:pt x="78488" y="4732"/>
                  </a:lnTo>
                  <a:lnTo>
                    <a:pt x="88127" y="1013"/>
                  </a:lnTo>
                  <a:lnTo>
                    <a:pt x="108194" y="0"/>
                  </a:lnTo>
                  <a:lnTo>
                    <a:pt x="116120" y="4877"/>
                  </a:lnTo>
                  <a:lnTo>
                    <a:pt x="128045" y="22774"/>
                  </a:lnTo>
                  <a:lnTo>
                    <a:pt x="131005" y="43207"/>
                  </a:lnTo>
                  <a:lnTo>
                    <a:pt x="128963" y="96099"/>
                  </a:lnTo>
                  <a:lnTo>
                    <a:pt x="120154" y="149787"/>
                  </a:lnTo>
                  <a:lnTo>
                    <a:pt x="107403" y="16904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7" name="Freeform 236"/>
            <p:cNvSpPr/>
            <p:nvPr/>
          </p:nvSpPr>
          <p:spPr>
            <a:xfrm>
              <a:off x="3011150" y="5411648"/>
              <a:ext cx="73701" cy="273742"/>
            </a:xfrm>
            <a:custGeom>
              <a:avLst/>
              <a:gdLst/>
              <a:ahLst/>
              <a:cxnLst/>
              <a:rect l="0" t="0" r="0" b="0"/>
              <a:pathLst>
                <a:path w="73701" h="273742">
                  <a:moveTo>
                    <a:pt x="73700" y="0"/>
                  </a:moveTo>
                  <a:lnTo>
                    <a:pt x="55742" y="61110"/>
                  </a:lnTo>
                  <a:lnTo>
                    <a:pt x="38551" y="121131"/>
                  </a:lnTo>
                  <a:lnTo>
                    <a:pt x="24556" y="174662"/>
                  </a:lnTo>
                  <a:lnTo>
                    <a:pt x="7018" y="236647"/>
                  </a:lnTo>
                  <a:lnTo>
                    <a:pt x="0" y="27374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8" name="Freeform 237"/>
            <p:cNvSpPr/>
            <p:nvPr/>
          </p:nvSpPr>
          <p:spPr>
            <a:xfrm>
              <a:off x="3042736" y="5485347"/>
              <a:ext cx="147400" cy="39103"/>
            </a:xfrm>
            <a:custGeom>
              <a:avLst/>
              <a:gdLst/>
              <a:ahLst/>
              <a:cxnLst/>
              <a:rect l="0" t="0" r="0" b="0"/>
              <a:pathLst>
                <a:path w="147400" h="39103">
                  <a:moveTo>
                    <a:pt x="0" y="0"/>
                  </a:moveTo>
                  <a:lnTo>
                    <a:pt x="11178" y="16768"/>
                  </a:lnTo>
                  <a:lnTo>
                    <a:pt x="26025" y="28120"/>
                  </a:lnTo>
                  <a:lnTo>
                    <a:pt x="45492" y="35895"/>
                  </a:lnTo>
                  <a:lnTo>
                    <a:pt x="83929" y="39102"/>
                  </a:lnTo>
                  <a:lnTo>
                    <a:pt x="125993" y="33163"/>
                  </a:lnTo>
                  <a:lnTo>
                    <a:pt x="147399" y="2105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9" name="Freeform 238"/>
            <p:cNvSpPr/>
            <p:nvPr/>
          </p:nvSpPr>
          <p:spPr>
            <a:xfrm>
              <a:off x="3358591" y="5458701"/>
              <a:ext cx="136871" cy="324673"/>
            </a:xfrm>
            <a:custGeom>
              <a:avLst/>
              <a:gdLst/>
              <a:ahLst/>
              <a:cxnLst/>
              <a:rect l="0" t="0" r="0" b="0"/>
              <a:pathLst>
                <a:path w="136871" h="324673">
                  <a:moveTo>
                    <a:pt x="136870" y="5589"/>
                  </a:moveTo>
                  <a:lnTo>
                    <a:pt x="120103" y="0"/>
                  </a:lnTo>
                  <a:lnTo>
                    <a:pt x="102512" y="375"/>
                  </a:lnTo>
                  <a:lnTo>
                    <a:pt x="92908" y="2113"/>
                  </a:lnTo>
                  <a:lnTo>
                    <a:pt x="75997" y="13403"/>
                  </a:lnTo>
                  <a:lnTo>
                    <a:pt x="31787" y="64233"/>
                  </a:lnTo>
                  <a:lnTo>
                    <a:pt x="9138" y="115569"/>
                  </a:lnTo>
                  <a:lnTo>
                    <a:pt x="7181" y="139867"/>
                  </a:lnTo>
                  <a:lnTo>
                    <a:pt x="8297" y="151260"/>
                  </a:lnTo>
                  <a:lnTo>
                    <a:pt x="13720" y="156516"/>
                  </a:lnTo>
                  <a:lnTo>
                    <a:pt x="22015" y="157679"/>
                  </a:lnTo>
                  <a:lnTo>
                    <a:pt x="32224" y="156116"/>
                  </a:lnTo>
                  <a:lnTo>
                    <a:pt x="49807" y="145020"/>
                  </a:lnTo>
                  <a:lnTo>
                    <a:pt x="72859" y="115922"/>
                  </a:lnTo>
                  <a:lnTo>
                    <a:pt x="101609" y="64168"/>
                  </a:lnTo>
                  <a:lnTo>
                    <a:pt x="117194" y="28406"/>
                  </a:lnTo>
                  <a:lnTo>
                    <a:pt x="121413" y="24310"/>
                  </a:lnTo>
                  <a:lnTo>
                    <a:pt x="125396" y="25088"/>
                  </a:lnTo>
                  <a:lnTo>
                    <a:pt x="129221" y="29117"/>
                  </a:lnTo>
                  <a:lnTo>
                    <a:pt x="134604" y="62733"/>
                  </a:lnTo>
                  <a:lnTo>
                    <a:pt x="136199" y="115327"/>
                  </a:lnTo>
                  <a:lnTo>
                    <a:pt x="127162" y="174275"/>
                  </a:lnTo>
                  <a:lnTo>
                    <a:pt x="111637" y="226366"/>
                  </a:lnTo>
                  <a:lnTo>
                    <a:pt x="97938" y="264417"/>
                  </a:lnTo>
                  <a:lnTo>
                    <a:pt x="78412" y="291029"/>
                  </a:lnTo>
                  <a:lnTo>
                    <a:pt x="50919" y="312563"/>
                  </a:lnTo>
                  <a:lnTo>
                    <a:pt x="30819" y="322566"/>
                  </a:lnTo>
                  <a:lnTo>
                    <a:pt x="16427" y="324672"/>
                  </a:lnTo>
                  <a:lnTo>
                    <a:pt x="0" y="32144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0" name="Freeform 239"/>
            <p:cNvSpPr/>
            <p:nvPr/>
          </p:nvSpPr>
          <p:spPr>
            <a:xfrm>
              <a:off x="3574100" y="5496301"/>
              <a:ext cx="106664" cy="140336"/>
            </a:xfrm>
            <a:custGeom>
              <a:avLst/>
              <a:gdLst/>
              <a:ahLst/>
              <a:cxnLst/>
              <a:rect l="0" t="0" r="0" b="0"/>
              <a:pathLst>
                <a:path w="106664" h="140336">
                  <a:moveTo>
                    <a:pt x="5589" y="31160"/>
                  </a:moveTo>
                  <a:lnTo>
                    <a:pt x="0" y="89777"/>
                  </a:lnTo>
                  <a:lnTo>
                    <a:pt x="2113" y="124568"/>
                  </a:lnTo>
                  <a:lnTo>
                    <a:pt x="7952" y="132036"/>
                  </a:lnTo>
                  <a:lnTo>
                    <a:pt x="26916" y="140335"/>
                  </a:lnTo>
                  <a:lnTo>
                    <a:pt x="36185" y="137869"/>
                  </a:lnTo>
                  <a:lnTo>
                    <a:pt x="75187" y="98952"/>
                  </a:lnTo>
                  <a:lnTo>
                    <a:pt x="96660" y="65935"/>
                  </a:lnTo>
                  <a:lnTo>
                    <a:pt x="106663" y="26516"/>
                  </a:lnTo>
                  <a:lnTo>
                    <a:pt x="104557" y="16366"/>
                  </a:lnTo>
                  <a:lnTo>
                    <a:pt x="99644" y="8429"/>
                  </a:lnTo>
                  <a:lnTo>
                    <a:pt x="92859" y="1968"/>
                  </a:lnTo>
                  <a:lnTo>
                    <a:pt x="84826" y="0"/>
                  </a:lnTo>
                  <a:lnTo>
                    <a:pt x="66542" y="4053"/>
                  </a:lnTo>
                  <a:lnTo>
                    <a:pt x="22065" y="29093"/>
                  </a:lnTo>
                  <a:lnTo>
                    <a:pt x="5589" y="4168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1" name="Freeform 240"/>
            <p:cNvSpPr/>
            <p:nvPr/>
          </p:nvSpPr>
          <p:spPr>
            <a:xfrm>
              <a:off x="3737617" y="5464290"/>
              <a:ext cx="115814" cy="170724"/>
            </a:xfrm>
            <a:custGeom>
              <a:avLst/>
              <a:gdLst/>
              <a:ahLst/>
              <a:cxnLst/>
              <a:rect l="0" t="0" r="0" b="0"/>
              <a:pathLst>
                <a:path w="115814" h="170724">
                  <a:moveTo>
                    <a:pt x="0" y="31586"/>
                  </a:moveTo>
                  <a:lnTo>
                    <a:pt x="9065" y="90203"/>
                  </a:lnTo>
                  <a:lnTo>
                    <a:pt x="11409" y="143207"/>
                  </a:lnTo>
                  <a:lnTo>
                    <a:pt x="15989" y="166593"/>
                  </a:lnTo>
                  <a:lnTo>
                    <a:pt x="18848" y="170723"/>
                  </a:lnTo>
                  <a:lnTo>
                    <a:pt x="21924" y="169968"/>
                  </a:lnTo>
                  <a:lnTo>
                    <a:pt x="25144" y="165954"/>
                  </a:lnTo>
                  <a:lnTo>
                    <a:pt x="45674" y="105605"/>
                  </a:lnTo>
                  <a:lnTo>
                    <a:pt x="75749" y="51207"/>
                  </a:lnTo>
                  <a:lnTo>
                    <a:pt x="98194" y="13755"/>
                  </a:lnTo>
                  <a:lnTo>
                    <a:pt x="115813"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2" name="Freeform 241"/>
            <p:cNvSpPr/>
            <p:nvPr/>
          </p:nvSpPr>
          <p:spPr>
            <a:xfrm>
              <a:off x="3898840" y="5456439"/>
              <a:ext cx="109650" cy="164227"/>
            </a:xfrm>
            <a:custGeom>
              <a:avLst/>
              <a:gdLst/>
              <a:ahLst/>
              <a:cxnLst/>
              <a:rect l="0" t="0" r="0" b="0"/>
              <a:pathLst>
                <a:path w="109650" h="164227">
                  <a:moveTo>
                    <a:pt x="7233" y="113137"/>
                  </a:moveTo>
                  <a:lnTo>
                    <a:pt x="29590" y="113137"/>
                  </a:lnTo>
                  <a:lnTo>
                    <a:pt x="60260" y="101958"/>
                  </a:lnTo>
                  <a:lnTo>
                    <a:pt x="85985" y="78239"/>
                  </a:lnTo>
                  <a:lnTo>
                    <a:pt x="102837" y="48984"/>
                  </a:lnTo>
                  <a:lnTo>
                    <a:pt x="109649" y="12500"/>
                  </a:lnTo>
                  <a:lnTo>
                    <a:pt x="105926" y="5101"/>
                  </a:lnTo>
                  <a:lnTo>
                    <a:pt x="98765" y="1338"/>
                  </a:lnTo>
                  <a:lnTo>
                    <a:pt x="89311" y="0"/>
                  </a:lnTo>
                  <a:lnTo>
                    <a:pt x="69448" y="7871"/>
                  </a:lnTo>
                  <a:lnTo>
                    <a:pt x="38535" y="35153"/>
                  </a:lnTo>
                  <a:lnTo>
                    <a:pt x="19975" y="59760"/>
                  </a:lnTo>
                  <a:lnTo>
                    <a:pt x="4119" y="101091"/>
                  </a:lnTo>
                  <a:lnTo>
                    <a:pt x="0" y="133129"/>
                  </a:lnTo>
                  <a:lnTo>
                    <a:pt x="3580" y="145182"/>
                  </a:lnTo>
                  <a:lnTo>
                    <a:pt x="10647" y="154388"/>
                  </a:lnTo>
                  <a:lnTo>
                    <a:pt x="20037" y="161694"/>
                  </a:lnTo>
                  <a:lnTo>
                    <a:pt x="29807" y="164226"/>
                  </a:lnTo>
                  <a:lnTo>
                    <a:pt x="50021" y="160799"/>
                  </a:lnTo>
                  <a:lnTo>
                    <a:pt x="101989" y="12366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3" name="Freeform 242"/>
            <p:cNvSpPr/>
            <p:nvPr/>
          </p:nvSpPr>
          <p:spPr>
            <a:xfrm>
              <a:off x="4086954" y="5464290"/>
              <a:ext cx="82332" cy="122345"/>
            </a:xfrm>
            <a:custGeom>
              <a:avLst/>
              <a:gdLst/>
              <a:ahLst/>
              <a:cxnLst/>
              <a:rect l="0" t="0" r="0" b="0"/>
              <a:pathLst>
                <a:path w="82332" h="122345">
                  <a:moveTo>
                    <a:pt x="19160" y="10529"/>
                  </a:moveTo>
                  <a:lnTo>
                    <a:pt x="7707" y="59460"/>
                  </a:lnTo>
                  <a:lnTo>
                    <a:pt x="0" y="118590"/>
                  </a:lnTo>
                  <a:lnTo>
                    <a:pt x="538" y="122344"/>
                  </a:lnTo>
                  <a:lnTo>
                    <a:pt x="22628" y="62527"/>
                  </a:lnTo>
                  <a:lnTo>
                    <a:pt x="47921" y="26519"/>
                  </a:lnTo>
                  <a:lnTo>
                    <a:pt x="82331"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4" name="Freeform 243"/>
            <p:cNvSpPr/>
            <p:nvPr/>
          </p:nvSpPr>
          <p:spPr>
            <a:xfrm>
              <a:off x="4257976" y="5467037"/>
              <a:ext cx="138185" cy="155182"/>
            </a:xfrm>
            <a:custGeom>
              <a:avLst/>
              <a:gdLst/>
              <a:ahLst/>
              <a:cxnLst/>
              <a:rect l="0" t="0" r="0" b="0"/>
              <a:pathLst>
                <a:path w="138185" h="155182">
                  <a:moveTo>
                    <a:pt x="6066" y="92010"/>
                  </a:moveTo>
                  <a:lnTo>
                    <a:pt x="476" y="108777"/>
                  </a:lnTo>
                  <a:lnTo>
                    <a:pt x="0" y="109037"/>
                  </a:lnTo>
                  <a:lnTo>
                    <a:pt x="10760" y="75832"/>
                  </a:lnTo>
                  <a:lnTo>
                    <a:pt x="31633" y="40813"/>
                  </a:lnTo>
                  <a:lnTo>
                    <a:pt x="70128" y="3128"/>
                  </a:lnTo>
                  <a:lnTo>
                    <a:pt x="80359" y="0"/>
                  </a:lnTo>
                  <a:lnTo>
                    <a:pt x="101086" y="2764"/>
                  </a:lnTo>
                  <a:lnTo>
                    <a:pt x="118877" y="18030"/>
                  </a:lnTo>
                  <a:lnTo>
                    <a:pt x="132243" y="40412"/>
                  </a:lnTo>
                  <a:lnTo>
                    <a:pt x="138184" y="65958"/>
                  </a:lnTo>
                  <a:lnTo>
                    <a:pt x="135939" y="101058"/>
                  </a:lnTo>
                  <a:lnTo>
                    <a:pt x="121879" y="15518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5" name="Freeform 244"/>
            <p:cNvSpPr/>
            <p:nvPr/>
          </p:nvSpPr>
          <p:spPr>
            <a:xfrm>
              <a:off x="4485140" y="5441620"/>
              <a:ext cx="107528" cy="159036"/>
            </a:xfrm>
            <a:custGeom>
              <a:avLst/>
              <a:gdLst/>
              <a:ahLst/>
              <a:cxnLst/>
              <a:rect l="0" t="0" r="0" b="0"/>
              <a:pathLst>
                <a:path w="107528" h="159036">
                  <a:moveTo>
                    <a:pt x="21057" y="33199"/>
                  </a:moveTo>
                  <a:lnTo>
                    <a:pt x="11992" y="91816"/>
                  </a:lnTo>
                  <a:lnTo>
                    <a:pt x="10962" y="132195"/>
                  </a:lnTo>
                  <a:lnTo>
                    <a:pt x="14327" y="142480"/>
                  </a:lnTo>
                  <a:lnTo>
                    <a:pt x="27424" y="157028"/>
                  </a:lnTo>
                  <a:lnTo>
                    <a:pt x="34660" y="159035"/>
                  </a:lnTo>
                  <a:lnTo>
                    <a:pt x="41824" y="158034"/>
                  </a:lnTo>
                  <a:lnTo>
                    <a:pt x="48940" y="155027"/>
                  </a:lnTo>
                  <a:lnTo>
                    <a:pt x="70133" y="134026"/>
                  </a:lnTo>
                  <a:lnTo>
                    <a:pt x="97085" y="94320"/>
                  </a:lnTo>
                  <a:lnTo>
                    <a:pt x="106710" y="69332"/>
                  </a:lnTo>
                  <a:lnTo>
                    <a:pt x="107527" y="28957"/>
                  </a:lnTo>
                  <a:lnTo>
                    <a:pt x="102100" y="18673"/>
                  </a:lnTo>
                  <a:lnTo>
                    <a:pt x="83592" y="4126"/>
                  </a:lnTo>
                  <a:lnTo>
                    <a:pt x="62889" y="0"/>
                  </a:lnTo>
                  <a:lnTo>
                    <a:pt x="0" y="1214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6" name="Freeform 245"/>
            <p:cNvSpPr/>
            <p:nvPr/>
          </p:nvSpPr>
          <p:spPr>
            <a:xfrm>
              <a:off x="4658348" y="5421886"/>
              <a:ext cx="163705" cy="177712"/>
            </a:xfrm>
            <a:custGeom>
              <a:avLst/>
              <a:gdLst/>
              <a:ahLst/>
              <a:cxnLst/>
              <a:rect l="0" t="0" r="0" b="0"/>
              <a:pathLst>
                <a:path w="163705" h="177712">
                  <a:moveTo>
                    <a:pt x="16305" y="84518"/>
                  </a:moveTo>
                  <a:lnTo>
                    <a:pt x="7972" y="121997"/>
                  </a:lnTo>
                  <a:lnTo>
                    <a:pt x="0" y="177711"/>
                  </a:lnTo>
                  <a:lnTo>
                    <a:pt x="19908" y="119172"/>
                  </a:lnTo>
                  <a:lnTo>
                    <a:pt x="45093" y="60558"/>
                  </a:lnTo>
                  <a:lnTo>
                    <a:pt x="71238" y="23607"/>
                  </a:lnTo>
                  <a:lnTo>
                    <a:pt x="94142" y="7534"/>
                  </a:lnTo>
                  <a:lnTo>
                    <a:pt x="106801" y="1610"/>
                  </a:lnTo>
                  <a:lnTo>
                    <a:pt x="118750" y="0"/>
                  </a:lnTo>
                  <a:lnTo>
                    <a:pt x="141385" y="4451"/>
                  </a:lnTo>
                  <a:lnTo>
                    <a:pt x="153785" y="11108"/>
                  </a:lnTo>
                  <a:lnTo>
                    <a:pt x="163704" y="2134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7" name="Freeform 246"/>
            <p:cNvSpPr/>
            <p:nvPr/>
          </p:nvSpPr>
          <p:spPr>
            <a:xfrm>
              <a:off x="4874694" y="5580104"/>
              <a:ext cx="21059" cy="94757"/>
            </a:xfrm>
            <a:custGeom>
              <a:avLst/>
              <a:gdLst/>
              <a:ahLst/>
              <a:cxnLst/>
              <a:rect l="0" t="0" r="0" b="0"/>
              <a:pathLst>
                <a:path w="21059" h="94757">
                  <a:moveTo>
                    <a:pt x="21058" y="0"/>
                  </a:moveTo>
                  <a:lnTo>
                    <a:pt x="4269" y="62258"/>
                  </a:lnTo>
                  <a:lnTo>
                    <a:pt x="0" y="947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3" name="Group 272"/>
          <p:cNvGrpSpPr/>
          <p:nvPr/>
        </p:nvGrpSpPr>
        <p:grpSpPr>
          <a:xfrm>
            <a:off x="4990508" y="5190549"/>
            <a:ext cx="4464084" cy="516924"/>
            <a:chOff x="4990508" y="5190549"/>
            <a:chExt cx="4464084" cy="516924"/>
          </a:xfrm>
        </p:grpSpPr>
        <p:sp>
          <p:nvSpPr>
            <p:cNvPr id="249" name="Freeform 248"/>
            <p:cNvSpPr/>
            <p:nvPr/>
          </p:nvSpPr>
          <p:spPr>
            <a:xfrm>
              <a:off x="4990508" y="5464290"/>
              <a:ext cx="136872" cy="21058"/>
            </a:xfrm>
            <a:custGeom>
              <a:avLst/>
              <a:gdLst/>
              <a:ahLst/>
              <a:cxnLst/>
              <a:rect l="0" t="0" r="0" b="0"/>
              <a:pathLst>
                <a:path w="136872" h="21058">
                  <a:moveTo>
                    <a:pt x="0" y="21057"/>
                  </a:moveTo>
                  <a:lnTo>
                    <a:pt x="27556" y="13822"/>
                  </a:lnTo>
                  <a:lnTo>
                    <a:pt x="80659" y="8060"/>
                  </a:lnTo>
                  <a:lnTo>
                    <a:pt x="136871"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0" name="Freeform 249"/>
            <p:cNvSpPr/>
            <p:nvPr/>
          </p:nvSpPr>
          <p:spPr>
            <a:xfrm>
              <a:off x="5085264" y="5380062"/>
              <a:ext cx="10530" cy="147400"/>
            </a:xfrm>
            <a:custGeom>
              <a:avLst/>
              <a:gdLst/>
              <a:ahLst/>
              <a:cxnLst/>
              <a:rect l="0" t="0" r="0" b="0"/>
              <a:pathLst>
                <a:path w="10530" h="147400">
                  <a:moveTo>
                    <a:pt x="0" y="0"/>
                  </a:moveTo>
                  <a:lnTo>
                    <a:pt x="0" y="48931"/>
                  </a:lnTo>
                  <a:lnTo>
                    <a:pt x="0" y="108062"/>
                  </a:lnTo>
                  <a:lnTo>
                    <a:pt x="3120" y="127187"/>
                  </a:lnTo>
                  <a:lnTo>
                    <a:pt x="10529" y="14739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1" name="Freeform 250"/>
            <p:cNvSpPr/>
            <p:nvPr/>
          </p:nvSpPr>
          <p:spPr>
            <a:xfrm>
              <a:off x="5285306" y="5337948"/>
              <a:ext cx="105286" cy="248681"/>
            </a:xfrm>
            <a:custGeom>
              <a:avLst/>
              <a:gdLst/>
              <a:ahLst/>
              <a:cxnLst/>
              <a:rect l="0" t="0" r="0" b="0"/>
              <a:pathLst>
                <a:path w="105286" h="248681">
                  <a:moveTo>
                    <a:pt x="0" y="0"/>
                  </a:moveTo>
                  <a:lnTo>
                    <a:pt x="0" y="57265"/>
                  </a:lnTo>
                  <a:lnTo>
                    <a:pt x="0" y="118157"/>
                  </a:lnTo>
                  <a:lnTo>
                    <a:pt x="0" y="166681"/>
                  </a:lnTo>
                  <a:lnTo>
                    <a:pt x="2339" y="224734"/>
                  </a:lnTo>
                  <a:lnTo>
                    <a:pt x="11178" y="244552"/>
                  </a:lnTo>
                  <a:lnTo>
                    <a:pt x="16811" y="248432"/>
                  </a:lnTo>
                  <a:lnTo>
                    <a:pt x="22905" y="248680"/>
                  </a:lnTo>
                  <a:lnTo>
                    <a:pt x="29308" y="246505"/>
                  </a:lnTo>
                  <a:lnTo>
                    <a:pt x="49498" y="226677"/>
                  </a:lnTo>
                  <a:lnTo>
                    <a:pt x="76111" y="174064"/>
                  </a:lnTo>
                  <a:lnTo>
                    <a:pt x="93846" y="121211"/>
                  </a:lnTo>
                  <a:lnTo>
                    <a:pt x="103025" y="60728"/>
                  </a:lnTo>
                  <a:lnTo>
                    <a:pt x="105285" y="1052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2" name="Freeform 251"/>
            <p:cNvSpPr/>
            <p:nvPr/>
          </p:nvSpPr>
          <p:spPr>
            <a:xfrm>
              <a:off x="5455799" y="5421463"/>
              <a:ext cx="114701" cy="253398"/>
            </a:xfrm>
            <a:custGeom>
              <a:avLst/>
              <a:gdLst/>
              <a:ahLst/>
              <a:cxnLst/>
              <a:rect l="0" t="0" r="0" b="0"/>
              <a:pathLst>
                <a:path w="114701" h="253398">
                  <a:moveTo>
                    <a:pt x="29548" y="253397"/>
                  </a:moveTo>
                  <a:lnTo>
                    <a:pt x="12781" y="242219"/>
                  </a:lnTo>
                  <a:lnTo>
                    <a:pt x="7842" y="234247"/>
                  </a:lnTo>
                  <a:lnTo>
                    <a:pt x="890" y="198330"/>
                  </a:lnTo>
                  <a:lnTo>
                    <a:pt x="0" y="147784"/>
                  </a:lnTo>
                  <a:lnTo>
                    <a:pt x="12731" y="86285"/>
                  </a:lnTo>
                  <a:lnTo>
                    <a:pt x="28523" y="43093"/>
                  </a:lnTo>
                  <a:lnTo>
                    <a:pt x="44301" y="21888"/>
                  </a:lnTo>
                  <a:lnTo>
                    <a:pt x="72914" y="1398"/>
                  </a:lnTo>
                  <a:lnTo>
                    <a:pt x="81855" y="0"/>
                  </a:lnTo>
                  <a:lnTo>
                    <a:pt x="90156" y="1408"/>
                  </a:lnTo>
                  <a:lnTo>
                    <a:pt x="98029" y="4686"/>
                  </a:lnTo>
                  <a:lnTo>
                    <a:pt x="109897" y="20806"/>
                  </a:lnTo>
                  <a:lnTo>
                    <a:pt x="114700" y="31656"/>
                  </a:lnTo>
                  <a:lnTo>
                    <a:pt x="113797" y="56190"/>
                  </a:lnTo>
                  <a:lnTo>
                    <a:pt x="104427" y="82692"/>
                  </a:lnTo>
                  <a:lnTo>
                    <a:pt x="88564" y="110068"/>
                  </a:lnTo>
                  <a:lnTo>
                    <a:pt x="54314" y="140609"/>
                  </a:lnTo>
                  <a:lnTo>
                    <a:pt x="8491" y="16916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3" name="Freeform 252"/>
            <p:cNvSpPr/>
            <p:nvPr/>
          </p:nvSpPr>
          <p:spPr>
            <a:xfrm>
              <a:off x="5594159" y="5428026"/>
              <a:ext cx="175951" cy="279447"/>
            </a:xfrm>
            <a:custGeom>
              <a:avLst/>
              <a:gdLst/>
              <a:ahLst/>
              <a:cxnLst/>
              <a:rect l="0" t="0" r="0" b="0"/>
              <a:pathLst>
                <a:path w="175951" h="279447">
                  <a:moveTo>
                    <a:pt x="49116" y="88907"/>
                  </a:moveTo>
                  <a:lnTo>
                    <a:pt x="43527" y="147524"/>
                  </a:lnTo>
                  <a:lnTo>
                    <a:pt x="31157" y="210103"/>
                  </a:lnTo>
                  <a:lnTo>
                    <a:pt x="19748" y="257918"/>
                  </a:lnTo>
                  <a:lnTo>
                    <a:pt x="8378" y="279446"/>
                  </a:lnTo>
                  <a:lnTo>
                    <a:pt x="4409" y="279104"/>
                  </a:lnTo>
                  <a:lnTo>
                    <a:pt x="0" y="260007"/>
                  </a:lnTo>
                  <a:lnTo>
                    <a:pt x="3107" y="209793"/>
                  </a:lnTo>
                  <a:lnTo>
                    <a:pt x="11437" y="150461"/>
                  </a:lnTo>
                  <a:lnTo>
                    <a:pt x="31968" y="92747"/>
                  </a:lnTo>
                  <a:lnTo>
                    <a:pt x="51621" y="50671"/>
                  </a:lnTo>
                  <a:lnTo>
                    <a:pt x="83276" y="13894"/>
                  </a:lnTo>
                  <a:lnTo>
                    <a:pt x="106022" y="2925"/>
                  </a:lnTo>
                  <a:lnTo>
                    <a:pt x="118639" y="0"/>
                  </a:lnTo>
                  <a:lnTo>
                    <a:pt x="142016" y="2990"/>
                  </a:lnTo>
                  <a:lnTo>
                    <a:pt x="153163" y="7062"/>
                  </a:lnTo>
                  <a:lnTo>
                    <a:pt x="168669" y="20946"/>
                  </a:lnTo>
                  <a:lnTo>
                    <a:pt x="174441" y="29561"/>
                  </a:lnTo>
                  <a:lnTo>
                    <a:pt x="175950" y="39985"/>
                  </a:lnTo>
                  <a:lnTo>
                    <a:pt x="171387" y="64045"/>
                  </a:lnTo>
                  <a:lnTo>
                    <a:pt x="155664" y="98308"/>
                  </a:lnTo>
                  <a:lnTo>
                    <a:pt x="130599" y="125098"/>
                  </a:lnTo>
                  <a:lnTo>
                    <a:pt x="80701" y="15207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4" name="Freeform 253"/>
            <p:cNvSpPr/>
            <p:nvPr/>
          </p:nvSpPr>
          <p:spPr>
            <a:xfrm>
              <a:off x="5864373" y="5434771"/>
              <a:ext cx="111392" cy="135592"/>
            </a:xfrm>
            <a:custGeom>
              <a:avLst/>
              <a:gdLst/>
              <a:ahLst/>
              <a:cxnLst/>
              <a:rect l="0" t="0" r="0" b="0"/>
              <a:pathLst>
                <a:path w="111392" h="135592">
                  <a:moveTo>
                    <a:pt x="0" y="71633"/>
                  </a:moveTo>
                  <a:lnTo>
                    <a:pt x="16768" y="77223"/>
                  </a:lnTo>
                  <a:lnTo>
                    <a:pt x="49552" y="75109"/>
                  </a:lnTo>
                  <a:lnTo>
                    <a:pt x="69207" y="66939"/>
                  </a:lnTo>
                  <a:lnTo>
                    <a:pt x="100888" y="42630"/>
                  </a:lnTo>
                  <a:lnTo>
                    <a:pt x="109180" y="22868"/>
                  </a:lnTo>
                  <a:lnTo>
                    <a:pt x="111391" y="11047"/>
                  </a:lnTo>
                  <a:lnTo>
                    <a:pt x="107016" y="4337"/>
                  </a:lnTo>
                  <a:lnTo>
                    <a:pt x="98251" y="1032"/>
                  </a:lnTo>
                  <a:lnTo>
                    <a:pt x="86558" y="0"/>
                  </a:lnTo>
                  <a:lnTo>
                    <a:pt x="67326" y="5091"/>
                  </a:lnTo>
                  <a:lnTo>
                    <a:pt x="30327" y="33013"/>
                  </a:lnTo>
                  <a:lnTo>
                    <a:pt x="10806" y="62140"/>
                  </a:lnTo>
                  <a:lnTo>
                    <a:pt x="3202" y="104176"/>
                  </a:lnTo>
                  <a:lnTo>
                    <a:pt x="5644" y="115555"/>
                  </a:lnTo>
                  <a:lnTo>
                    <a:pt x="10782" y="124311"/>
                  </a:lnTo>
                  <a:lnTo>
                    <a:pt x="17716" y="131318"/>
                  </a:lnTo>
                  <a:lnTo>
                    <a:pt x="27019" y="134820"/>
                  </a:lnTo>
                  <a:lnTo>
                    <a:pt x="49833" y="135591"/>
                  </a:lnTo>
                  <a:lnTo>
                    <a:pt x="94757" y="12427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5" name="Freeform 254"/>
            <p:cNvSpPr/>
            <p:nvPr/>
          </p:nvSpPr>
          <p:spPr>
            <a:xfrm>
              <a:off x="6048730" y="5421938"/>
              <a:ext cx="120971" cy="125934"/>
            </a:xfrm>
            <a:custGeom>
              <a:avLst/>
              <a:gdLst/>
              <a:ahLst/>
              <a:cxnLst/>
              <a:rect l="0" t="0" r="0" b="0"/>
              <a:pathLst>
                <a:path w="120971" h="125934">
                  <a:moveTo>
                    <a:pt x="15685" y="10767"/>
                  </a:moveTo>
                  <a:lnTo>
                    <a:pt x="12566" y="64911"/>
                  </a:lnTo>
                  <a:lnTo>
                    <a:pt x="4962" y="125609"/>
                  </a:lnTo>
                  <a:lnTo>
                    <a:pt x="2687" y="125933"/>
                  </a:lnTo>
                  <a:lnTo>
                    <a:pt x="0" y="122639"/>
                  </a:lnTo>
                  <a:lnTo>
                    <a:pt x="135" y="106501"/>
                  </a:lnTo>
                  <a:lnTo>
                    <a:pt x="5264" y="84901"/>
                  </a:lnTo>
                  <a:lnTo>
                    <a:pt x="34171" y="31881"/>
                  </a:lnTo>
                  <a:lnTo>
                    <a:pt x="65746" y="5845"/>
                  </a:lnTo>
                  <a:lnTo>
                    <a:pt x="88237" y="0"/>
                  </a:lnTo>
                  <a:lnTo>
                    <a:pt x="120970" y="23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6" name="Freeform 255"/>
            <p:cNvSpPr/>
            <p:nvPr/>
          </p:nvSpPr>
          <p:spPr>
            <a:xfrm>
              <a:off x="6348684" y="5327420"/>
              <a:ext cx="31587" cy="242157"/>
            </a:xfrm>
            <a:custGeom>
              <a:avLst/>
              <a:gdLst/>
              <a:ahLst/>
              <a:cxnLst/>
              <a:rect l="0" t="0" r="0" b="0"/>
              <a:pathLst>
                <a:path w="31587" h="242157">
                  <a:moveTo>
                    <a:pt x="31586" y="0"/>
                  </a:moveTo>
                  <a:lnTo>
                    <a:pt x="28466" y="57264"/>
                  </a:lnTo>
                  <a:lnTo>
                    <a:pt x="23252" y="106654"/>
                  </a:lnTo>
                  <a:lnTo>
                    <a:pt x="18588" y="158333"/>
                  </a:lnTo>
                  <a:lnTo>
                    <a:pt x="9797" y="207571"/>
                  </a:lnTo>
                  <a:lnTo>
                    <a:pt x="2903" y="236197"/>
                  </a:lnTo>
                  <a:lnTo>
                    <a:pt x="0" y="2421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 name="Freeform 256"/>
            <p:cNvSpPr/>
            <p:nvPr/>
          </p:nvSpPr>
          <p:spPr>
            <a:xfrm>
              <a:off x="6464498" y="5327420"/>
              <a:ext cx="52643" cy="273742"/>
            </a:xfrm>
            <a:custGeom>
              <a:avLst/>
              <a:gdLst/>
              <a:ahLst/>
              <a:cxnLst/>
              <a:rect l="0" t="0" r="0" b="0"/>
              <a:pathLst>
                <a:path w="52643" h="273742">
                  <a:moveTo>
                    <a:pt x="52642" y="0"/>
                  </a:moveTo>
                  <a:lnTo>
                    <a:pt x="49522" y="42691"/>
                  </a:lnTo>
                  <a:lnTo>
                    <a:pt x="44309" y="86349"/>
                  </a:lnTo>
                  <a:lnTo>
                    <a:pt x="39645" y="138669"/>
                  </a:lnTo>
                  <a:lnTo>
                    <a:pt x="24241" y="200062"/>
                  </a:lnTo>
                  <a:lnTo>
                    <a:pt x="10464" y="247142"/>
                  </a:lnTo>
                  <a:lnTo>
                    <a:pt x="0" y="27374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8" name="Freeform 257"/>
            <p:cNvSpPr/>
            <p:nvPr/>
          </p:nvSpPr>
          <p:spPr>
            <a:xfrm>
              <a:off x="6369741" y="5394134"/>
              <a:ext cx="300943" cy="143470"/>
            </a:xfrm>
            <a:custGeom>
              <a:avLst/>
              <a:gdLst/>
              <a:ahLst/>
              <a:cxnLst/>
              <a:rect l="0" t="0" r="0" b="0"/>
              <a:pathLst>
                <a:path w="300943" h="143470">
                  <a:moveTo>
                    <a:pt x="0" y="49099"/>
                  </a:moveTo>
                  <a:lnTo>
                    <a:pt x="33622" y="55165"/>
                  </a:lnTo>
                  <a:lnTo>
                    <a:pt x="85324" y="47525"/>
                  </a:lnTo>
                  <a:lnTo>
                    <a:pt x="146157" y="33684"/>
                  </a:lnTo>
                  <a:lnTo>
                    <a:pt x="167904" y="35619"/>
                  </a:lnTo>
                  <a:lnTo>
                    <a:pt x="175107" y="42452"/>
                  </a:lnTo>
                  <a:lnTo>
                    <a:pt x="183110" y="65642"/>
                  </a:lnTo>
                  <a:lnTo>
                    <a:pt x="190588" y="117444"/>
                  </a:lnTo>
                  <a:lnTo>
                    <a:pt x="200129" y="136407"/>
                  </a:lnTo>
                  <a:lnTo>
                    <a:pt x="208289" y="141229"/>
                  </a:lnTo>
                  <a:lnTo>
                    <a:pt x="229834" y="143469"/>
                  </a:lnTo>
                  <a:lnTo>
                    <a:pt x="251887" y="137445"/>
                  </a:lnTo>
                  <a:lnTo>
                    <a:pt x="272217" y="125799"/>
                  </a:lnTo>
                  <a:lnTo>
                    <a:pt x="289052" y="108924"/>
                  </a:lnTo>
                  <a:lnTo>
                    <a:pt x="298093" y="83487"/>
                  </a:lnTo>
                  <a:lnTo>
                    <a:pt x="300942" y="55024"/>
                  </a:lnTo>
                  <a:lnTo>
                    <a:pt x="298309" y="30676"/>
                  </a:lnTo>
                  <a:lnTo>
                    <a:pt x="293629" y="21609"/>
                  </a:lnTo>
                  <a:lnTo>
                    <a:pt x="279070" y="8415"/>
                  </a:lnTo>
                  <a:lnTo>
                    <a:pt x="257782" y="1772"/>
                  </a:lnTo>
                  <a:lnTo>
                    <a:pt x="245554" y="0"/>
                  </a:lnTo>
                  <a:lnTo>
                    <a:pt x="222609" y="4271"/>
                  </a:lnTo>
                  <a:lnTo>
                    <a:pt x="168456" y="2804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9" name="Freeform 258"/>
            <p:cNvSpPr/>
            <p:nvPr/>
          </p:nvSpPr>
          <p:spPr>
            <a:xfrm>
              <a:off x="6743178" y="5380062"/>
              <a:ext cx="97626" cy="163018"/>
            </a:xfrm>
            <a:custGeom>
              <a:avLst/>
              <a:gdLst/>
              <a:ahLst/>
              <a:cxnLst/>
              <a:rect l="0" t="0" r="0" b="0"/>
              <a:pathLst>
                <a:path w="97626" h="163018">
                  <a:moveTo>
                    <a:pt x="5589" y="21058"/>
                  </a:moveTo>
                  <a:lnTo>
                    <a:pt x="5589" y="69988"/>
                  </a:lnTo>
                  <a:lnTo>
                    <a:pt x="0" y="123530"/>
                  </a:lnTo>
                  <a:lnTo>
                    <a:pt x="3495" y="146149"/>
                  </a:lnTo>
                  <a:lnTo>
                    <a:pt x="7702" y="157094"/>
                  </a:lnTo>
                  <a:lnTo>
                    <a:pt x="14017" y="162052"/>
                  </a:lnTo>
                  <a:lnTo>
                    <a:pt x="21736" y="163017"/>
                  </a:lnTo>
                  <a:lnTo>
                    <a:pt x="38502" y="157850"/>
                  </a:lnTo>
                  <a:lnTo>
                    <a:pt x="53752" y="147755"/>
                  </a:lnTo>
                  <a:lnTo>
                    <a:pt x="75492" y="117739"/>
                  </a:lnTo>
                  <a:lnTo>
                    <a:pt x="91162" y="79209"/>
                  </a:lnTo>
                  <a:lnTo>
                    <a:pt x="97625" y="38158"/>
                  </a:lnTo>
                  <a:lnTo>
                    <a:pt x="96017" y="19689"/>
                  </a:lnTo>
                  <a:lnTo>
                    <a:pt x="89817"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0" name="Freeform 259"/>
            <p:cNvSpPr/>
            <p:nvPr/>
          </p:nvSpPr>
          <p:spPr>
            <a:xfrm>
              <a:off x="6934951" y="5337948"/>
              <a:ext cx="119143" cy="192262"/>
            </a:xfrm>
            <a:custGeom>
              <a:avLst/>
              <a:gdLst/>
              <a:ahLst/>
              <a:cxnLst/>
              <a:rect l="0" t="0" r="0" b="0"/>
              <a:pathLst>
                <a:path w="119143" h="192262">
                  <a:moveTo>
                    <a:pt x="119142" y="0"/>
                  </a:moveTo>
                  <a:lnTo>
                    <a:pt x="58031" y="25194"/>
                  </a:lnTo>
                  <a:lnTo>
                    <a:pt x="3600" y="50834"/>
                  </a:lnTo>
                  <a:lnTo>
                    <a:pt x="0" y="57286"/>
                  </a:lnTo>
                  <a:lnTo>
                    <a:pt x="1109" y="63927"/>
                  </a:lnTo>
                  <a:lnTo>
                    <a:pt x="5359" y="70694"/>
                  </a:lnTo>
                  <a:lnTo>
                    <a:pt x="19438" y="81332"/>
                  </a:lnTo>
                  <a:lnTo>
                    <a:pt x="53336" y="93899"/>
                  </a:lnTo>
                  <a:lnTo>
                    <a:pt x="94185" y="108151"/>
                  </a:lnTo>
                  <a:lnTo>
                    <a:pt x="106014" y="114215"/>
                  </a:lnTo>
                  <a:lnTo>
                    <a:pt x="112730" y="122937"/>
                  </a:lnTo>
                  <a:lnTo>
                    <a:pt x="117072" y="145106"/>
                  </a:lnTo>
                  <a:lnTo>
                    <a:pt x="114253" y="155229"/>
                  </a:lnTo>
                  <a:lnTo>
                    <a:pt x="101761" y="172716"/>
                  </a:lnTo>
                  <a:lnTo>
                    <a:pt x="81392" y="185168"/>
                  </a:lnTo>
                  <a:lnTo>
                    <a:pt x="57911" y="192261"/>
                  </a:lnTo>
                  <a:lnTo>
                    <a:pt x="13857" y="18951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1" name="Freeform 260"/>
            <p:cNvSpPr/>
            <p:nvPr/>
          </p:nvSpPr>
          <p:spPr>
            <a:xfrm>
              <a:off x="7117265" y="5334901"/>
              <a:ext cx="150581" cy="184894"/>
            </a:xfrm>
            <a:custGeom>
              <a:avLst/>
              <a:gdLst/>
              <a:ahLst/>
              <a:cxnLst/>
              <a:rect l="0" t="0" r="0" b="0"/>
              <a:pathLst>
                <a:path w="150581" h="184894">
                  <a:moveTo>
                    <a:pt x="0" y="66219"/>
                  </a:moveTo>
                  <a:lnTo>
                    <a:pt x="11178" y="82986"/>
                  </a:lnTo>
                  <a:lnTo>
                    <a:pt x="26025" y="94338"/>
                  </a:lnTo>
                  <a:lnTo>
                    <a:pt x="34897" y="99003"/>
                  </a:lnTo>
                  <a:lnTo>
                    <a:pt x="75330" y="105568"/>
                  </a:lnTo>
                  <a:lnTo>
                    <a:pt x="98211" y="100865"/>
                  </a:lnTo>
                  <a:lnTo>
                    <a:pt x="124246" y="85063"/>
                  </a:lnTo>
                  <a:lnTo>
                    <a:pt x="138278" y="71084"/>
                  </a:lnTo>
                  <a:lnTo>
                    <a:pt x="148415" y="53173"/>
                  </a:lnTo>
                  <a:lnTo>
                    <a:pt x="150580" y="30395"/>
                  </a:lnTo>
                  <a:lnTo>
                    <a:pt x="149519" y="17769"/>
                  </a:lnTo>
                  <a:lnTo>
                    <a:pt x="144133" y="9353"/>
                  </a:lnTo>
                  <a:lnTo>
                    <a:pt x="135863" y="3741"/>
                  </a:lnTo>
                  <a:lnTo>
                    <a:pt x="125670" y="0"/>
                  </a:lnTo>
                  <a:lnTo>
                    <a:pt x="115366" y="1016"/>
                  </a:lnTo>
                  <a:lnTo>
                    <a:pt x="94558" y="11503"/>
                  </a:lnTo>
                  <a:lnTo>
                    <a:pt x="37157" y="61372"/>
                  </a:lnTo>
                  <a:lnTo>
                    <a:pt x="28212" y="82392"/>
                  </a:lnTo>
                  <a:lnTo>
                    <a:pt x="22471" y="134014"/>
                  </a:lnTo>
                  <a:lnTo>
                    <a:pt x="27924" y="155231"/>
                  </a:lnTo>
                  <a:lnTo>
                    <a:pt x="32654" y="164165"/>
                  </a:lnTo>
                  <a:lnTo>
                    <a:pt x="47268" y="177211"/>
                  </a:lnTo>
                  <a:lnTo>
                    <a:pt x="56079" y="182327"/>
                  </a:lnTo>
                  <a:lnTo>
                    <a:pt x="75226" y="184893"/>
                  </a:lnTo>
                  <a:lnTo>
                    <a:pt x="105285" y="18203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2" name="Freeform 261"/>
            <p:cNvSpPr/>
            <p:nvPr/>
          </p:nvSpPr>
          <p:spPr>
            <a:xfrm>
              <a:off x="7464705" y="5348477"/>
              <a:ext cx="31586" cy="157928"/>
            </a:xfrm>
            <a:custGeom>
              <a:avLst/>
              <a:gdLst/>
              <a:ahLst/>
              <a:cxnLst/>
              <a:rect l="0" t="0" r="0" b="0"/>
              <a:pathLst>
                <a:path w="31586" h="157928">
                  <a:moveTo>
                    <a:pt x="31585" y="0"/>
                  </a:moveTo>
                  <a:lnTo>
                    <a:pt x="22520" y="58617"/>
                  </a:lnTo>
                  <a:lnTo>
                    <a:pt x="12941" y="111621"/>
                  </a:lnTo>
                  <a:lnTo>
                    <a:pt x="0" y="15792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3" name="Freeform 262"/>
            <p:cNvSpPr/>
            <p:nvPr/>
          </p:nvSpPr>
          <p:spPr>
            <a:xfrm>
              <a:off x="7572053" y="5335322"/>
              <a:ext cx="161766" cy="160555"/>
            </a:xfrm>
            <a:custGeom>
              <a:avLst/>
              <a:gdLst/>
              <a:ahLst/>
              <a:cxnLst/>
              <a:rect l="0" t="0" r="0" b="0"/>
              <a:pathLst>
                <a:path w="161766" h="160555">
                  <a:moveTo>
                    <a:pt x="40051" y="13155"/>
                  </a:moveTo>
                  <a:lnTo>
                    <a:pt x="22093" y="75435"/>
                  </a:lnTo>
                  <a:lnTo>
                    <a:pt x="8384" y="129486"/>
                  </a:lnTo>
                  <a:lnTo>
                    <a:pt x="4902" y="143351"/>
                  </a:lnTo>
                  <a:lnTo>
                    <a:pt x="2580" y="147916"/>
                  </a:lnTo>
                  <a:lnTo>
                    <a:pt x="1032" y="146279"/>
                  </a:lnTo>
                  <a:lnTo>
                    <a:pt x="0" y="140509"/>
                  </a:lnTo>
                  <a:lnTo>
                    <a:pt x="9662" y="87797"/>
                  </a:lnTo>
                  <a:lnTo>
                    <a:pt x="17186" y="67386"/>
                  </a:lnTo>
                  <a:lnTo>
                    <a:pt x="53345" y="22275"/>
                  </a:lnTo>
                  <a:lnTo>
                    <a:pt x="82984" y="2859"/>
                  </a:lnTo>
                  <a:lnTo>
                    <a:pt x="106706" y="0"/>
                  </a:lnTo>
                  <a:lnTo>
                    <a:pt x="119582" y="875"/>
                  </a:lnTo>
                  <a:lnTo>
                    <a:pt x="140130" y="11207"/>
                  </a:lnTo>
                  <a:lnTo>
                    <a:pt x="148884" y="18875"/>
                  </a:lnTo>
                  <a:lnTo>
                    <a:pt x="158612" y="42993"/>
                  </a:lnTo>
                  <a:lnTo>
                    <a:pt x="161765" y="72040"/>
                  </a:lnTo>
                  <a:lnTo>
                    <a:pt x="154257" y="125695"/>
                  </a:lnTo>
                  <a:lnTo>
                    <a:pt x="145336" y="16055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4" name="Freeform 263"/>
            <p:cNvSpPr/>
            <p:nvPr/>
          </p:nvSpPr>
          <p:spPr>
            <a:xfrm>
              <a:off x="7885845" y="5232664"/>
              <a:ext cx="38822" cy="252684"/>
            </a:xfrm>
            <a:custGeom>
              <a:avLst/>
              <a:gdLst/>
              <a:ahLst/>
              <a:cxnLst/>
              <a:rect l="0" t="0" r="0" b="0"/>
              <a:pathLst>
                <a:path w="38822" h="252684">
                  <a:moveTo>
                    <a:pt x="31586" y="0"/>
                  </a:moveTo>
                  <a:lnTo>
                    <a:pt x="38821" y="28725"/>
                  </a:lnTo>
                  <a:lnTo>
                    <a:pt x="38344" y="88992"/>
                  </a:lnTo>
                  <a:lnTo>
                    <a:pt x="24070" y="148979"/>
                  </a:lnTo>
                  <a:lnTo>
                    <a:pt x="10430" y="206029"/>
                  </a:lnTo>
                  <a:lnTo>
                    <a:pt x="0" y="25268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5" name="Freeform 264"/>
            <p:cNvSpPr/>
            <p:nvPr/>
          </p:nvSpPr>
          <p:spPr>
            <a:xfrm>
              <a:off x="7995873" y="5315998"/>
              <a:ext cx="123651" cy="169350"/>
            </a:xfrm>
            <a:custGeom>
              <a:avLst/>
              <a:gdLst/>
              <a:ahLst/>
              <a:cxnLst/>
              <a:rect l="0" t="0" r="0" b="0"/>
              <a:pathLst>
                <a:path w="123651" h="169350">
                  <a:moveTo>
                    <a:pt x="16314" y="43007"/>
                  </a:moveTo>
                  <a:lnTo>
                    <a:pt x="25889" y="67054"/>
                  </a:lnTo>
                  <a:lnTo>
                    <a:pt x="36558" y="81381"/>
                  </a:lnTo>
                  <a:lnTo>
                    <a:pt x="61307" y="97012"/>
                  </a:lnTo>
                  <a:lnTo>
                    <a:pt x="69705" y="97727"/>
                  </a:lnTo>
                  <a:lnTo>
                    <a:pt x="85277" y="92284"/>
                  </a:lnTo>
                  <a:lnTo>
                    <a:pt x="107198" y="76065"/>
                  </a:lnTo>
                  <a:lnTo>
                    <a:pt x="122921" y="50853"/>
                  </a:lnTo>
                  <a:lnTo>
                    <a:pt x="123650" y="41218"/>
                  </a:lnTo>
                  <a:lnTo>
                    <a:pt x="118221" y="21155"/>
                  </a:lnTo>
                  <a:lnTo>
                    <a:pt x="104889" y="6779"/>
                  </a:lnTo>
                  <a:lnTo>
                    <a:pt x="96421" y="1308"/>
                  </a:lnTo>
                  <a:lnTo>
                    <a:pt x="87266" y="0"/>
                  </a:lnTo>
                  <a:lnTo>
                    <a:pt x="67736" y="4785"/>
                  </a:lnTo>
                  <a:lnTo>
                    <a:pt x="37010" y="26223"/>
                  </a:lnTo>
                  <a:lnTo>
                    <a:pt x="11267" y="60391"/>
                  </a:lnTo>
                  <a:lnTo>
                    <a:pt x="0" y="100150"/>
                  </a:lnTo>
                  <a:lnTo>
                    <a:pt x="2251" y="135978"/>
                  </a:lnTo>
                  <a:lnTo>
                    <a:pt x="13573" y="154908"/>
                  </a:lnTo>
                  <a:lnTo>
                    <a:pt x="21506" y="163231"/>
                  </a:lnTo>
                  <a:lnTo>
                    <a:pt x="31473" y="167610"/>
                  </a:lnTo>
                  <a:lnTo>
                    <a:pt x="79484" y="16934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6" name="Freeform 265"/>
            <p:cNvSpPr/>
            <p:nvPr/>
          </p:nvSpPr>
          <p:spPr>
            <a:xfrm>
              <a:off x="8137306" y="5327142"/>
              <a:ext cx="148623" cy="288065"/>
            </a:xfrm>
            <a:custGeom>
              <a:avLst/>
              <a:gdLst/>
              <a:ahLst/>
              <a:cxnLst/>
              <a:rect l="0" t="0" r="0" b="0"/>
              <a:pathLst>
                <a:path w="148623" h="288065">
                  <a:moveTo>
                    <a:pt x="148622" y="10806"/>
                  </a:moveTo>
                  <a:lnTo>
                    <a:pt x="111144" y="2473"/>
                  </a:lnTo>
                  <a:lnTo>
                    <a:pt x="87511" y="3593"/>
                  </a:lnTo>
                  <a:lnTo>
                    <a:pt x="55645" y="17378"/>
                  </a:lnTo>
                  <a:lnTo>
                    <a:pt x="30866" y="37450"/>
                  </a:lnTo>
                  <a:lnTo>
                    <a:pt x="9876" y="66274"/>
                  </a:lnTo>
                  <a:lnTo>
                    <a:pt x="0" y="90831"/>
                  </a:lnTo>
                  <a:lnTo>
                    <a:pt x="407" y="101591"/>
                  </a:lnTo>
                  <a:lnTo>
                    <a:pt x="4189" y="111104"/>
                  </a:lnTo>
                  <a:lnTo>
                    <a:pt x="10219" y="119785"/>
                  </a:lnTo>
                  <a:lnTo>
                    <a:pt x="17749" y="123233"/>
                  </a:lnTo>
                  <a:lnTo>
                    <a:pt x="26279" y="123192"/>
                  </a:lnTo>
                  <a:lnTo>
                    <a:pt x="35474" y="120825"/>
                  </a:lnTo>
                  <a:lnTo>
                    <a:pt x="65183" y="100726"/>
                  </a:lnTo>
                  <a:lnTo>
                    <a:pt x="85035" y="72544"/>
                  </a:lnTo>
                  <a:lnTo>
                    <a:pt x="109110" y="12813"/>
                  </a:lnTo>
                  <a:lnTo>
                    <a:pt x="115262" y="1615"/>
                  </a:lnTo>
                  <a:lnTo>
                    <a:pt x="119363" y="0"/>
                  </a:lnTo>
                  <a:lnTo>
                    <a:pt x="122097" y="4772"/>
                  </a:lnTo>
                  <a:lnTo>
                    <a:pt x="126485" y="54458"/>
                  </a:lnTo>
                  <a:lnTo>
                    <a:pt x="120116" y="106126"/>
                  </a:lnTo>
                  <a:lnTo>
                    <a:pt x="117949" y="153433"/>
                  </a:lnTo>
                  <a:lnTo>
                    <a:pt x="116138" y="203325"/>
                  </a:lnTo>
                  <a:lnTo>
                    <a:pt x="105637" y="259578"/>
                  </a:lnTo>
                  <a:lnTo>
                    <a:pt x="102417" y="271410"/>
                  </a:lnTo>
                  <a:lnTo>
                    <a:pt x="95592" y="279299"/>
                  </a:lnTo>
                  <a:lnTo>
                    <a:pt x="75530" y="288064"/>
                  </a:lnTo>
                  <a:lnTo>
                    <a:pt x="65968" y="288061"/>
                  </a:lnTo>
                  <a:lnTo>
                    <a:pt x="49106" y="281820"/>
                  </a:lnTo>
                  <a:lnTo>
                    <a:pt x="1223" y="24243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7" name="Freeform 266"/>
            <p:cNvSpPr/>
            <p:nvPr/>
          </p:nvSpPr>
          <p:spPr>
            <a:xfrm>
              <a:off x="8401741" y="5422176"/>
              <a:ext cx="12701" cy="12701"/>
            </a:xfrm>
            <a:custGeom>
              <a:avLst/>
              <a:gdLst/>
              <a:ahLst/>
              <a:cxnLst/>
              <a:rect l="0" t="0" r="0" b="0"/>
              <a:pathLst>
                <a:path w="12701" h="12701">
                  <a:moveTo>
                    <a:pt x="0" y="0"/>
                  </a:moveTo>
                  <a:lnTo>
                    <a:pt x="12700" y="127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8" name="Freeform 267"/>
            <p:cNvSpPr/>
            <p:nvPr/>
          </p:nvSpPr>
          <p:spPr>
            <a:xfrm>
              <a:off x="8642484" y="5190549"/>
              <a:ext cx="148870" cy="277842"/>
            </a:xfrm>
            <a:custGeom>
              <a:avLst/>
              <a:gdLst/>
              <a:ahLst/>
              <a:cxnLst/>
              <a:rect l="0" t="0" r="0" b="0"/>
              <a:pathLst>
                <a:path w="148870" h="277842">
                  <a:moveTo>
                    <a:pt x="75113" y="0"/>
                  </a:moveTo>
                  <a:lnTo>
                    <a:pt x="66779" y="37478"/>
                  </a:lnTo>
                  <a:lnTo>
                    <a:pt x="56467" y="94147"/>
                  </a:lnTo>
                  <a:lnTo>
                    <a:pt x="45462" y="152908"/>
                  </a:lnTo>
                  <a:lnTo>
                    <a:pt x="32329" y="216149"/>
                  </a:lnTo>
                  <a:lnTo>
                    <a:pt x="18828" y="270684"/>
                  </a:lnTo>
                  <a:lnTo>
                    <a:pt x="14193" y="276382"/>
                  </a:lnTo>
                  <a:lnTo>
                    <a:pt x="8763" y="277841"/>
                  </a:lnTo>
                  <a:lnTo>
                    <a:pt x="2804" y="276475"/>
                  </a:lnTo>
                  <a:lnTo>
                    <a:pt x="0" y="272054"/>
                  </a:lnTo>
                  <a:lnTo>
                    <a:pt x="5" y="257784"/>
                  </a:lnTo>
                  <a:lnTo>
                    <a:pt x="10710" y="212791"/>
                  </a:lnTo>
                  <a:lnTo>
                    <a:pt x="28863" y="180813"/>
                  </a:lnTo>
                  <a:lnTo>
                    <a:pt x="46369" y="163809"/>
                  </a:lnTo>
                  <a:lnTo>
                    <a:pt x="68966" y="154693"/>
                  </a:lnTo>
                  <a:lnTo>
                    <a:pt x="93438" y="151811"/>
                  </a:lnTo>
                  <a:lnTo>
                    <a:pt x="116012" y="154429"/>
                  </a:lnTo>
                  <a:lnTo>
                    <a:pt x="134624" y="165731"/>
                  </a:lnTo>
                  <a:lnTo>
                    <a:pt x="142863" y="173659"/>
                  </a:lnTo>
                  <a:lnTo>
                    <a:pt x="147185" y="183623"/>
                  </a:lnTo>
                  <a:lnTo>
                    <a:pt x="148869" y="207173"/>
                  </a:lnTo>
                  <a:lnTo>
                    <a:pt x="145340" y="217664"/>
                  </a:lnTo>
                  <a:lnTo>
                    <a:pt x="132061" y="235560"/>
                  </a:lnTo>
                  <a:lnTo>
                    <a:pt x="87705" y="264943"/>
                  </a:lnTo>
                  <a:lnTo>
                    <a:pt x="65502" y="274900"/>
                  </a:lnTo>
                  <a:lnTo>
                    <a:pt x="47054" y="276986"/>
                  </a:lnTo>
                  <a:lnTo>
                    <a:pt x="22470" y="27374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9" name="Freeform 268"/>
            <p:cNvSpPr/>
            <p:nvPr/>
          </p:nvSpPr>
          <p:spPr>
            <a:xfrm>
              <a:off x="8886052" y="5305704"/>
              <a:ext cx="101217" cy="146054"/>
            </a:xfrm>
            <a:custGeom>
              <a:avLst/>
              <a:gdLst/>
              <a:ahLst/>
              <a:cxnLst/>
              <a:rect l="0" t="0" r="0" b="0"/>
              <a:pathLst>
                <a:path w="101217" h="146054">
                  <a:moveTo>
                    <a:pt x="0" y="42773"/>
                  </a:moveTo>
                  <a:lnTo>
                    <a:pt x="7236" y="70329"/>
                  </a:lnTo>
                  <a:lnTo>
                    <a:pt x="12998" y="123432"/>
                  </a:lnTo>
                  <a:lnTo>
                    <a:pt x="15684" y="135150"/>
                  </a:lnTo>
                  <a:lnTo>
                    <a:pt x="22155" y="141793"/>
                  </a:lnTo>
                  <a:lnTo>
                    <a:pt x="31147" y="145051"/>
                  </a:lnTo>
                  <a:lnTo>
                    <a:pt x="41822" y="146053"/>
                  </a:lnTo>
                  <a:lnTo>
                    <a:pt x="59922" y="140927"/>
                  </a:lnTo>
                  <a:lnTo>
                    <a:pt x="75765" y="129681"/>
                  </a:lnTo>
                  <a:lnTo>
                    <a:pt x="90606" y="112984"/>
                  </a:lnTo>
                  <a:lnTo>
                    <a:pt x="98761" y="90746"/>
                  </a:lnTo>
                  <a:lnTo>
                    <a:pt x="101216" y="64094"/>
                  </a:lnTo>
                  <a:lnTo>
                    <a:pt x="98407" y="32752"/>
                  </a:lnTo>
                  <a:lnTo>
                    <a:pt x="93681" y="20884"/>
                  </a:lnTo>
                  <a:lnTo>
                    <a:pt x="79071" y="4579"/>
                  </a:lnTo>
                  <a:lnTo>
                    <a:pt x="70261" y="933"/>
                  </a:lnTo>
                  <a:lnTo>
                    <a:pt x="51115" y="0"/>
                  </a:lnTo>
                  <a:lnTo>
                    <a:pt x="0" y="1118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0" name="Freeform 269"/>
            <p:cNvSpPr/>
            <p:nvPr/>
          </p:nvSpPr>
          <p:spPr>
            <a:xfrm>
              <a:off x="9057750" y="5201078"/>
              <a:ext cx="165215" cy="248977"/>
            </a:xfrm>
            <a:custGeom>
              <a:avLst/>
              <a:gdLst/>
              <a:ahLst/>
              <a:cxnLst/>
              <a:rect l="0" t="0" r="0" b="0"/>
              <a:pathLst>
                <a:path w="165215" h="248977">
                  <a:moveTo>
                    <a:pt x="165214" y="0"/>
                  </a:moveTo>
                  <a:lnTo>
                    <a:pt x="162094" y="57264"/>
                  </a:lnTo>
                  <a:lnTo>
                    <a:pt x="150560" y="112567"/>
                  </a:lnTo>
                  <a:lnTo>
                    <a:pt x="129781" y="171757"/>
                  </a:lnTo>
                  <a:lnTo>
                    <a:pt x="121000" y="196829"/>
                  </a:lnTo>
                  <a:lnTo>
                    <a:pt x="117021" y="201410"/>
                  </a:lnTo>
                  <a:lnTo>
                    <a:pt x="113198" y="200954"/>
                  </a:lnTo>
                  <a:lnTo>
                    <a:pt x="109480" y="197140"/>
                  </a:lnTo>
                  <a:lnTo>
                    <a:pt x="82453" y="133679"/>
                  </a:lnTo>
                  <a:lnTo>
                    <a:pt x="74944" y="130063"/>
                  </a:lnTo>
                  <a:lnTo>
                    <a:pt x="66430" y="129993"/>
                  </a:lnTo>
                  <a:lnTo>
                    <a:pt x="57244" y="132285"/>
                  </a:lnTo>
                  <a:lnTo>
                    <a:pt x="27548" y="152279"/>
                  </a:lnTo>
                  <a:lnTo>
                    <a:pt x="7701" y="180430"/>
                  </a:lnTo>
                  <a:lnTo>
                    <a:pt x="0" y="216587"/>
                  </a:lnTo>
                  <a:lnTo>
                    <a:pt x="3598" y="226280"/>
                  </a:lnTo>
                  <a:lnTo>
                    <a:pt x="10677" y="233912"/>
                  </a:lnTo>
                  <a:lnTo>
                    <a:pt x="31020" y="244341"/>
                  </a:lnTo>
                  <a:lnTo>
                    <a:pt x="55660" y="248976"/>
                  </a:lnTo>
                  <a:lnTo>
                    <a:pt x="82208" y="244797"/>
                  </a:lnTo>
                  <a:lnTo>
                    <a:pt x="144510" y="224450"/>
                  </a:lnTo>
                  <a:lnTo>
                    <a:pt x="154685" y="22109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1" name="Freeform 270"/>
            <p:cNvSpPr/>
            <p:nvPr/>
          </p:nvSpPr>
          <p:spPr>
            <a:xfrm>
              <a:off x="9307192" y="5327420"/>
              <a:ext cx="63172" cy="115814"/>
            </a:xfrm>
            <a:custGeom>
              <a:avLst/>
              <a:gdLst/>
              <a:ahLst/>
              <a:cxnLst/>
              <a:rect l="0" t="0" r="0" b="0"/>
              <a:pathLst>
                <a:path w="63172" h="115814">
                  <a:moveTo>
                    <a:pt x="0" y="0"/>
                  </a:moveTo>
                  <a:lnTo>
                    <a:pt x="23719" y="43963"/>
                  </a:lnTo>
                  <a:lnTo>
                    <a:pt x="39607" y="89489"/>
                  </a:lnTo>
                  <a:lnTo>
                    <a:pt x="63171" y="11581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2" name="Freeform 271"/>
            <p:cNvSpPr/>
            <p:nvPr/>
          </p:nvSpPr>
          <p:spPr>
            <a:xfrm>
              <a:off x="9286135" y="5327420"/>
              <a:ext cx="168457" cy="284270"/>
            </a:xfrm>
            <a:custGeom>
              <a:avLst/>
              <a:gdLst/>
              <a:ahLst/>
              <a:cxnLst/>
              <a:rect l="0" t="0" r="0" b="0"/>
              <a:pathLst>
                <a:path w="168457" h="284270">
                  <a:moveTo>
                    <a:pt x="168456" y="0"/>
                  </a:moveTo>
                  <a:lnTo>
                    <a:pt x="142092" y="61110"/>
                  </a:lnTo>
                  <a:lnTo>
                    <a:pt x="108557" y="121131"/>
                  </a:lnTo>
                  <a:lnTo>
                    <a:pt x="73669" y="178298"/>
                  </a:lnTo>
                  <a:lnTo>
                    <a:pt x="38600" y="237602"/>
                  </a:lnTo>
                  <a:lnTo>
                    <a:pt x="0" y="28426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92" name="Group 291"/>
          <p:cNvGrpSpPr/>
          <p:nvPr/>
        </p:nvGrpSpPr>
        <p:grpSpPr>
          <a:xfrm>
            <a:off x="1845082" y="5905536"/>
            <a:ext cx="3524453" cy="595717"/>
            <a:chOff x="1845082" y="5905536"/>
            <a:chExt cx="3524453" cy="595717"/>
          </a:xfrm>
        </p:grpSpPr>
        <p:sp>
          <p:nvSpPr>
            <p:cNvPr id="274" name="Freeform 273"/>
            <p:cNvSpPr/>
            <p:nvPr/>
          </p:nvSpPr>
          <p:spPr>
            <a:xfrm>
              <a:off x="1845082" y="5999335"/>
              <a:ext cx="300019" cy="420758"/>
            </a:xfrm>
            <a:custGeom>
              <a:avLst/>
              <a:gdLst/>
              <a:ahLst/>
              <a:cxnLst/>
              <a:rect l="0" t="0" r="0" b="0"/>
              <a:pathLst>
                <a:path w="300019" h="420758">
                  <a:moveTo>
                    <a:pt x="165861" y="10529"/>
                  </a:moveTo>
                  <a:lnTo>
                    <a:pt x="143504" y="10529"/>
                  </a:lnTo>
                  <a:lnTo>
                    <a:pt x="126289" y="16768"/>
                  </a:lnTo>
                  <a:lnTo>
                    <a:pt x="65698" y="60027"/>
                  </a:lnTo>
                  <a:lnTo>
                    <a:pt x="37498" y="110687"/>
                  </a:lnTo>
                  <a:lnTo>
                    <a:pt x="15611" y="167781"/>
                  </a:lnTo>
                  <a:lnTo>
                    <a:pt x="2215" y="213947"/>
                  </a:lnTo>
                  <a:lnTo>
                    <a:pt x="0" y="263823"/>
                  </a:lnTo>
                  <a:lnTo>
                    <a:pt x="9139" y="323255"/>
                  </a:lnTo>
                  <a:lnTo>
                    <a:pt x="21939" y="371860"/>
                  </a:lnTo>
                  <a:lnTo>
                    <a:pt x="27799" y="384777"/>
                  </a:lnTo>
                  <a:lnTo>
                    <a:pt x="46788" y="405369"/>
                  </a:lnTo>
                  <a:lnTo>
                    <a:pt x="58403" y="414136"/>
                  </a:lnTo>
                  <a:lnTo>
                    <a:pt x="83787" y="420757"/>
                  </a:lnTo>
                  <a:lnTo>
                    <a:pt x="110666" y="418630"/>
                  </a:lnTo>
                  <a:lnTo>
                    <a:pt x="162931" y="398201"/>
                  </a:lnTo>
                  <a:lnTo>
                    <a:pt x="225655" y="357804"/>
                  </a:lnTo>
                  <a:lnTo>
                    <a:pt x="256441" y="324271"/>
                  </a:lnTo>
                  <a:lnTo>
                    <a:pt x="293574" y="263027"/>
                  </a:lnTo>
                  <a:lnTo>
                    <a:pt x="300018" y="214805"/>
                  </a:lnTo>
                  <a:lnTo>
                    <a:pt x="293790" y="158505"/>
                  </a:lnTo>
                  <a:lnTo>
                    <a:pt x="283445" y="113905"/>
                  </a:lnTo>
                  <a:lnTo>
                    <a:pt x="266081" y="84313"/>
                  </a:lnTo>
                  <a:lnTo>
                    <a:pt x="221158" y="40508"/>
                  </a:lnTo>
                  <a:lnTo>
                    <a:pt x="175744" y="16494"/>
                  </a:lnTo>
                  <a:lnTo>
                    <a:pt x="122926" y="3605"/>
                  </a:lnTo>
                  <a:lnTo>
                    <a:pt x="81633"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5" name="Freeform 274"/>
            <p:cNvSpPr/>
            <p:nvPr/>
          </p:nvSpPr>
          <p:spPr>
            <a:xfrm>
              <a:off x="2232041" y="6194904"/>
              <a:ext cx="174013" cy="306349"/>
            </a:xfrm>
            <a:custGeom>
              <a:avLst/>
              <a:gdLst/>
              <a:ahLst/>
              <a:cxnLst/>
              <a:rect l="0" t="0" r="0" b="0"/>
              <a:pathLst>
                <a:path w="174013" h="306349">
                  <a:moveTo>
                    <a:pt x="0" y="120286"/>
                  </a:moveTo>
                  <a:lnTo>
                    <a:pt x="17959" y="176501"/>
                  </a:lnTo>
                  <a:lnTo>
                    <a:pt x="28547" y="238192"/>
                  </a:lnTo>
                  <a:lnTo>
                    <a:pt x="25397" y="301113"/>
                  </a:lnTo>
                  <a:lnTo>
                    <a:pt x="21611" y="306348"/>
                  </a:lnTo>
                  <a:lnTo>
                    <a:pt x="16747" y="305159"/>
                  </a:lnTo>
                  <a:lnTo>
                    <a:pt x="11165" y="299687"/>
                  </a:lnTo>
                  <a:lnTo>
                    <a:pt x="4962" y="278009"/>
                  </a:lnTo>
                  <a:lnTo>
                    <a:pt x="981" y="216432"/>
                  </a:lnTo>
                  <a:lnTo>
                    <a:pt x="8600" y="161245"/>
                  </a:lnTo>
                  <a:lnTo>
                    <a:pt x="18016" y="108636"/>
                  </a:lnTo>
                  <a:lnTo>
                    <a:pt x="29385" y="64711"/>
                  </a:lnTo>
                  <a:lnTo>
                    <a:pt x="60296" y="14384"/>
                  </a:lnTo>
                  <a:lnTo>
                    <a:pt x="70614" y="7571"/>
                  </a:lnTo>
                  <a:lnTo>
                    <a:pt x="97675" y="0"/>
                  </a:lnTo>
                  <a:lnTo>
                    <a:pt x="134616" y="1327"/>
                  </a:lnTo>
                  <a:lnTo>
                    <a:pt x="153806" y="9314"/>
                  </a:lnTo>
                  <a:lnTo>
                    <a:pt x="162199" y="14719"/>
                  </a:lnTo>
                  <a:lnTo>
                    <a:pt x="167794" y="23002"/>
                  </a:lnTo>
                  <a:lnTo>
                    <a:pt x="174012" y="44684"/>
                  </a:lnTo>
                  <a:lnTo>
                    <a:pt x="171922" y="77608"/>
                  </a:lnTo>
                  <a:lnTo>
                    <a:pt x="166088" y="87155"/>
                  </a:lnTo>
                  <a:lnTo>
                    <a:pt x="135519" y="111769"/>
                  </a:lnTo>
                  <a:lnTo>
                    <a:pt x="96826" y="131541"/>
                  </a:lnTo>
                  <a:lnTo>
                    <a:pt x="56896" y="137269"/>
                  </a:lnTo>
                  <a:lnTo>
                    <a:pt x="10529" y="13081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6" name="Freeform 275"/>
            <p:cNvSpPr/>
            <p:nvPr/>
          </p:nvSpPr>
          <p:spPr>
            <a:xfrm>
              <a:off x="2411026" y="6209023"/>
              <a:ext cx="200123" cy="191008"/>
            </a:xfrm>
            <a:custGeom>
              <a:avLst/>
              <a:gdLst/>
              <a:ahLst/>
              <a:cxnLst/>
              <a:rect l="0" t="0" r="0" b="0"/>
              <a:pathLst>
                <a:path w="200123" h="191008">
                  <a:moveTo>
                    <a:pt x="0" y="85110"/>
                  </a:moveTo>
                  <a:lnTo>
                    <a:pt x="63450" y="101898"/>
                  </a:lnTo>
                  <a:lnTo>
                    <a:pt x="108617" y="102563"/>
                  </a:lnTo>
                  <a:lnTo>
                    <a:pt x="145267" y="88981"/>
                  </a:lnTo>
                  <a:lnTo>
                    <a:pt x="177183" y="68970"/>
                  </a:lnTo>
                  <a:lnTo>
                    <a:pt x="194172" y="51031"/>
                  </a:lnTo>
                  <a:lnTo>
                    <a:pt x="198468" y="41333"/>
                  </a:lnTo>
                  <a:lnTo>
                    <a:pt x="200122" y="21200"/>
                  </a:lnTo>
                  <a:lnTo>
                    <a:pt x="196586" y="13258"/>
                  </a:lnTo>
                  <a:lnTo>
                    <a:pt x="183298" y="1313"/>
                  </a:lnTo>
                  <a:lnTo>
                    <a:pt x="174841" y="0"/>
                  </a:lnTo>
                  <a:lnTo>
                    <a:pt x="156086" y="4779"/>
                  </a:lnTo>
                  <a:lnTo>
                    <a:pt x="116620" y="26912"/>
                  </a:lnTo>
                  <a:lnTo>
                    <a:pt x="92526" y="49279"/>
                  </a:lnTo>
                  <a:lnTo>
                    <a:pt x="71739" y="84502"/>
                  </a:lnTo>
                  <a:lnTo>
                    <a:pt x="61909" y="110966"/>
                  </a:lnTo>
                  <a:lnTo>
                    <a:pt x="60977" y="157762"/>
                  </a:lnTo>
                  <a:lnTo>
                    <a:pt x="65218" y="169810"/>
                  </a:lnTo>
                  <a:lnTo>
                    <a:pt x="79289" y="186316"/>
                  </a:lnTo>
                  <a:lnTo>
                    <a:pt x="89124" y="190015"/>
                  </a:lnTo>
                  <a:lnTo>
                    <a:pt x="112530" y="191007"/>
                  </a:lnTo>
                  <a:lnTo>
                    <a:pt x="173237" y="170690"/>
                  </a:lnTo>
                  <a:lnTo>
                    <a:pt x="200041" y="15881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7" name="Freeform 276"/>
            <p:cNvSpPr/>
            <p:nvPr/>
          </p:nvSpPr>
          <p:spPr>
            <a:xfrm>
              <a:off x="2727170" y="6203488"/>
              <a:ext cx="157639" cy="195931"/>
            </a:xfrm>
            <a:custGeom>
              <a:avLst/>
              <a:gdLst/>
              <a:ahLst/>
              <a:cxnLst/>
              <a:rect l="0" t="0" r="0" b="0"/>
              <a:pathLst>
                <a:path w="157639" h="195931">
                  <a:moveTo>
                    <a:pt x="10239" y="27474"/>
                  </a:moveTo>
                  <a:lnTo>
                    <a:pt x="7120" y="76405"/>
                  </a:lnTo>
                  <a:lnTo>
                    <a:pt x="1174" y="135536"/>
                  </a:lnTo>
                  <a:lnTo>
                    <a:pt x="0" y="182917"/>
                  </a:lnTo>
                  <a:lnTo>
                    <a:pt x="966" y="167248"/>
                  </a:lnTo>
                  <a:lnTo>
                    <a:pt x="14376" y="106727"/>
                  </a:lnTo>
                  <a:lnTo>
                    <a:pt x="36316" y="52921"/>
                  </a:lnTo>
                  <a:lnTo>
                    <a:pt x="57480" y="19416"/>
                  </a:lnTo>
                  <a:lnTo>
                    <a:pt x="75689" y="2056"/>
                  </a:lnTo>
                  <a:lnTo>
                    <a:pt x="85458" y="0"/>
                  </a:lnTo>
                  <a:lnTo>
                    <a:pt x="95480" y="2139"/>
                  </a:lnTo>
                  <a:lnTo>
                    <a:pt x="114805" y="13875"/>
                  </a:lnTo>
                  <a:lnTo>
                    <a:pt x="131192" y="30789"/>
                  </a:lnTo>
                  <a:lnTo>
                    <a:pt x="147983" y="71220"/>
                  </a:lnTo>
                  <a:lnTo>
                    <a:pt x="154778" y="120245"/>
                  </a:lnTo>
                  <a:lnTo>
                    <a:pt x="157262" y="182728"/>
                  </a:lnTo>
                  <a:lnTo>
                    <a:pt x="157638" y="19593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8" name="Freeform 277"/>
            <p:cNvSpPr/>
            <p:nvPr/>
          </p:nvSpPr>
          <p:spPr>
            <a:xfrm>
              <a:off x="3144055" y="5938100"/>
              <a:ext cx="130309" cy="386250"/>
            </a:xfrm>
            <a:custGeom>
              <a:avLst/>
              <a:gdLst/>
              <a:ahLst/>
              <a:cxnLst/>
              <a:rect l="0" t="0" r="0" b="0"/>
              <a:pathLst>
                <a:path w="130309" h="386250">
                  <a:moveTo>
                    <a:pt x="130308" y="29650"/>
                  </a:moveTo>
                  <a:lnTo>
                    <a:pt x="130308" y="92124"/>
                  </a:lnTo>
                  <a:lnTo>
                    <a:pt x="129138" y="34480"/>
                  </a:lnTo>
                  <a:lnTo>
                    <a:pt x="124719" y="10740"/>
                  </a:lnTo>
                  <a:lnTo>
                    <a:pt x="118393" y="4175"/>
                  </a:lnTo>
                  <a:lnTo>
                    <a:pt x="109496" y="968"/>
                  </a:lnTo>
                  <a:lnTo>
                    <a:pt x="98886" y="0"/>
                  </a:lnTo>
                  <a:lnTo>
                    <a:pt x="77738" y="5164"/>
                  </a:lnTo>
                  <a:lnTo>
                    <a:pt x="56641" y="16428"/>
                  </a:lnTo>
                  <a:lnTo>
                    <a:pt x="35566" y="33132"/>
                  </a:lnTo>
                  <a:lnTo>
                    <a:pt x="20740" y="55374"/>
                  </a:lnTo>
                  <a:lnTo>
                    <a:pt x="1690" y="102191"/>
                  </a:lnTo>
                  <a:lnTo>
                    <a:pt x="225" y="127011"/>
                  </a:lnTo>
                  <a:lnTo>
                    <a:pt x="9097" y="167292"/>
                  </a:lnTo>
                  <a:lnTo>
                    <a:pt x="27466" y="228414"/>
                  </a:lnTo>
                  <a:lnTo>
                    <a:pt x="27567" y="279486"/>
                  </a:lnTo>
                  <a:lnTo>
                    <a:pt x="14598" y="337252"/>
                  </a:lnTo>
                  <a:lnTo>
                    <a:pt x="0" y="386249"/>
                  </a:lnTo>
                  <a:lnTo>
                    <a:pt x="3966" y="34550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9" name="Freeform 278"/>
            <p:cNvSpPr/>
            <p:nvPr/>
          </p:nvSpPr>
          <p:spPr>
            <a:xfrm>
              <a:off x="3126964" y="5927587"/>
              <a:ext cx="330600" cy="414345"/>
            </a:xfrm>
            <a:custGeom>
              <a:avLst/>
              <a:gdLst/>
              <a:ahLst/>
              <a:cxnLst/>
              <a:rect l="0" t="0" r="0" b="0"/>
              <a:pathLst>
                <a:path w="330600" h="414345">
                  <a:moveTo>
                    <a:pt x="0" y="29635"/>
                  </a:moveTo>
                  <a:lnTo>
                    <a:pt x="11178" y="12867"/>
                  </a:lnTo>
                  <a:lnTo>
                    <a:pt x="20320" y="7927"/>
                  </a:lnTo>
                  <a:lnTo>
                    <a:pt x="80139" y="0"/>
                  </a:lnTo>
                  <a:lnTo>
                    <a:pt x="138779" y="1747"/>
                  </a:lnTo>
                  <a:lnTo>
                    <a:pt x="194368" y="12793"/>
                  </a:lnTo>
                  <a:lnTo>
                    <a:pt x="249483" y="31897"/>
                  </a:lnTo>
                  <a:lnTo>
                    <a:pt x="269199" y="45848"/>
                  </a:lnTo>
                  <a:lnTo>
                    <a:pt x="300920" y="83400"/>
                  </a:lnTo>
                  <a:lnTo>
                    <a:pt x="321310" y="125782"/>
                  </a:lnTo>
                  <a:lnTo>
                    <a:pt x="330599" y="164447"/>
                  </a:lnTo>
                  <a:lnTo>
                    <a:pt x="324443" y="219434"/>
                  </a:lnTo>
                  <a:lnTo>
                    <a:pt x="312161" y="258227"/>
                  </a:lnTo>
                  <a:lnTo>
                    <a:pt x="279104" y="319570"/>
                  </a:lnTo>
                  <a:lnTo>
                    <a:pt x="227880" y="375387"/>
                  </a:lnTo>
                  <a:lnTo>
                    <a:pt x="184080" y="406084"/>
                  </a:lnTo>
                  <a:lnTo>
                    <a:pt x="159802" y="413365"/>
                  </a:lnTo>
                  <a:lnTo>
                    <a:pt x="116369" y="414344"/>
                  </a:lnTo>
                  <a:lnTo>
                    <a:pt x="55272" y="401003"/>
                  </a:lnTo>
                  <a:lnTo>
                    <a:pt x="21057" y="38760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0" name="Freeform 279"/>
            <p:cNvSpPr/>
            <p:nvPr/>
          </p:nvSpPr>
          <p:spPr>
            <a:xfrm>
              <a:off x="3463876" y="6188848"/>
              <a:ext cx="156166" cy="175237"/>
            </a:xfrm>
            <a:custGeom>
              <a:avLst/>
              <a:gdLst/>
              <a:ahLst/>
              <a:cxnLst/>
              <a:rect l="0" t="0" r="0" b="0"/>
              <a:pathLst>
                <a:path w="156166" h="175237">
                  <a:moveTo>
                    <a:pt x="0" y="10529"/>
                  </a:moveTo>
                  <a:lnTo>
                    <a:pt x="9065" y="69146"/>
                  </a:lnTo>
                  <a:lnTo>
                    <a:pt x="10239" y="130555"/>
                  </a:lnTo>
                  <a:lnTo>
                    <a:pt x="10400" y="160190"/>
                  </a:lnTo>
                  <a:lnTo>
                    <a:pt x="16292" y="168795"/>
                  </a:lnTo>
                  <a:lnTo>
                    <a:pt x="26069" y="173361"/>
                  </a:lnTo>
                  <a:lnTo>
                    <a:pt x="38436" y="175236"/>
                  </a:lnTo>
                  <a:lnTo>
                    <a:pt x="61536" y="171079"/>
                  </a:lnTo>
                  <a:lnTo>
                    <a:pt x="110551" y="143758"/>
                  </a:lnTo>
                  <a:lnTo>
                    <a:pt x="145839" y="114735"/>
                  </a:lnTo>
                  <a:lnTo>
                    <a:pt x="152208" y="103396"/>
                  </a:lnTo>
                  <a:lnTo>
                    <a:pt x="156165" y="78319"/>
                  </a:lnTo>
                  <a:lnTo>
                    <a:pt x="150905" y="54696"/>
                  </a:lnTo>
                  <a:lnTo>
                    <a:pt x="146227" y="43483"/>
                  </a:lnTo>
                  <a:lnTo>
                    <a:pt x="138429" y="34838"/>
                  </a:lnTo>
                  <a:lnTo>
                    <a:pt x="117286" y="22112"/>
                  </a:lnTo>
                  <a:lnTo>
                    <a:pt x="59519" y="5581"/>
                  </a:lnTo>
                  <a:lnTo>
                    <a:pt x="10528"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1" name="Freeform 280"/>
            <p:cNvSpPr/>
            <p:nvPr/>
          </p:nvSpPr>
          <p:spPr>
            <a:xfrm>
              <a:off x="3674446" y="6181746"/>
              <a:ext cx="214549" cy="143609"/>
            </a:xfrm>
            <a:custGeom>
              <a:avLst/>
              <a:gdLst/>
              <a:ahLst/>
              <a:cxnLst/>
              <a:rect l="0" t="0" r="0" b="0"/>
              <a:pathLst>
                <a:path w="214549" h="143609">
                  <a:moveTo>
                    <a:pt x="63171" y="38688"/>
                  </a:moveTo>
                  <a:lnTo>
                    <a:pt x="66290" y="92833"/>
                  </a:lnTo>
                  <a:lnTo>
                    <a:pt x="72746" y="117734"/>
                  </a:lnTo>
                  <a:lnTo>
                    <a:pt x="83414" y="136601"/>
                  </a:lnTo>
                  <a:lnTo>
                    <a:pt x="94214" y="141397"/>
                  </a:lnTo>
                  <a:lnTo>
                    <a:pt x="124931" y="143608"/>
                  </a:lnTo>
                  <a:lnTo>
                    <a:pt x="152621" y="134452"/>
                  </a:lnTo>
                  <a:lnTo>
                    <a:pt x="198993" y="99978"/>
                  </a:lnTo>
                  <a:lnTo>
                    <a:pt x="211274" y="76847"/>
                  </a:lnTo>
                  <a:lnTo>
                    <a:pt x="214548" y="64127"/>
                  </a:lnTo>
                  <a:lnTo>
                    <a:pt x="211948" y="40635"/>
                  </a:lnTo>
                  <a:lnTo>
                    <a:pt x="207979" y="29457"/>
                  </a:lnTo>
                  <a:lnTo>
                    <a:pt x="199484" y="20836"/>
                  </a:lnTo>
                  <a:lnTo>
                    <a:pt x="174447" y="8137"/>
                  </a:lnTo>
                  <a:lnTo>
                    <a:pt x="121878" y="0"/>
                  </a:lnTo>
                  <a:lnTo>
                    <a:pt x="64109" y="5656"/>
                  </a:lnTo>
                  <a:lnTo>
                    <a:pt x="14397" y="14918"/>
                  </a:lnTo>
                  <a:lnTo>
                    <a:pt x="0" y="1763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2" name="Freeform 281"/>
            <p:cNvSpPr/>
            <p:nvPr/>
          </p:nvSpPr>
          <p:spPr>
            <a:xfrm>
              <a:off x="3969244" y="6157263"/>
              <a:ext cx="168457" cy="157928"/>
            </a:xfrm>
            <a:custGeom>
              <a:avLst/>
              <a:gdLst/>
              <a:ahLst/>
              <a:cxnLst/>
              <a:rect l="0" t="0" r="0" b="0"/>
              <a:pathLst>
                <a:path w="168457" h="157928">
                  <a:moveTo>
                    <a:pt x="0" y="157927"/>
                  </a:moveTo>
                  <a:lnTo>
                    <a:pt x="0" y="99311"/>
                  </a:lnTo>
                  <a:lnTo>
                    <a:pt x="6239" y="78843"/>
                  </a:lnTo>
                  <a:lnTo>
                    <a:pt x="29308" y="41050"/>
                  </a:lnTo>
                  <a:lnTo>
                    <a:pt x="60676" y="15802"/>
                  </a:lnTo>
                  <a:lnTo>
                    <a:pt x="105196" y="4682"/>
                  </a:lnTo>
                  <a:lnTo>
                    <a:pt x="168456"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3" name="Freeform 282"/>
            <p:cNvSpPr/>
            <p:nvPr/>
          </p:nvSpPr>
          <p:spPr>
            <a:xfrm>
              <a:off x="4485140" y="5999335"/>
              <a:ext cx="21058" cy="326385"/>
            </a:xfrm>
            <a:custGeom>
              <a:avLst/>
              <a:gdLst/>
              <a:ahLst/>
              <a:cxnLst/>
              <a:rect l="0" t="0" r="0" b="0"/>
              <a:pathLst>
                <a:path w="21058" h="326385">
                  <a:moveTo>
                    <a:pt x="21057" y="0"/>
                  </a:moveTo>
                  <a:lnTo>
                    <a:pt x="21057" y="57265"/>
                  </a:lnTo>
                  <a:lnTo>
                    <a:pt x="21057" y="118157"/>
                  </a:lnTo>
                  <a:lnTo>
                    <a:pt x="12724" y="181027"/>
                  </a:lnTo>
                  <a:lnTo>
                    <a:pt x="3582" y="243378"/>
                  </a:lnTo>
                  <a:lnTo>
                    <a:pt x="708" y="297596"/>
                  </a:lnTo>
                  <a:lnTo>
                    <a:pt x="0" y="32638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4" name="Freeform 283"/>
            <p:cNvSpPr/>
            <p:nvPr/>
          </p:nvSpPr>
          <p:spPr>
            <a:xfrm>
              <a:off x="4411440" y="5905536"/>
              <a:ext cx="310594" cy="272785"/>
            </a:xfrm>
            <a:custGeom>
              <a:avLst/>
              <a:gdLst/>
              <a:ahLst/>
              <a:cxnLst/>
              <a:rect l="0" t="0" r="0" b="0"/>
              <a:pathLst>
                <a:path w="310594" h="272785">
                  <a:moveTo>
                    <a:pt x="0" y="41157"/>
                  </a:moveTo>
                  <a:lnTo>
                    <a:pt x="17981" y="25516"/>
                  </a:lnTo>
                  <a:lnTo>
                    <a:pt x="64153" y="6313"/>
                  </a:lnTo>
                  <a:lnTo>
                    <a:pt x="127396" y="0"/>
                  </a:lnTo>
                  <a:lnTo>
                    <a:pt x="153717" y="1808"/>
                  </a:lnTo>
                  <a:lnTo>
                    <a:pt x="215605" y="22818"/>
                  </a:lnTo>
                  <a:lnTo>
                    <a:pt x="251056" y="39493"/>
                  </a:lnTo>
                  <a:lnTo>
                    <a:pt x="301058" y="88988"/>
                  </a:lnTo>
                  <a:lnTo>
                    <a:pt x="309279" y="113108"/>
                  </a:lnTo>
                  <a:lnTo>
                    <a:pt x="310593" y="140985"/>
                  </a:lnTo>
                  <a:lnTo>
                    <a:pt x="303378" y="165074"/>
                  </a:lnTo>
                  <a:lnTo>
                    <a:pt x="286162" y="192776"/>
                  </a:lnTo>
                  <a:lnTo>
                    <a:pt x="260654" y="215802"/>
                  </a:lnTo>
                  <a:lnTo>
                    <a:pt x="199817" y="244019"/>
                  </a:lnTo>
                  <a:lnTo>
                    <a:pt x="136851" y="265704"/>
                  </a:lnTo>
                  <a:lnTo>
                    <a:pt x="115814" y="27278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5" name="Freeform 284"/>
            <p:cNvSpPr/>
            <p:nvPr/>
          </p:nvSpPr>
          <p:spPr>
            <a:xfrm>
              <a:off x="4722275" y="6125677"/>
              <a:ext cx="134456" cy="171671"/>
            </a:xfrm>
            <a:custGeom>
              <a:avLst/>
              <a:gdLst/>
              <a:ahLst/>
              <a:cxnLst/>
              <a:rect l="0" t="0" r="0" b="0"/>
              <a:pathLst>
                <a:path w="134456" h="171671">
                  <a:moveTo>
                    <a:pt x="15549" y="10529"/>
                  </a:moveTo>
                  <a:lnTo>
                    <a:pt x="8313" y="38085"/>
                  </a:lnTo>
                  <a:lnTo>
                    <a:pt x="2551" y="97427"/>
                  </a:lnTo>
                  <a:lnTo>
                    <a:pt x="0" y="141951"/>
                  </a:lnTo>
                  <a:lnTo>
                    <a:pt x="1673" y="154296"/>
                  </a:lnTo>
                  <a:lnTo>
                    <a:pt x="7468" y="162526"/>
                  </a:lnTo>
                  <a:lnTo>
                    <a:pt x="16011" y="168012"/>
                  </a:lnTo>
                  <a:lnTo>
                    <a:pt x="26386" y="171670"/>
                  </a:lnTo>
                  <a:lnTo>
                    <a:pt x="47271" y="169494"/>
                  </a:lnTo>
                  <a:lnTo>
                    <a:pt x="68252" y="159559"/>
                  </a:lnTo>
                  <a:lnTo>
                    <a:pt x="115253" y="120232"/>
                  </a:lnTo>
                  <a:lnTo>
                    <a:pt x="132178" y="87357"/>
                  </a:lnTo>
                  <a:lnTo>
                    <a:pt x="134455" y="64561"/>
                  </a:lnTo>
                  <a:lnTo>
                    <a:pt x="133424" y="53569"/>
                  </a:lnTo>
                  <a:lnTo>
                    <a:pt x="122920" y="35117"/>
                  </a:lnTo>
                  <a:lnTo>
                    <a:pt x="115206" y="26921"/>
                  </a:lnTo>
                  <a:lnTo>
                    <a:pt x="94156" y="17814"/>
                  </a:lnTo>
                  <a:lnTo>
                    <a:pt x="36606"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6" name="Freeform 285"/>
            <p:cNvSpPr/>
            <p:nvPr/>
          </p:nvSpPr>
          <p:spPr>
            <a:xfrm>
              <a:off x="4904485" y="6104620"/>
              <a:ext cx="107081" cy="169792"/>
            </a:xfrm>
            <a:custGeom>
              <a:avLst/>
              <a:gdLst/>
              <a:ahLst/>
              <a:cxnLst/>
              <a:rect l="0" t="0" r="0" b="0"/>
              <a:pathLst>
                <a:path w="107081" h="169792">
                  <a:moveTo>
                    <a:pt x="43909" y="0"/>
                  </a:moveTo>
                  <a:lnTo>
                    <a:pt x="41569" y="33622"/>
                  </a:lnTo>
                  <a:lnTo>
                    <a:pt x="21003" y="88443"/>
                  </a:lnTo>
                  <a:lnTo>
                    <a:pt x="0" y="144073"/>
                  </a:lnTo>
                  <a:lnTo>
                    <a:pt x="598" y="153370"/>
                  </a:lnTo>
                  <a:lnTo>
                    <a:pt x="4507" y="160739"/>
                  </a:lnTo>
                  <a:lnTo>
                    <a:pt x="10622" y="166821"/>
                  </a:lnTo>
                  <a:lnTo>
                    <a:pt x="18208" y="169706"/>
                  </a:lnTo>
                  <a:lnTo>
                    <a:pt x="35996" y="169791"/>
                  </a:lnTo>
                  <a:lnTo>
                    <a:pt x="83248" y="148846"/>
                  </a:lnTo>
                  <a:lnTo>
                    <a:pt x="107080" y="13687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7" name="Freeform 286"/>
            <p:cNvSpPr/>
            <p:nvPr/>
          </p:nvSpPr>
          <p:spPr>
            <a:xfrm>
              <a:off x="5043150" y="6062506"/>
              <a:ext cx="31587" cy="168457"/>
            </a:xfrm>
            <a:custGeom>
              <a:avLst/>
              <a:gdLst/>
              <a:ahLst/>
              <a:cxnLst/>
              <a:rect l="0" t="0" r="0" b="0"/>
              <a:pathLst>
                <a:path w="31587" h="168457">
                  <a:moveTo>
                    <a:pt x="31586" y="0"/>
                  </a:moveTo>
                  <a:lnTo>
                    <a:pt x="31586" y="58617"/>
                  </a:lnTo>
                  <a:lnTo>
                    <a:pt x="23181" y="111621"/>
                  </a:lnTo>
                  <a:lnTo>
                    <a:pt x="10255" y="150861"/>
                  </a:lnTo>
                  <a:lnTo>
                    <a:pt x="0" y="1684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8" name="Freeform 287"/>
            <p:cNvSpPr/>
            <p:nvPr/>
          </p:nvSpPr>
          <p:spPr>
            <a:xfrm>
              <a:off x="5116850" y="6009864"/>
              <a:ext cx="12701" cy="12701"/>
            </a:xfrm>
            <a:custGeom>
              <a:avLst/>
              <a:gdLst/>
              <a:ahLst/>
              <a:cxnLst/>
              <a:rect l="0" t="0" r="0" b="0"/>
              <a:pathLst>
                <a:path w="12701" h="12701">
                  <a:moveTo>
                    <a:pt x="0" y="0"/>
                  </a:moveTo>
                  <a:lnTo>
                    <a:pt x="12700" y="127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9" name="Freeform 288"/>
            <p:cNvSpPr/>
            <p:nvPr/>
          </p:nvSpPr>
          <p:spPr>
            <a:xfrm>
              <a:off x="5120548" y="6035860"/>
              <a:ext cx="112117" cy="145372"/>
            </a:xfrm>
            <a:custGeom>
              <a:avLst/>
              <a:gdLst/>
              <a:ahLst/>
              <a:cxnLst/>
              <a:rect l="0" t="0" r="0" b="0"/>
              <a:pathLst>
                <a:path w="112117" h="145372">
                  <a:moveTo>
                    <a:pt x="112116" y="5589"/>
                  </a:moveTo>
                  <a:lnTo>
                    <a:pt x="95348" y="0"/>
                  </a:lnTo>
                  <a:lnTo>
                    <a:pt x="77757" y="3495"/>
                  </a:lnTo>
                  <a:lnTo>
                    <a:pt x="32279" y="30392"/>
                  </a:lnTo>
                  <a:lnTo>
                    <a:pt x="15021" y="49368"/>
                  </a:lnTo>
                  <a:lnTo>
                    <a:pt x="4622" y="70670"/>
                  </a:lnTo>
                  <a:lnTo>
                    <a:pt x="0" y="95736"/>
                  </a:lnTo>
                  <a:lnTo>
                    <a:pt x="4185" y="116234"/>
                  </a:lnTo>
                  <a:lnTo>
                    <a:pt x="8576" y="124976"/>
                  </a:lnTo>
                  <a:lnTo>
                    <a:pt x="22814" y="137809"/>
                  </a:lnTo>
                  <a:lnTo>
                    <a:pt x="31524" y="142869"/>
                  </a:lnTo>
                  <a:lnTo>
                    <a:pt x="50561" y="145371"/>
                  </a:lnTo>
                  <a:lnTo>
                    <a:pt x="80530" y="14246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0" name="Freeform 289"/>
            <p:cNvSpPr/>
            <p:nvPr/>
          </p:nvSpPr>
          <p:spPr>
            <a:xfrm>
              <a:off x="5253720" y="6009864"/>
              <a:ext cx="26546" cy="221099"/>
            </a:xfrm>
            <a:custGeom>
              <a:avLst/>
              <a:gdLst/>
              <a:ahLst/>
              <a:cxnLst/>
              <a:rect l="0" t="0" r="0" b="0"/>
              <a:pathLst>
                <a:path w="26546" h="221099">
                  <a:moveTo>
                    <a:pt x="0" y="0"/>
                  </a:moveTo>
                  <a:lnTo>
                    <a:pt x="11179" y="16767"/>
                  </a:lnTo>
                  <a:lnTo>
                    <a:pt x="22876" y="78564"/>
                  </a:lnTo>
                  <a:lnTo>
                    <a:pt x="26545" y="108617"/>
                  </a:lnTo>
                  <a:lnTo>
                    <a:pt x="22488" y="162745"/>
                  </a:lnTo>
                  <a:lnTo>
                    <a:pt x="18362" y="199519"/>
                  </a:lnTo>
                  <a:lnTo>
                    <a:pt x="10529" y="22109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1" name="Freeform 290"/>
            <p:cNvSpPr/>
            <p:nvPr/>
          </p:nvSpPr>
          <p:spPr>
            <a:xfrm>
              <a:off x="5180021" y="6051978"/>
              <a:ext cx="189514" cy="389555"/>
            </a:xfrm>
            <a:custGeom>
              <a:avLst/>
              <a:gdLst/>
              <a:ahLst/>
              <a:cxnLst/>
              <a:rect l="0" t="0" r="0" b="0"/>
              <a:pathLst>
                <a:path w="189514" h="389555">
                  <a:moveTo>
                    <a:pt x="189513" y="0"/>
                  </a:moveTo>
                  <a:lnTo>
                    <a:pt x="169269" y="55141"/>
                  </a:lnTo>
                  <a:lnTo>
                    <a:pt x="147968" y="114756"/>
                  </a:lnTo>
                  <a:lnTo>
                    <a:pt x="121521" y="174382"/>
                  </a:lnTo>
                  <a:lnTo>
                    <a:pt x="81773" y="232301"/>
                  </a:lnTo>
                  <a:lnTo>
                    <a:pt x="49084" y="289947"/>
                  </a:lnTo>
                  <a:lnTo>
                    <a:pt x="26636" y="343189"/>
                  </a:lnTo>
                  <a:lnTo>
                    <a:pt x="14651" y="374256"/>
                  </a:lnTo>
                  <a:lnTo>
                    <a:pt x="0" y="38955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95" name="Group 294"/>
          <p:cNvGrpSpPr/>
          <p:nvPr/>
        </p:nvGrpSpPr>
        <p:grpSpPr>
          <a:xfrm>
            <a:off x="5474819" y="6136206"/>
            <a:ext cx="126343" cy="105286"/>
            <a:chOff x="5474819" y="6136206"/>
            <a:chExt cx="126343" cy="105286"/>
          </a:xfrm>
        </p:grpSpPr>
        <p:sp>
          <p:nvSpPr>
            <p:cNvPr id="293" name="Freeform 292"/>
            <p:cNvSpPr/>
            <p:nvPr/>
          </p:nvSpPr>
          <p:spPr>
            <a:xfrm>
              <a:off x="5474819" y="6136206"/>
              <a:ext cx="126343" cy="21058"/>
            </a:xfrm>
            <a:custGeom>
              <a:avLst/>
              <a:gdLst/>
              <a:ahLst/>
              <a:cxnLst/>
              <a:rect l="0" t="0" r="0" b="0"/>
              <a:pathLst>
                <a:path w="126343" h="21058">
                  <a:moveTo>
                    <a:pt x="0" y="0"/>
                  </a:moveTo>
                  <a:lnTo>
                    <a:pt x="54144" y="8333"/>
                  </a:lnTo>
                  <a:lnTo>
                    <a:pt x="116191" y="18669"/>
                  </a:lnTo>
                  <a:lnTo>
                    <a:pt x="126342" y="2105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4" name="Freeform 293"/>
            <p:cNvSpPr/>
            <p:nvPr/>
          </p:nvSpPr>
          <p:spPr>
            <a:xfrm>
              <a:off x="5485347" y="6220434"/>
              <a:ext cx="94758" cy="21058"/>
            </a:xfrm>
            <a:custGeom>
              <a:avLst/>
              <a:gdLst/>
              <a:ahLst/>
              <a:cxnLst/>
              <a:rect l="0" t="0" r="0" b="0"/>
              <a:pathLst>
                <a:path w="94758" h="21058">
                  <a:moveTo>
                    <a:pt x="0" y="0"/>
                  </a:moveTo>
                  <a:lnTo>
                    <a:pt x="58617" y="14654"/>
                  </a:lnTo>
                  <a:lnTo>
                    <a:pt x="94757" y="2105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41" name="Group 340"/>
          <p:cNvGrpSpPr/>
          <p:nvPr/>
        </p:nvGrpSpPr>
        <p:grpSpPr>
          <a:xfrm>
            <a:off x="1831959" y="6494175"/>
            <a:ext cx="3737618" cy="1126550"/>
            <a:chOff x="1831959" y="6494175"/>
            <a:chExt cx="3737618" cy="1126550"/>
          </a:xfrm>
        </p:grpSpPr>
        <p:sp>
          <p:nvSpPr>
            <p:cNvPr id="296" name="Freeform 295"/>
            <p:cNvSpPr/>
            <p:nvPr/>
          </p:nvSpPr>
          <p:spPr>
            <a:xfrm>
              <a:off x="2033529" y="6652102"/>
              <a:ext cx="189344" cy="336076"/>
            </a:xfrm>
            <a:custGeom>
              <a:avLst/>
              <a:gdLst/>
              <a:ahLst/>
              <a:cxnLst/>
              <a:rect l="0" t="0" r="0" b="0"/>
              <a:pathLst>
                <a:path w="189344" h="336076">
                  <a:moveTo>
                    <a:pt x="82699" y="0"/>
                  </a:moveTo>
                  <a:lnTo>
                    <a:pt x="62913" y="48931"/>
                  </a:lnTo>
                  <a:lnTo>
                    <a:pt x="53444" y="108061"/>
                  </a:lnTo>
                  <a:lnTo>
                    <a:pt x="52744" y="165972"/>
                  </a:lnTo>
                  <a:lnTo>
                    <a:pt x="59538" y="229404"/>
                  </a:lnTo>
                  <a:lnTo>
                    <a:pt x="55637" y="287340"/>
                  </a:lnTo>
                  <a:lnTo>
                    <a:pt x="52454" y="329763"/>
                  </a:lnTo>
                  <a:lnTo>
                    <a:pt x="48498" y="335656"/>
                  </a:lnTo>
                  <a:lnTo>
                    <a:pt x="42350" y="336075"/>
                  </a:lnTo>
                  <a:lnTo>
                    <a:pt x="34743" y="332845"/>
                  </a:lnTo>
                  <a:lnTo>
                    <a:pt x="23171" y="319896"/>
                  </a:lnTo>
                  <a:lnTo>
                    <a:pt x="14128" y="298933"/>
                  </a:lnTo>
                  <a:lnTo>
                    <a:pt x="3630" y="250010"/>
                  </a:lnTo>
                  <a:lnTo>
                    <a:pt x="0" y="201329"/>
                  </a:lnTo>
                  <a:lnTo>
                    <a:pt x="1264" y="138942"/>
                  </a:lnTo>
                  <a:lnTo>
                    <a:pt x="16586" y="83542"/>
                  </a:lnTo>
                  <a:lnTo>
                    <a:pt x="33428" y="51948"/>
                  </a:lnTo>
                  <a:lnTo>
                    <a:pt x="68230" y="19032"/>
                  </a:lnTo>
                  <a:lnTo>
                    <a:pt x="97715" y="8459"/>
                  </a:lnTo>
                  <a:lnTo>
                    <a:pt x="129147" y="6099"/>
                  </a:lnTo>
                  <a:lnTo>
                    <a:pt x="158715" y="12849"/>
                  </a:lnTo>
                  <a:lnTo>
                    <a:pt x="169641" y="20265"/>
                  </a:lnTo>
                  <a:lnTo>
                    <a:pt x="184901" y="40982"/>
                  </a:lnTo>
                  <a:lnTo>
                    <a:pt x="189343" y="68907"/>
                  </a:lnTo>
                  <a:lnTo>
                    <a:pt x="186248" y="97306"/>
                  </a:lnTo>
                  <a:lnTo>
                    <a:pt x="177074" y="117727"/>
                  </a:lnTo>
                  <a:lnTo>
                    <a:pt x="169013" y="124108"/>
                  </a:lnTo>
                  <a:lnTo>
                    <a:pt x="147577" y="131199"/>
                  </a:lnTo>
                  <a:lnTo>
                    <a:pt x="131811" y="131230"/>
                  </a:lnTo>
                  <a:lnTo>
                    <a:pt x="114284" y="12634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7" name="Freeform 296"/>
            <p:cNvSpPr/>
            <p:nvPr/>
          </p:nvSpPr>
          <p:spPr>
            <a:xfrm>
              <a:off x="2232041" y="6653171"/>
              <a:ext cx="252685" cy="174098"/>
            </a:xfrm>
            <a:custGeom>
              <a:avLst/>
              <a:gdLst/>
              <a:ahLst/>
              <a:cxnLst/>
              <a:rect l="0" t="0" r="0" b="0"/>
              <a:pathLst>
                <a:path w="252685" h="174098">
                  <a:moveTo>
                    <a:pt x="0" y="93688"/>
                  </a:moveTo>
                  <a:lnTo>
                    <a:pt x="58617" y="102753"/>
                  </a:lnTo>
                  <a:lnTo>
                    <a:pt x="111622" y="88287"/>
                  </a:lnTo>
                  <a:lnTo>
                    <a:pt x="167904" y="63745"/>
                  </a:lnTo>
                  <a:lnTo>
                    <a:pt x="183029" y="47625"/>
                  </a:lnTo>
                  <a:lnTo>
                    <a:pt x="188700" y="38413"/>
                  </a:lnTo>
                  <a:lnTo>
                    <a:pt x="191882" y="18818"/>
                  </a:lnTo>
                  <a:lnTo>
                    <a:pt x="191092" y="8680"/>
                  </a:lnTo>
                  <a:lnTo>
                    <a:pt x="187056" y="3090"/>
                  </a:lnTo>
                  <a:lnTo>
                    <a:pt x="180856" y="534"/>
                  </a:lnTo>
                  <a:lnTo>
                    <a:pt x="173214" y="0"/>
                  </a:lnTo>
                  <a:lnTo>
                    <a:pt x="158482" y="5645"/>
                  </a:lnTo>
                  <a:lnTo>
                    <a:pt x="101798" y="55345"/>
                  </a:lnTo>
                  <a:lnTo>
                    <a:pt x="87748" y="69238"/>
                  </a:lnTo>
                  <a:lnTo>
                    <a:pt x="79943" y="89450"/>
                  </a:lnTo>
                  <a:lnTo>
                    <a:pt x="74933" y="140553"/>
                  </a:lnTo>
                  <a:lnTo>
                    <a:pt x="78032" y="150668"/>
                  </a:lnTo>
                  <a:lnTo>
                    <a:pt x="83607" y="158581"/>
                  </a:lnTo>
                  <a:lnTo>
                    <a:pt x="90833" y="165026"/>
                  </a:lnTo>
                  <a:lnTo>
                    <a:pt x="111341" y="172187"/>
                  </a:lnTo>
                  <a:lnTo>
                    <a:pt x="123360" y="174097"/>
                  </a:lnTo>
                  <a:lnTo>
                    <a:pt x="149193" y="166859"/>
                  </a:lnTo>
                  <a:lnTo>
                    <a:pt x="209420" y="131053"/>
                  </a:lnTo>
                  <a:lnTo>
                    <a:pt x="252684" y="9368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8" name="Freeform 297"/>
            <p:cNvSpPr/>
            <p:nvPr/>
          </p:nvSpPr>
          <p:spPr>
            <a:xfrm>
              <a:off x="2539773" y="6631045"/>
              <a:ext cx="113409" cy="153588"/>
            </a:xfrm>
            <a:custGeom>
              <a:avLst/>
              <a:gdLst/>
              <a:ahLst/>
              <a:cxnLst/>
              <a:rect l="0" t="0" r="0" b="0"/>
              <a:pathLst>
                <a:path w="113409" h="153588">
                  <a:moveTo>
                    <a:pt x="29180" y="0"/>
                  </a:moveTo>
                  <a:lnTo>
                    <a:pt x="20116" y="58617"/>
                  </a:lnTo>
                  <a:lnTo>
                    <a:pt x="11706" y="120027"/>
                  </a:lnTo>
                  <a:lnTo>
                    <a:pt x="9716" y="149661"/>
                  </a:lnTo>
                  <a:lnTo>
                    <a:pt x="8015" y="153587"/>
                  </a:lnTo>
                  <a:lnTo>
                    <a:pt x="5711" y="150354"/>
                  </a:lnTo>
                  <a:lnTo>
                    <a:pt x="0" y="120979"/>
                  </a:lnTo>
                  <a:lnTo>
                    <a:pt x="1004" y="95882"/>
                  </a:lnTo>
                  <a:lnTo>
                    <a:pt x="14723" y="57786"/>
                  </a:lnTo>
                  <a:lnTo>
                    <a:pt x="27044" y="38941"/>
                  </a:lnTo>
                  <a:lnTo>
                    <a:pt x="58313" y="15177"/>
                  </a:lnTo>
                  <a:lnTo>
                    <a:pt x="113408"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9" name="Freeform 298"/>
            <p:cNvSpPr/>
            <p:nvPr/>
          </p:nvSpPr>
          <p:spPr>
            <a:xfrm>
              <a:off x="2800580" y="6535465"/>
              <a:ext cx="115815" cy="285094"/>
            </a:xfrm>
            <a:custGeom>
              <a:avLst/>
              <a:gdLst/>
              <a:ahLst/>
              <a:cxnLst/>
              <a:rect l="0" t="0" r="0" b="0"/>
              <a:pathLst>
                <a:path w="115815" h="285094">
                  <a:moveTo>
                    <a:pt x="115814" y="21880"/>
                  </a:moveTo>
                  <a:lnTo>
                    <a:pt x="110225" y="5113"/>
                  </a:lnTo>
                  <a:lnTo>
                    <a:pt x="105069" y="1343"/>
                  </a:lnTo>
                  <a:lnTo>
                    <a:pt x="98122" y="0"/>
                  </a:lnTo>
                  <a:lnTo>
                    <a:pt x="89981" y="275"/>
                  </a:lnTo>
                  <a:lnTo>
                    <a:pt x="74697" y="6819"/>
                  </a:lnTo>
                  <a:lnTo>
                    <a:pt x="58935" y="19866"/>
                  </a:lnTo>
                  <a:lnTo>
                    <a:pt x="40232" y="41261"/>
                  </a:lnTo>
                  <a:lnTo>
                    <a:pt x="21149" y="90794"/>
                  </a:lnTo>
                  <a:lnTo>
                    <a:pt x="13676" y="149925"/>
                  </a:lnTo>
                  <a:lnTo>
                    <a:pt x="11461" y="211898"/>
                  </a:lnTo>
                  <a:lnTo>
                    <a:pt x="2318" y="273028"/>
                  </a:lnTo>
                  <a:lnTo>
                    <a:pt x="0" y="28509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0" name="Freeform 299"/>
            <p:cNvSpPr/>
            <p:nvPr/>
          </p:nvSpPr>
          <p:spPr>
            <a:xfrm>
              <a:off x="2758467" y="6683688"/>
              <a:ext cx="136871" cy="16306"/>
            </a:xfrm>
            <a:custGeom>
              <a:avLst/>
              <a:gdLst/>
              <a:ahLst/>
              <a:cxnLst/>
              <a:rect l="0" t="0" r="0" b="0"/>
              <a:pathLst>
                <a:path w="136871" h="16306">
                  <a:moveTo>
                    <a:pt x="0" y="0"/>
                  </a:moveTo>
                  <a:lnTo>
                    <a:pt x="37477" y="8333"/>
                  </a:lnTo>
                  <a:lnTo>
                    <a:pt x="100211" y="16305"/>
                  </a:lnTo>
                  <a:lnTo>
                    <a:pt x="136870" y="1052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1" name="Freeform 300"/>
            <p:cNvSpPr/>
            <p:nvPr/>
          </p:nvSpPr>
          <p:spPr>
            <a:xfrm>
              <a:off x="1831959" y="6567874"/>
              <a:ext cx="52643" cy="74190"/>
            </a:xfrm>
            <a:custGeom>
              <a:avLst/>
              <a:gdLst/>
              <a:ahLst/>
              <a:cxnLst/>
              <a:rect l="0" t="0" r="0" b="0"/>
              <a:pathLst>
                <a:path w="52643" h="74190">
                  <a:moveTo>
                    <a:pt x="0" y="0"/>
                  </a:moveTo>
                  <a:lnTo>
                    <a:pt x="20243" y="43963"/>
                  </a:lnTo>
                  <a:lnTo>
                    <a:pt x="43816" y="72678"/>
                  </a:lnTo>
                  <a:lnTo>
                    <a:pt x="46758" y="74189"/>
                  </a:lnTo>
                  <a:lnTo>
                    <a:pt x="52642" y="737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2" name="Freeform 301"/>
            <p:cNvSpPr/>
            <p:nvPr/>
          </p:nvSpPr>
          <p:spPr>
            <a:xfrm>
              <a:off x="1916187" y="6525760"/>
              <a:ext cx="10529" cy="84230"/>
            </a:xfrm>
            <a:custGeom>
              <a:avLst/>
              <a:gdLst/>
              <a:ahLst/>
              <a:cxnLst/>
              <a:rect l="0" t="0" r="0" b="0"/>
              <a:pathLst>
                <a:path w="10529" h="84230">
                  <a:moveTo>
                    <a:pt x="10528" y="0"/>
                  </a:moveTo>
                  <a:lnTo>
                    <a:pt x="4939" y="62093"/>
                  </a:lnTo>
                  <a:lnTo>
                    <a:pt x="0" y="8422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3" name="Freeform 302"/>
            <p:cNvSpPr/>
            <p:nvPr/>
          </p:nvSpPr>
          <p:spPr>
            <a:xfrm>
              <a:off x="2969036" y="6611922"/>
              <a:ext cx="146115" cy="198108"/>
            </a:xfrm>
            <a:custGeom>
              <a:avLst/>
              <a:gdLst/>
              <a:ahLst/>
              <a:cxnLst/>
              <a:rect l="0" t="0" r="0" b="0"/>
              <a:pathLst>
                <a:path w="146115" h="198108">
                  <a:moveTo>
                    <a:pt x="0" y="50709"/>
                  </a:moveTo>
                  <a:lnTo>
                    <a:pt x="43963" y="65363"/>
                  </a:lnTo>
                  <a:lnTo>
                    <a:pt x="63993" y="65801"/>
                  </a:lnTo>
                  <a:lnTo>
                    <a:pt x="105448" y="56550"/>
                  </a:lnTo>
                  <a:lnTo>
                    <a:pt x="136919" y="41261"/>
                  </a:lnTo>
                  <a:lnTo>
                    <a:pt x="142752" y="32712"/>
                  </a:lnTo>
                  <a:lnTo>
                    <a:pt x="146114" y="10734"/>
                  </a:lnTo>
                  <a:lnTo>
                    <a:pt x="143033" y="4172"/>
                  </a:lnTo>
                  <a:lnTo>
                    <a:pt x="137469" y="967"/>
                  </a:lnTo>
                  <a:lnTo>
                    <a:pt x="130251" y="0"/>
                  </a:lnTo>
                  <a:lnTo>
                    <a:pt x="115991" y="5166"/>
                  </a:lnTo>
                  <a:lnTo>
                    <a:pt x="57049" y="49137"/>
                  </a:lnTo>
                  <a:lnTo>
                    <a:pt x="41733" y="65218"/>
                  </a:lnTo>
                  <a:lnTo>
                    <a:pt x="26534" y="95172"/>
                  </a:lnTo>
                  <a:lnTo>
                    <a:pt x="16961" y="133163"/>
                  </a:lnTo>
                  <a:lnTo>
                    <a:pt x="18457" y="160275"/>
                  </a:lnTo>
                  <a:lnTo>
                    <a:pt x="29260" y="181683"/>
                  </a:lnTo>
                  <a:lnTo>
                    <a:pt x="37054" y="190667"/>
                  </a:lnTo>
                  <a:lnTo>
                    <a:pt x="48100" y="195487"/>
                  </a:lnTo>
                  <a:lnTo>
                    <a:pt x="105285" y="19810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4" name="Freeform 303"/>
            <p:cNvSpPr/>
            <p:nvPr/>
          </p:nvSpPr>
          <p:spPr>
            <a:xfrm>
              <a:off x="3219722" y="6631045"/>
              <a:ext cx="107284" cy="136955"/>
            </a:xfrm>
            <a:custGeom>
              <a:avLst/>
              <a:gdLst/>
              <a:ahLst/>
              <a:cxnLst/>
              <a:rect l="0" t="0" r="0" b="0"/>
              <a:pathLst>
                <a:path w="107284" h="136955">
                  <a:moveTo>
                    <a:pt x="107283" y="0"/>
                  </a:moveTo>
                  <a:lnTo>
                    <a:pt x="76001" y="9575"/>
                  </a:lnTo>
                  <a:lnTo>
                    <a:pt x="26417" y="44992"/>
                  </a:lnTo>
                  <a:lnTo>
                    <a:pt x="9731" y="64450"/>
                  </a:lnTo>
                  <a:lnTo>
                    <a:pt x="3644" y="74553"/>
                  </a:lnTo>
                  <a:lnTo>
                    <a:pt x="0" y="95136"/>
                  </a:lnTo>
                  <a:lnTo>
                    <a:pt x="666" y="105538"/>
                  </a:lnTo>
                  <a:lnTo>
                    <a:pt x="10765" y="123335"/>
                  </a:lnTo>
                  <a:lnTo>
                    <a:pt x="18371" y="131356"/>
                  </a:lnTo>
                  <a:lnTo>
                    <a:pt x="29291" y="135534"/>
                  </a:lnTo>
                  <a:lnTo>
                    <a:pt x="76366" y="136954"/>
                  </a:lnTo>
                  <a:lnTo>
                    <a:pt x="96755" y="13687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5" name="Freeform 304"/>
            <p:cNvSpPr/>
            <p:nvPr/>
          </p:nvSpPr>
          <p:spPr>
            <a:xfrm>
              <a:off x="3495461" y="6515232"/>
              <a:ext cx="31587" cy="305327"/>
            </a:xfrm>
            <a:custGeom>
              <a:avLst/>
              <a:gdLst/>
              <a:ahLst/>
              <a:cxnLst/>
              <a:rect l="0" t="0" r="0" b="0"/>
              <a:pathLst>
                <a:path w="31587" h="305327">
                  <a:moveTo>
                    <a:pt x="31586" y="0"/>
                  </a:moveTo>
                  <a:lnTo>
                    <a:pt x="23253" y="52050"/>
                  </a:lnTo>
                  <a:lnTo>
                    <a:pt x="15902" y="111537"/>
                  </a:lnTo>
                  <a:lnTo>
                    <a:pt x="6531" y="162899"/>
                  </a:lnTo>
                  <a:lnTo>
                    <a:pt x="1936" y="216983"/>
                  </a:lnTo>
                  <a:lnTo>
                    <a:pt x="383" y="275743"/>
                  </a:lnTo>
                  <a:lnTo>
                    <a:pt x="0" y="30532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6" name="Freeform 305"/>
            <p:cNvSpPr/>
            <p:nvPr/>
          </p:nvSpPr>
          <p:spPr>
            <a:xfrm>
              <a:off x="3474404" y="6588931"/>
              <a:ext cx="178986" cy="115814"/>
            </a:xfrm>
            <a:custGeom>
              <a:avLst/>
              <a:gdLst/>
              <a:ahLst/>
              <a:cxnLst/>
              <a:rect l="0" t="0" r="0" b="0"/>
              <a:pathLst>
                <a:path w="178986" h="115814">
                  <a:moveTo>
                    <a:pt x="178985" y="0"/>
                  </a:moveTo>
                  <a:lnTo>
                    <a:pt x="147702" y="9576"/>
                  </a:lnTo>
                  <a:lnTo>
                    <a:pt x="86647" y="52998"/>
                  </a:lnTo>
                  <a:lnTo>
                    <a:pt x="30874" y="94788"/>
                  </a:lnTo>
                  <a:lnTo>
                    <a:pt x="0" y="11581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7" name="Freeform 306"/>
            <p:cNvSpPr/>
            <p:nvPr/>
          </p:nvSpPr>
          <p:spPr>
            <a:xfrm>
              <a:off x="3790259" y="6592105"/>
              <a:ext cx="190532" cy="203448"/>
            </a:xfrm>
            <a:custGeom>
              <a:avLst/>
              <a:gdLst/>
              <a:ahLst/>
              <a:cxnLst/>
              <a:rect l="0" t="0" r="0" b="0"/>
              <a:pathLst>
                <a:path w="190532" h="203448">
                  <a:moveTo>
                    <a:pt x="0" y="112639"/>
                  </a:moveTo>
                  <a:lnTo>
                    <a:pt x="17981" y="128281"/>
                  </a:lnTo>
                  <a:lnTo>
                    <a:pt x="34898" y="136359"/>
                  </a:lnTo>
                  <a:lnTo>
                    <a:pt x="57234" y="137610"/>
                  </a:lnTo>
                  <a:lnTo>
                    <a:pt x="96117" y="128617"/>
                  </a:lnTo>
                  <a:lnTo>
                    <a:pt x="131035" y="111135"/>
                  </a:lnTo>
                  <a:lnTo>
                    <a:pt x="163794" y="84267"/>
                  </a:lnTo>
                  <a:lnTo>
                    <a:pt x="185662" y="52241"/>
                  </a:lnTo>
                  <a:lnTo>
                    <a:pt x="190531" y="26524"/>
                  </a:lnTo>
                  <a:lnTo>
                    <a:pt x="190192" y="13116"/>
                  </a:lnTo>
                  <a:lnTo>
                    <a:pt x="184117" y="5346"/>
                  </a:lnTo>
                  <a:lnTo>
                    <a:pt x="174217" y="1337"/>
                  </a:lnTo>
                  <a:lnTo>
                    <a:pt x="149959" y="0"/>
                  </a:lnTo>
                  <a:lnTo>
                    <a:pt x="127480" y="3306"/>
                  </a:lnTo>
                  <a:lnTo>
                    <a:pt x="95094" y="22922"/>
                  </a:lnTo>
                  <a:lnTo>
                    <a:pt x="31872" y="80978"/>
                  </a:lnTo>
                  <a:lnTo>
                    <a:pt x="24758" y="88022"/>
                  </a:lnTo>
                  <a:lnTo>
                    <a:pt x="16853" y="111447"/>
                  </a:lnTo>
                  <a:lnTo>
                    <a:pt x="15679" y="140186"/>
                  </a:lnTo>
                  <a:lnTo>
                    <a:pt x="22956" y="168557"/>
                  </a:lnTo>
                  <a:lnTo>
                    <a:pt x="30512" y="179164"/>
                  </a:lnTo>
                  <a:lnTo>
                    <a:pt x="51386" y="194068"/>
                  </a:lnTo>
                  <a:lnTo>
                    <a:pt x="95034" y="203447"/>
                  </a:lnTo>
                  <a:lnTo>
                    <a:pt x="147399" y="19686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8" name="Freeform 307"/>
            <p:cNvSpPr/>
            <p:nvPr/>
          </p:nvSpPr>
          <p:spPr>
            <a:xfrm>
              <a:off x="4051575" y="6578403"/>
              <a:ext cx="216434" cy="427198"/>
            </a:xfrm>
            <a:custGeom>
              <a:avLst/>
              <a:gdLst/>
              <a:ahLst/>
              <a:cxnLst/>
              <a:rect l="0" t="0" r="0" b="0"/>
              <a:pathLst>
                <a:path w="216434" h="427198">
                  <a:moveTo>
                    <a:pt x="138767" y="0"/>
                  </a:moveTo>
                  <a:lnTo>
                    <a:pt x="97910" y="10745"/>
                  </a:lnTo>
                  <a:lnTo>
                    <a:pt x="40855" y="48468"/>
                  </a:lnTo>
                  <a:lnTo>
                    <a:pt x="17079" y="86760"/>
                  </a:lnTo>
                  <a:lnTo>
                    <a:pt x="806" y="129562"/>
                  </a:lnTo>
                  <a:lnTo>
                    <a:pt x="0" y="141357"/>
                  </a:lnTo>
                  <a:lnTo>
                    <a:pt x="5343" y="160701"/>
                  </a:lnTo>
                  <a:lnTo>
                    <a:pt x="11213" y="165626"/>
                  </a:lnTo>
                  <a:lnTo>
                    <a:pt x="18636" y="167739"/>
                  </a:lnTo>
                  <a:lnTo>
                    <a:pt x="27094" y="167977"/>
                  </a:lnTo>
                  <a:lnTo>
                    <a:pt x="61355" y="151546"/>
                  </a:lnTo>
                  <a:lnTo>
                    <a:pt x="89964" y="130040"/>
                  </a:lnTo>
                  <a:lnTo>
                    <a:pt x="127820" y="71876"/>
                  </a:lnTo>
                  <a:lnTo>
                    <a:pt x="152534" y="18694"/>
                  </a:lnTo>
                  <a:lnTo>
                    <a:pt x="152624" y="19482"/>
                  </a:lnTo>
                  <a:lnTo>
                    <a:pt x="142498" y="78084"/>
                  </a:lnTo>
                  <a:lnTo>
                    <a:pt x="136385" y="136350"/>
                  </a:lnTo>
                  <a:lnTo>
                    <a:pt x="124258" y="198508"/>
                  </a:lnTo>
                  <a:lnTo>
                    <a:pt x="119650" y="249760"/>
                  </a:lnTo>
                  <a:lnTo>
                    <a:pt x="112027" y="311075"/>
                  </a:lnTo>
                  <a:lnTo>
                    <a:pt x="119360" y="371365"/>
                  </a:lnTo>
                  <a:lnTo>
                    <a:pt x="126632" y="401357"/>
                  </a:lnTo>
                  <a:lnTo>
                    <a:pt x="137663" y="422486"/>
                  </a:lnTo>
                  <a:lnTo>
                    <a:pt x="145050" y="426717"/>
                  </a:lnTo>
                  <a:lnTo>
                    <a:pt x="153485" y="427197"/>
                  </a:lnTo>
                  <a:lnTo>
                    <a:pt x="162617" y="425178"/>
                  </a:lnTo>
                  <a:lnTo>
                    <a:pt x="179002" y="410456"/>
                  </a:lnTo>
                  <a:lnTo>
                    <a:pt x="202997" y="368467"/>
                  </a:lnTo>
                  <a:lnTo>
                    <a:pt x="215250" y="314546"/>
                  </a:lnTo>
                  <a:lnTo>
                    <a:pt x="216433" y="270039"/>
                  </a:lnTo>
                  <a:lnTo>
                    <a:pt x="207403" y="208303"/>
                  </a:lnTo>
                  <a:lnTo>
                    <a:pt x="189910" y="166615"/>
                  </a:lnTo>
                  <a:lnTo>
                    <a:pt x="159824" y="12634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9" name="Freeform 308"/>
            <p:cNvSpPr/>
            <p:nvPr/>
          </p:nvSpPr>
          <p:spPr>
            <a:xfrm>
              <a:off x="4379855" y="6599459"/>
              <a:ext cx="115815" cy="185229"/>
            </a:xfrm>
            <a:custGeom>
              <a:avLst/>
              <a:gdLst/>
              <a:ahLst/>
              <a:cxnLst/>
              <a:rect l="0" t="0" r="0" b="0"/>
              <a:pathLst>
                <a:path w="115815" h="185229">
                  <a:moveTo>
                    <a:pt x="0" y="0"/>
                  </a:moveTo>
                  <a:lnTo>
                    <a:pt x="0" y="48931"/>
                  </a:lnTo>
                  <a:lnTo>
                    <a:pt x="5589" y="102473"/>
                  </a:lnTo>
                  <a:lnTo>
                    <a:pt x="11892" y="160145"/>
                  </a:lnTo>
                  <a:lnTo>
                    <a:pt x="21273" y="180750"/>
                  </a:lnTo>
                  <a:lnTo>
                    <a:pt x="27050" y="184841"/>
                  </a:lnTo>
                  <a:lnTo>
                    <a:pt x="33242" y="185228"/>
                  </a:lnTo>
                  <a:lnTo>
                    <a:pt x="39709" y="183147"/>
                  </a:lnTo>
                  <a:lnTo>
                    <a:pt x="53133" y="168357"/>
                  </a:lnTo>
                  <a:lnTo>
                    <a:pt x="86632" y="108565"/>
                  </a:lnTo>
                  <a:lnTo>
                    <a:pt x="104374" y="57580"/>
                  </a:lnTo>
                  <a:lnTo>
                    <a:pt x="115814" y="1053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0" name="Freeform 309"/>
            <p:cNvSpPr/>
            <p:nvPr/>
          </p:nvSpPr>
          <p:spPr>
            <a:xfrm>
              <a:off x="4577412" y="6598748"/>
              <a:ext cx="181470" cy="179697"/>
            </a:xfrm>
            <a:custGeom>
              <a:avLst/>
              <a:gdLst/>
              <a:ahLst/>
              <a:cxnLst/>
              <a:rect l="0" t="0" r="0" b="0"/>
              <a:pathLst>
                <a:path w="181470" h="179697">
                  <a:moveTo>
                    <a:pt x="107769" y="42826"/>
                  </a:moveTo>
                  <a:lnTo>
                    <a:pt x="113359" y="26058"/>
                  </a:lnTo>
                  <a:lnTo>
                    <a:pt x="112665" y="18780"/>
                  </a:lnTo>
                  <a:lnTo>
                    <a:pt x="105656" y="4453"/>
                  </a:lnTo>
                  <a:lnTo>
                    <a:pt x="99342" y="866"/>
                  </a:lnTo>
                  <a:lnTo>
                    <a:pt x="82967" y="0"/>
                  </a:lnTo>
                  <a:lnTo>
                    <a:pt x="63991" y="9754"/>
                  </a:lnTo>
                  <a:lnTo>
                    <a:pt x="23213" y="50201"/>
                  </a:lnTo>
                  <a:lnTo>
                    <a:pt x="3037" y="89595"/>
                  </a:lnTo>
                  <a:lnTo>
                    <a:pt x="0" y="117034"/>
                  </a:lnTo>
                  <a:lnTo>
                    <a:pt x="3720" y="142488"/>
                  </a:lnTo>
                  <a:lnTo>
                    <a:pt x="13173" y="161599"/>
                  </a:lnTo>
                  <a:lnTo>
                    <a:pt x="21308" y="164122"/>
                  </a:lnTo>
                  <a:lnTo>
                    <a:pt x="42826" y="157567"/>
                  </a:lnTo>
                  <a:lnTo>
                    <a:pt x="61748" y="139834"/>
                  </a:lnTo>
                  <a:lnTo>
                    <a:pt x="100236" y="76831"/>
                  </a:lnTo>
                  <a:lnTo>
                    <a:pt x="114560" y="49360"/>
                  </a:lnTo>
                  <a:lnTo>
                    <a:pt x="119316" y="44843"/>
                  </a:lnTo>
                  <a:lnTo>
                    <a:pt x="122486" y="46510"/>
                  </a:lnTo>
                  <a:lnTo>
                    <a:pt x="126009" y="62011"/>
                  </a:lnTo>
                  <a:lnTo>
                    <a:pt x="134045" y="124959"/>
                  </a:lnTo>
                  <a:lnTo>
                    <a:pt x="143371" y="163608"/>
                  </a:lnTo>
                  <a:lnTo>
                    <a:pt x="149051" y="171311"/>
                  </a:lnTo>
                  <a:lnTo>
                    <a:pt x="156348" y="175276"/>
                  </a:lnTo>
                  <a:lnTo>
                    <a:pt x="181469" y="17969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1" name="Freeform 310"/>
            <p:cNvSpPr/>
            <p:nvPr/>
          </p:nvSpPr>
          <p:spPr>
            <a:xfrm>
              <a:off x="4891804" y="6504704"/>
              <a:ext cx="46063" cy="242156"/>
            </a:xfrm>
            <a:custGeom>
              <a:avLst/>
              <a:gdLst/>
              <a:ahLst/>
              <a:cxnLst/>
              <a:rect l="0" t="0" r="0" b="0"/>
              <a:pathLst>
                <a:path w="46063" h="242156">
                  <a:moveTo>
                    <a:pt x="46062" y="0"/>
                  </a:moveTo>
                  <a:lnTo>
                    <a:pt x="31408" y="60729"/>
                  </a:lnTo>
                  <a:lnTo>
                    <a:pt x="19034" y="114421"/>
                  </a:lnTo>
                  <a:lnTo>
                    <a:pt x="9487" y="177183"/>
                  </a:lnTo>
                  <a:lnTo>
                    <a:pt x="0" y="215625"/>
                  </a:lnTo>
                  <a:lnTo>
                    <a:pt x="146" y="224467"/>
                  </a:lnTo>
                  <a:lnTo>
                    <a:pt x="2583" y="230363"/>
                  </a:lnTo>
                  <a:lnTo>
                    <a:pt x="14476" y="24215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2" name="Freeform 311"/>
            <p:cNvSpPr/>
            <p:nvPr/>
          </p:nvSpPr>
          <p:spPr>
            <a:xfrm>
              <a:off x="5022093" y="6578403"/>
              <a:ext cx="21058" cy="178986"/>
            </a:xfrm>
            <a:custGeom>
              <a:avLst/>
              <a:gdLst/>
              <a:ahLst/>
              <a:cxnLst/>
              <a:rect l="0" t="0" r="0" b="0"/>
              <a:pathLst>
                <a:path w="21058" h="178986">
                  <a:moveTo>
                    <a:pt x="21057" y="0"/>
                  </a:moveTo>
                  <a:lnTo>
                    <a:pt x="21057" y="57263"/>
                  </a:lnTo>
                  <a:lnTo>
                    <a:pt x="15468" y="118156"/>
                  </a:lnTo>
                  <a:lnTo>
                    <a:pt x="0" y="17898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3" name="Freeform 312"/>
            <p:cNvSpPr/>
            <p:nvPr/>
          </p:nvSpPr>
          <p:spPr>
            <a:xfrm>
              <a:off x="5180021" y="6494175"/>
              <a:ext cx="31586" cy="242156"/>
            </a:xfrm>
            <a:custGeom>
              <a:avLst/>
              <a:gdLst/>
              <a:ahLst/>
              <a:cxnLst/>
              <a:rect l="0" t="0" r="0" b="0"/>
              <a:pathLst>
                <a:path w="31586" h="242156">
                  <a:moveTo>
                    <a:pt x="31585" y="0"/>
                  </a:moveTo>
                  <a:lnTo>
                    <a:pt x="28466" y="59358"/>
                  </a:lnTo>
                  <a:lnTo>
                    <a:pt x="22520" y="121299"/>
                  </a:lnTo>
                  <a:lnTo>
                    <a:pt x="12940" y="183144"/>
                  </a:lnTo>
                  <a:lnTo>
                    <a:pt x="0" y="24215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4" name="Freeform 313"/>
            <p:cNvSpPr/>
            <p:nvPr/>
          </p:nvSpPr>
          <p:spPr>
            <a:xfrm>
              <a:off x="5137907" y="6536289"/>
              <a:ext cx="157929" cy="73701"/>
            </a:xfrm>
            <a:custGeom>
              <a:avLst/>
              <a:gdLst/>
              <a:ahLst/>
              <a:cxnLst/>
              <a:rect l="0" t="0" r="0" b="0"/>
              <a:pathLst>
                <a:path w="157929" h="73701">
                  <a:moveTo>
                    <a:pt x="157928" y="0"/>
                  </a:moveTo>
                  <a:lnTo>
                    <a:pt x="102786" y="20243"/>
                  </a:lnTo>
                  <a:lnTo>
                    <a:pt x="40052" y="52998"/>
                  </a:lnTo>
                  <a:lnTo>
                    <a:pt x="0" y="737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5" name="Freeform 314"/>
            <p:cNvSpPr/>
            <p:nvPr/>
          </p:nvSpPr>
          <p:spPr>
            <a:xfrm>
              <a:off x="5369534" y="6546817"/>
              <a:ext cx="63172" cy="147400"/>
            </a:xfrm>
            <a:custGeom>
              <a:avLst/>
              <a:gdLst/>
              <a:ahLst/>
              <a:cxnLst/>
              <a:rect l="0" t="0" r="0" b="0"/>
              <a:pathLst>
                <a:path w="63172" h="147400">
                  <a:moveTo>
                    <a:pt x="0" y="0"/>
                  </a:moveTo>
                  <a:lnTo>
                    <a:pt x="17958" y="56216"/>
                  </a:lnTo>
                  <a:lnTo>
                    <a:pt x="34786" y="111666"/>
                  </a:lnTo>
                  <a:lnTo>
                    <a:pt x="45876" y="131518"/>
                  </a:lnTo>
                  <a:lnTo>
                    <a:pt x="63171" y="14739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6" name="Freeform 315"/>
            <p:cNvSpPr/>
            <p:nvPr/>
          </p:nvSpPr>
          <p:spPr>
            <a:xfrm>
              <a:off x="5380062" y="6504704"/>
              <a:ext cx="189515" cy="305326"/>
            </a:xfrm>
            <a:custGeom>
              <a:avLst/>
              <a:gdLst/>
              <a:ahLst/>
              <a:cxnLst/>
              <a:rect l="0" t="0" r="0" b="0"/>
              <a:pathLst>
                <a:path w="189515" h="305326">
                  <a:moveTo>
                    <a:pt x="189514" y="0"/>
                  </a:moveTo>
                  <a:lnTo>
                    <a:pt x="160832" y="53874"/>
                  </a:lnTo>
                  <a:lnTo>
                    <a:pt x="122472" y="115921"/>
                  </a:lnTo>
                  <a:lnTo>
                    <a:pt x="81857" y="178993"/>
                  </a:lnTo>
                  <a:lnTo>
                    <a:pt x="48155" y="240986"/>
                  </a:lnTo>
                  <a:lnTo>
                    <a:pt x="6182" y="296617"/>
                  </a:lnTo>
                  <a:lnTo>
                    <a:pt x="0" y="30532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7" name="Freeform 316"/>
            <p:cNvSpPr/>
            <p:nvPr/>
          </p:nvSpPr>
          <p:spPr>
            <a:xfrm>
              <a:off x="1928911" y="7104828"/>
              <a:ext cx="29391" cy="242156"/>
            </a:xfrm>
            <a:custGeom>
              <a:avLst/>
              <a:gdLst/>
              <a:ahLst/>
              <a:cxnLst/>
              <a:rect l="0" t="0" r="0" b="0"/>
              <a:pathLst>
                <a:path w="29391" h="242156">
                  <a:moveTo>
                    <a:pt x="29390" y="0"/>
                  </a:moveTo>
                  <a:lnTo>
                    <a:pt x="18211" y="16768"/>
                  </a:lnTo>
                  <a:lnTo>
                    <a:pt x="11260" y="55140"/>
                  </a:lnTo>
                  <a:lnTo>
                    <a:pt x="7741" y="114444"/>
                  </a:lnTo>
                  <a:lnTo>
                    <a:pt x="1268" y="168830"/>
                  </a:lnTo>
                  <a:lnTo>
                    <a:pt x="0" y="212111"/>
                  </a:lnTo>
                  <a:lnTo>
                    <a:pt x="8333" y="24215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8" name="Freeform 317"/>
            <p:cNvSpPr/>
            <p:nvPr/>
          </p:nvSpPr>
          <p:spPr>
            <a:xfrm>
              <a:off x="2058785" y="7146942"/>
              <a:ext cx="152201" cy="210571"/>
            </a:xfrm>
            <a:custGeom>
              <a:avLst/>
              <a:gdLst/>
              <a:ahLst/>
              <a:cxnLst/>
              <a:rect l="0" t="0" r="0" b="0"/>
              <a:pathLst>
                <a:path w="152201" h="210571">
                  <a:moveTo>
                    <a:pt x="25858" y="0"/>
                  </a:moveTo>
                  <a:lnTo>
                    <a:pt x="22738" y="42692"/>
                  </a:lnTo>
                  <a:lnTo>
                    <a:pt x="11203" y="95520"/>
                  </a:lnTo>
                  <a:lnTo>
                    <a:pt x="0" y="138451"/>
                  </a:lnTo>
                  <a:lnTo>
                    <a:pt x="430" y="137923"/>
                  </a:lnTo>
                  <a:lnTo>
                    <a:pt x="18989" y="79453"/>
                  </a:lnTo>
                  <a:lnTo>
                    <a:pt x="52076" y="26060"/>
                  </a:lnTo>
                  <a:lnTo>
                    <a:pt x="70265" y="12362"/>
                  </a:lnTo>
                  <a:lnTo>
                    <a:pt x="80029" y="10581"/>
                  </a:lnTo>
                  <a:lnTo>
                    <a:pt x="100237" y="14840"/>
                  </a:lnTo>
                  <a:lnTo>
                    <a:pt x="117796" y="27653"/>
                  </a:lnTo>
                  <a:lnTo>
                    <a:pt x="125755" y="35982"/>
                  </a:lnTo>
                  <a:lnTo>
                    <a:pt x="142544" y="75652"/>
                  </a:lnTo>
                  <a:lnTo>
                    <a:pt x="149339" y="130040"/>
                  </a:lnTo>
                  <a:lnTo>
                    <a:pt x="151635" y="189810"/>
                  </a:lnTo>
                  <a:lnTo>
                    <a:pt x="152200" y="21057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9" name="Freeform 318"/>
            <p:cNvSpPr/>
            <p:nvPr/>
          </p:nvSpPr>
          <p:spPr>
            <a:xfrm>
              <a:off x="2484725" y="7031128"/>
              <a:ext cx="42116" cy="263214"/>
            </a:xfrm>
            <a:custGeom>
              <a:avLst/>
              <a:gdLst/>
              <a:ahLst/>
              <a:cxnLst/>
              <a:rect l="0" t="0" r="0" b="0"/>
              <a:pathLst>
                <a:path w="42116" h="263214">
                  <a:moveTo>
                    <a:pt x="42115" y="0"/>
                  </a:moveTo>
                  <a:lnTo>
                    <a:pt x="42115" y="58618"/>
                  </a:lnTo>
                  <a:lnTo>
                    <a:pt x="33709" y="112791"/>
                  </a:lnTo>
                  <a:lnTo>
                    <a:pt x="20784" y="168553"/>
                  </a:lnTo>
                  <a:lnTo>
                    <a:pt x="6965" y="224627"/>
                  </a:lnTo>
                  <a:lnTo>
                    <a:pt x="0" y="26321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0" name="Freeform 319"/>
            <p:cNvSpPr/>
            <p:nvPr/>
          </p:nvSpPr>
          <p:spPr>
            <a:xfrm>
              <a:off x="2442612" y="7125884"/>
              <a:ext cx="357969" cy="123616"/>
            </a:xfrm>
            <a:custGeom>
              <a:avLst/>
              <a:gdLst/>
              <a:ahLst/>
              <a:cxnLst/>
              <a:rect l="0" t="0" r="0" b="0"/>
              <a:pathLst>
                <a:path w="357969" h="123616">
                  <a:moveTo>
                    <a:pt x="0" y="0"/>
                  </a:moveTo>
                  <a:lnTo>
                    <a:pt x="48930" y="0"/>
                  </a:lnTo>
                  <a:lnTo>
                    <a:pt x="108061" y="5590"/>
                  </a:lnTo>
                  <a:lnTo>
                    <a:pt x="133424" y="17692"/>
                  </a:lnTo>
                  <a:lnTo>
                    <a:pt x="172714" y="48469"/>
                  </a:lnTo>
                  <a:lnTo>
                    <a:pt x="185166" y="69116"/>
                  </a:lnTo>
                  <a:lnTo>
                    <a:pt x="193430" y="93889"/>
                  </a:lnTo>
                  <a:lnTo>
                    <a:pt x="197103" y="120497"/>
                  </a:lnTo>
                  <a:lnTo>
                    <a:pt x="199252" y="123615"/>
                  </a:lnTo>
                  <a:lnTo>
                    <a:pt x="201855" y="119845"/>
                  </a:lnTo>
                  <a:lnTo>
                    <a:pt x="227403" y="64439"/>
                  </a:lnTo>
                  <a:lnTo>
                    <a:pt x="244957" y="37609"/>
                  </a:lnTo>
                  <a:lnTo>
                    <a:pt x="267577" y="19445"/>
                  </a:lnTo>
                  <a:lnTo>
                    <a:pt x="294398" y="8643"/>
                  </a:lnTo>
                  <a:lnTo>
                    <a:pt x="336533" y="3731"/>
                  </a:lnTo>
                  <a:lnTo>
                    <a:pt x="343678" y="4827"/>
                  </a:lnTo>
                  <a:lnTo>
                    <a:pt x="357968" y="1052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1" name="Freeform 320"/>
            <p:cNvSpPr/>
            <p:nvPr/>
          </p:nvSpPr>
          <p:spPr>
            <a:xfrm>
              <a:off x="2829890" y="7102055"/>
              <a:ext cx="202318" cy="163334"/>
            </a:xfrm>
            <a:custGeom>
              <a:avLst/>
              <a:gdLst/>
              <a:ahLst/>
              <a:cxnLst/>
              <a:rect l="0" t="0" r="0" b="0"/>
              <a:pathLst>
                <a:path w="202318" h="163334">
                  <a:moveTo>
                    <a:pt x="139146" y="13301"/>
                  </a:moveTo>
                  <a:lnTo>
                    <a:pt x="127968" y="2123"/>
                  </a:lnTo>
                  <a:lnTo>
                    <a:pt x="119996" y="0"/>
                  </a:lnTo>
                  <a:lnTo>
                    <a:pt x="98660" y="760"/>
                  </a:lnTo>
                  <a:lnTo>
                    <a:pt x="60340" y="18944"/>
                  </a:lnTo>
                  <a:lnTo>
                    <a:pt x="42510" y="36866"/>
                  </a:lnTo>
                  <a:lnTo>
                    <a:pt x="10217" y="88501"/>
                  </a:lnTo>
                  <a:lnTo>
                    <a:pt x="736" y="113794"/>
                  </a:lnTo>
                  <a:lnTo>
                    <a:pt x="0" y="154341"/>
                  </a:lnTo>
                  <a:lnTo>
                    <a:pt x="6608" y="161140"/>
                  </a:lnTo>
                  <a:lnTo>
                    <a:pt x="16862" y="163333"/>
                  </a:lnTo>
                  <a:lnTo>
                    <a:pt x="29548" y="162456"/>
                  </a:lnTo>
                  <a:lnTo>
                    <a:pt x="40344" y="157191"/>
                  </a:lnTo>
                  <a:lnTo>
                    <a:pt x="82000" y="113416"/>
                  </a:lnTo>
                  <a:lnTo>
                    <a:pt x="109625" y="59023"/>
                  </a:lnTo>
                  <a:lnTo>
                    <a:pt x="130455" y="5565"/>
                  </a:lnTo>
                  <a:lnTo>
                    <a:pt x="133352" y="2294"/>
                  </a:lnTo>
                  <a:lnTo>
                    <a:pt x="135284" y="4794"/>
                  </a:lnTo>
                  <a:lnTo>
                    <a:pt x="138638" y="64520"/>
                  </a:lnTo>
                  <a:lnTo>
                    <a:pt x="140166" y="118945"/>
                  </a:lnTo>
                  <a:lnTo>
                    <a:pt x="144669" y="150721"/>
                  </a:lnTo>
                  <a:lnTo>
                    <a:pt x="151017" y="158727"/>
                  </a:lnTo>
                  <a:lnTo>
                    <a:pt x="159928" y="161724"/>
                  </a:lnTo>
                  <a:lnTo>
                    <a:pt x="202317" y="1607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2" name="Freeform 321"/>
            <p:cNvSpPr/>
            <p:nvPr/>
          </p:nvSpPr>
          <p:spPr>
            <a:xfrm>
              <a:off x="3070724" y="6946900"/>
              <a:ext cx="129940" cy="296407"/>
            </a:xfrm>
            <a:custGeom>
              <a:avLst/>
              <a:gdLst/>
              <a:ahLst/>
              <a:cxnLst/>
              <a:rect l="0" t="0" r="0" b="0"/>
              <a:pathLst>
                <a:path w="129940" h="296407">
                  <a:moveTo>
                    <a:pt x="129939" y="0"/>
                  </a:moveTo>
                  <a:lnTo>
                    <a:pt x="129939" y="52050"/>
                  </a:lnTo>
                  <a:lnTo>
                    <a:pt x="129939" y="111348"/>
                  </a:lnTo>
                  <a:lnTo>
                    <a:pt x="129939" y="171422"/>
                  </a:lnTo>
                  <a:lnTo>
                    <a:pt x="126820" y="221977"/>
                  </a:lnTo>
                  <a:lnTo>
                    <a:pt x="121534" y="247226"/>
                  </a:lnTo>
                  <a:lnTo>
                    <a:pt x="118487" y="249045"/>
                  </a:lnTo>
                  <a:lnTo>
                    <a:pt x="115285" y="246749"/>
                  </a:lnTo>
                  <a:lnTo>
                    <a:pt x="105190" y="226749"/>
                  </a:lnTo>
                  <a:lnTo>
                    <a:pt x="94790" y="193007"/>
                  </a:lnTo>
                  <a:lnTo>
                    <a:pt x="88959" y="183653"/>
                  </a:lnTo>
                  <a:lnTo>
                    <a:pt x="73121" y="170141"/>
                  </a:lnTo>
                  <a:lnTo>
                    <a:pt x="62815" y="168409"/>
                  </a:lnTo>
                  <a:lnTo>
                    <a:pt x="38885" y="172724"/>
                  </a:lnTo>
                  <a:lnTo>
                    <a:pt x="29462" y="179491"/>
                  </a:lnTo>
                  <a:lnTo>
                    <a:pt x="15873" y="199486"/>
                  </a:lnTo>
                  <a:lnTo>
                    <a:pt x="1645" y="237051"/>
                  </a:lnTo>
                  <a:lnTo>
                    <a:pt x="0" y="260945"/>
                  </a:lnTo>
                  <a:lnTo>
                    <a:pt x="1199" y="272229"/>
                  </a:lnTo>
                  <a:lnTo>
                    <a:pt x="5508" y="280922"/>
                  </a:lnTo>
                  <a:lnTo>
                    <a:pt x="19654" y="293701"/>
                  </a:lnTo>
                  <a:lnTo>
                    <a:pt x="28340" y="296406"/>
                  </a:lnTo>
                  <a:lnTo>
                    <a:pt x="47349" y="296293"/>
                  </a:lnTo>
                  <a:lnTo>
                    <a:pt x="83371" y="284063"/>
                  </a:lnTo>
                  <a:lnTo>
                    <a:pt x="129939" y="25268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3" name="Freeform 322"/>
            <p:cNvSpPr/>
            <p:nvPr/>
          </p:nvSpPr>
          <p:spPr>
            <a:xfrm>
              <a:off x="3316477" y="7052473"/>
              <a:ext cx="150633" cy="178703"/>
            </a:xfrm>
            <a:custGeom>
              <a:avLst/>
              <a:gdLst/>
              <a:ahLst/>
              <a:cxnLst/>
              <a:rect l="0" t="0" r="0" b="0"/>
              <a:pathLst>
                <a:path w="150633" h="178703">
                  <a:moveTo>
                    <a:pt x="0" y="83940"/>
                  </a:moveTo>
                  <a:lnTo>
                    <a:pt x="55045" y="100728"/>
                  </a:lnTo>
                  <a:lnTo>
                    <a:pt x="79836" y="103100"/>
                  </a:lnTo>
                  <a:lnTo>
                    <a:pt x="100214" y="97915"/>
                  </a:lnTo>
                  <a:lnTo>
                    <a:pt x="132359" y="75522"/>
                  </a:lnTo>
                  <a:lnTo>
                    <a:pt x="148532" y="49860"/>
                  </a:lnTo>
                  <a:lnTo>
                    <a:pt x="150632" y="30189"/>
                  </a:lnTo>
                  <a:lnTo>
                    <a:pt x="149554" y="20030"/>
                  </a:lnTo>
                  <a:lnTo>
                    <a:pt x="144156" y="12087"/>
                  </a:lnTo>
                  <a:lnTo>
                    <a:pt x="125681" y="143"/>
                  </a:lnTo>
                  <a:lnTo>
                    <a:pt x="115372" y="0"/>
                  </a:lnTo>
                  <a:lnTo>
                    <a:pt x="94561" y="9199"/>
                  </a:lnTo>
                  <a:lnTo>
                    <a:pt x="63113" y="34108"/>
                  </a:lnTo>
                  <a:lnTo>
                    <a:pt x="48327" y="56723"/>
                  </a:lnTo>
                  <a:lnTo>
                    <a:pt x="39026" y="82373"/>
                  </a:lnTo>
                  <a:lnTo>
                    <a:pt x="34892" y="109370"/>
                  </a:lnTo>
                  <a:lnTo>
                    <a:pt x="39294" y="133846"/>
                  </a:lnTo>
                  <a:lnTo>
                    <a:pt x="43743" y="145288"/>
                  </a:lnTo>
                  <a:lnTo>
                    <a:pt x="61165" y="164238"/>
                  </a:lnTo>
                  <a:lnTo>
                    <a:pt x="72362" y="172567"/>
                  </a:lnTo>
                  <a:lnTo>
                    <a:pt x="100401" y="178702"/>
                  </a:lnTo>
                  <a:lnTo>
                    <a:pt x="147399" y="17869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4" name="Freeform 323"/>
            <p:cNvSpPr/>
            <p:nvPr/>
          </p:nvSpPr>
          <p:spPr>
            <a:xfrm>
              <a:off x="3706031" y="6904075"/>
              <a:ext cx="210571" cy="284982"/>
            </a:xfrm>
            <a:custGeom>
              <a:avLst/>
              <a:gdLst/>
              <a:ahLst/>
              <a:cxnLst/>
              <a:rect l="0" t="0" r="0" b="0"/>
              <a:pathLst>
                <a:path w="210571" h="284982">
                  <a:moveTo>
                    <a:pt x="210570" y="42825"/>
                  </a:moveTo>
                  <a:lnTo>
                    <a:pt x="204981" y="26057"/>
                  </a:lnTo>
                  <a:lnTo>
                    <a:pt x="192878" y="11587"/>
                  </a:lnTo>
                  <a:lnTo>
                    <a:pt x="184738" y="4452"/>
                  </a:lnTo>
                  <a:lnTo>
                    <a:pt x="174631" y="866"/>
                  </a:lnTo>
                  <a:lnTo>
                    <a:pt x="150923" y="0"/>
                  </a:lnTo>
                  <a:lnTo>
                    <a:pt x="111269" y="11679"/>
                  </a:lnTo>
                  <a:lnTo>
                    <a:pt x="90007" y="26643"/>
                  </a:lnTo>
                  <a:lnTo>
                    <a:pt x="73928" y="44992"/>
                  </a:lnTo>
                  <a:lnTo>
                    <a:pt x="58300" y="77392"/>
                  </a:lnTo>
                  <a:lnTo>
                    <a:pt x="45658" y="136438"/>
                  </a:lnTo>
                  <a:lnTo>
                    <a:pt x="37225" y="187918"/>
                  </a:lnTo>
                  <a:lnTo>
                    <a:pt x="31530" y="246354"/>
                  </a:lnTo>
                  <a:lnTo>
                    <a:pt x="26492" y="271323"/>
                  </a:lnTo>
                  <a:lnTo>
                    <a:pt x="22340" y="278215"/>
                  </a:lnTo>
                  <a:lnTo>
                    <a:pt x="17233" y="281640"/>
                  </a:lnTo>
                  <a:lnTo>
                    <a:pt x="0" y="28498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5" name="Freeform 324"/>
            <p:cNvSpPr/>
            <p:nvPr/>
          </p:nvSpPr>
          <p:spPr>
            <a:xfrm>
              <a:off x="3684974" y="7054908"/>
              <a:ext cx="274380" cy="180663"/>
            </a:xfrm>
            <a:custGeom>
              <a:avLst/>
              <a:gdLst/>
              <a:ahLst/>
              <a:cxnLst/>
              <a:rect l="0" t="0" r="0" b="0"/>
              <a:pathLst>
                <a:path w="274380" h="180663">
                  <a:moveTo>
                    <a:pt x="0" y="28863"/>
                  </a:moveTo>
                  <a:lnTo>
                    <a:pt x="11179" y="17684"/>
                  </a:lnTo>
                  <a:lnTo>
                    <a:pt x="46076" y="5143"/>
                  </a:lnTo>
                  <a:lnTo>
                    <a:pt x="101865" y="0"/>
                  </a:lnTo>
                  <a:lnTo>
                    <a:pt x="141577" y="7313"/>
                  </a:lnTo>
                  <a:lnTo>
                    <a:pt x="160799" y="17725"/>
                  </a:lnTo>
                  <a:lnTo>
                    <a:pt x="174022" y="36391"/>
                  </a:lnTo>
                  <a:lnTo>
                    <a:pt x="179185" y="47920"/>
                  </a:lnTo>
                  <a:lnTo>
                    <a:pt x="181804" y="76326"/>
                  </a:lnTo>
                  <a:lnTo>
                    <a:pt x="173952" y="136634"/>
                  </a:lnTo>
                  <a:lnTo>
                    <a:pt x="175674" y="173879"/>
                  </a:lnTo>
                  <a:lnTo>
                    <a:pt x="180287" y="179353"/>
                  </a:lnTo>
                  <a:lnTo>
                    <a:pt x="186872" y="180662"/>
                  </a:lnTo>
                  <a:lnTo>
                    <a:pt x="194771" y="179195"/>
                  </a:lnTo>
                  <a:lnTo>
                    <a:pt x="222657" y="160363"/>
                  </a:lnTo>
                  <a:lnTo>
                    <a:pt x="262494" y="100931"/>
                  </a:lnTo>
                  <a:lnTo>
                    <a:pt x="273422" y="74931"/>
                  </a:lnTo>
                  <a:lnTo>
                    <a:pt x="274379" y="51678"/>
                  </a:lnTo>
                  <a:lnTo>
                    <a:pt x="270657" y="41732"/>
                  </a:lnTo>
                  <a:lnTo>
                    <a:pt x="257163" y="24444"/>
                  </a:lnTo>
                  <a:lnTo>
                    <a:pt x="236347" y="15200"/>
                  </a:lnTo>
                  <a:lnTo>
                    <a:pt x="212668" y="12262"/>
                  </a:lnTo>
                  <a:lnTo>
                    <a:pt x="157928" y="1833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6" name="Freeform 325"/>
            <p:cNvSpPr/>
            <p:nvPr/>
          </p:nvSpPr>
          <p:spPr>
            <a:xfrm>
              <a:off x="4032415" y="7088259"/>
              <a:ext cx="200042" cy="125061"/>
            </a:xfrm>
            <a:custGeom>
              <a:avLst/>
              <a:gdLst/>
              <a:ahLst/>
              <a:cxnLst/>
              <a:rect l="0" t="0" r="0" b="0"/>
              <a:pathLst>
                <a:path w="200042" h="125061">
                  <a:moveTo>
                    <a:pt x="0" y="100797"/>
                  </a:moveTo>
                  <a:lnTo>
                    <a:pt x="5589" y="123154"/>
                  </a:lnTo>
                  <a:lnTo>
                    <a:pt x="7235" y="125060"/>
                  </a:lnTo>
                  <a:lnTo>
                    <a:pt x="28220" y="63856"/>
                  </a:lnTo>
                  <a:lnTo>
                    <a:pt x="54765" y="29800"/>
                  </a:lnTo>
                  <a:lnTo>
                    <a:pt x="74642" y="12311"/>
                  </a:lnTo>
                  <a:lnTo>
                    <a:pt x="98295" y="2978"/>
                  </a:lnTo>
                  <a:lnTo>
                    <a:pt x="123235" y="0"/>
                  </a:lnTo>
                  <a:lnTo>
                    <a:pt x="146018" y="2576"/>
                  </a:lnTo>
                  <a:lnTo>
                    <a:pt x="200041" y="2709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7" name="Freeform 326"/>
            <p:cNvSpPr/>
            <p:nvPr/>
          </p:nvSpPr>
          <p:spPr>
            <a:xfrm>
              <a:off x="4482076" y="7038638"/>
              <a:ext cx="192578" cy="192532"/>
            </a:xfrm>
            <a:custGeom>
              <a:avLst/>
              <a:gdLst/>
              <a:ahLst/>
              <a:cxnLst/>
              <a:rect l="0" t="0" r="0" b="0"/>
              <a:pathLst>
                <a:path w="192578" h="192532">
                  <a:moveTo>
                    <a:pt x="171520" y="13547"/>
                  </a:moveTo>
                  <a:lnTo>
                    <a:pt x="154753" y="2369"/>
                  </a:lnTo>
                  <a:lnTo>
                    <a:pt x="130922" y="0"/>
                  </a:lnTo>
                  <a:lnTo>
                    <a:pt x="103174" y="4017"/>
                  </a:lnTo>
                  <a:lnTo>
                    <a:pt x="67821" y="20602"/>
                  </a:lnTo>
                  <a:lnTo>
                    <a:pt x="19391" y="61529"/>
                  </a:lnTo>
                  <a:lnTo>
                    <a:pt x="2312" y="94575"/>
                  </a:lnTo>
                  <a:lnTo>
                    <a:pt x="0" y="120529"/>
                  </a:lnTo>
                  <a:lnTo>
                    <a:pt x="4042" y="145323"/>
                  </a:lnTo>
                  <a:lnTo>
                    <a:pt x="13637" y="164141"/>
                  </a:lnTo>
                  <a:lnTo>
                    <a:pt x="19471" y="167755"/>
                  </a:lnTo>
                  <a:lnTo>
                    <a:pt x="25700" y="167826"/>
                  </a:lnTo>
                  <a:lnTo>
                    <a:pt x="58098" y="151126"/>
                  </a:lnTo>
                  <a:lnTo>
                    <a:pt x="113498" y="87848"/>
                  </a:lnTo>
                  <a:lnTo>
                    <a:pt x="135871" y="61429"/>
                  </a:lnTo>
                  <a:lnTo>
                    <a:pt x="140735" y="61846"/>
                  </a:lnTo>
                  <a:lnTo>
                    <a:pt x="143978" y="67973"/>
                  </a:lnTo>
                  <a:lnTo>
                    <a:pt x="146411" y="89209"/>
                  </a:lnTo>
                  <a:lnTo>
                    <a:pt x="144680" y="140970"/>
                  </a:lnTo>
                  <a:lnTo>
                    <a:pt x="150232" y="166106"/>
                  </a:lnTo>
                  <a:lnTo>
                    <a:pt x="160499" y="185076"/>
                  </a:lnTo>
                  <a:lnTo>
                    <a:pt x="166512" y="189901"/>
                  </a:lnTo>
                  <a:lnTo>
                    <a:pt x="172861" y="191948"/>
                  </a:lnTo>
                  <a:lnTo>
                    <a:pt x="192577" y="19253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8" name="Freeform 327"/>
            <p:cNvSpPr/>
            <p:nvPr/>
          </p:nvSpPr>
          <p:spPr>
            <a:xfrm>
              <a:off x="4674653" y="7231169"/>
              <a:ext cx="12701" cy="12701"/>
            </a:xfrm>
            <a:custGeom>
              <a:avLst/>
              <a:gdLst/>
              <a:ahLst/>
              <a:cxnLst/>
              <a:rect l="0" t="0" r="0" b="0"/>
              <a:pathLst>
                <a:path w="12701" h="12701">
                  <a:moveTo>
                    <a:pt x="0" y="0"/>
                  </a:moveTo>
                  <a:lnTo>
                    <a:pt x="12700" y="127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9" name="Freeform 328"/>
            <p:cNvSpPr/>
            <p:nvPr/>
          </p:nvSpPr>
          <p:spPr>
            <a:xfrm>
              <a:off x="4782326" y="6978486"/>
              <a:ext cx="18670" cy="231628"/>
            </a:xfrm>
            <a:custGeom>
              <a:avLst/>
              <a:gdLst/>
              <a:ahLst/>
              <a:cxnLst/>
              <a:rect l="0" t="0" r="0" b="0"/>
              <a:pathLst>
                <a:path w="18670" h="231628">
                  <a:moveTo>
                    <a:pt x="18669" y="0"/>
                  </a:moveTo>
                  <a:lnTo>
                    <a:pt x="10336" y="57264"/>
                  </a:lnTo>
                  <a:lnTo>
                    <a:pt x="5672" y="109774"/>
                  </a:lnTo>
                  <a:lnTo>
                    <a:pt x="0" y="163547"/>
                  </a:lnTo>
                  <a:lnTo>
                    <a:pt x="1439" y="205996"/>
                  </a:lnTo>
                  <a:lnTo>
                    <a:pt x="6155" y="228322"/>
                  </a:lnTo>
                  <a:lnTo>
                    <a:pt x="8141" y="23162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0" name="Freeform 329"/>
            <p:cNvSpPr/>
            <p:nvPr/>
          </p:nvSpPr>
          <p:spPr>
            <a:xfrm>
              <a:off x="4948394" y="6946900"/>
              <a:ext cx="10530" cy="200043"/>
            </a:xfrm>
            <a:custGeom>
              <a:avLst/>
              <a:gdLst/>
              <a:ahLst/>
              <a:cxnLst/>
              <a:rect l="0" t="0" r="0" b="0"/>
              <a:pathLst>
                <a:path w="10530" h="200043">
                  <a:moveTo>
                    <a:pt x="10529" y="0"/>
                  </a:moveTo>
                  <a:lnTo>
                    <a:pt x="10529" y="57265"/>
                  </a:lnTo>
                  <a:lnTo>
                    <a:pt x="7409" y="106655"/>
                  </a:lnTo>
                  <a:lnTo>
                    <a:pt x="2195" y="155214"/>
                  </a:lnTo>
                  <a:lnTo>
                    <a:pt x="0" y="20004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1" name="Freeform 330"/>
            <p:cNvSpPr/>
            <p:nvPr/>
          </p:nvSpPr>
          <p:spPr>
            <a:xfrm>
              <a:off x="3505990" y="7421890"/>
              <a:ext cx="168457" cy="188307"/>
            </a:xfrm>
            <a:custGeom>
              <a:avLst/>
              <a:gdLst/>
              <a:ahLst/>
              <a:cxnLst/>
              <a:rect l="0" t="0" r="0" b="0"/>
              <a:pathLst>
                <a:path w="168457" h="188307">
                  <a:moveTo>
                    <a:pt x="0" y="9322"/>
                  </a:moveTo>
                  <a:lnTo>
                    <a:pt x="14654" y="70050"/>
                  </a:lnTo>
                  <a:lnTo>
                    <a:pt x="19160" y="121942"/>
                  </a:lnTo>
                  <a:lnTo>
                    <a:pt x="20495" y="168772"/>
                  </a:lnTo>
                  <a:lnTo>
                    <a:pt x="19512" y="172944"/>
                  </a:lnTo>
                  <a:lnTo>
                    <a:pt x="17688" y="169875"/>
                  </a:lnTo>
                  <a:lnTo>
                    <a:pt x="15301" y="161981"/>
                  </a:lnTo>
                  <a:lnTo>
                    <a:pt x="15769" y="143851"/>
                  </a:lnTo>
                  <a:lnTo>
                    <a:pt x="29936" y="93241"/>
                  </a:lnTo>
                  <a:lnTo>
                    <a:pt x="56823" y="45136"/>
                  </a:lnTo>
                  <a:lnTo>
                    <a:pt x="76727" y="18219"/>
                  </a:lnTo>
                  <a:lnTo>
                    <a:pt x="101171" y="2358"/>
                  </a:lnTo>
                  <a:lnTo>
                    <a:pt x="113071" y="0"/>
                  </a:lnTo>
                  <a:lnTo>
                    <a:pt x="135651" y="3618"/>
                  </a:lnTo>
                  <a:lnTo>
                    <a:pt x="144246" y="11369"/>
                  </a:lnTo>
                  <a:lnTo>
                    <a:pt x="156916" y="35577"/>
                  </a:lnTo>
                  <a:lnTo>
                    <a:pt x="165037" y="87680"/>
                  </a:lnTo>
                  <a:lnTo>
                    <a:pt x="167780" y="149018"/>
                  </a:lnTo>
                  <a:lnTo>
                    <a:pt x="168456" y="18830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2" name="Freeform 331"/>
            <p:cNvSpPr/>
            <p:nvPr/>
          </p:nvSpPr>
          <p:spPr>
            <a:xfrm>
              <a:off x="3808027" y="7399626"/>
              <a:ext cx="171746" cy="185545"/>
            </a:xfrm>
            <a:custGeom>
              <a:avLst/>
              <a:gdLst/>
              <a:ahLst/>
              <a:cxnLst/>
              <a:rect l="0" t="0" r="0" b="0"/>
              <a:pathLst>
                <a:path w="171746" h="185545">
                  <a:moveTo>
                    <a:pt x="98046" y="0"/>
                  </a:moveTo>
                  <a:lnTo>
                    <a:pt x="73999" y="9574"/>
                  </a:lnTo>
                  <a:lnTo>
                    <a:pt x="38453" y="39403"/>
                  </a:lnTo>
                  <a:lnTo>
                    <a:pt x="11491" y="83649"/>
                  </a:lnTo>
                  <a:lnTo>
                    <a:pt x="0" y="122531"/>
                  </a:lnTo>
                  <a:lnTo>
                    <a:pt x="1047" y="145705"/>
                  </a:lnTo>
                  <a:lnTo>
                    <a:pt x="6474" y="153289"/>
                  </a:lnTo>
                  <a:lnTo>
                    <a:pt x="14771" y="158344"/>
                  </a:lnTo>
                  <a:lnTo>
                    <a:pt x="24982" y="161715"/>
                  </a:lnTo>
                  <a:lnTo>
                    <a:pt x="34129" y="160452"/>
                  </a:lnTo>
                  <a:lnTo>
                    <a:pt x="50531" y="149691"/>
                  </a:lnTo>
                  <a:lnTo>
                    <a:pt x="72919" y="118312"/>
                  </a:lnTo>
                  <a:lnTo>
                    <a:pt x="88781" y="79379"/>
                  </a:lnTo>
                  <a:lnTo>
                    <a:pt x="95301" y="32618"/>
                  </a:lnTo>
                  <a:lnTo>
                    <a:pt x="93876" y="25255"/>
                  </a:lnTo>
                  <a:lnTo>
                    <a:pt x="90586" y="23856"/>
                  </a:lnTo>
                  <a:lnTo>
                    <a:pt x="86054" y="26432"/>
                  </a:lnTo>
                  <a:lnTo>
                    <a:pt x="84202" y="33999"/>
                  </a:lnTo>
                  <a:lnTo>
                    <a:pt x="89635" y="88170"/>
                  </a:lnTo>
                  <a:lnTo>
                    <a:pt x="107563" y="149608"/>
                  </a:lnTo>
                  <a:lnTo>
                    <a:pt x="126862" y="181459"/>
                  </a:lnTo>
                  <a:lnTo>
                    <a:pt x="134804" y="185313"/>
                  </a:lnTo>
                  <a:lnTo>
                    <a:pt x="143608" y="185544"/>
                  </a:lnTo>
                  <a:lnTo>
                    <a:pt x="171745" y="17898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3" name="Freeform 332"/>
            <p:cNvSpPr/>
            <p:nvPr/>
          </p:nvSpPr>
          <p:spPr>
            <a:xfrm>
              <a:off x="4064000" y="7325926"/>
              <a:ext cx="52644" cy="284271"/>
            </a:xfrm>
            <a:custGeom>
              <a:avLst/>
              <a:gdLst/>
              <a:ahLst/>
              <a:cxnLst/>
              <a:rect l="0" t="0" r="0" b="0"/>
              <a:pathLst>
                <a:path w="52644" h="284271">
                  <a:moveTo>
                    <a:pt x="52643" y="0"/>
                  </a:moveTo>
                  <a:lnTo>
                    <a:pt x="41190" y="60384"/>
                  </a:lnTo>
                  <a:lnTo>
                    <a:pt x="31312" y="111868"/>
                  </a:lnTo>
                  <a:lnTo>
                    <a:pt x="23083" y="171185"/>
                  </a:lnTo>
                  <a:lnTo>
                    <a:pt x="12991" y="233720"/>
                  </a:lnTo>
                  <a:lnTo>
                    <a:pt x="10453" y="257124"/>
                  </a:lnTo>
                  <a:lnTo>
                    <a:pt x="0" y="28427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4" name="Freeform 333"/>
            <p:cNvSpPr/>
            <p:nvPr/>
          </p:nvSpPr>
          <p:spPr>
            <a:xfrm>
              <a:off x="4021886" y="7432675"/>
              <a:ext cx="221100" cy="188050"/>
            </a:xfrm>
            <a:custGeom>
              <a:avLst/>
              <a:gdLst/>
              <a:ahLst/>
              <a:cxnLst/>
              <a:rect l="0" t="0" r="0" b="0"/>
              <a:pathLst>
                <a:path w="221100" h="188050">
                  <a:moveTo>
                    <a:pt x="0" y="9065"/>
                  </a:moveTo>
                  <a:lnTo>
                    <a:pt x="58617" y="0"/>
                  </a:lnTo>
                  <a:lnTo>
                    <a:pt x="120027" y="7231"/>
                  </a:lnTo>
                  <a:lnTo>
                    <a:pt x="175311" y="19924"/>
                  </a:lnTo>
                  <a:lnTo>
                    <a:pt x="187064" y="23323"/>
                  </a:lnTo>
                  <a:lnTo>
                    <a:pt x="196069" y="30269"/>
                  </a:lnTo>
                  <a:lnTo>
                    <a:pt x="209194" y="50464"/>
                  </a:lnTo>
                  <a:lnTo>
                    <a:pt x="217572" y="88142"/>
                  </a:lnTo>
                  <a:lnTo>
                    <a:pt x="220402" y="147690"/>
                  </a:lnTo>
                  <a:lnTo>
                    <a:pt x="221099" y="18804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5" name="Freeform 334"/>
            <p:cNvSpPr/>
            <p:nvPr/>
          </p:nvSpPr>
          <p:spPr>
            <a:xfrm>
              <a:off x="4338175" y="7460525"/>
              <a:ext cx="100557" cy="137329"/>
            </a:xfrm>
            <a:custGeom>
              <a:avLst/>
              <a:gdLst/>
              <a:ahLst/>
              <a:cxnLst/>
              <a:rect l="0" t="0" r="0" b="0"/>
              <a:pathLst>
                <a:path w="100557" h="137329">
                  <a:moveTo>
                    <a:pt x="10094" y="2271"/>
                  </a:moveTo>
                  <a:lnTo>
                    <a:pt x="1761" y="39750"/>
                  </a:lnTo>
                  <a:lnTo>
                    <a:pt x="0" y="91174"/>
                  </a:lnTo>
                  <a:lnTo>
                    <a:pt x="5998" y="115483"/>
                  </a:lnTo>
                  <a:lnTo>
                    <a:pt x="10873" y="126879"/>
                  </a:lnTo>
                  <a:lnTo>
                    <a:pt x="17633" y="133307"/>
                  </a:lnTo>
                  <a:lnTo>
                    <a:pt x="25649" y="136422"/>
                  </a:lnTo>
                  <a:lnTo>
                    <a:pt x="34502" y="137328"/>
                  </a:lnTo>
                  <a:lnTo>
                    <a:pt x="53698" y="128978"/>
                  </a:lnTo>
                  <a:lnTo>
                    <a:pt x="81116" y="104545"/>
                  </a:lnTo>
                  <a:lnTo>
                    <a:pt x="89027" y="95021"/>
                  </a:lnTo>
                  <a:lnTo>
                    <a:pt x="97818" y="71959"/>
                  </a:lnTo>
                  <a:lnTo>
                    <a:pt x="100556" y="47282"/>
                  </a:lnTo>
                  <a:lnTo>
                    <a:pt x="97873" y="24616"/>
                  </a:lnTo>
                  <a:lnTo>
                    <a:pt x="93180" y="15998"/>
                  </a:lnTo>
                  <a:lnTo>
                    <a:pt x="78607" y="3303"/>
                  </a:lnTo>
                  <a:lnTo>
                    <a:pt x="57312" y="0"/>
                  </a:lnTo>
                  <a:lnTo>
                    <a:pt x="35760" y="2432"/>
                  </a:lnTo>
                  <a:lnTo>
                    <a:pt x="10094" y="128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6" name="Freeform 335"/>
            <p:cNvSpPr/>
            <p:nvPr/>
          </p:nvSpPr>
          <p:spPr>
            <a:xfrm>
              <a:off x="4542245" y="7451611"/>
              <a:ext cx="121881" cy="127000"/>
            </a:xfrm>
            <a:custGeom>
              <a:avLst/>
              <a:gdLst/>
              <a:ahLst/>
              <a:cxnLst/>
              <a:rect l="0" t="0" r="0" b="0"/>
              <a:pathLst>
                <a:path w="121881" h="127000">
                  <a:moveTo>
                    <a:pt x="6066" y="63828"/>
                  </a:moveTo>
                  <a:lnTo>
                    <a:pt x="0" y="89260"/>
                  </a:lnTo>
                  <a:lnTo>
                    <a:pt x="2590" y="83320"/>
                  </a:lnTo>
                  <a:lnTo>
                    <a:pt x="26004" y="22116"/>
                  </a:lnTo>
                  <a:lnTo>
                    <a:pt x="41834" y="7075"/>
                  </a:lnTo>
                  <a:lnTo>
                    <a:pt x="50968" y="1426"/>
                  </a:lnTo>
                  <a:lnTo>
                    <a:pt x="60567" y="0"/>
                  </a:lnTo>
                  <a:lnTo>
                    <a:pt x="80592" y="4654"/>
                  </a:lnTo>
                  <a:lnTo>
                    <a:pt x="98070" y="17642"/>
                  </a:lnTo>
                  <a:lnTo>
                    <a:pt x="106007" y="26018"/>
                  </a:lnTo>
                  <a:lnTo>
                    <a:pt x="114825" y="47804"/>
                  </a:lnTo>
                  <a:lnTo>
                    <a:pt x="120951" y="108945"/>
                  </a:lnTo>
                  <a:lnTo>
                    <a:pt x="121880" y="12699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7" name="Freeform 336"/>
            <p:cNvSpPr/>
            <p:nvPr/>
          </p:nvSpPr>
          <p:spPr>
            <a:xfrm>
              <a:off x="4664125" y="7578610"/>
              <a:ext cx="12701" cy="12701"/>
            </a:xfrm>
            <a:custGeom>
              <a:avLst/>
              <a:gdLst/>
              <a:ahLst/>
              <a:cxnLst/>
              <a:rect l="0" t="0" r="0" b="0"/>
              <a:pathLst>
                <a:path w="12701" h="12701">
                  <a:moveTo>
                    <a:pt x="0" y="0"/>
                  </a:moveTo>
                  <a:lnTo>
                    <a:pt x="12700" y="127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 name="Freeform 337"/>
            <p:cNvSpPr/>
            <p:nvPr/>
          </p:nvSpPr>
          <p:spPr>
            <a:xfrm>
              <a:off x="4779226" y="7368040"/>
              <a:ext cx="105380" cy="158443"/>
            </a:xfrm>
            <a:custGeom>
              <a:avLst/>
              <a:gdLst/>
              <a:ahLst/>
              <a:cxnLst/>
              <a:rect l="0" t="0" r="0" b="0"/>
              <a:pathLst>
                <a:path w="105380" h="158443">
                  <a:moveTo>
                    <a:pt x="42826" y="0"/>
                  </a:moveTo>
                  <a:lnTo>
                    <a:pt x="18780" y="9575"/>
                  </a:lnTo>
                  <a:lnTo>
                    <a:pt x="4453" y="20243"/>
                  </a:lnTo>
                  <a:lnTo>
                    <a:pt x="866" y="27533"/>
                  </a:lnTo>
                  <a:lnTo>
                    <a:pt x="0" y="44993"/>
                  </a:lnTo>
                  <a:lnTo>
                    <a:pt x="3747" y="52223"/>
                  </a:lnTo>
                  <a:lnTo>
                    <a:pt x="17269" y="63374"/>
                  </a:lnTo>
                  <a:lnTo>
                    <a:pt x="73010" y="83793"/>
                  </a:lnTo>
                  <a:lnTo>
                    <a:pt x="84006" y="87447"/>
                  </a:lnTo>
                  <a:lnTo>
                    <a:pt x="92506" y="94563"/>
                  </a:lnTo>
                  <a:lnTo>
                    <a:pt x="105070" y="114948"/>
                  </a:lnTo>
                  <a:lnTo>
                    <a:pt x="105379" y="123425"/>
                  </a:lnTo>
                  <a:lnTo>
                    <a:pt x="102076" y="130246"/>
                  </a:lnTo>
                  <a:lnTo>
                    <a:pt x="71557" y="155190"/>
                  </a:lnTo>
                  <a:lnTo>
                    <a:pt x="61980" y="158442"/>
                  </a:lnTo>
                  <a:lnTo>
                    <a:pt x="21769" y="15792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9" name="Freeform 338"/>
            <p:cNvSpPr/>
            <p:nvPr/>
          </p:nvSpPr>
          <p:spPr>
            <a:xfrm>
              <a:off x="5064208" y="7304869"/>
              <a:ext cx="21057" cy="42115"/>
            </a:xfrm>
            <a:custGeom>
              <a:avLst/>
              <a:gdLst/>
              <a:ahLst/>
              <a:cxnLst/>
              <a:rect l="0" t="0" r="0" b="0"/>
              <a:pathLst>
                <a:path w="21057" h="42115">
                  <a:moveTo>
                    <a:pt x="21056" y="0"/>
                  </a:moveTo>
                  <a:lnTo>
                    <a:pt x="9604" y="28119"/>
                  </a:lnTo>
                  <a:lnTo>
                    <a:pt x="0" y="4211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0" name="Freeform 339"/>
            <p:cNvSpPr/>
            <p:nvPr/>
          </p:nvSpPr>
          <p:spPr>
            <a:xfrm>
              <a:off x="5137907" y="7304869"/>
              <a:ext cx="21058" cy="42115"/>
            </a:xfrm>
            <a:custGeom>
              <a:avLst/>
              <a:gdLst/>
              <a:ahLst/>
              <a:cxnLst/>
              <a:rect l="0" t="0" r="0" b="0"/>
              <a:pathLst>
                <a:path w="21058" h="42115">
                  <a:moveTo>
                    <a:pt x="21057" y="0"/>
                  </a:moveTo>
                  <a:lnTo>
                    <a:pt x="9604" y="28119"/>
                  </a:lnTo>
                  <a:lnTo>
                    <a:pt x="0" y="4211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66" name="Group 365"/>
          <p:cNvGrpSpPr/>
          <p:nvPr/>
        </p:nvGrpSpPr>
        <p:grpSpPr>
          <a:xfrm>
            <a:off x="5586392" y="5662423"/>
            <a:ext cx="3416430" cy="1695090"/>
            <a:chOff x="5586392" y="5662423"/>
            <a:chExt cx="3416430" cy="1695090"/>
          </a:xfrm>
        </p:grpSpPr>
        <p:sp>
          <p:nvSpPr>
            <p:cNvPr id="342" name="Freeform 341"/>
            <p:cNvSpPr/>
            <p:nvPr/>
          </p:nvSpPr>
          <p:spPr>
            <a:xfrm>
              <a:off x="5984077" y="6007202"/>
              <a:ext cx="196152" cy="263256"/>
            </a:xfrm>
            <a:custGeom>
              <a:avLst/>
              <a:gdLst/>
              <a:ahLst/>
              <a:cxnLst/>
              <a:rect l="0" t="0" r="0" b="0"/>
              <a:pathLst>
                <a:path w="196152" h="263256">
                  <a:moveTo>
                    <a:pt x="164566" y="23719"/>
                  </a:moveTo>
                  <a:lnTo>
                    <a:pt x="146585" y="8078"/>
                  </a:lnTo>
                  <a:lnTo>
                    <a:pt x="129669" y="0"/>
                  </a:lnTo>
                  <a:lnTo>
                    <a:pt x="107332" y="1868"/>
                  </a:lnTo>
                  <a:lnTo>
                    <a:pt x="94824" y="5643"/>
                  </a:lnTo>
                  <a:lnTo>
                    <a:pt x="71568" y="22314"/>
                  </a:lnTo>
                  <a:lnTo>
                    <a:pt x="33632" y="65555"/>
                  </a:lnTo>
                  <a:lnTo>
                    <a:pt x="16456" y="97336"/>
                  </a:lnTo>
                  <a:lnTo>
                    <a:pt x="1342" y="157497"/>
                  </a:lnTo>
                  <a:lnTo>
                    <a:pt x="0" y="210756"/>
                  </a:lnTo>
                  <a:lnTo>
                    <a:pt x="7977" y="233968"/>
                  </a:lnTo>
                  <a:lnTo>
                    <a:pt x="31212" y="260190"/>
                  </a:lnTo>
                  <a:lnTo>
                    <a:pt x="40568" y="263255"/>
                  </a:lnTo>
                  <a:lnTo>
                    <a:pt x="60323" y="260421"/>
                  </a:lnTo>
                  <a:lnTo>
                    <a:pt x="85586" y="245671"/>
                  </a:lnTo>
                  <a:lnTo>
                    <a:pt x="122219" y="184763"/>
                  </a:lnTo>
                  <a:lnTo>
                    <a:pt x="144893" y="140148"/>
                  </a:lnTo>
                  <a:lnTo>
                    <a:pt x="156917" y="91361"/>
                  </a:lnTo>
                  <a:lnTo>
                    <a:pt x="170290" y="38163"/>
                  </a:lnTo>
                  <a:lnTo>
                    <a:pt x="171892" y="39198"/>
                  </a:lnTo>
                  <a:lnTo>
                    <a:pt x="174673" y="101276"/>
                  </a:lnTo>
                  <a:lnTo>
                    <a:pt x="178131" y="156845"/>
                  </a:lnTo>
                  <a:lnTo>
                    <a:pt x="184143" y="213142"/>
                  </a:lnTo>
                  <a:lnTo>
                    <a:pt x="196151" y="25534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3" name="Freeform 342"/>
            <p:cNvSpPr/>
            <p:nvPr/>
          </p:nvSpPr>
          <p:spPr>
            <a:xfrm>
              <a:off x="5586392" y="5904579"/>
              <a:ext cx="467659" cy="1452934"/>
            </a:xfrm>
            <a:custGeom>
              <a:avLst/>
              <a:gdLst/>
              <a:ahLst/>
              <a:cxnLst/>
              <a:rect l="0" t="0" r="0" b="0"/>
              <a:pathLst>
                <a:path w="467659" h="1452934">
                  <a:moveTo>
                    <a:pt x="151639" y="0"/>
                  </a:moveTo>
                  <a:lnTo>
                    <a:pt x="140186" y="48931"/>
                  </a:lnTo>
                  <a:lnTo>
                    <a:pt x="133428" y="96777"/>
                  </a:lnTo>
                  <a:lnTo>
                    <a:pt x="131144" y="159756"/>
                  </a:lnTo>
                  <a:lnTo>
                    <a:pt x="136338" y="208642"/>
                  </a:lnTo>
                  <a:lnTo>
                    <a:pt x="139696" y="260171"/>
                  </a:lnTo>
                  <a:lnTo>
                    <a:pt x="150407" y="321580"/>
                  </a:lnTo>
                  <a:lnTo>
                    <a:pt x="173839" y="378770"/>
                  </a:lnTo>
                  <a:lnTo>
                    <a:pt x="207942" y="440777"/>
                  </a:lnTo>
                  <a:lnTo>
                    <a:pt x="248496" y="494652"/>
                  </a:lnTo>
                  <a:lnTo>
                    <a:pt x="309751" y="548928"/>
                  </a:lnTo>
                  <a:lnTo>
                    <a:pt x="372754" y="587061"/>
                  </a:lnTo>
                  <a:lnTo>
                    <a:pt x="435910" y="628286"/>
                  </a:lnTo>
                  <a:lnTo>
                    <a:pt x="461905" y="649283"/>
                  </a:lnTo>
                  <a:lnTo>
                    <a:pt x="466108" y="657463"/>
                  </a:lnTo>
                  <a:lnTo>
                    <a:pt x="467658" y="675911"/>
                  </a:lnTo>
                  <a:lnTo>
                    <a:pt x="458208" y="695808"/>
                  </a:lnTo>
                  <a:lnTo>
                    <a:pt x="430038" y="726740"/>
                  </a:lnTo>
                  <a:lnTo>
                    <a:pt x="373351" y="777975"/>
                  </a:lnTo>
                  <a:lnTo>
                    <a:pt x="310790" y="833900"/>
                  </a:lnTo>
                  <a:lnTo>
                    <a:pt x="275797" y="885512"/>
                  </a:lnTo>
                  <a:lnTo>
                    <a:pt x="229846" y="940767"/>
                  </a:lnTo>
                  <a:lnTo>
                    <a:pt x="195089" y="993904"/>
                  </a:lnTo>
                  <a:lnTo>
                    <a:pt x="162563" y="1048512"/>
                  </a:lnTo>
                  <a:lnTo>
                    <a:pt x="130700" y="1101737"/>
                  </a:lnTo>
                  <a:lnTo>
                    <a:pt x="104621" y="1160142"/>
                  </a:lnTo>
                  <a:lnTo>
                    <a:pt x="76487" y="1216310"/>
                  </a:lnTo>
                  <a:lnTo>
                    <a:pt x="51513" y="1269999"/>
                  </a:lnTo>
                  <a:lnTo>
                    <a:pt x="23283" y="1332137"/>
                  </a:lnTo>
                  <a:lnTo>
                    <a:pt x="5229" y="1389471"/>
                  </a:lnTo>
                  <a:lnTo>
                    <a:pt x="0" y="1415369"/>
                  </a:lnTo>
                  <a:lnTo>
                    <a:pt x="4240" y="145293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4" name="Freeform 343"/>
            <p:cNvSpPr/>
            <p:nvPr/>
          </p:nvSpPr>
          <p:spPr>
            <a:xfrm>
              <a:off x="6338156" y="5938929"/>
              <a:ext cx="242157" cy="323620"/>
            </a:xfrm>
            <a:custGeom>
              <a:avLst/>
              <a:gdLst/>
              <a:ahLst/>
              <a:cxnLst/>
              <a:rect l="0" t="0" r="0" b="0"/>
              <a:pathLst>
                <a:path w="242157" h="323620">
                  <a:moveTo>
                    <a:pt x="242156" y="39350"/>
                  </a:moveTo>
                  <a:lnTo>
                    <a:pt x="230977" y="22582"/>
                  </a:lnTo>
                  <a:lnTo>
                    <a:pt x="213011" y="11230"/>
                  </a:lnTo>
                  <a:lnTo>
                    <a:pt x="189428" y="3455"/>
                  </a:lnTo>
                  <a:lnTo>
                    <a:pt x="163348" y="0"/>
                  </a:lnTo>
                  <a:lnTo>
                    <a:pt x="122358" y="9233"/>
                  </a:lnTo>
                  <a:lnTo>
                    <a:pt x="86167" y="26787"/>
                  </a:lnTo>
                  <a:lnTo>
                    <a:pt x="70271" y="43124"/>
                  </a:lnTo>
                  <a:lnTo>
                    <a:pt x="44946" y="93388"/>
                  </a:lnTo>
                  <a:lnTo>
                    <a:pt x="29955" y="148168"/>
                  </a:lnTo>
                  <a:lnTo>
                    <a:pt x="25012" y="191438"/>
                  </a:lnTo>
                  <a:lnTo>
                    <a:pt x="21645" y="235626"/>
                  </a:lnTo>
                  <a:lnTo>
                    <a:pt x="13172" y="288708"/>
                  </a:lnTo>
                  <a:lnTo>
                    <a:pt x="0" y="32361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5" name="Freeform 344"/>
            <p:cNvSpPr/>
            <p:nvPr/>
          </p:nvSpPr>
          <p:spPr>
            <a:xfrm>
              <a:off x="6264456" y="6083564"/>
              <a:ext cx="357970" cy="164462"/>
            </a:xfrm>
            <a:custGeom>
              <a:avLst/>
              <a:gdLst/>
              <a:ahLst/>
              <a:cxnLst/>
              <a:rect l="0" t="0" r="0" b="0"/>
              <a:pathLst>
                <a:path w="357970" h="164462">
                  <a:moveTo>
                    <a:pt x="0" y="0"/>
                  </a:moveTo>
                  <a:lnTo>
                    <a:pt x="58617" y="14653"/>
                  </a:lnTo>
                  <a:lnTo>
                    <a:pt x="120026" y="20961"/>
                  </a:lnTo>
                  <a:lnTo>
                    <a:pt x="149661" y="26083"/>
                  </a:lnTo>
                  <a:lnTo>
                    <a:pt x="175311" y="38498"/>
                  </a:lnTo>
                  <a:lnTo>
                    <a:pt x="196069" y="55714"/>
                  </a:lnTo>
                  <a:lnTo>
                    <a:pt x="209195" y="75065"/>
                  </a:lnTo>
                  <a:lnTo>
                    <a:pt x="217572" y="116867"/>
                  </a:lnTo>
                  <a:lnTo>
                    <a:pt x="220402" y="164461"/>
                  </a:lnTo>
                  <a:lnTo>
                    <a:pt x="226596" y="124891"/>
                  </a:lnTo>
                  <a:lnTo>
                    <a:pt x="247444" y="68299"/>
                  </a:lnTo>
                  <a:lnTo>
                    <a:pt x="268419" y="28555"/>
                  </a:lnTo>
                  <a:lnTo>
                    <a:pt x="286584" y="13470"/>
                  </a:lnTo>
                  <a:lnTo>
                    <a:pt x="296340" y="10150"/>
                  </a:lnTo>
                  <a:lnTo>
                    <a:pt x="316541" y="9580"/>
                  </a:lnTo>
                  <a:lnTo>
                    <a:pt x="334097" y="16345"/>
                  </a:lnTo>
                  <a:lnTo>
                    <a:pt x="347359" y="25982"/>
                  </a:lnTo>
                  <a:lnTo>
                    <a:pt x="357969" y="4211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6" name="Freeform 345"/>
            <p:cNvSpPr/>
            <p:nvPr/>
          </p:nvSpPr>
          <p:spPr>
            <a:xfrm>
              <a:off x="6637387" y="6105944"/>
              <a:ext cx="174552" cy="125019"/>
            </a:xfrm>
            <a:custGeom>
              <a:avLst/>
              <a:gdLst/>
              <a:ahLst/>
              <a:cxnLst/>
              <a:rect l="0" t="0" r="0" b="0"/>
              <a:pathLst>
                <a:path w="174552" h="125019">
                  <a:moveTo>
                    <a:pt x="121909" y="40791"/>
                  </a:moveTo>
                  <a:lnTo>
                    <a:pt x="116319" y="24023"/>
                  </a:lnTo>
                  <a:lnTo>
                    <a:pt x="104217" y="9551"/>
                  </a:lnTo>
                  <a:lnTo>
                    <a:pt x="96076" y="2416"/>
                  </a:lnTo>
                  <a:lnTo>
                    <a:pt x="85970" y="0"/>
                  </a:lnTo>
                  <a:lnTo>
                    <a:pt x="62262" y="3554"/>
                  </a:lnTo>
                  <a:lnTo>
                    <a:pt x="42367" y="16052"/>
                  </a:lnTo>
                  <a:lnTo>
                    <a:pt x="10530" y="52671"/>
                  </a:lnTo>
                  <a:lnTo>
                    <a:pt x="2217" y="76096"/>
                  </a:lnTo>
                  <a:lnTo>
                    <a:pt x="0" y="88895"/>
                  </a:lnTo>
                  <a:lnTo>
                    <a:pt x="2032" y="99766"/>
                  </a:lnTo>
                  <a:lnTo>
                    <a:pt x="13647" y="118085"/>
                  </a:lnTo>
                  <a:lnTo>
                    <a:pt x="21658" y="122735"/>
                  </a:lnTo>
                  <a:lnTo>
                    <a:pt x="39918" y="124783"/>
                  </a:lnTo>
                  <a:lnTo>
                    <a:pt x="59733" y="115555"/>
                  </a:lnTo>
                  <a:lnTo>
                    <a:pt x="87499" y="90629"/>
                  </a:lnTo>
                  <a:lnTo>
                    <a:pt x="122707" y="41374"/>
                  </a:lnTo>
                  <a:lnTo>
                    <a:pt x="125950" y="43519"/>
                  </a:lnTo>
                  <a:lnTo>
                    <a:pt x="129554" y="58381"/>
                  </a:lnTo>
                  <a:lnTo>
                    <a:pt x="137647" y="113802"/>
                  </a:lnTo>
                  <a:lnTo>
                    <a:pt x="142929" y="119880"/>
                  </a:lnTo>
                  <a:lnTo>
                    <a:pt x="149960" y="122763"/>
                  </a:lnTo>
                  <a:lnTo>
                    <a:pt x="174551" y="12501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7" name="Freeform 346"/>
            <p:cNvSpPr/>
            <p:nvPr/>
          </p:nvSpPr>
          <p:spPr>
            <a:xfrm>
              <a:off x="6929215" y="6062506"/>
              <a:ext cx="9066" cy="147400"/>
            </a:xfrm>
            <a:custGeom>
              <a:avLst/>
              <a:gdLst/>
              <a:ahLst/>
              <a:cxnLst/>
              <a:rect l="0" t="0" r="0" b="0"/>
              <a:pathLst>
                <a:path w="9066" h="147400">
                  <a:moveTo>
                    <a:pt x="9065" y="0"/>
                  </a:moveTo>
                  <a:lnTo>
                    <a:pt x="5945" y="42692"/>
                  </a:lnTo>
                  <a:lnTo>
                    <a:pt x="0" y="95520"/>
                  </a:lnTo>
                  <a:lnTo>
                    <a:pt x="6062" y="140791"/>
                  </a:lnTo>
                  <a:lnTo>
                    <a:pt x="7063" y="144164"/>
                  </a:lnTo>
                  <a:lnTo>
                    <a:pt x="9065" y="14739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8" name="Freeform 347"/>
            <p:cNvSpPr/>
            <p:nvPr/>
          </p:nvSpPr>
          <p:spPr>
            <a:xfrm>
              <a:off x="7063598" y="5862465"/>
              <a:ext cx="169481" cy="308181"/>
            </a:xfrm>
            <a:custGeom>
              <a:avLst/>
              <a:gdLst/>
              <a:ahLst/>
              <a:cxnLst/>
              <a:rect l="0" t="0" r="0" b="0"/>
              <a:pathLst>
                <a:path w="169481" h="308181">
                  <a:moveTo>
                    <a:pt x="169480" y="0"/>
                  </a:moveTo>
                  <a:lnTo>
                    <a:pt x="169480" y="58617"/>
                  </a:lnTo>
                  <a:lnTo>
                    <a:pt x="158027" y="118333"/>
                  </a:lnTo>
                  <a:lnTo>
                    <a:pt x="150320" y="172463"/>
                  </a:lnTo>
                  <a:lnTo>
                    <a:pt x="140393" y="222149"/>
                  </a:lnTo>
                  <a:lnTo>
                    <a:pt x="131746" y="258585"/>
                  </a:lnTo>
                  <a:lnTo>
                    <a:pt x="130285" y="257788"/>
                  </a:lnTo>
                  <a:lnTo>
                    <a:pt x="124503" y="200835"/>
                  </a:lnTo>
                  <a:lnTo>
                    <a:pt x="112762" y="158085"/>
                  </a:lnTo>
                  <a:lnTo>
                    <a:pt x="104762" y="152183"/>
                  </a:lnTo>
                  <a:lnTo>
                    <a:pt x="80275" y="148745"/>
                  </a:lnTo>
                  <a:lnTo>
                    <a:pt x="59253" y="154236"/>
                  </a:lnTo>
                  <a:lnTo>
                    <a:pt x="42112" y="165646"/>
                  </a:lnTo>
                  <a:lnTo>
                    <a:pt x="12043" y="204685"/>
                  </a:lnTo>
                  <a:lnTo>
                    <a:pt x="4860" y="217175"/>
                  </a:lnTo>
                  <a:lnTo>
                    <a:pt x="0" y="243531"/>
                  </a:lnTo>
                  <a:lnTo>
                    <a:pt x="2909" y="268503"/>
                  </a:lnTo>
                  <a:lnTo>
                    <a:pt x="12000" y="287401"/>
                  </a:lnTo>
                  <a:lnTo>
                    <a:pt x="26960" y="300479"/>
                  </a:lnTo>
                  <a:lnTo>
                    <a:pt x="35862" y="305605"/>
                  </a:lnTo>
                  <a:lnTo>
                    <a:pt x="58232" y="308180"/>
                  </a:lnTo>
                  <a:lnTo>
                    <a:pt x="70748" y="307229"/>
                  </a:lnTo>
                  <a:lnTo>
                    <a:pt x="94014" y="296813"/>
                  </a:lnTo>
                  <a:lnTo>
                    <a:pt x="148423" y="26321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9" name="Freeform 348"/>
            <p:cNvSpPr/>
            <p:nvPr/>
          </p:nvSpPr>
          <p:spPr>
            <a:xfrm>
              <a:off x="6180228" y="5736123"/>
              <a:ext cx="175642" cy="140753"/>
            </a:xfrm>
            <a:custGeom>
              <a:avLst/>
              <a:gdLst/>
              <a:ahLst/>
              <a:cxnLst/>
              <a:rect l="0" t="0" r="0" b="0"/>
              <a:pathLst>
                <a:path w="175642" h="140753">
                  <a:moveTo>
                    <a:pt x="0" y="21057"/>
                  </a:moveTo>
                  <a:lnTo>
                    <a:pt x="5589" y="79674"/>
                  </a:lnTo>
                  <a:lnTo>
                    <a:pt x="14573" y="100141"/>
                  </a:lnTo>
                  <a:lnTo>
                    <a:pt x="20244" y="108874"/>
                  </a:lnTo>
                  <a:lnTo>
                    <a:pt x="35903" y="121698"/>
                  </a:lnTo>
                  <a:lnTo>
                    <a:pt x="80142" y="139463"/>
                  </a:lnTo>
                  <a:lnTo>
                    <a:pt x="103469" y="140752"/>
                  </a:lnTo>
                  <a:lnTo>
                    <a:pt x="114603" y="139458"/>
                  </a:lnTo>
                  <a:lnTo>
                    <a:pt x="136333" y="128662"/>
                  </a:lnTo>
                  <a:lnTo>
                    <a:pt x="155349" y="112165"/>
                  </a:lnTo>
                  <a:lnTo>
                    <a:pt x="167700" y="93134"/>
                  </a:lnTo>
                  <a:lnTo>
                    <a:pt x="175641" y="57101"/>
                  </a:lnTo>
                  <a:lnTo>
                    <a:pt x="168456"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0" name="Freeform 349"/>
            <p:cNvSpPr/>
            <p:nvPr/>
          </p:nvSpPr>
          <p:spPr>
            <a:xfrm>
              <a:off x="6491341" y="5715066"/>
              <a:ext cx="114797" cy="126343"/>
            </a:xfrm>
            <a:custGeom>
              <a:avLst/>
              <a:gdLst/>
              <a:ahLst/>
              <a:cxnLst/>
              <a:rect l="0" t="0" r="0" b="0"/>
              <a:pathLst>
                <a:path w="114797" h="126343">
                  <a:moveTo>
                    <a:pt x="46856" y="0"/>
                  </a:moveTo>
                  <a:lnTo>
                    <a:pt x="2894" y="20243"/>
                  </a:lnTo>
                  <a:lnTo>
                    <a:pt x="0" y="25194"/>
                  </a:lnTo>
                  <a:lnTo>
                    <a:pt x="1581" y="29664"/>
                  </a:lnTo>
                  <a:lnTo>
                    <a:pt x="6144" y="33814"/>
                  </a:lnTo>
                  <a:lnTo>
                    <a:pt x="48259" y="48880"/>
                  </a:lnTo>
                  <a:lnTo>
                    <a:pt x="91466" y="60756"/>
                  </a:lnTo>
                  <a:lnTo>
                    <a:pt x="111916" y="72236"/>
                  </a:lnTo>
                  <a:lnTo>
                    <a:pt x="114796" y="78573"/>
                  </a:lnTo>
                  <a:lnTo>
                    <a:pt x="113206" y="85137"/>
                  </a:lnTo>
                  <a:lnTo>
                    <a:pt x="102081" y="98670"/>
                  </a:lnTo>
                  <a:lnTo>
                    <a:pt x="85439" y="112483"/>
                  </a:lnTo>
                  <a:lnTo>
                    <a:pt x="66344" y="120182"/>
                  </a:lnTo>
                  <a:lnTo>
                    <a:pt x="36328" y="12634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1" name="Freeform 350"/>
            <p:cNvSpPr/>
            <p:nvPr/>
          </p:nvSpPr>
          <p:spPr>
            <a:xfrm>
              <a:off x="6897629" y="5746652"/>
              <a:ext cx="124880" cy="118769"/>
            </a:xfrm>
            <a:custGeom>
              <a:avLst/>
              <a:gdLst/>
              <a:ahLst/>
              <a:cxnLst/>
              <a:rect l="0" t="0" r="0" b="0"/>
              <a:pathLst>
                <a:path w="124880" h="118769">
                  <a:moveTo>
                    <a:pt x="9066" y="0"/>
                  </a:moveTo>
                  <a:lnTo>
                    <a:pt x="0" y="58616"/>
                  </a:lnTo>
                  <a:lnTo>
                    <a:pt x="4560" y="93406"/>
                  </a:lnTo>
                  <a:lnTo>
                    <a:pt x="7232" y="97365"/>
                  </a:lnTo>
                  <a:lnTo>
                    <a:pt x="10182" y="96495"/>
                  </a:lnTo>
                  <a:lnTo>
                    <a:pt x="38554" y="50946"/>
                  </a:lnTo>
                  <a:lnTo>
                    <a:pt x="42763" y="40983"/>
                  </a:lnTo>
                  <a:lnTo>
                    <a:pt x="46738" y="39020"/>
                  </a:lnTo>
                  <a:lnTo>
                    <a:pt x="50558" y="42391"/>
                  </a:lnTo>
                  <a:lnTo>
                    <a:pt x="54275" y="49317"/>
                  </a:lnTo>
                  <a:lnTo>
                    <a:pt x="66968" y="104038"/>
                  </a:lnTo>
                  <a:lnTo>
                    <a:pt x="72234" y="114982"/>
                  </a:lnTo>
                  <a:lnTo>
                    <a:pt x="78084" y="118768"/>
                  </a:lnTo>
                  <a:lnTo>
                    <a:pt x="84323" y="117783"/>
                  </a:lnTo>
                  <a:lnTo>
                    <a:pt x="90823" y="113617"/>
                  </a:lnTo>
                  <a:lnTo>
                    <a:pt x="101165" y="99629"/>
                  </a:lnTo>
                  <a:lnTo>
                    <a:pt x="117335" y="62053"/>
                  </a:lnTo>
                  <a:lnTo>
                    <a:pt x="124879" y="1052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2" name="Freeform 351"/>
            <p:cNvSpPr/>
            <p:nvPr/>
          </p:nvSpPr>
          <p:spPr>
            <a:xfrm>
              <a:off x="7082709" y="5730534"/>
              <a:ext cx="108256" cy="110875"/>
            </a:xfrm>
            <a:custGeom>
              <a:avLst/>
              <a:gdLst/>
              <a:ahLst/>
              <a:cxnLst/>
              <a:rect l="0" t="0" r="0" b="0"/>
              <a:pathLst>
                <a:path w="108256" h="110875">
                  <a:moveTo>
                    <a:pt x="97726" y="5589"/>
                  </a:moveTo>
                  <a:lnTo>
                    <a:pt x="80958" y="0"/>
                  </a:lnTo>
                  <a:lnTo>
                    <a:pt x="60248" y="3495"/>
                  </a:lnTo>
                  <a:lnTo>
                    <a:pt x="37786" y="14017"/>
                  </a:lnTo>
                  <a:lnTo>
                    <a:pt x="20003" y="30391"/>
                  </a:lnTo>
                  <a:lnTo>
                    <a:pt x="2428" y="59341"/>
                  </a:lnTo>
                  <a:lnTo>
                    <a:pt x="0" y="79781"/>
                  </a:lnTo>
                  <a:lnTo>
                    <a:pt x="990" y="90146"/>
                  </a:lnTo>
                  <a:lnTo>
                    <a:pt x="6330" y="95885"/>
                  </a:lnTo>
                  <a:lnTo>
                    <a:pt x="14568" y="98541"/>
                  </a:lnTo>
                  <a:lnTo>
                    <a:pt x="24740" y="99143"/>
                  </a:lnTo>
                  <a:lnTo>
                    <a:pt x="33861" y="96034"/>
                  </a:lnTo>
                  <a:lnTo>
                    <a:pt x="50234" y="83222"/>
                  </a:lnTo>
                  <a:lnTo>
                    <a:pt x="78640" y="46400"/>
                  </a:lnTo>
                  <a:lnTo>
                    <a:pt x="88463" y="26067"/>
                  </a:lnTo>
                  <a:lnTo>
                    <a:pt x="90382" y="23920"/>
                  </a:lnTo>
                  <a:lnTo>
                    <a:pt x="89393" y="34013"/>
                  </a:lnTo>
                  <a:lnTo>
                    <a:pt x="81566" y="77451"/>
                  </a:lnTo>
                  <a:lnTo>
                    <a:pt x="83915" y="99529"/>
                  </a:lnTo>
                  <a:lnTo>
                    <a:pt x="87349" y="105650"/>
                  </a:lnTo>
                  <a:lnTo>
                    <a:pt x="91978" y="108561"/>
                  </a:lnTo>
                  <a:lnTo>
                    <a:pt x="108255" y="11087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3" name="Freeform 352"/>
            <p:cNvSpPr/>
            <p:nvPr/>
          </p:nvSpPr>
          <p:spPr>
            <a:xfrm>
              <a:off x="7242895" y="5662423"/>
              <a:ext cx="57080" cy="147400"/>
            </a:xfrm>
            <a:custGeom>
              <a:avLst/>
              <a:gdLst/>
              <a:ahLst/>
              <a:cxnLst/>
              <a:rect l="0" t="0" r="0" b="0"/>
              <a:pathLst>
                <a:path w="57080" h="147400">
                  <a:moveTo>
                    <a:pt x="42825" y="0"/>
                  </a:moveTo>
                  <a:lnTo>
                    <a:pt x="26057" y="5590"/>
                  </a:lnTo>
                  <a:lnTo>
                    <a:pt x="11586" y="17693"/>
                  </a:lnTo>
                  <a:lnTo>
                    <a:pt x="4452" y="25833"/>
                  </a:lnTo>
                  <a:lnTo>
                    <a:pt x="865" y="34770"/>
                  </a:lnTo>
                  <a:lnTo>
                    <a:pt x="0" y="54058"/>
                  </a:lnTo>
                  <a:lnTo>
                    <a:pt x="4917" y="62945"/>
                  </a:lnTo>
                  <a:lnTo>
                    <a:pt x="22858" y="79058"/>
                  </a:lnTo>
                  <a:lnTo>
                    <a:pt x="53677" y="95695"/>
                  </a:lnTo>
                  <a:lnTo>
                    <a:pt x="57079" y="102401"/>
                  </a:lnTo>
                  <a:lnTo>
                    <a:pt x="55838" y="110382"/>
                  </a:lnTo>
                  <a:lnTo>
                    <a:pt x="51500" y="119211"/>
                  </a:lnTo>
                  <a:lnTo>
                    <a:pt x="37322" y="132142"/>
                  </a:lnTo>
                  <a:lnTo>
                    <a:pt x="15849" y="142878"/>
                  </a:lnTo>
                  <a:lnTo>
                    <a:pt x="712" y="14739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4" name="Freeform 353"/>
            <p:cNvSpPr/>
            <p:nvPr/>
          </p:nvSpPr>
          <p:spPr>
            <a:xfrm>
              <a:off x="7475234" y="5999335"/>
              <a:ext cx="169336" cy="192693"/>
            </a:xfrm>
            <a:custGeom>
              <a:avLst/>
              <a:gdLst/>
              <a:ahLst/>
              <a:cxnLst/>
              <a:rect l="0" t="0" r="0" b="0"/>
              <a:pathLst>
                <a:path w="169336" h="192693">
                  <a:moveTo>
                    <a:pt x="84227" y="0"/>
                  </a:moveTo>
                  <a:lnTo>
                    <a:pt x="60508" y="43963"/>
                  </a:lnTo>
                  <a:lnTo>
                    <a:pt x="46960" y="101404"/>
                  </a:lnTo>
                  <a:lnTo>
                    <a:pt x="45889" y="149499"/>
                  </a:lnTo>
                  <a:lnTo>
                    <a:pt x="53930" y="175238"/>
                  </a:lnTo>
                  <a:lnTo>
                    <a:pt x="61689" y="183506"/>
                  </a:lnTo>
                  <a:lnTo>
                    <a:pt x="82789" y="192692"/>
                  </a:lnTo>
                  <a:lnTo>
                    <a:pt x="93797" y="191632"/>
                  </a:lnTo>
                  <a:lnTo>
                    <a:pt x="115386" y="181097"/>
                  </a:lnTo>
                  <a:lnTo>
                    <a:pt x="141683" y="155434"/>
                  </a:lnTo>
                  <a:lnTo>
                    <a:pt x="164293" y="114425"/>
                  </a:lnTo>
                  <a:lnTo>
                    <a:pt x="169335" y="85171"/>
                  </a:lnTo>
                  <a:lnTo>
                    <a:pt x="166507" y="57741"/>
                  </a:lnTo>
                  <a:lnTo>
                    <a:pt x="157450" y="33851"/>
                  </a:lnTo>
                  <a:lnTo>
                    <a:pt x="139387" y="17775"/>
                  </a:lnTo>
                  <a:lnTo>
                    <a:pt x="128020" y="11850"/>
                  </a:lnTo>
                  <a:lnTo>
                    <a:pt x="106030" y="8387"/>
                  </a:lnTo>
                  <a:lnTo>
                    <a:pt x="52741" y="18652"/>
                  </a:lnTo>
                  <a:lnTo>
                    <a:pt x="0" y="3158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5" name="Freeform 354"/>
            <p:cNvSpPr/>
            <p:nvPr/>
          </p:nvSpPr>
          <p:spPr>
            <a:xfrm>
              <a:off x="7717389" y="5861915"/>
              <a:ext cx="126343" cy="337463"/>
            </a:xfrm>
            <a:custGeom>
              <a:avLst/>
              <a:gdLst/>
              <a:ahLst/>
              <a:cxnLst/>
              <a:rect l="0" t="0" r="0" b="0"/>
              <a:pathLst>
                <a:path w="126343" h="337463">
                  <a:moveTo>
                    <a:pt x="126342" y="21607"/>
                  </a:moveTo>
                  <a:lnTo>
                    <a:pt x="120753" y="4839"/>
                  </a:lnTo>
                  <a:lnTo>
                    <a:pt x="114427" y="1069"/>
                  </a:lnTo>
                  <a:lnTo>
                    <a:pt x="94920" y="0"/>
                  </a:lnTo>
                  <a:lnTo>
                    <a:pt x="63220" y="11565"/>
                  </a:lnTo>
                  <a:lnTo>
                    <a:pt x="45255" y="29622"/>
                  </a:lnTo>
                  <a:lnTo>
                    <a:pt x="30642" y="54415"/>
                  </a:lnTo>
                  <a:lnTo>
                    <a:pt x="17008" y="103597"/>
                  </a:lnTo>
                  <a:lnTo>
                    <a:pt x="13618" y="164314"/>
                  </a:lnTo>
                  <a:lnTo>
                    <a:pt x="18333" y="210119"/>
                  </a:lnTo>
                  <a:lnTo>
                    <a:pt x="19081" y="264246"/>
                  </a:lnTo>
                  <a:lnTo>
                    <a:pt x="9445" y="316283"/>
                  </a:lnTo>
                  <a:lnTo>
                    <a:pt x="0" y="33746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6" name="Freeform 355"/>
            <p:cNvSpPr/>
            <p:nvPr/>
          </p:nvSpPr>
          <p:spPr>
            <a:xfrm>
              <a:off x="7654218" y="6094092"/>
              <a:ext cx="42115" cy="10529"/>
            </a:xfrm>
            <a:custGeom>
              <a:avLst/>
              <a:gdLst/>
              <a:ahLst/>
              <a:cxnLst/>
              <a:rect l="0" t="0" r="0" b="0"/>
              <a:pathLst>
                <a:path w="42115" h="10529">
                  <a:moveTo>
                    <a:pt x="0" y="10528"/>
                  </a:moveTo>
                  <a:lnTo>
                    <a:pt x="42114"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7" name="Freeform 356"/>
            <p:cNvSpPr/>
            <p:nvPr/>
          </p:nvSpPr>
          <p:spPr>
            <a:xfrm>
              <a:off x="8066874" y="5851937"/>
              <a:ext cx="157498" cy="344394"/>
            </a:xfrm>
            <a:custGeom>
              <a:avLst/>
              <a:gdLst/>
              <a:ahLst/>
              <a:cxnLst/>
              <a:rect l="0" t="0" r="0" b="0"/>
              <a:pathLst>
                <a:path w="157498" h="344394">
                  <a:moveTo>
                    <a:pt x="92712" y="0"/>
                  </a:moveTo>
                  <a:lnTo>
                    <a:pt x="78058" y="55140"/>
                  </a:lnTo>
                  <a:lnTo>
                    <a:pt x="57925" y="117875"/>
                  </a:lnTo>
                  <a:lnTo>
                    <a:pt x="38007" y="172372"/>
                  </a:lnTo>
                  <a:lnTo>
                    <a:pt x="30044" y="227027"/>
                  </a:lnTo>
                  <a:lnTo>
                    <a:pt x="18419" y="282191"/>
                  </a:lnTo>
                  <a:lnTo>
                    <a:pt x="4857" y="342870"/>
                  </a:lnTo>
                  <a:lnTo>
                    <a:pt x="2557" y="344393"/>
                  </a:lnTo>
                  <a:lnTo>
                    <a:pt x="0" y="327368"/>
                  </a:lnTo>
                  <a:lnTo>
                    <a:pt x="4150" y="289500"/>
                  </a:lnTo>
                  <a:lnTo>
                    <a:pt x="23968" y="248644"/>
                  </a:lnTo>
                  <a:lnTo>
                    <a:pt x="52066" y="218081"/>
                  </a:lnTo>
                  <a:lnTo>
                    <a:pt x="88207" y="199797"/>
                  </a:lnTo>
                  <a:lnTo>
                    <a:pt x="114886" y="200322"/>
                  </a:lnTo>
                  <a:lnTo>
                    <a:pt x="128551" y="203738"/>
                  </a:lnTo>
                  <a:lnTo>
                    <a:pt x="138832" y="209524"/>
                  </a:lnTo>
                  <a:lnTo>
                    <a:pt x="153374" y="225313"/>
                  </a:lnTo>
                  <a:lnTo>
                    <a:pt x="157497" y="247148"/>
                  </a:lnTo>
                  <a:lnTo>
                    <a:pt x="150613" y="293704"/>
                  </a:lnTo>
                  <a:lnTo>
                    <a:pt x="135213" y="312249"/>
                  </a:lnTo>
                  <a:lnTo>
                    <a:pt x="92788" y="337629"/>
                  </a:lnTo>
                  <a:lnTo>
                    <a:pt x="71689" y="339959"/>
                  </a:lnTo>
                  <a:lnTo>
                    <a:pt x="40069" y="33691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8" name="Freeform 357"/>
            <p:cNvSpPr/>
            <p:nvPr/>
          </p:nvSpPr>
          <p:spPr>
            <a:xfrm>
              <a:off x="8293832" y="6022773"/>
              <a:ext cx="139496" cy="156597"/>
            </a:xfrm>
            <a:custGeom>
              <a:avLst/>
              <a:gdLst/>
              <a:ahLst/>
              <a:cxnLst/>
              <a:rect l="0" t="0" r="0" b="0"/>
              <a:pathLst>
                <a:path w="139496" h="156597">
                  <a:moveTo>
                    <a:pt x="2624" y="92376"/>
                  </a:moveTo>
                  <a:lnTo>
                    <a:pt x="19392" y="97965"/>
                  </a:lnTo>
                  <a:lnTo>
                    <a:pt x="36983" y="97589"/>
                  </a:lnTo>
                  <a:lnTo>
                    <a:pt x="55329" y="92353"/>
                  </a:lnTo>
                  <a:lnTo>
                    <a:pt x="71282" y="82227"/>
                  </a:lnTo>
                  <a:lnTo>
                    <a:pt x="93418" y="57783"/>
                  </a:lnTo>
                  <a:lnTo>
                    <a:pt x="109205" y="28313"/>
                  </a:lnTo>
                  <a:lnTo>
                    <a:pt x="109943" y="19252"/>
                  </a:lnTo>
                  <a:lnTo>
                    <a:pt x="104524" y="2944"/>
                  </a:lnTo>
                  <a:lnTo>
                    <a:pt x="97464" y="0"/>
                  </a:lnTo>
                  <a:lnTo>
                    <a:pt x="77140" y="2966"/>
                  </a:lnTo>
                  <a:lnTo>
                    <a:pt x="50570" y="17791"/>
                  </a:lnTo>
                  <a:lnTo>
                    <a:pt x="22290" y="48180"/>
                  </a:lnTo>
                  <a:lnTo>
                    <a:pt x="2862" y="86820"/>
                  </a:lnTo>
                  <a:lnTo>
                    <a:pt x="0" y="114083"/>
                  </a:lnTo>
                  <a:lnTo>
                    <a:pt x="875" y="127904"/>
                  </a:lnTo>
                  <a:lnTo>
                    <a:pt x="4968" y="138288"/>
                  </a:lnTo>
                  <a:lnTo>
                    <a:pt x="18874" y="152946"/>
                  </a:lnTo>
                  <a:lnTo>
                    <a:pt x="27495" y="156152"/>
                  </a:lnTo>
                  <a:lnTo>
                    <a:pt x="46433" y="156596"/>
                  </a:lnTo>
                  <a:lnTo>
                    <a:pt x="94423" y="138943"/>
                  </a:lnTo>
                  <a:lnTo>
                    <a:pt x="139495" y="11343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9" name="Freeform 358"/>
            <p:cNvSpPr/>
            <p:nvPr/>
          </p:nvSpPr>
          <p:spPr>
            <a:xfrm>
              <a:off x="8496498" y="6041449"/>
              <a:ext cx="42114" cy="157929"/>
            </a:xfrm>
            <a:custGeom>
              <a:avLst/>
              <a:gdLst/>
              <a:ahLst/>
              <a:cxnLst/>
              <a:rect l="0" t="0" r="0" b="0"/>
              <a:pathLst>
                <a:path w="42114" h="157929">
                  <a:moveTo>
                    <a:pt x="42113" y="0"/>
                  </a:moveTo>
                  <a:lnTo>
                    <a:pt x="27460" y="55141"/>
                  </a:lnTo>
                  <a:lnTo>
                    <a:pt x="13917" y="110935"/>
                  </a:lnTo>
                  <a:lnTo>
                    <a:pt x="0" y="15792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0" name="Freeform 359"/>
            <p:cNvSpPr/>
            <p:nvPr/>
          </p:nvSpPr>
          <p:spPr>
            <a:xfrm>
              <a:off x="8622587" y="5969554"/>
              <a:ext cx="380235" cy="335109"/>
            </a:xfrm>
            <a:custGeom>
              <a:avLst/>
              <a:gdLst/>
              <a:ahLst/>
              <a:cxnLst/>
              <a:rect l="0" t="0" r="0" b="0"/>
              <a:pathLst>
                <a:path w="380235" h="335109">
                  <a:moveTo>
                    <a:pt x="42367" y="82424"/>
                  </a:moveTo>
                  <a:lnTo>
                    <a:pt x="27712" y="143154"/>
                  </a:lnTo>
                  <a:lnTo>
                    <a:pt x="17617" y="195044"/>
                  </a:lnTo>
                  <a:lnTo>
                    <a:pt x="1628" y="230697"/>
                  </a:lnTo>
                  <a:lnTo>
                    <a:pt x="0" y="231575"/>
                  </a:lnTo>
                  <a:lnTo>
                    <a:pt x="19102" y="169482"/>
                  </a:lnTo>
                  <a:lnTo>
                    <a:pt x="55608" y="108793"/>
                  </a:lnTo>
                  <a:lnTo>
                    <a:pt x="85285" y="79059"/>
                  </a:lnTo>
                  <a:lnTo>
                    <a:pt x="95545" y="75501"/>
                  </a:lnTo>
                  <a:lnTo>
                    <a:pt x="116304" y="77787"/>
                  </a:lnTo>
                  <a:lnTo>
                    <a:pt x="134110" y="92841"/>
                  </a:lnTo>
                  <a:lnTo>
                    <a:pt x="142133" y="103407"/>
                  </a:lnTo>
                  <a:lnTo>
                    <a:pt x="151048" y="130744"/>
                  </a:lnTo>
                  <a:lnTo>
                    <a:pt x="162360" y="190365"/>
                  </a:lnTo>
                  <a:lnTo>
                    <a:pt x="169156" y="201177"/>
                  </a:lnTo>
                  <a:lnTo>
                    <a:pt x="189184" y="216311"/>
                  </a:lnTo>
                  <a:lnTo>
                    <a:pt x="210564" y="220698"/>
                  </a:lnTo>
                  <a:lnTo>
                    <a:pt x="231765" y="217578"/>
                  </a:lnTo>
                  <a:lnTo>
                    <a:pt x="262261" y="202668"/>
                  </a:lnTo>
                  <a:lnTo>
                    <a:pt x="286635" y="182263"/>
                  </a:lnTo>
                  <a:lnTo>
                    <a:pt x="328533" y="123171"/>
                  </a:lnTo>
                  <a:lnTo>
                    <a:pt x="352314" y="72535"/>
                  </a:lnTo>
                  <a:lnTo>
                    <a:pt x="362191" y="33611"/>
                  </a:lnTo>
                  <a:lnTo>
                    <a:pt x="360765" y="10427"/>
                  </a:lnTo>
                  <a:lnTo>
                    <a:pt x="356408" y="4010"/>
                  </a:lnTo>
                  <a:lnTo>
                    <a:pt x="349993" y="902"/>
                  </a:lnTo>
                  <a:lnTo>
                    <a:pt x="342208" y="0"/>
                  </a:lnTo>
                  <a:lnTo>
                    <a:pt x="324199" y="5236"/>
                  </a:lnTo>
                  <a:lnTo>
                    <a:pt x="314483" y="9909"/>
                  </a:lnTo>
                  <a:lnTo>
                    <a:pt x="297448" y="27578"/>
                  </a:lnTo>
                  <a:lnTo>
                    <a:pt x="284418" y="51029"/>
                  </a:lnTo>
                  <a:lnTo>
                    <a:pt x="278627" y="77049"/>
                  </a:lnTo>
                  <a:lnTo>
                    <a:pt x="280956" y="112417"/>
                  </a:lnTo>
                  <a:lnTo>
                    <a:pt x="309034" y="171450"/>
                  </a:lnTo>
                  <a:lnTo>
                    <a:pt x="353088" y="232390"/>
                  </a:lnTo>
                  <a:lnTo>
                    <a:pt x="375288" y="262169"/>
                  </a:lnTo>
                  <a:lnTo>
                    <a:pt x="380234" y="282804"/>
                  </a:lnTo>
                  <a:lnTo>
                    <a:pt x="379915" y="293220"/>
                  </a:lnTo>
                  <a:lnTo>
                    <a:pt x="375023" y="301333"/>
                  </a:lnTo>
                  <a:lnTo>
                    <a:pt x="357110" y="313468"/>
                  </a:lnTo>
                  <a:lnTo>
                    <a:pt x="311672" y="331449"/>
                  </a:lnTo>
                  <a:lnTo>
                    <a:pt x="295051" y="33510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1" name="Freeform 360"/>
            <p:cNvSpPr/>
            <p:nvPr/>
          </p:nvSpPr>
          <p:spPr>
            <a:xfrm>
              <a:off x="8549140" y="5820351"/>
              <a:ext cx="12701" cy="12701"/>
            </a:xfrm>
            <a:custGeom>
              <a:avLst/>
              <a:gdLst/>
              <a:ahLst/>
              <a:cxnLst/>
              <a:rect l="0" t="0" r="0" b="0"/>
              <a:pathLst>
                <a:path w="12701" h="12701">
                  <a:moveTo>
                    <a:pt x="0" y="0"/>
                  </a:moveTo>
                  <a:lnTo>
                    <a:pt x="12700" y="127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2" name="Freeform 361"/>
            <p:cNvSpPr/>
            <p:nvPr/>
          </p:nvSpPr>
          <p:spPr>
            <a:xfrm>
              <a:off x="6119678" y="6431004"/>
              <a:ext cx="144779" cy="288694"/>
            </a:xfrm>
            <a:custGeom>
              <a:avLst/>
              <a:gdLst/>
              <a:ahLst/>
              <a:cxnLst/>
              <a:rect l="0" t="0" r="0" b="0"/>
              <a:pathLst>
                <a:path w="144779" h="288694">
                  <a:moveTo>
                    <a:pt x="144778" y="0"/>
                  </a:moveTo>
                  <a:lnTo>
                    <a:pt x="112326" y="19150"/>
                  </a:lnTo>
                  <a:lnTo>
                    <a:pt x="70908" y="68687"/>
                  </a:lnTo>
                  <a:lnTo>
                    <a:pt x="40110" y="123272"/>
                  </a:lnTo>
                  <a:lnTo>
                    <a:pt x="15525" y="175086"/>
                  </a:lnTo>
                  <a:lnTo>
                    <a:pt x="3276" y="210584"/>
                  </a:lnTo>
                  <a:lnTo>
                    <a:pt x="0" y="236702"/>
                  </a:lnTo>
                  <a:lnTo>
                    <a:pt x="7903" y="260789"/>
                  </a:lnTo>
                  <a:lnTo>
                    <a:pt x="14924" y="272125"/>
                  </a:lnTo>
                  <a:lnTo>
                    <a:pt x="24283" y="279683"/>
                  </a:lnTo>
                  <a:lnTo>
                    <a:pt x="47161" y="288080"/>
                  </a:lnTo>
                  <a:lnTo>
                    <a:pt x="66687" y="288693"/>
                  </a:lnTo>
                  <a:lnTo>
                    <a:pt x="92136" y="28426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3" name="Freeform 362"/>
            <p:cNvSpPr/>
            <p:nvPr/>
          </p:nvSpPr>
          <p:spPr>
            <a:xfrm>
              <a:off x="6349335" y="6504704"/>
              <a:ext cx="113668" cy="198411"/>
            </a:xfrm>
            <a:custGeom>
              <a:avLst/>
              <a:gdLst/>
              <a:ahLst/>
              <a:cxnLst/>
              <a:rect l="0" t="0" r="0" b="0"/>
              <a:pathLst>
                <a:path w="113668" h="198411">
                  <a:moveTo>
                    <a:pt x="9878" y="0"/>
                  </a:moveTo>
                  <a:lnTo>
                    <a:pt x="1544" y="48930"/>
                  </a:lnTo>
                  <a:lnTo>
                    <a:pt x="0" y="96775"/>
                  </a:lnTo>
                  <a:lnTo>
                    <a:pt x="5067" y="154166"/>
                  </a:lnTo>
                  <a:lnTo>
                    <a:pt x="19631" y="188398"/>
                  </a:lnTo>
                  <a:lnTo>
                    <a:pt x="28078" y="194618"/>
                  </a:lnTo>
                  <a:lnTo>
                    <a:pt x="49942" y="198410"/>
                  </a:lnTo>
                  <a:lnTo>
                    <a:pt x="72138" y="193077"/>
                  </a:lnTo>
                  <a:lnTo>
                    <a:pt x="82970" y="188379"/>
                  </a:lnTo>
                  <a:lnTo>
                    <a:pt x="98125" y="170681"/>
                  </a:lnTo>
                  <a:lnTo>
                    <a:pt x="107591" y="147218"/>
                  </a:lnTo>
                  <a:lnTo>
                    <a:pt x="113667" y="94027"/>
                  </a:lnTo>
                  <a:lnTo>
                    <a:pt x="111600" y="55544"/>
                  </a:lnTo>
                  <a:lnTo>
                    <a:pt x="104634" y="210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4" name="Freeform 363"/>
            <p:cNvSpPr/>
            <p:nvPr/>
          </p:nvSpPr>
          <p:spPr>
            <a:xfrm>
              <a:off x="6611896" y="6431004"/>
              <a:ext cx="8335" cy="263213"/>
            </a:xfrm>
            <a:custGeom>
              <a:avLst/>
              <a:gdLst/>
              <a:ahLst/>
              <a:cxnLst/>
              <a:rect l="0" t="0" r="0" b="0"/>
              <a:pathLst>
                <a:path w="8335" h="263213">
                  <a:moveTo>
                    <a:pt x="0" y="0"/>
                  </a:moveTo>
                  <a:lnTo>
                    <a:pt x="3120" y="52050"/>
                  </a:lnTo>
                  <a:lnTo>
                    <a:pt x="8334" y="108229"/>
                  </a:lnTo>
                  <a:lnTo>
                    <a:pt x="6759" y="166209"/>
                  </a:lnTo>
                  <a:lnTo>
                    <a:pt x="2003" y="217313"/>
                  </a:lnTo>
                  <a:lnTo>
                    <a:pt x="0" y="26321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5" name="Freeform 364"/>
            <p:cNvSpPr/>
            <p:nvPr/>
          </p:nvSpPr>
          <p:spPr>
            <a:xfrm>
              <a:off x="6559254" y="6494175"/>
              <a:ext cx="157928" cy="21058"/>
            </a:xfrm>
            <a:custGeom>
              <a:avLst/>
              <a:gdLst/>
              <a:ahLst/>
              <a:cxnLst/>
              <a:rect l="0" t="0" r="0" b="0"/>
              <a:pathLst>
                <a:path w="157928" h="21058">
                  <a:moveTo>
                    <a:pt x="0" y="21057"/>
                  </a:moveTo>
                  <a:lnTo>
                    <a:pt x="63450" y="4269"/>
                  </a:lnTo>
                  <a:lnTo>
                    <a:pt x="121544" y="844"/>
                  </a:lnTo>
                  <a:lnTo>
                    <a:pt x="157927"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80" name="Group 379"/>
          <p:cNvGrpSpPr/>
          <p:nvPr/>
        </p:nvGrpSpPr>
        <p:grpSpPr>
          <a:xfrm>
            <a:off x="7024838" y="6273076"/>
            <a:ext cx="2168082" cy="357970"/>
            <a:chOff x="7024838" y="6273076"/>
            <a:chExt cx="2168082" cy="357970"/>
          </a:xfrm>
        </p:grpSpPr>
        <p:sp>
          <p:nvSpPr>
            <p:cNvPr id="367" name="Freeform 366"/>
            <p:cNvSpPr/>
            <p:nvPr/>
          </p:nvSpPr>
          <p:spPr>
            <a:xfrm>
              <a:off x="7024838" y="6452061"/>
              <a:ext cx="126302" cy="168825"/>
            </a:xfrm>
            <a:custGeom>
              <a:avLst/>
              <a:gdLst/>
              <a:ahLst/>
              <a:cxnLst/>
              <a:rect l="0" t="0" r="0" b="0"/>
              <a:pathLst>
                <a:path w="126302" h="168825">
                  <a:moveTo>
                    <a:pt x="29255" y="10528"/>
                  </a:moveTo>
                  <a:lnTo>
                    <a:pt x="5536" y="69146"/>
                  </a:lnTo>
                  <a:lnTo>
                    <a:pt x="0" y="109525"/>
                  </a:lnTo>
                  <a:lnTo>
                    <a:pt x="4945" y="134076"/>
                  </a:lnTo>
                  <a:lnTo>
                    <a:pt x="9539" y="145536"/>
                  </a:lnTo>
                  <a:lnTo>
                    <a:pt x="24002" y="161389"/>
                  </a:lnTo>
                  <a:lnTo>
                    <a:pt x="32772" y="167254"/>
                  </a:lnTo>
                  <a:lnTo>
                    <a:pt x="43299" y="168824"/>
                  </a:lnTo>
                  <a:lnTo>
                    <a:pt x="67473" y="164330"/>
                  </a:lnTo>
                  <a:lnTo>
                    <a:pt x="101800" y="143057"/>
                  </a:lnTo>
                  <a:lnTo>
                    <a:pt x="117259" y="124412"/>
                  </a:lnTo>
                  <a:lnTo>
                    <a:pt x="123020" y="114527"/>
                  </a:lnTo>
                  <a:lnTo>
                    <a:pt x="126301" y="87946"/>
                  </a:lnTo>
                  <a:lnTo>
                    <a:pt x="125537" y="72669"/>
                  </a:lnTo>
                  <a:lnTo>
                    <a:pt x="115331" y="46335"/>
                  </a:lnTo>
                  <a:lnTo>
                    <a:pt x="99097" y="25273"/>
                  </a:lnTo>
                  <a:lnTo>
                    <a:pt x="80183" y="12012"/>
                  </a:lnTo>
                  <a:lnTo>
                    <a:pt x="18727"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8" name="Freeform 367"/>
            <p:cNvSpPr/>
            <p:nvPr/>
          </p:nvSpPr>
          <p:spPr>
            <a:xfrm>
              <a:off x="7243607" y="6431004"/>
              <a:ext cx="141032" cy="195497"/>
            </a:xfrm>
            <a:custGeom>
              <a:avLst/>
              <a:gdLst/>
              <a:ahLst/>
              <a:cxnLst/>
              <a:rect l="0" t="0" r="0" b="0"/>
              <a:pathLst>
                <a:path w="141032" h="195497">
                  <a:moveTo>
                    <a:pt x="0" y="42114"/>
                  </a:moveTo>
                  <a:lnTo>
                    <a:pt x="8333" y="91044"/>
                  </a:lnTo>
                  <a:lnTo>
                    <a:pt x="12997" y="138890"/>
                  </a:lnTo>
                  <a:lnTo>
                    <a:pt x="19814" y="169354"/>
                  </a:lnTo>
                  <a:lnTo>
                    <a:pt x="30643" y="190692"/>
                  </a:lnTo>
                  <a:lnTo>
                    <a:pt x="37976" y="194978"/>
                  </a:lnTo>
                  <a:lnTo>
                    <a:pt x="46374" y="195496"/>
                  </a:lnTo>
                  <a:lnTo>
                    <a:pt x="55482" y="193502"/>
                  </a:lnTo>
                  <a:lnTo>
                    <a:pt x="85069" y="173927"/>
                  </a:lnTo>
                  <a:lnTo>
                    <a:pt x="110474" y="140311"/>
                  </a:lnTo>
                  <a:lnTo>
                    <a:pt x="135704" y="81561"/>
                  </a:lnTo>
                  <a:lnTo>
                    <a:pt x="141031" y="56136"/>
                  </a:lnTo>
                  <a:lnTo>
                    <a:pt x="13687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9" name="Freeform 368"/>
            <p:cNvSpPr/>
            <p:nvPr/>
          </p:nvSpPr>
          <p:spPr>
            <a:xfrm>
              <a:off x="7496290" y="6336247"/>
              <a:ext cx="30937" cy="294799"/>
            </a:xfrm>
            <a:custGeom>
              <a:avLst/>
              <a:gdLst/>
              <a:ahLst/>
              <a:cxnLst/>
              <a:rect l="0" t="0" r="0" b="0"/>
              <a:pathLst>
                <a:path w="30937" h="294799">
                  <a:moveTo>
                    <a:pt x="21057" y="0"/>
                  </a:moveTo>
                  <a:lnTo>
                    <a:pt x="28293" y="27556"/>
                  </a:lnTo>
                  <a:lnTo>
                    <a:pt x="30936" y="90018"/>
                  </a:lnTo>
                  <a:lnTo>
                    <a:pt x="25869" y="152832"/>
                  </a:lnTo>
                  <a:lnTo>
                    <a:pt x="13357" y="213018"/>
                  </a:lnTo>
                  <a:lnTo>
                    <a:pt x="3666" y="270338"/>
                  </a:lnTo>
                  <a:lnTo>
                    <a:pt x="0" y="29479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0" name="Freeform 369"/>
            <p:cNvSpPr/>
            <p:nvPr/>
          </p:nvSpPr>
          <p:spPr>
            <a:xfrm>
              <a:off x="7454177" y="6452061"/>
              <a:ext cx="63171" cy="21058"/>
            </a:xfrm>
            <a:custGeom>
              <a:avLst/>
              <a:gdLst/>
              <a:ahLst/>
              <a:cxnLst/>
              <a:rect l="0" t="0" r="0" b="0"/>
              <a:pathLst>
                <a:path w="63171" h="21058">
                  <a:moveTo>
                    <a:pt x="0" y="21057"/>
                  </a:moveTo>
                  <a:lnTo>
                    <a:pt x="6317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1" name="Freeform 370"/>
            <p:cNvSpPr/>
            <p:nvPr/>
          </p:nvSpPr>
          <p:spPr>
            <a:xfrm>
              <a:off x="7854259" y="6420475"/>
              <a:ext cx="111686" cy="169211"/>
            </a:xfrm>
            <a:custGeom>
              <a:avLst/>
              <a:gdLst/>
              <a:ahLst/>
              <a:cxnLst/>
              <a:rect l="0" t="0" r="0" b="0"/>
              <a:pathLst>
                <a:path w="111686" h="169211">
                  <a:moveTo>
                    <a:pt x="52643" y="21057"/>
                  </a:moveTo>
                  <a:lnTo>
                    <a:pt x="35875" y="32235"/>
                  </a:lnTo>
                  <a:lnTo>
                    <a:pt x="24524" y="47083"/>
                  </a:lnTo>
                  <a:lnTo>
                    <a:pt x="7705" y="85209"/>
                  </a:lnTo>
                  <a:lnTo>
                    <a:pt x="6544" y="105721"/>
                  </a:lnTo>
                  <a:lnTo>
                    <a:pt x="15331" y="147485"/>
                  </a:lnTo>
                  <a:lnTo>
                    <a:pt x="21919" y="155645"/>
                  </a:lnTo>
                  <a:lnTo>
                    <a:pt x="41718" y="167831"/>
                  </a:lnTo>
                  <a:lnTo>
                    <a:pt x="51209" y="169210"/>
                  </a:lnTo>
                  <a:lnTo>
                    <a:pt x="67993" y="164501"/>
                  </a:lnTo>
                  <a:lnTo>
                    <a:pt x="90596" y="148697"/>
                  </a:lnTo>
                  <a:lnTo>
                    <a:pt x="101877" y="129648"/>
                  </a:lnTo>
                  <a:lnTo>
                    <a:pt x="111685" y="92617"/>
                  </a:lnTo>
                  <a:lnTo>
                    <a:pt x="111639" y="66899"/>
                  </a:lnTo>
                  <a:lnTo>
                    <a:pt x="103820" y="43771"/>
                  </a:lnTo>
                  <a:lnTo>
                    <a:pt x="89427" y="24913"/>
                  </a:lnTo>
                  <a:lnTo>
                    <a:pt x="80674" y="16608"/>
                  </a:lnTo>
                  <a:lnTo>
                    <a:pt x="58473" y="7381"/>
                  </a:lnTo>
                  <a:lnTo>
                    <a:pt x="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2" name="Freeform 371"/>
            <p:cNvSpPr/>
            <p:nvPr/>
          </p:nvSpPr>
          <p:spPr>
            <a:xfrm>
              <a:off x="8054301" y="6325170"/>
              <a:ext cx="94758" cy="253234"/>
            </a:xfrm>
            <a:custGeom>
              <a:avLst/>
              <a:gdLst/>
              <a:ahLst/>
              <a:cxnLst/>
              <a:rect l="0" t="0" r="0" b="0"/>
              <a:pathLst>
                <a:path w="94758" h="253234">
                  <a:moveTo>
                    <a:pt x="94757" y="21606"/>
                  </a:moveTo>
                  <a:lnTo>
                    <a:pt x="89167" y="4838"/>
                  </a:lnTo>
                  <a:lnTo>
                    <a:pt x="81671" y="1069"/>
                  </a:lnTo>
                  <a:lnTo>
                    <a:pt x="57745" y="0"/>
                  </a:lnTo>
                  <a:lnTo>
                    <a:pt x="46686" y="4862"/>
                  </a:lnTo>
                  <a:lnTo>
                    <a:pt x="28158" y="22743"/>
                  </a:lnTo>
                  <a:lnTo>
                    <a:pt x="10163" y="59117"/>
                  </a:lnTo>
                  <a:lnTo>
                    <a:pt x="2007" y="121735"/>
                  </a:lnTo>
                  <a:lnTo>
                    <a:pt x="594" y="171896"/>
                  </a:lnTo>
                  <a:lnTo>
                    <a:pt x="117" y="225121"/>
                  </a:lnTo>
                  <a:lnTo>
                    <a:pt x="0" y="25323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3" name="Freeform 372"/>
            <p:cNvSpPr/>
            <p:nvPr/>
          </p:nvSpPr>
          <p:spPr>
            <a:xfrm>
              <a:off x="8001658" y="6473118"/>
              <a:ext cx="94758" cy="10529"/>
            </a:xfrm>
            <a:custGeom>
              <a:avLst/>
              <a:gdLst/>
              <a:ahLst/>
              <a:cxnLst/>
              <a:rect l="0" t="0" r="0" b="0"/>
              <a:pathLst>
                <a:path w="94758" h="10529">
                  <a:moveTo>
                    <a:pt x="0" y="0"/>
                  </a:moveTo>
                  <a:lnTo>
                    <a:pt x="58617" y="5589"/>
                  </a:lnTo>
                  <a:lnTo>
                    <a:pt x="94757" y="1052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4" name="Freeform 373"/>
            <p:cNvSpPr/>
            <p:nvPr/>
          </p:nvSpPr>
          <p:spPr>
            <a:xfrm>
              <a:off x="8412269" y="6294133"/>
              <a:ext cx="63173" cy="294799"/>
            </a:xfrm>
            <a:custGeom>
              <a:avLst/>
              <a:gdLst/>
              <a:ahLst/>
              <a:cxnLst/>
              <a:rect l="0" t="0" r="0" b="0"/>
              <a:pathLst>
                <a:path w="63173" h="294799">
                  <a:moveTo>
                    <a:pt x="63172" y="0"/>
                  </a:moveTo>
                  <a:lnTo>
                    <a:pt x="54838" y="57264"/>
                  </a:lnTo>
                  <a:lnTo>
                    <a:pt x="47487" y="112567"/>
                  </a:lnTo>
                  <a:lnTo>
                    <a:pt x="34770" y="160796"/>
                  </a:lnTo>
                  <a:lnTo>
                    <a:pt x="24471" y="211030"/>
                  </a:lnTo>
                  <a:lnTo>
                    <a:pt x="7007" y="272415"/>
                  </a:lnTo>
                  <a:lnTo>
                    <a:pt x="0" y="29479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5" name="Freeform 374"/>
            <p:cNvSpPr/>
            <p:nvPr/>
          </p:nvSpPr>
          <p:spPr>
            <a:xfrm>
              <a:off x="8296456" y="6388889"/>
              <a:ext cx="242156" cy="94758"/>
            </a:xfrm>
            <a:custGeom>
              <a:avLst/>
              <a:gdLst/>
              <a:ahLst/>
              <a:cxnLst/>
              <a:rect l="0" t="0" r="0" b="0"/>
              <a:pathLst>
                <a:path w="242156" h="94758">
                  <a:moveTo>
                    <a:pt x="242155" y="1"/>
                  </a:moveTo>
                  <a:lnTo>
                    <a:pt x="219799" y="0"/>
                  </a:lnTo>
                  <a:lnTo>
                    <a:pt x="189128" y="11179"/>
                  </a:lnTo>
                  <a:lnTo>
                    <a:pt x="126309" y="43909"/>
                  </a:lnTo>
                  <a:lnTo>
                    <a:pt x="70576" y="74399"/>
                  </a:lnTo>
                  <a:lnTo>
                    <a:pt x="45405" y="85709"/>
                  </a:lnTo>
                  <a:lnTo>
                    <a:pt x="0" y="9475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6" name="Freeform 375"/>
            <p:cNvSpPr/>
            <p:nvPr/>
          </p:nvSpPr>
          <p:spPr>
            <a:xfrm>
              <a:off x="8540075" y="6399418"/>
              <a:ext cx="93294" cy="158199"/>
            </a:xfrm>
            <a:custGeom>
              <a:avLst/>
              <a:gdLst/>
              <a:ahLst/>
              <a:cxnLst/>
              <a:rect l="0" t="0" r="0" b="0"/>
              <a:pathLst>
                <a:path w="93294" h="158199">
                  <a:moveTo>
                    <a:pt x="9065" y="63171"/>
                  </a:moveTo>
                  <a:lnTo>
                    <a:pt x="9065" y="121789"/>
                  </a:lnTo>
                  <a:lnTo>
                    <a:pt x="3476" y="156579"/>
                  </a:lnTo>
                  <a:lnTo>
                    <a:pt x="1829" y="158198"/>
                  </a:lnTo>
                  <a:lnTo>
                    <a:pt x="0" y="144400"/>
                  </a:lnTo>
                  <a:lnTo>
                    <a:pt x="7231" y="89051"/>
                  </a:lnTo>
                  <a:lnTo>
                    <a:pt x="17751" y="48352"/>
                  </a:lnTo>
                  <a:lnTo>
                    <a:pt x="28913" y="28899"/>
                  </a:lnTo>
                  <a:lnTo>
                    <a:pt x="44793" y="15574"/>
                  </a:lnTo>
                  <a:lnTo>
                    <a:pt x="62379" y="6922"/>
                  </a:lnTo>
                  <a:lnTo>
                    <a:pt x="93293"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7" name="Freeform 376"/>
            <p:cNvSpPr/>
            <p:nvPr/>
          </p:nvSpPr>
          <p:spPr>
            <a:xfrm>
              <a:off x="8693432" y="6409235"/>
              <a:ext cx="182092" cy="148111"/>
            </a:xfrm>
            <a:custGeom>
              <a:avLst/>
              <a:gdLst/>
              <a:ahLst/>
              <a:cxnLst/>
              <a:rect l="0" t="0" r="0" b="0"/>
              <a:pathLst>
                <a:path w="182092" h="148111">
                  <a:moveTo>
                    <a:pt x="129449" y="42826"/>
                  </a:moveTo>
                  <a:lnTo>
                    <a:pt x="123860" y="26058"/>
                  </a:lnTo>
                  <a:lnTo>
                    <a:pt x="111758" y="11587"/>
                  </a:lnTo>
                  <a:lnTo>
                    <a:pt x="103616" y="4452"/>
                  </a:lnTo>
                  <a:lnTo>
                    <a:pt x="94680" y="866"/>
                  </a:lnTo>
                  <a:lnTo>
                    <a:pt x="75392" y="0"/>
                  </a:lnTo>
                  <a:lnTo>
                    <a:pt x="44802" y="11679"/>
                  </a:lnTo>
                  <a:lnTo>
                    <a:pt x="19101" y="35547"/>
                  </a:lnTo>
                  <a:lnTo>
                    <a:pt x="2257" y="70435"/>
                  </a:lnTo>
                  <a:lnTo>
                    <a:pt x="0" y="93701"/>
                  </a:lnTo>
                  <a:lnTo>
                    <a:pt x="1036" y="104819"/>
                  </a:lnTo>
                  <a:lnTo>
                    <a:pt x="6405" y="111061"/>
                  </a:lnTo>
                  <a:lnTo>
                    <a:pt x="14665" y="114052"/>
                  </a:lnTo>
                  <a:lnTo>
                    <a:pt x="24851" y="114876"/>
                  </a:lnTo>
                  <a:lnTo>
                    <a:pt x="45526" y="106433"/>
                  </a:lnTo>
                  <a:lnTo>
                    <a:pt x="89499" y="69789"/>
                  </a:lnTo>
                  <a:lnTo>
                    <a:pt x="125762" y="21160"/>
                  </a:lnTo>
                  <a:lnTo>
                    <a:pt x="131670" y="19023"/>
                  </a:lnTo>
                  <a:lnTo>
                    <a:pt x="136779" y="22278"/>
                  </a:lnTo>
                  <a:lnTo>
                    <a:pt x="141355" y="29127"/>
                  </a:lnTo>
                  <a:lnTo>
                    <a:pt x="148699" y="80978"/>
                  </a:lnTo>
                  <a:lnTo>
                    <a:pt x="149703" y="109305"/>
                  </a:lnTo>
                  <a:lnTo>
                    <a:pt x="153480" y="119901"/>
                  </a:lnTo>
                  <a:lnTo>
                    <a:pt x="182091" y="14811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8" name="Freeform 377"/>
            <p:cNvSpPr/>
            <p:nvPr/>
          </p:nvSpPr>
          <p:spPr>
            <a:xfrm>
              <a:off x="8860066" y="6273076"/>
              <a:ext cx="226028" cy="252685"/>
            </a:xfrm>
            <a:custGeom>
              <a:avLst/>
              <a:gdLst/>
              <a:ahLst/>
              <a:cxnLst/>
              <a:rect l="0" t="0" r="0" b="0"/>
              <a:pathLst>
                <a:path w="226028" h="252685">
                  <a:moveTo>
                    <a:pt x="226027" y="0"/>
                  </a:moveTo>
                  <a:lnTo>
                    <a:pt x="217695" y="48931"/>
                  </a:lnTo>
                  <a:lnTo>
                    <a:pt x="210343" y="102472"/>
                  </a:lnTo>
                  <a:lnTo>
                    <a:pt x="197626" y="162485"/>
                  </a:lnTo>
                  <a:lnTo>
                    <a:pt x="190788" y="191929"/>
                  </a:lnTo>
                  <a:lnTo>
                    <a:pt x="187327" y="196973"/>
                  </a:lnTo>
                  <a:lnTo>
                    <a:pt x="183849" y="195656"/>
                  </a:lnTo>
                  <a:lnTo>
                    <a:pt x="135624" y="141587"/>
                  </a:lnTo>
                  <a:lnTo>
                    <a:pt x="108384" y="125270"/>
                  </a:lnTo>
                  <a:lnTo>
                    <a:pt x="85224" y="123137"/>
                  </a:lnTo>
                  <a:lnTo>
                    <a:pt x="60503" y="127257"/>
                  </a:lnTo>
                  <a:lnTo>
                    <a:pt x="37817" y="136887"/>
                  </a:lnTo>
                  <a:lnTo>
                    <a:pt x="10904" y="161052"/>
                  </a:lnTo>
                  <a:lnTo>
                    <a:pt x="1736" y="186613"/>
                  </a:lnTo>
                  <a:lnTo>
                    <a:pt x="0" y="213961"/>
                  </a:lnTo>
                  <a:lnTo>
                    <a:pt x="7028" y="233914"/>
                  </a:lnTo>
                  <a:lnTo>
                    <a:pt x="14517" y="240171"/>
                  </a:lnTo>
                  <a:lnTo>
                    <a:pt x="57572" y="25268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9" name="Freeform 378"/>
            <p:cNvSpPr/>
            <p:nvPr/>
          </p:nvSpPr>
          <p:spPr>
            <a:xfrm>
              <a:off x="9033451" y="6340888"/>
              <a:ext cx="159469" cy="174345"/>
            </a:xfrm>
            <a:custGeom>
              <a:avLst/>
              <a:gdLst/>
              <a:ahLst/>
              <a:cxnLst/>
              <a:rect l="0" t="0" r="0" b="0"/>
              <a:pathLst>
                <a:path w="159469" h="174345">
                  <a:moveTo>
                    <a:pt x="0" y="26945"/>
                  </a:moveTo>
                  <a:lnTo>
                    <a:pt x="5590" y="49301"/>
                  </a:lnTo>
                  <a:lnTo>
                    <a:pt x="20812" y="66517"/>
                  </a:lnTo>
                  <a:lnTo>
                    <a:pt x="31422" y="74383"/>
                  </a:lnTo>
                  <a:lnTo>
                    <a:pt x="58810" y="83124"/>
                  </a:lnTo>
                  <a:lnTo>
                    <a:pt x="100873" y="84924"/>
                  </a:lnTo>
                  <a:lnTo>
                    <a:pt x="112872" y="83145"/>
                  </a:lnTo>
                  <a:lnTo>
                    <a:pt x="132444" y="71810"/>
                  </a:lnTo>
                  <a:lnTo>
                    <a:pt x="147772" y="55074"/>
                  </a:lnTo>
                  <a:lnTo>
                    <a:pt x="158483" y="35937"/>
                  </a:lnTo>
                  <a:lnTo>
                    <a:pt x="159468" y="27090"/>
                  </a:lnTo>
                  <a:lnTo>
                    <a:pt x="154323" y="11022"/>
                  </a:lnTo>
                  <a:lnTo>
                    <a:pt x="147336" y="5801"/>
                  </a:lnTo>
                  <a:lnTo>
                    <a:pt x="127094" y="0"/>
                  </a:lnTo>
                  <a:lnTo>
                    <a:pt x="105619" y="3661"/>
                  </a:lnTo>
                  <a:lnTo>
                    <a:pt x="57648" y="30664"/>
                  </a:lnTo>
                  <a:lnTo>
                    <a:pt x="40049" y="52774"/>
                  </a:lnTo>
                  <a:lnTo>
                    <a:pt x="30668" y="77029"/>
                  </a:lnTo>
                  <a:lnTo>
                    <a:pt x="30397" y="99507"/>
                  </a:lnTo>
                  <a:lnTo>
                    <a:pt x="42412" y="131893"/>
                  </a:lnTo>
                  <a:lnTo>
                    <a:pt x="66379" y="158127"/>
                  </a:lnTo>
                  <a:lnTo>
                    <a:pt x="88774" y="167136"/>
                  </a:lnTo>
                  <a:lnTo>
                    <a:pt x="147399" y="17434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83" name="Group 382"/>
          <p:cNvGrpSpPr/>
          <p:nvPr/>
        </p:nvGrpSpPr>
        <p:grpSpPr>
          <a:xfrm>
            <a:off x="9475648" y="6188848"/>
            <a:ext cx="442198" cy="347442"/>
            <a:chOff x="9475648" y="6188848"/>
            <a:chExt cx="442198" cy="347442"/>
          </a:xfrm>
        </p:grpSpPr>
        <p:sp>
          <p:nvSpPr>
            <p:cNvPr id="381" name="Freeform 380"/>
            <p:cNvSpPr/>
            <p:nvPr/>
          </p:nvSpPr>
          <p:spPr>
            <a:xfrm>
              <a:off x="9475648" y="6220434"/>
              <a:ext cx="300980" cy="259454"/>
            </a:xfrm>
            <a:custGeom>
              <a:avLst/>
              <a:gdLst/>
              <a:ahLst/>
              <a:cxnLst/>
              <a:rect l="0" t="0" r="0" b="0"/>
              <a:pathLst>
                <a:path w="300980" h="259454">
                  <a:moveTo>
                    <a:pt x="0" y="115813"/>
                  </a:moveTo>
                  <a:lnTo>
                    <a:pt x="11453" y="169958"/>
                  </a:lnTo>
                  <a:lnTo>
                    <a:pt x="24749" y="224904"/>
                  </a:lnTo>
                  <a:lnTo>
                    <a:pt x="40739" y="255632"/>
                  </a:lnTo>
                  <a:lnTo>
                    <a:pt x="47046" y="259328"/>
                  </a:lnTo>
                  <a:lnTo>
                    <a:pt x="53591" y="259453"/>
                  </a:lnTo>
                  <a:lnTo>
                    <a:pt x="67102" y="253353"/>
                  </a:lnTo>
                  <a:lnTo>
                    <a:pt x="89032" y="234425"/>
                  </a:lnTo>
                  <a:lnTo>
                    <a:pt x="131914" y="173994"/>
                  </a:lnTo>
                  <a:lnTo>
                    <a:pt x="148400" y="138511"/>
                  </a:lnTo>
                  <a:lnTo>
                    <a:pt x="151576" y="136794"/>
                  </a:lnTo>
                  <a:lnTo>
                    <a:pt x="153693" y="141499"/>
                  </a:lnTo>
                  <a:lnTo>
                    <a:pt x="158385" y="159984"/>
                  </a:lnTo>
                  <a:lnTo>
                    <a:pt x="186988" y="210840"/>
                  </a:lnTo>
                  <a:lnTo>
                    <a:pt x="196018" y="217770"/>
                  </a:lnTo>
                  <a:lnTo>
                    <a:pt x="218531" y="225468"/>
                  </a:lnTo>
                  <a:lnTo>
                    <a:pt x="241015" y="222650"/>
                  </a:lnTo>
                  <a:lnTo>
                    <a:pt x="251923" y="218624"/>
                  </a:lnTo>
                  <a:lnTo>
                    <a:pt x="270283" y="201671"/>
                  </a:lnTo>
                  <a:lnTo>
                    <a:pt x="290654" y="165820"/>
                  </a:lnTo>
                  <a:lnTo>
                    <a:pt x="300979" y="125561"/>
                  </a:lnTo>
                  <a:lnTo>
                    <a:pt x="300919" y="87116"/>
                  </a:lnTo>
                  <a:lnTo>
                    <a:pt x="283883" y="24430"/>
                  </a:lnTo>
                  <a:lnTo>
                    <a:pt x="273741"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2" name="Freeform 381"/>
            <p:cNvSpPr/>
            <p:nvPr/>
          </p:nvSpPr>
          <p:spPr>
            <a:xfrm>
              <a:off x="9823089" y="6188848"/>
              <a:ext cx="94757" cy="347442"/>
            </a:xfrm>
            <a:custGeom>
              <a:avLst/>
              <a:gdLst/>
              <a:ahLst/>
              <a:cxnLst/>
              <a:rect l="0" t="0" r="0" b="0"/>
              <a:pathLst>
                <a:path w="94757" h="347442">
                  <a:moveTo>
                    <a:pt x="94756" y="0"/>
                  </a:moveTo>
                  <a:lnTo>
                    <a:pt x="76797" y="61111"/>
                  </a:lnTo>
                  <a:lnTo>
                    <a:pt x="59607" y="121132"/>
                  </a:lnTo>
                  <a:lnTo>
                    <a:pt x="45613" y="174663"/>
                  </a:lnTo>
                  <a:lnTo>
                    <a:pt x="28074" y="236648"/>
                  </a:lnTo>
                  <a:lnTo>
                    <a:pt x="14037" y="297653"/>
                  </a:lnTo>
                  <a:lnTo>
                    <a:pt x="0" y="34744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20" name="Group 419"/>
          <p:cNvGrpSpPr/>
          <p:nvPr/>
        </p:nvGrpSpPr>
        <p:grpSpPr>
          <a:xfrm>
            <a:off x="6029546" y="6672611"/>
            <a:ext cx="3940943" cy="832429"/>
            <a:chOff x="6029546" y="6672611"/>
            <a:chExt cx="3940943" cy="832429"/>
          </a:xfrm>
        </p:grpSpPr>
        <p:sp>
          <p:nvSpPr>
            <p:cNvPr id="384" name="Freeform 383"/>
            <p:cNvSpPr/>
            <p:nvPr/>
          </p:nvSpPr>
          <p:spPr>
            <a:xfrm>
              <a:off x="6029546" y="6852144"/>
              <a:ext cx="182269" cy="308796"/>
            </a:xfrm>
            <a:custGeom>
              <a:avLst/>
              <a:gdLst/>
              <a:ahLst/>
              <a:cxnLst/>
              <a:rect l="0" t="0" r="0" b="0"/>
              <a:pathLst>
                <a:path w="182269" h="308796">
                  <a:moveTo>
                    <a:pt x="182268" y="0"/>
                  </a:moveTo>
                  <a:lnTo>
                    <a:pt x="142580" y="2340"/>
                  </a:lnTo>
                  <a:lnTo>
                    <a:pt x="110457" y="16810"/>
                  </a:lnTo>
                  <a:lnTo>
                    <a:pt x="84432" y="38256"/>
                  </a:lnTo>
                  <a:lnTo>
                    <a:pt x="40053" y="94017"/>
                  </a:lnTo>
                  <a:lnTo>
                    <a:pt x="14957" y="147302"/>
                  </a:lnTo>
                  <a:lnTo>
                    <a:pt x="0" y="206261"/>
                  </a:lnTo>
                  <a:lnTo>
                    <a:pt x="2214" y="238681"/>
                  </a:lnTo>
                  <a:lnTo>
                    <a:pt x="22699" y="292032"/>
                  </a:lnTo>
                  <a:lnTo>
                    <a:pt x="31435" y="299972"/>
                  </a:lnTo>
                  <a:lnTo>
                    <a:pt x="53620" y="308795"/>
                  </a:lnTo>
                  <a:lnTo>
                    <a:pt x="64917" y="307638"/>
                  </a:lnTo>
                  <a:lnTo>
                    <a:pt x="86828" y="296996"/>
                  </a:lnTo>
                  <a:lnTo>
                    <a:pt x="147262" y="245224"/>
                  </a:lnTo>
                  <a:lnTo>
                    <a:pt x="161211" y="23162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5" name="Freeform 384"/>
            <p:cNvSpPr/>
            <p:nvPr/>
          </p:nvSpPr>
          <p:spPr>
            <a:xfrm>
              <a:off x="6270464" y="6862673"/>
              <a:ext cx="109807" cy="305326"/>
            </a:xfrm>
            <a:custGeom>
              <a:avLst/>
              <a:gdLst/>
              <a:ahLst/>
              <a:cxnLst/>
              <a:rect l="0" t="0" r="0" b="0"/>
              <a:pathLst>
                <a:path w="109807" h="305326">
                  <a:moveTo>
                    <a:pt x="25578" y="0"/>
                  </a:moveTo>
                  <a:lnTo>
                    <a:pt x="19989" y="62092"/>
                  </a:lnTo>
                  <a:lnTo>
                    <a:pt x="10924" y="116793"/>
                  </a:lnTo>
                  <a:lnTo>
                    <a:pt x="6418" y="168096"/>
                  </a:lnTo>
                  <a:lnTo>
                    <a:pt x="0" y="217993"/>
                  </a:lnTo>
                  <a:lnTo>
                    <a:pt x="2677" y="216688"/>
                  </a:lnTo>
                  <a:lnTo>
                    <a:pt x="43634" y="160528"/>
                  </a:lnTo>
                  <a:lnTo>
                    <a:pt x="69922" y="132702"/>
                  </a:lnTo>
                  <a:lnTo>
                    <a:pt x="78537" y="131751"/>
                  </a:lnTo>
                  <a:lnTo>
                    <a:pt x="86620" y="135797"/>
                  </a:lnTo>
                  <a:lnTo>
                    <a:pt x="94349" y="143174"/>
                  </a:lnTo>
                  <a:lnTo>
                    <a:pt x="102937" y="166968"/>
                  </a:lnTo>
                  <a:lnTo>
                    <a:pt x="108449" y="229903"/>
                  </a:lnTo>
                  <a:lnTo>
                    <a:pt x="109628" y="292158"/>
                  </a:lnTo>
                  <a:lnTo>
                    <a:pt x="109806" y="30532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6" name="Freeform 385"/>
            <p:cNvSpPr/>
            <p:nvPr/>
          </p:nvSpPr>
          <p:spPr>
            <a:xfrm>
              <a:off x="6506611" y="7010071"/>
              <a:ext cx="10530" cy="136872"/>
            </a:xfrm>
            <a:custGeom>
              <a:avLst/>
              <a:gdLst/>
              <a:ahLst/>
              <a:cxnLst/>
              <a:rect l="0" t="0" r="0" b="0"/>
              <a:pathLst>
                <a:path w="10530" h="136872">
                  <a:moveTo>
                    <a:pt x="10529" y="0"/>
                  </a:moveTo>
                  <a:lnTo>
                    <a:pt x="7409" y="59359"/>
                  </a:lnTo>
                  <a:lnTo>
                    <a:pt x="976" y="119038"/>
                  </a:lnTo>
                  <a:lnTo>
                    <a:pt x="0" y="13687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7" name="Freeform 386"/>
            <p:cNvSpPr/>
            <p:nvPr/>
          </p:nvSpPr>
          <p:spPr>
            <a:xfrm>
              <a:off x="6617335" y="6998948"/>
              <a:ext cx="173547" cy="147995"/>
            </a:xfrm>
            <a:custGeom>
              <a:avLst/>
              <a:gdLst/>
              <a:ahLst/>
              <a:cxnLst/>
              <a:rect l="0" t="0" r="0" b="0"/>
              <a:pathLst>
                <a:path w="173547" h="147995">
                  <a:moveTo>
                    <a:pt x="15618" y="11123"/>
                  </a:moveTo>
                  <a:lnTo>
                    <a:pt x="12499" y="53815"/>
                  </a:lnTo>
                  <a:lnTo>
                    <a:pt x="0" y="113408"/>
                  </a:lnTo>
                  <a:lnTo>
                    <a:pt x="527" y="114408"/>
                  </a:lnTo>
                  <a:lnTo>
                    <a:pt x="28542" y="53351"/>
                  </a:lnTo>
                  <a:lnTo>
                    <a:pt x="45444" y="27275"/>
                  </a:lnTo>
                  <a:lnTo>
                    <a:pt x="70859" y="4730"/>
                  </a:lnTo>
                  <a:lnTo>
                    <a:pt x="80522" y="1012"/>
                  </a:lnTo>
                  <a:lnTo>
                    <a:pt x="100616" y="0"/>
                  </a:lnTo>
                  <a:lnTo>
                    <a:pt x="109718" y="3708"/>
                  </a:lnTo>
                  <a:lnTo>
                    <a:pt x="126070" y="17186"/>
                  </a:lnTo>
                  <a:lnTo>
                    <a:pt x="142842" y="55684"/>
                  </a:lnTo>
                  <a:lnTo>
                    <a:pt x="152923" y="116415"/>
                  </a:lnTo>
                  <a:lnTo>
                    <a:pt x="173546" y="14799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8" name="Freeform 387"/>
            <p:cNvSpPr/>
            <p:nvPr/>
          </p:nvSpPr>
          <p:spPr>
            <a:xfrm>
              <a:off x="6884477" y="6939310"/>
              <a:ext cx="180146" cy="165519"/>
            </a:xfrm>
            <a:custGeom>
              <a:avLst/>
              <a:gdLst/>
              <a:ahLst/>
              <a:cxnLst/>
              <a:rect l="0" t="0" r="0" b="0"/>
              <a:pathLst>
                <a:path w="180146" h="165519">
                  <a:moveTo>
                    <a:pt x="85388" y="7590"/>
                  </a:moveTo>
                  <a:lnTo>
                    <a:pt x="47015" y="36898"/>
                  </a:lnTo>
                  <a:lnTo>
                    <a:pt x="11719" y="90710"/>
                  </a:lnTo>
                  <a:lnTo>
                    <a:pt x="4690" y="101608"/>
                  </a:lnTo>
                  <a:lnTo>
                    <a:pt x="0" y="126194"/>
                  </a:lnTo>
                  <a:lnTo>
                    <a:pt x="387" y="139302"/>
                  </a:lnTo>
                  <a:lnTo>
                    <a:pt x="5324" y="149210"/>
                  </a:lnTo>
                  <a:lnTo>
                    <a:pt x="23288" y="163339"/>
                  </a:lnTo>
                  <a:lnTo>
                    <a:pt x="32290" y="164066"/>
                  </a:lnTo>
                  <a:lnTo>
                    <a:pt x="40631" y="161040"/>
                  </a:lnTo>
                  <a:lnTo>
                    <a:pt x="56137" y="147150"/>
                  </a:lnTo>
                  <a:lnTo>
                    <a:pt x="86663" y="92403"/>
                  </a:lnTo>
                  <a:lnTo>
                    <a:pt x="101325" y="34178"/>
                  </a:lnTo>
                  <a:lnTo>
                    <a:pt x="103758" y="0"/>
                  </a:lnTo>
                  <a:lnTo>
                    <a:pt x="102314" y="1361"/>
                  </a:lnTo>
                  <a:lnTo>
                    <a:pt x="91591" y="31576"/>
                  </a:lnTo>
                  <a:lnTo>
                    <a:pt x="95019" y="94216"/>
                  </a:lnTo>
                  <a:lnTo>
                    <a:pt x="104880" y="137243"/>
                  </a:lnTo>
                  <a:lnTo>
                    <a:pt x="115889" y="157240"/>
                  </a:lnTo>
                  <a:lnTo>
                    <a:pt x="124439" y="162339"/>
                  </a:lnTo>
                  <a:lnTo>
                    <a:pt x="180145" y="16551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9" name="Freeform 388"/>
            <p:cNvSpPr/>
            <p:nvPr/>
          </p:nvSpPr>
          <p:spPr>
            <a:xfrm>
              <a:off x="7209559" y="6725802"/>
              <a:ext cx="181447" cy="360411"/>
            </a:xfrm>
            <a:custGeom>
              <a:avLst/>
              <a:gdLst/>
              <a:ahLst/>
              <a:cxnLst/>
              <a:rect l="0" t="0" r="0" b="0"/>
              <a:pathLst>
                <a:path w="181447" h="360411">
                  <a:moveTo>
                    <a:pt x="181446" y="0"/>
                  </a:moveTo>
                  <a:lnTo>
                    <a:pt x="181446" y="55170"/>
                  </a:lnTo>
                  <a:lnTo>
                    <a:pt x="181446" y="110323"/>
                  </a:lnTo>
                  <a:lnTo>
                    <a:pt x="181446" y="170880"/>
                  </a:lnTo>
                  <a:lnTo>
                    <a:pt x="173041" y="230243"/>
                  </a:lnTo>
                  <a:lnTo>
                    <a:pt x="166792" y="267277"/>
                  </a:lnTo>
                  <a:lnTo>
                    <a:pt x="162318" y="276450"/>
                  </a:lnTo>
                  <a:lnTo>
                    <a:pt x="156996" y="279056"/>
                  </a:lnTo>
                  <a:lnTo>
                    <a:pt x="151109" y="277284"/>
                  </a:lnTo>
                  <a:lnTo>
                    <a:pt x="138327" y="265957"/>
                  </a:lnTo>
                  <a:lnTo>
                    <a:pt x="105469" y="230089"/>
                  </a:lnTo>
                  <a:lnTo>
                    <a:pt x="94530" y="224753"/>
                  </a:lnTo>
                  <a:lnTo>
                    <a:pt x="69897" y="221942"/>
                  </a:lnTo>
                  <a:lnTo>
                    <a:pt x="46472" y="230832"/>
                  </a:lnTo>
                  <a:lnTo>
                    <a:pt x="26701" y="246482"/>
                  </a:lnTo>
                  <a:lnTo>
                    <a:pt x="8994" y="276192"/>
                  </a:lnTo>
                  <a:lnTo>
                    <a:pt x="296" y="300956"/>
                  </a:lnTo>
                  <a:lnTo>
                    <a:pt x="0" y="341206"/>
                  </a:lnTo>
                  <a:lnTo>
                    <a:pt x="6670" y="350303"/>
                  </a:lnTo>
                  <a:lnTo>
                    <a:pt x="16966" y="356367"/>
                  </a:lnTo>
                  <a:lnTo>
                    <a:pt x="29678" y="360410"/>
                  </a:lnTo>
                  <a:lnTo>
                    <a:pt x="42833" y="359597"/>
                  </a:lnTo>
                  <a:lnTo>
                    <a:pt x="94448" y="336193"/>
                  </a:lnTo>
                  <a:lnTo>
                    <a:pt x="150788" y="300974"/>
                  </a:lnTo>
                  <a:lnTo>
                    <a:pt x="160390" y="29479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0" name="Freeform 389"/>
            <p:cNvSpPr/>
            <p:nvPr/>
          </p:nvSpPr>
          <p:spPr>
            <a:xfrm>
              <a:off x="7464705" y="6915314"/>
              <a:ext cx="115815" cy="125993"/>
            </a:xfrm>
            <a:custGeom>
              <a:avLst/>
              <a:gdLst/>
              <a:ahLst/>
              <a:cxnLst/>
              <a:rect l="0" t="0" r="0" b="0"/>
              <a:pathLst>
                <a:path w="115815" h="125993">
                  <a:moveTo>
                    <a:pt x="0" y="0"/>
                  </a:moveTo>
                  <a:lnTo>
                    <a:pt x="8333" y="37479"/>
                  </a:lnTo>
                  <a:lnTo>
                    <a:pt x="12579" y="100213"/>
                  </a:lnTo>
                  <a:lnTo>
                    <a:pt x="21578" y="119019"/>
                  </a:lnTo>
                  <a:lnTo>
                    <a:pt x="28424" y="123800"/>
                  </a:lnTo>
                  <a:lnTo>
                    <a:pt x="36496" y="125817"/>
                  </a:lnTo>
                  <a:lnTo>
                    <a:pt x="45388" y="125992"/>
                  </a:lnTo>
                  <a:lnTo>
                    <a:pt x="53655" y="122600"/>
                  </a:lnTo>
                  <a:lnTo>
                    <a:pt x="69080" y="109471"/>
                  </a:lnTo>
                  <a:lnTo>
                    <a:pt x="90918" y="76761"/>
                  </a:lnTo>
                  <a:lnTo>
                    <a:pt x="106513" y="19367"/>
                  </a:lnTo>
                  <a:lnTo>
                    <a:pt x="115814"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1" name="Freeform 390"/>
            <p:cNvSpPr/>
            <p:nvPr/>
          </p:nvSpPr>
          <p:spPr>
            <a:xfrm>
              <a:off x="7612104" y="6864020"/>
              <a:ext cx="189514" cy="172851"/>
            </a:xfrm>
            <a:custGeom>
              <a:avLst/>
              <a:gdLst/>
              <a:ahLst/>
              <a:cxnLst/>
              <a:rect l="0" t="0" r="0" b="0"/>
              <a:pathLst>
                <a:path w="189514" h="172851">
                  <a:moveTo>
                    <a:pt x="0" y="82880"/>
                  </a:moveTo>
                  <a:lnTo>
                    <a:pt x="25217" y="105757"/>
                  </a:lnTo>
                  <a:lnTo>
                    <a:pt x="43963" y="115664"/>
                  </a:lnTo>
                  <a:lnTo>
                    <a:pt x="67113" y="117727"/>
                  </a:lnTo>
                  <a:lnTo>
                    <a:pt x="91829" y="113576"/>
                  </a:lnTo>
                  <a:lnTo>
                    <a:pt x="114512" y="103932"/>
                  </a:lnTo>
                  <a:lnTo>
                    <a:pt x="133172" y="85607"/>
                  </a:lnTo>
                  <a:lnTo>
                    <a:pt x="164216" y="41304"/>
                  </a:lnTo>
                  <a:lnTo>
                    <a:pt x="169301" y="19948"/>
                  </a:lnTo>
                  <a:lnTo>
                    <a:pt x="169019" y="9340"/>
                  </a:lnTo>
                  <a:lnTo>
                    <a:pt x="164152" y="3438"/>
                  </a:lnTo>
                  <a:lnTo>
                    <a:pt x="156228" y="673"/>
                  </a:lnTo>
                  <a:lnTo>
                    <a:pt x="146266" y="0"/>
                  </a:lnTo>
                  <a:lnTo>
                    <a:pt x="136115" y="4230"/>
                  </a:lnTo>
                  <a:lnTo>
                    <a:pt x="89718" y="46209"/>
                  </a:lnTo>
                  <a:lnTo>
                    <a:pt x="72856" y="85143"/>
                  </a:lnTo>
                  <a:lnTo>
                    <a:pt x="71630" y="128134"/>
                  </a:lnTo>
                  <a:lnTo>
                    <a:pt x="82139" y="150177"/>
                  </a:lnTo>
                  <a:lnTo>
                    <a:pt x="89854" y="159330"/>
                  </a:lnTo>
                  <a:lnTo>
                    <a:pt x="110905" y="169500"/>
                  </a:lnTo>
                  <a:lnTo>
                    <a:pt x="134689" y="172850"/>
                  </a:lnTo>
                  <a:lnTo>
                    <a:pt x="165470" y="168160"/>
                  </a:lnTo>
                  <a:lnTo>
                    <a:pt x="189513" y="15657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2" name="Freeform 391"/>
            <p:cNvSpPr/>
            <p:nvPr/>
          </p:nvSpPr>
          <p:spPr>
            <a:xfrm>
              <a:off x="8054301" y="6694216"/>
              <a:ext cx="63172" cy="294799"/>
            </a:xfrm>
            <a:custGeom>
              <a:avLst/>
              <a:gdLst/>
              <a:ahLst/>
              <a:cxnLst/>
              <a:rect l="0" t="0" r="0" b="0"/>
              <a:pathLst>
                <a:path w="63172" h="294799">
                  <a:moveTo>
                    <a:pt x="63171" y="0"/>
                  </a:moveTo>
                  <a:lnTo>
                    <a:pt x="63171" y="60383"/>
                  </a:lnTo>
                  <a:lnTo>
                    <a:pt x="60051" y="111868"/>
                  </a:lnTo>
                  <a:lnTo>
                    <a:pt x="54106" y="171187"/>
                  </a:lnTo>
                  <a:lnTo>
                    <a:pt x="41382" y="230600"/>
                  </a:lnTo>
                  <a:lnTo>
                    <a:pt x="22342" y="273538"/>
                  </a:lnTo>
                  <a:lnTo>
                    <a:pt x="12659" y="285349"/>
                  </a:lnTo>
                  <a:lnTo>
                    <a:pt x="0" y="29479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3" name="Freeform 392"/>
            <p:cNvSpPr/>
            <p:nvPr/>
          </p:nvSpPr>
          <p:spPr>
            <a:xfrm>
              <a:off x="8012187" y="6820558"/>
              <a:ext cx="284711" cy="171339"/>
            </a:xfrm>
            <a:custGeom>
              <a:avLst/>
              <a:gdLst/>
              <a:ahLst/>
              <a:cxnLst/>
              <a:rect l="0" t="0" r="0" b="0"/>
              <a:pathLst>
                <a:path w="284711" h="171339">
                  <a:moveTo>
                    <a:pt x="0" y="0"/>
                  </a:moveTo>
                  <a:lnTo>
                    <a:pt x="58617" y="0"/>
                  </a:lnTo>
                  <a:lnTo>
                    <a:pt x="112791" y="1170"/>
                  </a:lnTo>
                  <a:lnTo>
                    <a:pt x="140596" y="5590"/>
                  </a:lnTo>
                  <a:lnTo>
                    <a:pt x="151053" y="11916"/>
                  </a:lnTo>
                  <a:lnTo>
                    <a:pt x="165790" y="31422"/>
                  </a:lnTo>
                  <a:lnTo>
                    <a:pt x="175074" y="74301"/>
                  </a:lnTo>
                  <a:lnTo>
                    <a:pt x="172146" y="125551"/>
                  </a:lnTo>
                  <a:lnTo>
                    <a:pt x="175165" y="152117"/>
                  </a:lnTo>
                  <a:lnTo>
                    <a:pt x="181118" y="161072"/>
                  </a:lnTo>
                  <a:lnTo>
                    <a:pt x="189765" y="167043"/>
                  </a:lnTo>
                  <a:lnTo>
                    <a:pt x="200209" y="171024"/>
                  </a:lnTo>
                  <a:lnTo>
                    <a:pt x="209512" y="171338"/>
                  </a:lnTo>
                  <a:lnTo>
                    <a:pt x="226088" y="165447"/>
                  </a:lnTo>
                  <a:lnTo>
                    <a:pt x="254162" y="143388"/>
                  </a:lnTo>
                  <a:lnTo>
                    <a:pt x="279118" y="109036"/>
                  </a:lnTo>
                  <a:lnTo>
                    <a:pt x="284710" y="79656"/>
                  </a:lnTo>
                  <a:lnTo>
                    <a:pt x="282125" y="50611"/>
                  </a:lnTo>
                  <a:lnTo>
                    <a:pt x="273179" y="29903"/>
                  </a:lnTo>
                  <a:lnTo>
                    <a:pt x="252043" y="16020"/>
                  </a:lnTo>
                  <a:lnTo>
                    <a:pt x="225493" y="8290"/>
                  </a:lnTo>
                  <a:lnTo>
                    <a:pt x="191984" y="10516"/>
                  </a:lnTo>
                  <a:lnTo>
                    <a:pt x="157927" y="2105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4" name="Freeform 393"/>
            <p:cNvSpPr/>
            <p:nvPr/>
          </p:nvSpPr>
          <p:spPr>
            <a:xfrm>
              <a:off x="8534513" y="6672611"/>
              <a:ext cx="193613" cy="329370"/>
            </a:xfrm>
            <a:custGeom>
              <a:avLst/>
              <a:gdLst/>
              <a:ahLst/>
              <a:cxnLst/>
              <a:rect l="0" t="0" r="0" b="0"/>
              <a:pathLst>
                <a:path w="193613" h="329370">
                  <a:moveTo>
                    <a:pt x="193612" y="21605"/>
                  </a:moveTo>
                  <a:lnTo>
                    <a:pt x="182433" y="4837"/>
                  </a:lnTo>
                  <a:lnTo>
                    <a:pt x="175631" y="1068"/>
                  </a:lnTo>
                  <a:lnTo>
                    <a:pt x="158715" y="0"/>
                  </a:lnTo>
                  <a:lnTo>
                    <a:pt x="142616" y="6544"/>
                  </a:lnTo>
                  <a:lnTo>
                    <a:pt x="80754" y="61211"/>
                  </a:lnTo>
                  <a:lnTo>
                    <a:pt x="58266" y="94562"/>
                  </a:lnTo>
                  <a:lnTo>
                    <a:pt x="54690" y="116032"/>
                  </a:lnTo>
                  <a:lnTo>
                    <a:pt x="55374" y="126670"/>
                  </a:lnTo>
                  <a:lnTo>
                    <a:pt x="61679" y="133763"/>
                  </a:lnTo>
                  <a:lnTo>
                    <a:pt x="84282" y="141643"/>
                  </a:lnTo>
                  <a:lnTo>
                    <a:pt x="121452" y="140636"/>
                  </a:lnTo>
                  <a:lnTo>
                    <a:pt x="98466" y="152396"/>
                  </a:lnTo>
                  <a:lnTo>
                    <a:pt x="40040" y="198785"/>
                  </a:lnTo>
                  <a:lnTo>
                    <a:pt x="24752" y="214996"/>
                  </a:lnTo>
                  <a:lnTo>
                    <a:pt x="5405" y="257118"/>
                  </a:lnTo>
                  <a:lnTo>
                    <a:pt x="0" y="283036"/>
                  </a:lnTo>
                  <a:lnTo>
                    <a:pt x="1497" y="310152"/>
                  </a:lnTo>
                  <a:lnTo>
                    <a:pt x="7043" y="319255"/>
                  </a:lnTo>
                  <a:lnTo>
                    <a:pt x="15420" y="325323"/>
                  </a:lnTo>
                  <a:lnTo>
                    <a:pt x="25685" y="329369"/>
                  </a:lnTo>
                  <a:lnTo>
                    <a:pt x="36037" y="328556"/>
                  </a:lnTo>
                  <a:lnTo>
                    <a:pt x="95377" y="293857"/>
                  </a:lnTo>
                  <a:lnTo>
                    <a:pt x="109383" y="28481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5" name="Freeform 394"/>
            <p:cNvSpPr/>
            <p:nvPr/>
          </p:nvSpPr>
          <p:spPr>
            <a:xfrm>
              <a:off x="8749181" y="6841615"/>
              <a:ext cx="94758" cy="143505"/>
            </a:xfrm>
            <a:custGeom>
              <a:avLst/>
              <a:gdLst/>
              <a:ahLst/>
              <a:cxnLst/>
              <a:rect l="0" t="0" r="0" b="0"/>
              <a:pathLst>
                <a:path w="94758" h="143505">
                  <a:moveTo>
                    <a:pt x="0" y="0"/>
                  </a:moveTo>
                  <a:lnTo>
                    <a:pt x="0" y="48931"/>
                  </a:lnTo>
                  <a:lnTo>
                    <a:pt x="0" y="108062"/>
                  </a:lnTo>
                  <a:lnTo>
                    <a:pt x="6240" y="130306"/>
                  </a:lnTo>
                  <a:lnTo>
                    <a:pt x="11179" y="139513"/>
                  </a:lnTo>
                  <a:lnTo>
                    <a:pt x="17982" y="143311"/>
                  </a:lnTo>
                  <a:lnTo>
                    <a:pt x="26026" y="143504"/>
                  </a:lnTo>
                  <a:lnTo>
                    <a:pt x="34898" y="141293"/>
                  </a:lnTo>
                  <a:lnTo>
                    <a:pt x="50996" y="129478"/>
                  </a:lnTo>
                  <a:lnTo>
                    <a:pt x="64779" y="112528"/>
                  </a:lnTo>
                  <a:lnTo>
                    <a:pt x="87025" y="57149"/>
                  </a:lnTo>
                  <a:lnTo>
                    <a:pt x="94757" y="1052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6" name="Freeform 395"/>
            <p:cNvSpPr/>
            <p:nvPr/>
          </p:nvSpPr>
          <p:spPr>
            <a:xfrm>
              <a:off x="8896581" y="6799525"/>
              <a:ext cx="234850" cy="189490"/>
            </a:xfrm>
            <a:custGeom>
              <a:avLst/>
              <a:gdLst/>
              <a:ahLst/>
              <a:cxnLst/>
              <a:rect l="0" t="0" r="0" b="0"/>
              <a:pathLst>
                <a:path w="234850" h="189490">
                  <a:moveTo>
                    <a:pt x="0" y="189489"/>
                  </a:moveTo>
                  <a:lnTo>
                    <a:pt x="14654" y="130872"/>
                  </a:lnTo>
                  <a:lnTo>
                    <a:pt x="34785" y="71156"/>
                  </a:lnTo>
                  <a:lnTo>
                    <a:pt x="40738" y="57958"/>
                  </a:lnTo>
                  <a:lnTo>
                    <a:pt x="59830" y="37054"/>
                  </a:lnTo>
                  <a:lnTo>
                    <a:pt x="71472" y="28204"/>
                  </a:lnTo>
                  <a:lnTo>
                    <a:pt x="100006" y="21490"/>
                  </a:lnTo>
                  <a:lnTo>
                    <a:pt x="115803" y="21338"/>
                  </a:lnTo>
                  <a:lnTo>
                    <a:pt x="127505" y="24746"/>
                  </a:lnTo>
                  <a:lnTo>
                    <a:pt x="136476" y="30528"/>
                  </a:lnTo>
                  <a:lnTo>
                    <a:pt x="149563" y="46310"/>
                  </a:lnTo>
                  <a:lnTo>
                    <a:pt x="159279" y="65023"/>
                  </a:lnTo>
                  <a:lnTo>
                    <a:pt x="161257" y="91276"/>
                  </a:lnTo>
                  <a:lnTo>
                    <a:pt x="152995" y="150202"/>
                  </a:lnTo>
                  <a:lnTo>
                    <a:pt x="155809" y="158618"/>
                  </a:lnTo>
                  <a:lnTo>
                    <a:pt x="162365" y="163060"/>
                  </a:lnTo>
                  <a:lnTo>
                    <a:pt x="171414" y="164851"/>
                  </a:lnTo>
                  <a:lnTo>
                    <a:pt x="179787" y="162535"/>
                  </a:lnTo>
                  <a:lnTo>
                    <a:pt x="195328" y="150603"/>
                  </a:lnTo>
                  <a:lnTo>
                    <a:pt x="223200" y="98707"/>
                  </a:lnTo>
                  <a:lnTo>
                    <a:pt x="234849" y="57436"/>
                  </a:lnTo>
                  <a:lnTo>
                    <a:pt x="233838" y="33702"/>
                  </a:lnTo>
                  <a:lnTo>
                    <a:pt x="223251" y="14575"/>
                  </a:lnTo>
                  <a:lnTo>
                    <a:pt x="215515" y="6200"/>
                  </a:lnTo>
                  <a:lnTo>
                    <a:pt x="205677" y="1785"/>
                  </a:lnTo>
                  <a:lnTo>
                    <a:pt x="182269" y="0"/>
                  </a:lnTo>
                  <a:lnTo>
                    <a:pt x="133793" y="8386"/>
                  </a:lnTo>
                  <a:lnTo>
                    <a:pt x="115813" y="2103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7" name="Freeform 396"/>
            <p:cNvSpPr/>
            <p:nvPr/>
          </p:nvSpPr>
          <p:spPr>
            <a:xfrm>
              <a:off x="9177286" y="6768678"/>
              <a:ext cx="181750" cy="284292"/>
            </a:xfrm>
            <a:custGeom>
              <a:avLst/>
              <a:gdLst/>
              <a:ahLst/>
              <a:cxnLst/>
              <a:rect l="0" t="0" r="0" b="0"/>
              <a:pathLst>
                <a:path w="181750" h="284292">
                  <a:moveTo>
                    <a:pt x="35149" y="72937"/>
                  </a:moveTo>
                  <a:lnTo>
                    <a:pt x="35149" y="124540"/>
                  </a:lnTo>
                  <a:lnTo>
                    <a:pt x="33980" y="184413"/>
                  </a:lnTo>
                  <a:lnTo>
                    <a:pt x="23697" y="238457"/>
                  </a:lnTo>
                  <a:lnTo>
                    <a:pt x="10400" y="282927"/>
                  </a:lnTo>
                  <a:lnTo>
                    <a:pt x="6952" y="284291"/>
                  </a:lnTo>
                  <a:lnTo>
                    <a:pt x="3483" y="279350"/>
                  </a:lnTo>
                  <a:lnTo>
                    <a:pt x="0" y="270207"/>
                  </a:lnTo>
                  <a:lnTo>
                    <a:pt x="2817" y="207440"/>
                  </a:lnTo>
                  <a:lnTo>
                    <a:pt x="14638" y="147555"/>
                  </a:lnTo>
                  <a:lnTo>
                    <a:pt x="28238" y="90666"/>
                  </a:lnTo>
                  <a:lnTo>
                    <a:pt x="44529" y="42774"/>
                  </a:lnTo>
                  <a:lnTo>
                    <a:pt x="60376" y="20926"/>
                  </a:lnTo>
                  <a:lnTo>
                    <a:pt x="82236" y="5758"/>
                  </a:lnTo>
                  <a:lnTo>
                    <a:pt x="94616" y="75"/>
                  </a:lnTo>
                  <a:lnTo>
                    <a:pt x="123970" y="0"/>
                  </a:lnTo>
                  <a:lnTo>
                    <a:pt x="153004" y="8935"/>
                  </a:lnTo>
                  <a:lnTo>
                    <a:pt x="173707" y="24604"/>
                  </a:lnTo>
                  <a:lnTo>
                    <a:pt x="178994" y="36036"/>
                  </a:lnTo>
                  <a:lnTo>
                    <a:pt x="181749" y="64336"/>
                  </a:lnTo>
                  <a:lnTo>
                    <a:pt x="175954" y="90172"/>
                  </a:lnTo>
                  <a:lnTo>
                    <a:pt x="159537" y="121328"/>
                  </a:lnTo>
                  <a:lnTo>
                    <a:pt x="153170" y="129764"/>
                  </a:lnTo>
                  <a:lnTo>
                    <a:pt x="133616" y="142257"/>
                  </a:lnTo>
                  <a:lnTo>
                    <a:pt x="121851" y="147226"/>
                  </a:lnTo>
                  <a:lnTo>
                    <a:pt x="77347" y="148631"/>
                  </a:lnTo>
                  <a:lnTo>
                    <a:pt x="56634" y="141284"/>
                  </a:lnTo>
                  <a:lnTo>
                    <a:pt x="35149" y="12558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8" name="Freeform 397"/>
            <p:cNvSpPr/>
            <p:nvPr/>
          </p:nvSpPr>
          <p:spPr>
            <a:xfrm>
              <a:off x="9423005" y="6772878"/>
              <a:ext cx="119103" cy="196276"/>
            </a:xfrm>
            <a:custGeom>
              <a:avLst/>
              <a:gdLst/>
              <a:ahLst/>
              <a:cxnLst/>
              <a:rect l="0" t="0" r="0" b="0"/>
              <a:pathLst>
                <a:path w="119103" h="196276">
                  <a:moveTo>
                    <a:pt x="0" y="121380"/>
                  </a:moveTo>
                  <a:lnTo>
                    <a:pt x="62258" y="102251"/>
                  </a:lnTo>
                  <a:lnTo>
                    <a:pt x="86428" y="83607"/>
                  </a:lnTo>
                  <a:lnTo>
                    <a:pt x="107237" y="56376"/>
                  </a:lnTo>
                  <a:lnTo>
                    <a:pt x="117071" y="36337"/>
                  </a:lnTo>
                  <a:lnTo>
                    <a:pt x="119102" y="15733"/>
                  </a:lnTo>
                  <a:lnTo>
                    <a:pt x="118006" y="5325"/>
                  </a:lnTo>
                  <a:lnTo>
                    <a:pt x="112596" y="726"/>
                  </a:lnTo>
                  <a:lnTo>
                    <a:pt x="104310" y="0"/>
                  </a:lnTo>
                  <a:lnTo>
                    <a:pt x="84965" y="5432"/>
                  </a:lnTo>
                  <a:lnTo>
                    <a:pt x="68568" y="15645"/>
                  </a:lnTo>
                  <a:lnTo>
                    <a:pt x="56601" y="31103"/>
                  </a:lnTo>
                  <a:lnTo>
                    <a:pt x="23601" y="90188"/>
                  </a:lnTo>
                  <a:lnTo>
                    <a:pt x="7522" y="131986"/>
                  </a:lnTo>
                  <a:lnTo>
                    <a:pt x="7818" y="169106"/>
                  </a:lnTo>
                  <a:lnTo>
                    <a:pt x="12231" y="178934"/>
                  </a:lnTo>
                  <a:lnTo>
                    <a:pt x="26493" y="192973"/>
                  </a:lnTo>
                  <a:lnTo>
                    <a:pt x="35210" y="196014"/>
                  </a:lnTo>
                  <a:lnTo>
                    <a:pt x="54253" y="196275"/>
                  </a:lnTo>
                  <a:lnTo>
                    <a:pt x="105285" y="17402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9" name="Freeform 398"/>
            <p:cNvSpPr/>
            <p:nvPr/>
          </p:nvSpPr>
          <p:spPr>
            <a:xfrm>
              <a:off x="9592457" y="6757388"/>
              <a:ext cx="146405" cy="195856"/>
            </a:xfrm>
            <a:custGeom>
              <a:avLst/>
              <a:gdLst/>
              <a:ahLst/>
              <a:cxnLst/>
              <a:rect l="0" t="0" r="0" b="0"/>
              <a:pathLst>
                <a:path w="146405" h="195856">
                  <a:moveTo>
                    <a:pt x="114818" y="0"/>
                  </a:moveTo>
                  <a:lnTo>
                    <a:pt x="61791" y="49552"/>
                  </a:lnTo>
                  <a:lnTo>
                    <a:pt x="29268" y="104878"/>
                  </a:lnTo>
                  <a:lnTo>
                    <a:pt x="2253" y="158497"/>
                  </a:lnTo>
                  <a:lnTo>
                    <a:pt x="0" y="171175"/>
                  </a:lnTo>
                  <a:lnTo>
                    <a:pt x="3736" y="191501"/>
                  </a:lnTo>
                  <a:lnTo>
                    <a:pt x="9178" y="195518"/>
                  </a:lnTo>
                  <a:lnTo>
                    <a:pt x="16315" y="195855"/>
                  </a:lnTo>
                  <a:lnTo>
                    <a:pt x="24583" y="193740"/>
                  </a:lnTo>
                  <a:lnTo>
                    <a:pt x="52987" y="168409"/>
                  </a:lnTo>
                  <a:lnTo>
                    <a:pt x="92856" y="111861"/>
                  </a:lnTo>
                  <a:lnTo>
                    <a:pt x="124475" y="61349"/>
                  </a:lnTo>
                  <a:lnTo>
                    <a:pt x="135487" y="43643"/>
                  </a:lnTo>
                  <a:lnTo>
                    <a:pt x="136786" y="45474"/>
                  </a:lnTo>
                  <a:lnTo>
                    <a:pt x="124503" y="105334"/>
                  </a:lnTo>
                  <a:lnTo>
                    <a:pt x="120807" y="154822"/>
                  </a:lnTo>
                  <a:lnTo>
                    <a:pt x="122321" y="169895"/>
                  </a:lnTo>
                  <a:lnTo>
                    <a:pt x="125669" y="178774"/>
                  </a:lnTo>
                  <a:lnTo>
                    <a:pt x="130241" y="183523"/>
                  </a:lnTo>
                  <a:lnTo>
                    <a:pt x="146404" y="18951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0" name="Freeform 399"/>
            <p:cNvSpPr/>
            <p:nvPr/>
          </p:nvSpPr>
          <p:spPr>
            <a:xfrm>
              <a:off x="9836366" y="6740613"/>
              <a:ext cx="118572" cy="183894"/>
            </a:xfrm>
            <a:custGeom>
              <a:avLst/>
              <a:gdLst/>
              <a:ahLst/>
              <a:cxnLst/>
              <a:rect l="0" t="0" r="0" b="0"/>
              <a:pathLst>
                <a:path w="118572" h="183894">
                  <a:moveTo>
                    <a:pt x="39365" y="27303"/>
                  </a:moveTo>
                  <a:lnTo>
                    <a:pt x="31032" y="76233"/>
                  </a:lnTo>
                  <a:lnTo>
                    <a:pt x="23248" y="124079"/>
                  </a:lnTo>
                  <a:lnTo>
                    <a:pt x="5246" y="181469"/>
                  </a:lnTo>
                  <a:lnTo>
                    <a:pt x="2581" y="183893"/>
                  </a:lnTo>
                  <a:lnTo>
                    <a:pt x="804" y="179659"/>
                  </a:lnTo>
                  <a:lnTo>
                    <a:pt x="0" y="161697"/>
                  </a:lnTo>
                  <a:lnTo>
                    <a:pt x="12135" y="109093"/>
                  </a:lnTo>
                  <a:lnTo>
                    <a:pt x="30127" y="53877"/>
                  </a:lnTo>
                  <a:lnTo>
                    <a:pt x="44618" y="25076"/>
                  </a:lnTo>
                  <a:lnTo>
                    <a:pt x="62756" y="4476"/>
                  </a:lnTo>
                  <a:lnTo>
                    <a:pt x="71337" y="386"/>
                  </a:lnTo>
                  <a:lnTo>
                    <a:pt x="79397" y="0"/>
                  </a:lnTo>
                  <a:lnTo>
                    <a:pt x="87110" y="2082"/>
                  </a:lnTo>
                  <a:lnTo>
                    <a:pt x="101919" y="13754"/>
                  </a:lnTo>
                  <a:lnTo>
                    <a:pt x="109143" y="21780"/>
                  </a:lnTo>
                  <a:lnTo>
                    <a:pt x="117171" y="46294"/>
                  </a:lnTo>
                  <a:lnTo>
                    <a:pt x="118571" y="92982"/>
                  </a:lnTo>
                  <a:lnTo>
                    <a:pt x="113065" y="14311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1" name="Freeform 400"/>
            <p:cNvSpPr/>
            <p:nvPr/>
          </p:nvSpPr>
          <p:spPr>
            <a:xfrm>
              <a:off x="6243399" y="7252227"/>
              <a:ext cx="127164" cy="207840"/>
            </a:xfrm>
            <a:custGeom>
              <a:avLst/>
              <a:gdLst/>
              <a:ahLst/>
              <a:cxnLst/>
              <a:rect l="0" t="0" r="0" b="0"/>
              <a:pathLst>
                <a:path w="127164" h="207840">
                  <a:moveTo>
                    <a:pt x="115814" y="0"/>
                  </a:moveTo>
                  <a:lnTo>
                    <a:pt x="57197" y="20243"/>
                  </a:lnTo>
                  <a:lnTo>
                    <a:pt x="27996" y="39402"/>
                  </a:lnTo>
                  <a:lnTo>
                    <a:pt x="24513" y="46155"/>
                  </a:lnTo>
                  <a:lnTo>
                    <a:pt x="24531" y="52998"/>
                  </a:lnTo>
                  <a:lnTo>
                    <a:pt x="26883" y="59898"/>
                  </a:lnTo>
                  <a:lnTo>
                    <a:pt x="38854" y="73804"/>
                  </a:lnTo>
                  <a:lnTo>
                    <a:pt x="65324" y="91668"/>
                  </a:lnTo>
                  <a:lnTo>
                    <a:pt x="105711" y="113773"/>
                  </a:lnTo>
                  <a:lnTo>
                    <a:pt x="120292" y="130115"/>
                  </a:lnTo>
                  <a:lnTo>
                    <a:pt x="125819" y="139385"/>
                  </a:lnTo>
                  <a:lnTo>
                    <a:pt x="127163" y="147906"/>
                  </a:lnTo>
                  <a:lnTo>
                    <a:pt x="125720" y="155925"/>
                  </a:lnTo>
                  <a:lnTo>
                    <a:pt x="122418" y="163612"/>
                  </a:lnTo>
                  <a:lnTo>
                    <a:pt x="101003" y="185608"/>
                  </a:lnTo>
                  <a:lnTo>
                    <a:pt x="72431" y="201353"/>
                  </a:lnTo>
                  <a:lnTo>
                    <a:pt x="30560" y="207839"/>
                  </a:lnTo>
                  <a:lnTo>
                    <a:pt x="13582" y="206236"/>
                  </a:lnTo>
                  <a:lnTo>
                    <a:pt x="0" y="20004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2" name="Freeform 401"/>
            <p:cNvSpPr/>
            <p:nvPr/>
          </p:nvSpPr>
          <p:spPr>
            <a:xfrm>
              <a:off x="6435344" y="7239640"/>
              <a:ext cx="149445" cy="265400"/>
            </a:xfrm>
            <a:custGeom>
              <a:avLst/>
              <a:gdLst/>
              <a:ahLst/>
              <a:cxnLst/>
              <a:rect l="0" t="0" r="0" b="0"/>
              <a:pathLst>
                <a:path w="149445" h="265400">
                  <a:moveTo>
                    <a:pt x="8097" y="54701"/>
                  </a:moveTo>
                  <a:lnTo>
                    <a:pt x="17162" y="113317"/>
                  </a:lnTo>
                  <a:lnTo>
                    <a:pt x="18192" y="170464"/>
                  </a:lnTo>
                  <a:lnTo>
                    <a:pt x="18497" y="222492"/>
                  </a:lnTo>
                  <a:lnTo>
                    <a:pt x="12998" y="261954"/>
                  </a:lnTo>
                  <a:lnTo>
                    <a:pt x="10194" y="265399"/>
                  </a:lnTo>
                  <a:lnTo>
                    <a:pt x="7155" y="263017"/>
                  </a:lnTo>
                  <a:lnTo>
                    <a:pt x="3959" y="256749"/>
                  </a:lnTo>
                  <a:lnTo>
                    <a:pt x="0" y="198597"/>
                  </a:lnTo>
                  <a:lnTo>
                    <a:pt x="9270" y="142742"/>
                  </a:lnTo>
                  <a:lnTo>
                    <a:pt x="26969" y="80722"/>
                  </a:lnTo>
                  <a:lnTo>
                    <a:pt x="57866" y="38269"/>
                  </a:lnTo>
                  <a:lnTo>
                    <a:pt x="86601" y="10468"/>
                  </a:lnTo>
                  <a:lnTo>
                    <a:pt x="104989" y="727"/>
                  </a:lnTo>
                  <a:lnTo>
                    <a:pt x="114805" y="0"/>
                  </a:lnTo>
                  <a:lnTo>
                    <a:pt x="135071" y="5433"/>
                  </a:lnTo>
                  <a:lnTo>
                    <a:pt x="141879" y="12497"/>
                  </a:lnTo>
                  <a:lnTo>
                    <a:pt x="149444" y="32824"/>
                  </a:lnTo>
                  <a:lnTo>
                    <a:pt x="148114" y="70576"/>
                  </a:lnTo>
                  <a:lnTo>
                    <a:pt x="136014" y="116848"/>
                  </a:lnTo>
                  <a:lnTo>
                    <a:pt x="112306" y="156664"/>
                  </a:lnTo>
                  <a:lnTo>
                    <a:pt x="105646" y="164790"/>
                  </a:lnTo>
                  <a:lnTo>
                    <a:pt x="97696" y="169038"/>
                  </a:lnTo>
                  <a:lnTo>
                    <a:pt x="60739" y="17051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3" name="Freeform 402"/>
            <p:cNvSpPr/>
            <p:nvPr/>
          </p:nvSpPr>
          <p:spPr>
            <a:xfrm>
              <a:off x="6660376" y="7189056"/>
              <a:ext cx="656931" cy="229814"/>
            </a:xfrm>
            <a:custGeom>
              <a:avLst/>
              <a:gdLst/>
              <a:ahLst/>
              <a:cxnLst/>
              <a:rect l="0" t="0" r="0" b="0"/>
              <a:pathLst>
                <a:path w="656931" h="229814">
                  <a:moveTo>
                    <a:pt x="4163" y="0"/>
                  </a:moveTo>
                  <a:lnTo>
                    <a:pt x="12497" y="60384"/>
                  </a:lnTo>
                  <a:lnTo>
                    <a:pt x="14041" y="118107"/>
                  </a:lnTo>
                  <a:lnTo>
                    <a:pt x="11380" y="170306"/>
                  </a:lnTo>
                  <a:lnTo>
                    <a:pt x="8973" y="183727"/>
                  </a:lnTo>
                  <a:lnTo>
                    <a:pt x="6200" y="189165"/>
                  </a:lnTo>
                  <a:lnTo>
                    <a:pt x="3182" y="189281"/>
                  </a:lnTo>
                  <a:lnTo>
                    <a:pt x="0" y="185849"/>
                  </a:lnTo>
                  <a:lnTo>
                    <a:pt x="217" y="178881"/>
                  </a:lnTo>
                  <a:lnTo>
                    <a:pt x="11703" y="147888"/>
                  </a:lnTo>
                  <a:lnTo>
                    <a:pt x="43299" y="100410"/>
                  </a:lnTo>
                  <a:lnTo>
                    <a:pt x="52480" y="96185"/>
                  </a:lnTo>
                  <a:lnTo>
                    <a:pt x="75161" y="94611"/>
                  </a:lnTo>
                  <a:lnTo>
                    <a:pt x="85420" y="98169"/>
                  </a:lnTo>
                  <a:lnTo>
                    <a:pt x="103058" y="111481"/>
                  </a:lnTo>
                  <a:lnTo>
                    <a:pt x="126142" y="144296"/>
                  </a:lnTo>
                  <a:lnTo>
                    <a:pt x="146498" y="196135"/>
                  </a:lnTo>
                  <a:lnTo>
                    <a:pt x="154380" y="219362"/>
                  </a:lnTo>
                  <a:lnTo>
                    <a:pt x="161630" y="225790"/>
                  </a:lnTo>
                  <a:lnTo>
                    <a:pt x="171142" y="228906"/>
                  </a:lnTo>
                  <a:lnTo>
                    <a:pt x="182163" y="229813"/>
                  </a:lnTo>
                  <a:lnTo>
                    <a:pt x="191850" y="226908"/>
                  </a:lnTo>
                  <a:lnTo>
                    <a:pt x="208852" y="214322"/>
                  </a:lnTo>
                  <a:lnTo>
                    <a:pt x="231578" y="181915"/>
                  </a:lnTo>
                  <a:lnTo>
                    <a:pt x="250642" y="129044"/>
                  </a:lnTo>
                  <a:lnTo>
                    <a:pt x="254089" y="101416"/>
                  </a:lnTo>
                  <a:lnTo>
                    <a:pt x="249382" y="79779"/>
                  </a:lnTo>
                  <a:lnTo>
                    <a:pt x="244851" y="70733"/>
                  </a:lnTo>
                  <a:lnTo>
                    <a:pt x="238322" y="65872"/>
                  </a:lnTo>
                  <a:lnTo>
                    <a:pt x="230458" y="63802"/>
                  </a:lnTo>
                  <a:lnTo>
                    <a:pt x="221707" y="63592"/>
                  </a:lnTo>
                  <a:lnTo>
                    <a:pt x="214703" y="68131"/>
                  </a:lnTo>
                  <a:lnTo>
                    <a:pt x="203801" y="85652"/>
                  </a:lnTo>
                  <a:lnTo>
                    <a:pt x="191087" y="121825"/>
                  </a:lnTo>
                  <a:lnTo>
                    <a:pt x="189796" y="145391"/>
                  </a:lnTo>
                  <a:lnTo>
                    <a:pt x="194291" y="166393"/>
                  </a:lnTo>
                  <a:lnTo>
                    <a:pt x="204088" y="183527"/>
                  </a:lnTo>
                  <a:lnTo>
                    <a:pt x="219361" y="195821"/>
                  </a:lnTo>
                  <a:lnTo>
                    <a:pt x="228346" y="200737"/>
                  </a:lnTo>
                  <a:lnTo>
                    <a:pt x="247689" y="203080"/>
                  </a:lnTo>
                  <a:lnTo>
                    <a:pt x="257761" y="202067"/>
                  </a:lnTo>
                  <a:lnTo>
                    <a:pt x="278311" y="191583"/>
                  </a:lnTo>
                  <a:lnTo>
                    <a:pt x="306490" y="165950"/>
                  </a:lnTo>
                  <a:lnTo>
                    <a:pt x="343020" y="121549"/>
                  </a:lnTo>
                  <a:lnTo>
                    <a:pt x="352858" y="98085"/>
                  </a:lnTo>
                  <a:lnTo>
                    <a:pt x="355949" y="94636"/>
                  </a:lnTo>
                  <a:lnTo>
                    <a:pt x="358010" y="97016"/>
                  </a:lnTo>
                  <a:lnTo>
                    <a:pt x="359384" y="103281"/>
                  </a:lnTo>
                  <a:lnTo>
                    <a:pt x="350139" y="134457"/>
                  </a:lnTo>
                  <a:lnTo>
                    <a:pt x="348288" y="138770"/>
                  </a:lnTo>
                  <a:lnTo>
                    <a:pt x="348223" y="138137"/>
                  </a:lnTo>
                  <a:lnTo>
                    <a:pt x="365879" y="84685"/>
                  </a:lnTo>
                  <a:lnTo>
                    <a:pt x="371649" y="74004"/>
                  </a:lnTo>
                  <a:lnTo>
                    <a:pt x="380175" y="66883"/>
                  </a:lnTo>
                  <a:lnTo>
                    <a:pt x="402127" y="58971"/>
                  </a:lnTo>
                  <a:lnTo>
                    <a:pt x="424361" y="61694"/>
                  </a:lnTo>
                  <a:lnTo>
                    <a:pt x="477822" y="88929"/>
                  </a:lnTo>
                  <a:lnTo>
                    <a:pt x="523155" y="112929"/>
                  </a:lnTo>
                  <a:lnTo>
                    <a:pt x="536161" y="117400"/>
                  </a:lnTo>
                  <a:lnTo>
                    <a:pt x="559971" y="116128"/>
                  </a:lnTo>
                  <a:lnTo>
                    <a:pt x="581082" y="107765"/>
                  </a:lnTo>
                  <a:lnTo>
                    <a:pt x="598263" y="96248"/>
                  </a:lnTo>
                  <a:lnTo>
                    <a:pt x="603781" y="87562"/>
                  </a:lnTo>
                  <a:lnTo>
                    <a:pt x="609912" y="65432"/>
                  </a:lnTo>
                  <a:lnTo>
                    <a:pt x="606397" y="43119"/>
                  </a:lnTo>
                  <a:lnTo>
                    <a:pt x="602185" y="32255"/>
                  </a:lnTo>
                  <a:lnTo>
                    <a:pt x="595866" y="26183"/>
                  </a:lnTo>
                  <a:lnTo>
                    <a:pt x="588145" y="23305"/>
                  </a:lnTo>
                  <a:lnTo>
                    <a:pt x="579488" y="22555"/>
                  </a:lnTo>
                  <a:lnTo>
                    <a:pt x="563630" y="27962"/>
                  </a:lnTo>
                  <a:lnTo>
                    <a:pt x="534385" y="50497"/>
                  </a:lnTo>
                  <a:lnTo>
                    <a:pt x="518715" y="87361"/>
                  </a:lnTo>
                  <a:lnTo>
                    <a:pt x="512252" y="129740"/>
                  </a:lnTo>
                  <a:lnTo>
                    <a:pt x="515927" y="166342"/>
                  </a:lnTo>
                  <a:lnTo>
                    <a:pt x="520814" y="175236"/>
                  </a:lnTo>
                  <a:lnTo>
                    <a:pt x="535603" y="188236"/>
                  </a:lnTo>
                  <a:lnTo>
                    <a:pt x="556993" y="194794"/>
                  </a:lnTo>
                  <a:lnTo>
                    <a:pt x="569249" y="196544"/>
                  </a:lnTo>
                  <a:lnTo>
                    <a:pt x="632332" y="177643"/>
                  </a:lnTo>
                  <a:lnTo>
                    <a:pt x="656930" y="1684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4" name="Freeform 403"/>
            <p:cNvSpPr/>
            <p:nvPr/>
          </p:nvSpPr>
          <p:spPr>
            <a:xfrm>
              <a:off x="7392188" y="7172937"/>
              <a:ext cx="112154" cy="195104"/>
            </a:xfrm>
            <a:custGeom>
              <a:avLst/>
              <a:gdLst/>
              <a:ahLst/>
              <a:cxnLst/>
              <a:rect l="0" t="0" r="0" b="0"/>
              <a:pathLst>
                <a:path w="112154" h="195104">
                  <a:moveTo>
                    <a:pt x="83046" y="5590"/>
                  </a:moveTo>
                  <a:lnTo>
                    <a:pt x="66278" y="0"/>
                  </a:lnTo>
                  <a:lnTo>
                    <a:pt x="58999" y="693"/>
                  </a:lnTo>
                  <a:lnTo>
                    <a:pt x="44672" y="7703"/>
                  </a:lnTo>
                  <a:lnTo>
                    <a:pt x="2347" y="44688"/>
                  </a:lnTo>
                  <a:lnTo>
                    <a:pt x="0" y="52713"/>
                  </a:lnTo>
                  <a:lnTo>
                    <a:pt x="3633" y="70987"/>
                  </a:lnTo>
                  <a:lnTo>
                    <a:pt x="16165" y="87688"/>
                  </a:lnTo>
                  <a:lnTo>
                    <a:pt x="33434" y="101739"/>
                  </a:lnTo>
                  <a:lnTo>
                    <a:pt x="92670" y="129099"/>
                  </a:lnTo>
                  <a:lnTo>
                    <a:pt x="109160" y="140811"/>
                  </a:lnTo>
                  <a:lnTo>
                    <a:pt x="112153" y="148380"/>
                  </a:lnTo>
                  <a:lnTo>
                    <a:pt x="111810" y="156936"/>
                  </a:lnTo>
                  <a:lnTo>
                    <a:pt x="109240" y="166149"/>
                  </a:lnTo>
                  <a:lnTo>
                    <a:pt x="104018" y="173460"/>
                  </a:lnTo>
                  <a:lnTo>
                    <a:pt x="88857" y="184705"/>
                  </a:lnTo>
                  <a:lnTo>
                    <a:pt x="45632" y="193049"/>
                  </a:lnTo>
                  <a:lnTo>
                    <a:pt x="19874" y="19510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5" name="Freeform 404"/>
            <p:cNvSpPr/>
            <p:nvPr/>
          </p:nvSpPr>
          <p:spPr>
            <a:xfrm>
              <a:off x="7717389" y="7062005"/>
              <a:ext cx="298058" cy="383109"/>
            </a:xfrm>
            <a:custGeom>
              <a:avLst/>
              <a:gdLst/>
              <a:ahLst/>
              <a:cxnLst/>
              <a:rect l="0" t="0" r="0" b="0"/>
              <a:pathLst>
                <a:path w="298058" h="383109">
                  <a:moveTo>
                    <a:pt x="0" y="148108"/>
                  </a:moveTo>
                  <a:lnTo>
                    <a:pt x="5589" y="206725"/>
                  </a:lnTo>
                  <a:lnTo>
                    <a:pt x="20243" y="241515"/>
                  </a:lnTo>
                  <a:lnTo>
                    <a:pt x="27534" y="246644"/>
                  </a:lnTo>
                  <a:lnTo>
                    <a:pt x="35903" y="247724"/>
                  </a:lnTo>
                  <a:lnTo>
                    <a:pt x="44992" y="246104"/>
                  </a:lnTo>
                  <a:lnTo>
                    <a:pt x="61331" y="234945"/>
                  </a:lnTo>
                  <a:lnTo>
                    <a:pt x="68963" y="227056"/>
                  </a:lnTo>
                  <a:lnTo>
                    <a:pt x="77444" y="205813"/>
                  </a:lnTo>
                  <a:lnTo>
                    <a:pt x="80043" y="180773"/>
                  </a:lnTo>
                  <a:lnTo>
                    <a:pt x="73759" y="140369"/>
                  </a:lnTo>
                  <a:lnTo>
                    <a:pt x="54388" y="87914"/>
                  </a:lnTo>
                  <a:lnTo>
                    <a:pt x="50297" y="76393"/>
                  </a:lnTo>
                  <a:lnTo>
                    <a:pt x="50128" y="32232"/>
                  </a:lnTo>
                  <a:lnTo>
                    <a:pt x="54475" y="20554"/>
                  </a:lnTo>
                  <a:lnTo>
                    <a:pt x="68665" y="4460"/>
                  </a:lnTo>
                  <a:lnTo>
                    <a:pt x="77362" y="869"/>
                  </a:lnTo>
                  <a:lnTo>
                    <a:pt x="96384" y="0"/>
                  </a:lnTo>
                  <a:lnTo>
                    <a:pt x="113418" y="6633"/>
                  </a:lnTo>
                  <a:lnTo>
                    <a:pt x="121236" y="11677"/>
                  </a:lnTo>
                  <a:lnTo>
                    <a:pt x="143416" y="41133"/>
                  </a:lnTo>
                  <a:lnTo>
                    <a:pt x="159216" y="96264"/>
                  </a:lnTo>
                  <a:lnTo>
                    <a:pt x="164349" y="141054"/>
                  </a:lnTo>
                  <a:lnTo>
                    <a:pt x="167239" y="202949"/>
                  </a:lnTo>
                  <a:lnTo>
                    <a:pt x="171215" y="257164"/>
                  </a:lnTo>
                  <a:lnTo>
                    <a:pt x="179802" y="311442"/>
                  </a:lnTo>
                  <a:lnTo>
                    <a:pt x="192875" y="354041"/>
                  </a:lnTo>
                  <a:lnTo>
                    <a:pt x="198773" y="366114"/>
                  </a:lnTo>
                  <a:lnTo>
                    <a:pt x="207385" y="374164"/>
                  </a:lnTo>
                  <a:lnTo>
                    <a:pt x="229431" y="383108"/>
                  </a:lnTo>
                  <a:lnTo>
                    <a:pt x="239522" y="381983"/>
                  </a:lnTo>
                  <a:lnTo>
                    <a:pt x="256973" y="371375"/>
                  </a:lnTo>
                  <a:lnTo>
                    <a:pt x="279951" y="351261"/>
                  </a:lnTo>
                  <a:lnTo>
                    <a:pt x="295989" y="319306"/>
                  </a:lnTo>
                  <a:lnTo>
                    <a:pt x="298057" y="296726"/>
                  </a:lnTo>
                  <a:lnTo>
                    <a:pt x="293906" y="274992"/>
                  </a:lnTo>
                  <a:lnTo>
                    <a:pt x="273741" y="23233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6" name="Freeform 405"/>
            <p:cNvSpPr/>
            <p:nvPr/>
          </p:nvSpPr>
          <p:spPr>
            <a:xfrm>
              <a:off x="6096000" y="7262755"/>
              <a:ext cx="21058" cy="31587"/>
            </a:xfrm>
            <a:custGeom>
              <a:avLst/>
              <a:gdLst/>
              <a:ahLst/>
              <a:cxnLst/>
              <a:rect l="0" t="0" r="0" b="0"/>
              <a:pathLst>
                <a:path w="21058" h="31587">
                  <a:moveTo>
                    <a:pt x="0" y="0"/>
                  </a:moveTo>
                  <a:lnTo>
                    <a:pt x="21057" y="3158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7" name="Freeform 406"/>
            <p:cNvSpPr/>
            <p:nvPr/>
          </p:nvSpPr>
          <p:spPr>
            <a:xfrm>
              <a:off x="6201285" y="7210113"/>
              <a:ext cx="1" cy="84229"/>
            </a:xfrm>
            <a:custGeom>
              <a:avLst/>
              <a:gdLst/>
              <a:ahLst/>
              <a:cxnLst/>
              <a:rect l="0" t="0" r="0" b="0"/>
              <a:pathLst>
                <a:path w="1" h="84229">
                  <a:moveTo>
                    <a:pt x="0" y="0"/>
                  </a:moveTo>
                  <a:lnTo>
                    <a:pt x="0" y="51024"/>
                  </a:lnTo>
                  <a:lnTo>
                    <a:pt x="0" y="8422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8" name="Freeform 407"/>
            <p:cNvSpPr/>
            <p:nvPr/>
          </p:nvSpPr>
          <p:spPr>
            <a:xfrm>
              <a:off x="8306984" y="7146942"/>
              <a:ext cx="21059" cy="168457"/>
            </a:xfrm>
            <a:custGeom>
              <a:avLst/>
              <a:gdLst/>
              <a:ahLst/>
              <a:cxnLst/>
              <a:rect l="0" t="0" r="0" b="0"/>
              <a:pathLst>
                <a:path w="21059" h="168457">
                  <a:moveTo>
                    <a:pt x="21058" y="0"/>
                  </a:moveTo>
                  <a:lnTo>
                    <a:pt x="21058" y="48931"/>
                  </a:lnTo>
                  <a:lnTo>
                    <a:pt x="15468" y="108061"/>
                  </a:lnTo>
                  <a:lnTo>
                    <a:pt x="0" y="1684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9" name="Freeform 408"/>
            <p:cNvSpPr/>
            <p:nvPr/>
          </p:nvSpPr>
          <p:spPr>
            <a:xfrm>
              <a:off x="8359627" y="7104828"/>
              <a:ext cx="12701" cy="12701"/>
            </a:xfrm>
            <a:custGeom>
              <a:avLst/>
              <a:gdLst/>
              <a:ahLst/>
              <a:cxnLst/>
              <a:rect l="0" t="0" r="0" b="0"/>
              <a:pathLst>
                <a:path w="12701" h="12701">
                  <a:moveTo>
                    <a:pt x="0" y="0"/>
                  </a:moveTo>
                  <a:lnTo>
                    <a:pt x="12700" y="127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0" name="Freeform 409"/>
            <p:cNvSpPr/>
            <p:nvPr/>
          </p:nvSpPr>
          <p:spPr>
            <a:xfrm>
              <a:off x="8412269" y="7134925"/>
              <a:ext cx="157929" cy="201531"/>
            </a:xfrm>
            <a:custGeom>
              <a:avLst/>
              <a:gdLst/>
              <a:ahLst/>
              <a:cxnLst/>
              <a:rect l="0" t="0" r="0" b="0"/>
              <a:pathLst>
                <a:path w="157929" h="201531">
                  <a:moveTo>
                    <a:pt x="0" y="180473"/>
                  </a:moveTo>
                  <a:lnTo>
                    <a:pt x="11454" y="131542"/>
                  </a:lnTo>
                  <a:lnTo>
                    <a:pt x="30340" y="72411"/>
                  </a:lnTo>
                  <a:lnTo>
                    <a:pt x="49804" y="29781"/>
                  </a:lnTo>
                  <a:lnTo>
                    <a:pt x="66589" y="10943"/>
                  </a:lnTo>
                  <a:lnTo>
                    <a:pt x="75979" y="4282"/>
                  </a:lnTo>
                  <a:lnTo>
                    <a:pt x="95770" y="0"/>
                  </a:lnTo>
                  <a:lnTo>
                    <a:pt x="105961" y="496"/>
                  </a:lnTo>
                  <a:lnTo>
                    <a:pt x="123523" y="7286"/>
                  </a:lnTo>
                  <a:lnTo>
                    <a:pt x="131482" y="12373"/>
                  </a:lnTo>
                  <a:lnTo>
                    <a:pt x="143445" y="30502"/>
                  </a:lnTo>
                  <a:lnTo>
                    <a:pt x="151491" y="56497"/>
                  </a:lnTo>
                  <a:lnTo>
                    <a:pt x="154851" y="108255"/>
                  </a:lnTo>
                  <a:lnTo>
                    <a:pt x="152338" y="165730"/>
                  </a:lnTo>
                  <a:lnTo>
                    <a:pt x="157928" y="20153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1" name="Freeform 410"/>
            <p:cNvSpPr/>
            <p:nvPr/>
          </p:nvSpPr>
          <p:spPr>
            <a:xfrm>
              <a:off x="8624872" y="7078182"/>
              <a:ext cx="145367" cy="237217"/>
            </a:xfrm>
            <a:custGeom>
              <a:avLst/>
              <a:gdLst/>
              <a:ahLst/>
              <a:cxnLst/>
              <a:rect l="0" t="0" r="0" b="0"/>
              <a:pathLst>
                <a:path w="145367" h="237217">
                  <a:moveTo>
                    <a:pt x="145366" y="5589"/>
                  </a:moveTo>
                  <a:lnTo>
                    <a:pt x="128599" y="0"/>
                  </a:lnTo>
                  <a:lnTo>
                    <a:pt x="95814" y="2113"/>
                  </a:lnTo>
                  <a:lnTo>
                    <a:pt x="62054" y="15737"/>
                  </a:lnTo>
                  <a:lnTo>
                    <a:pt x="43608" y="34275"/>
                  </a:lnTo>
                  <a:lnTo>
                    <a:pt x="12702" y="84305"/>
                  </a:lnTo>
                  <a:lnTo>
                    <a:pt x="2333" y="130948"/>
                  </a:lnTo>
                  <a:lnTo>
                    <a:pt x="0" y="189535"/>
                  </a:lnTo>
                  <a:lnTo>
                    <a:pt x="8496" y="23721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2" name="Freeform 411"/>
            <p:cNvSpPr/>
            <p:nvPr/>
          </p:nvSpPr>
          <p:spPr>
            <a:xfrm>
              <a:off x="8601783" y="7181820"/>
              <a:ext cx="157928" cy="17765"/>
            </a:xfrm>
            <a:custGeom>
              <a:avLst/>
              <a:gdLst/>
              <a:ahLst/>
              <a:cxnLst/>
              <a:rect l="0" t="0" r="0" b="0"/>
              <a:pathLst>
                <a:path w="157928" h="17765">
                  <a:moveTo>
                    <a:pt x="0" y="7236"/>
                  </a:moveTo>
                  <a:lnTo>
                    <a:pt x="27556" y="0"/>
                  </a:lnTo>
                  <a:lnTo>
                    <a:pt x="80659" y="477"/>
                  </a:lnTo>
                  <a:lnTo>
                    <a:pt x="140127" y="13581"/>
                  </a:lnTo>
                  <a:lnTo>
                    <a:pt x="157927" y="1776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3" name="Freeform 412"/>
            <p:cNvSpPr/>
            <p:nvPr/>
          </p:nvSpPr>
          <p:spPr>
            <a:xfrm>
              <a:off x="8854467" y="7083771"/>
              <a:ext cx="21057" cy="242156"/>
            </a:xfrm>
            <a:custGeom>
              <a:avLst/>
              <a:gdLst/>
              <a:ahLst/>
              <a:cxnLst/>
              <a:rect l="0" t="0" r="0" b="0"/>
              <a:pathLst>
                <a:path w="21057" h="242156">
                  <a:moveTo>
                    <a:pt x="21056" y="0"/>
                  </a:moveTo>
                  <a:lnTo>
                    <a:pt x="21056" y="48931"/>
                  </a:lnTo>
                  <a:lnTo>
                    <a:pt x="15468" y="102472"/>
                  </a:lnTo>
                  <a:lnTo>
                    <a:pt x="10335" y="161315"/>
                  </a:lnTo>
                  <a:lnTo>
                    <a:pt x="2388" y="209159"/>
                  </a:lnTo>
                  <a:lnTo>
                    <a:pt x="0" y="24215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4" name="Freeform 413"/>
            <p:cNvSpPr/>
            <p:nvPr/>
          </p:nvSpPr>
          <p:spPr>
            <a:xfrm>
              <a:off x="8941988" y="7167998"/>
              <a:ext cx="112521" cy="155858"/>
            </a:xfrm>
            <a:custGeom>
              <a:avLst/>
              <a:gdLst/>
              <a:ahLst/>
              <a:cxnLst/>
              <a:rect l="0" t="0" r="0" b="0"/>
              <a:pathLst>
                <a:path w="112521" h="155858">
                  <a:moveTo>
                    <a:pt x="7236" y="0"/>
                  </a:moveTo>
                  <a:lnTo>
                    <a:pt x="0" y="28726"/>
                  </a:lnTo>
                  <a:lnTo>
                    <a:pt x="477" y="92112"/>
                  </a:lnTo>
                  <a:lnTo>
                    <a:pt x="11490" y="144797"/>
                  </a:lnTo>
                  <a:lnTo>
                    <a:pt x="17090" y="151514"/>
                  </a:lnTo>
                  <a:lnTo>
                    <a:pt x="24334" y="154822"/>
                  </a:lnTo>
                  <a:lnTo>
                    <a:pt x="32673" y="155857"/>
                  </a:lnTo>
                  <a:lnTo>
                    <a:pt x="40571" y="153038"/>
                  </a:lnTo>
                  <a:lnTo>
                    <a:pt x="55586" y="140547"/>
                  </a:lnTo>
                  <a:lnTo>
                    <a:pt x="83120" y="88291"/>
                  </a:lnTo>
                  <a:lnTo>
                    <a:pt x="101037" y="34815"/>
                  </a:lnTo>
                  <a:lnTo>
                    <a:pt x="11252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5" name="Freeform 414"/>
            <p:cNvSpPr/>
            <p:nvPr/>
          </p:nvSpPr>
          <p:spPr>
            <a:xfrm>
              <a:off x="9075565" y="7144199"/>
              <a:ext cx="189514" cy="174753"/>
            </a:xfrm>
            <a:custGeom>
              <a:avLst/>
              <a:gdLst/>
              <a:ahLst/>
              <a:cxnLst/>
              <a:rect l="0" t="0" r="0" b="0"/>
              <a:pathLst>
                <a:path w="189514" h="174753">
                  <a:moveTo>
                    <a:pt x="0" y="65914"/>
                  </a:moveTo>
                  <a:lnTo>
                    <a:pt x="26386" y="81555"/>
                  </a:lnTo>
                  <a:lnTo>
                    <a:pt x="49552" y="89633"/>
                  </a:lnTo>
                  <a:lnTo>
                    <a:pt x="72326" y="90883"/>
                  </a:lnTo>
                  <a:lnTo>
                    <a:pt x="115542" y="82154"/>
                  </a:lnTo>
                  <a:lnTo>
                    <a:pt x="156704" y="60760"/>
                  </a:lnTo>
                  <a:lnTo>
                    <a:pt x="173371" y="47635"/>
                  </a:lnTo>
                  <a:lnTo>
                    <a:pt x="177582" y="39690"/>
                  </a:lnTo>
                  <a:lnTo>
                    <a:pt x="179141" y="21503"/>
                  </a:lnTo>
                  <a:lnTo>
                    <a:pt x="174410" y="14080"/>
                  </a:lnTo>
                  <a:lnTo>
                    <a:pt x="156675" y="2712"/>
                  </a:lnTo>
                  <a:lnTo>
                    <a:pt x="136314" y="0"/>
                  </a:lnTo>
                  <a:lnTo>
                    <a:pt x="125971" y="914"/>
                  </a:lnTo>
                  <a:lnTo>
                    <a:pt x="105120" y="14408"/>
                  </a:lnTo>
                  <a:lnTo>
                    <a:pt x="86494" y="34833"/>
                  </a:lnTo>
                  <a:lnTo>
                    <a:pt x="50902" y="92648"/>
                  </a:lnTo>
                  <a:lnTo>
                    <a:pt x="46020" y="120689"/>
                  </a:lnTo>
                  <a:lnTo>
                    <a:pt x="50089" y="146410"/>
                  </a:lnTo>
                  <a:lnTo>
                    <a:pt x="54450" y="158183"/>
                  </a:lnTo>
                  <a:lnTo>
                    <a:pt x="63206" y="166032"/>
                  </a:lnTo>
                  <a:lnTo>
                    <a:pt x="88533" y="174752"/>
                  </a:lnTo>
                  <a:lnTo>
                    <a:pt x="116167" y="169268"/>
                  </a:lnTo>
                  <a:lnTo>
                    <a:pt x="179261" y="135154"/>
                  </a:lnTo>
                  <a:lnTo>
                    <a:pt x="189513" y="12908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6" name="Freeform 415"/>
            <p:cNvSpPr/>
            <p:nvPr/>
          </p:nvSpPr>
          <p:spPr>
            <a:xfrm>
              <a:off x="9323448" y="7133055"/>
              <a:ext cx="152201" cy="161287"/>
            </a:xfrm>
            <a:custGeom>
              <a:avLst/>
              <a:gdLst/>
              <a:ahLst/>
              <a:cxnLst/>
              <a:rect l="0" t="0" r="0" b="0"/>
              <a:pathLst>
                <a:path w="152201" h="161287">
                  <a:moveTo>
                    <a:pt x="25858" y="3358"/>
                  </a:moveTo>
                  <a:lnTo>
                    <a:pt x="14405" y="63742"/>
                  </a:lnTo>
                  <a:lnTo>
                    <a:pt x="4527" y="115226"/>
                  </a:lnTo>
                  <a:lnTo>
                    <a:pt x="0" y="137305"/>
                  </a:lnTo>
                  <a:lnTo>
                    <a:pt x="430" y="138280"/>
                  </a:lnTo>
                  <a:lnTo>
                    <a:pt x="4028" y="127665"/>
                  </a:lnTo>
                  <a:lnTo>
                    <a:pt x="18990" y="73189"/>
                  </a:lnTo>
                  <a:lnTo>
                    <a:pt x="44129" y="17281"/>
                  </a:lnTo>
                  <a:lnTo>
                    <a:pt x="53246" y="9131"/>
                  </a:lnTo>
                  <a:lnTo>
                    <a:pt x="75855" y="75"/>
                  </a:lnTo>
                  <a:lnTo>
                    <a:pt x="86095" y="0"/>
                  </a:lnTo>
                  <a:lnTo>
                    <a:pt x="103713" y="6155"/>
                  </a:lnTo>
                  <a:lnTo>
                    <a:pt x="119342" y="22928"/>
                  </a:lnTo>
                  <a:lnTo>
                    <a:pt x="126785" y="33952"/>
                  </a:lnTo>
                  <a:lnTo>
                    <a:pt x="137261" y="77414"/>
                  </a:lnTo>
                  <a:lnTo>
                    <a:pt x="141970" y="132587"/>
                  </a:lnTo>
                  <a:lnTo>
                    <a:pt x="152200" y="16128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7" name="Freeform 416"/>
            <p:cNvSpPr/>
            <p:nvPr/>
          </p:nvSpPr>
          <p:spPr>
            <a:xfrm>
              <a:off x="9526181" y="7104828"/>
              <a:ext cx="234787" cy="157928"/>
            </a:xfrm>
            <a:custGeom>
              <a:avLst/>
              <a:gdLst/>
              <a:ahLst/>
              <a:cxnLst/>
              <a:rect l="0" t="0" r="0" b="0"/>
              <a:pathLst>
                <a:path w="234787" h="157928">
                  <a:moveTo>
                    <a:pt x="75809" y="0"/>
                  </a:moveTo>
                  <a:lnTo>
                    <a:pt x="23269" y="58778"/>
                  </a:lnTo>
                  <a:lnTo>
                    <a:pt x="700" y="110006"/>
                  </a:lnTo>
                  <a:lnTo>
                    <a:pt x="0" y="121301"/>
                  </a:lnTo>
                  <a:lnTo>
                    <a:pt x="5461" y="140089"/>
                  </a:lnTo>
                  <a:lnTo>
                    <a:pt x="12533" y="146035"/>
                  </a:lnTo>
                  <a:lnTo>
                    <a:pt x="32869" y="152642"/>
                  </a:lnTo>
                  <a:lnTo>
                    <a:pt x="70625" y="150772"/>
                  </a:lnTo>
                  <a:lnTo>
                    <a:pt x="131370" y="125189"/>
                  </a:lnTo>
                  <a:lnTo>
                    <a:pt x="176471" y="103324"/>
                  </a:lnTo>
                  <a:lnTo>
                    <a:pt x="200781" y="80527"/>
                  </a:lnTo>
                  <a:lnTo>
                    <a:pt x="229956" y="41382"/>
                  </a:lnTo>
                  <a:lnTo>
                    <a:pt x="234786" y="20732"/>
                  </a:lnTo>
                  <a:lnTo>
                    <a:pt x="234436" y="10311"/>
                  </a:lnTo>
                  <a:lnTo>
                    <a:pt x="230693" y="6874"/>
                  </a:lnTo>
                  <a:lnTo>
                    <a:pt x="224688" y="8092"/>
                  </a:lnTo>
                  <a:lnTo>
                    <a:pt x="189835" y="35263"/>
                  </a:lnTo>
                  <a:lnTo>
                    <a:pt x="165096" y="69850"/>
                  </a:lnTo>
                  <a:lnTo>
                    <a:pt x="148538" y="109733"/>
                  </a:lnTo>
                  <a:lnTo>
                    <a:pt x="148862" y="122288"/>
                  </a:lnTo>
                  <a:lnTo>
                    <a:pt x="158580" y="145597"/>
                  </a:lnTo>
                  <a:lnTo>
                    <a:pt x="166085" y="152046"/>
                  </a:lnTo>
                  <a:lnTo>
                    <a:pt x="174597" y="155177"/>
                  </a:lnTo>
                  <a:lnTo>
                    <a:pt x="223208" y="15792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8" name="Freeform 417"/>
            <p:cNvSpPr/>
            <p:nvPr/>
          </p:nvSpPr>
          <p:spPr>
            <a:xfrm>
              <a:off x="9917845" y="7052185"/>
              <a:ext cx="21058" cy="42115"/>
            </a:xfrm>
            <a:custGeom>
              <a:avLst/>
              <a:gdLst/>
              <a:ahLst/>
              <a:cxnLst/>
              <a:rect l="0" t="0" r="0" b="0"/>
              <a:pathLst>
                <a:path w="21058" h="42115">
                  <a:moveTo>
                    <a:pt x="21057" y="0"/>
                  </a:moveTo>
                  <a:lnTo>
                    <a:pt x="4390" y="28119"/>
                  </a:lnTo>
                  <a:lnTo>
                    <a:pt x="0" y="4211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9" name="Freeform 418"/>
            <p:cNvSpPr/>
            <p:nvPr/>
          </p:nvSpPr>
          <p:spPr>
            <a:xfrm>
              <a:off x="9959959" y="7115356"/>
              <a:ext cx="10530" cy="42115"/>
            </a:xfrm>
            <a:custGeom>
              <a:avLst/>
              <a:gdLst/>
              <a:ahLst/>
              <a:cxnLst/>
              <a:rect l="0" t="0" r="0" b="0"/>
              <a:pathLst>
                <a:path w="10530" h="42115">
                  <a:moveTo>
                    <a:pt x="10529" y="0"/>
                  </a:moveTo>
                  <a:lnTo>
                    <a:pt x="0" y="4211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51" name="Group 450"/>
          <p:cNvGrpSpPr/>
          <p:nvPr/>
        </p:nvGrpSpPr>
        <p:grpSpPr>
          <a:xfrm>
            <a:off x="1895322" y="7789180"/>
            <a:ext cx="3352783" cy="871154"/>
            <a:chOff x="1895322" y="7789180"/>
            <a:chExt cx="3352783" cy="871154"/>
          </a:xfrm>
        </p:grpSpPr>
        <p:sp>
          <p:nvSpPr>
            <p:cNvPr id="421" name="Freeform 420"/>
            <p:cNvSpPr/>
            <p:nvPr/>
          </p:nvSpPr>
          <p:spPr>
            <a:xfrm>
              <a:off x="1895322" y="7894465"/>
              <a:ext cx="119791" cy="286554"/>
            </a:xfrm>
            <a:custGeom>
              <a:avLst/>
              <a:gdLst/>
              <a:ahLst/>
              <a:cxnLst/>
              <a:rect l="0" t="0" r="0" b="0"/>
              <a:pathLst>
                <a:path w="119791" h="286554">
                  <a:moveTo>
                    <a:pt x="10336" y="21056"/>
                  </a:moveTo>
                  <a:lnTo>
                    <a:pt x="2003" y="69988"/>
                  </a:lnTo>
                  <a:lnTo>
                    <a:pt x="458" y="117833"/>
                  </a:lnTo>
                  <a:lnTo>
                    <a:pt x="0" y="169054"/>
                  </a:lnTo>
                  <a:lnTo>
                    <a:pt x="5435" y="227586"/>
                  </a:lnTo>
                  <a:lnTo>
                    <a:pt x="14473" y="262015"/>
                  </a:lnTo>
                  <a:lnTo>
                    <a:pt x="20113" y="270603"/>
                  </a:lnTo>
                  <a:lnTo>
                    <a:pt x="35738" y="283265"/>
                  </a:lnTo>
                  <a:lnTo>
                    <a:pt x="54381" y="286553"/>
                  </a:lnTo>
                  <a:lnTo>
                    <a:pt x="64266" y="285792"/>
                  </a:lnTo>
                  <a:lnTo>
                    <a:pt x="81488" y="275588"/>
                  </a:lnTo>
                  <a:lnTo>
                    <a:pt x="95772" y="259354"/>
                  </a:lnTo>
                  <a:lnTo>
                    <a:pt x="110390" y="228144"/>
                  </a:lnTo>
                  <a:lnTo>
                    <a:pt x="119790" y="181722"/>
                  </a:lnTo>
                  <a:lnTo>
                    <a:pt x="117376" y="125204"/>
                  </a:lnTo>
                  <a:lnTo>
                    <a:pt x="114971" y="73232"/>
                  </a:lnTo>
                  <a:lnTo>
                    <a:pt x="107391" y="26164"/>
                  </a:lnTo>
                  <a:lnTo>
                    <a:pt x="105093"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2" name="Freeform 421"/>
            <p:cNvSpPr/>
            <p:nvPr/>
          </p:nvSpPr>
          <p:spPr>
            <a:xfrm>
              <a:off x="2074114" y="7867270"/>
              <a:ext cx="147400" cy="279880"/>
            </a:xfrm>
            <a:custGeom>
              <a:avLst/>
              <a:gdLst/>
              <a:ahLst/>
              <a:cxnLst/>
              <a:rect l="0" t="0" r="0" b="0"/>
              <a:pathLst>
                <a:path w="147400" h="279880">
                  <a:moveTo>
                    <a:pt x="147399" y="27195"/>
                  </a:moveTo>
                  <a:lnTo>
                    <a:pt x="136221" y="10427"/>
                  </a:lnTo>
                  <a:lnTo>
                    <a:pt x="128248" y="5488"/>
                  </a:lnTo>
                  <a:lnTo>
                    <a:pt x="106912" y="0"/>
                  </a:lnTo>
                  <a:lnTo>
                    <a:pt x="84951" y="3800"/>
                  </a:lnTo>
                  <a:lnTo>
                    <a:pt x="42257" y="25303"/>
                  </a:lnTo>
                  <a:lnTo>
                    <a:pt x="27360" y="41562"/>
                  </a:lnTo>
                  <a:lnTo>
                    <a:pt x="21749" y="50811"/>
                  </a:lnTo>
                  <a:lnTo>
                    <a:pt x="18635" y="73566"/>
                  </a:lnTo>
                  <a:lnTo>
                    <a:pt x="19443" y="86185"/>
                  </a:lnTo>
                  <a:lnTo>
                    <a:pt x="29698" y="109565"/>
                  </a:lnTo>
                  <a:lnTo>
                    <a:pt x="58323" y="142458"/>
                  </a:lnTo>
                  <a:lnTo>
                    <a:pt x="114005" y="194408"/>
                  </a:lnTo>
                  <a:lnTo>
                    <a:pt x="130998" y="211087"/>
                  </a:lnTo>
                  <a:lnTo>
                    <a:pt x="140110" y="232536"/>
                  </a:lnTo>
                  <a:lnTo>
                    <a:pt x="142539" y="244808"/>
                  </a:lnTo>
                  <a:lnTo>
                    <a:pt x="139480" y="254158"/>
                  </a:lnTo>
                  <a:lnTo>
                    <a:pt x="132761" y="261563"/>
                  </a:lnTo>
                  <a:lnTo>
                    <a:pt x="123602" y="267668"/>
                  </a:lnTo>
                  <a:lnTo>
                    <a:pt x="88356" y="276261"/>
                  </a:lnTo>
                  <a:lnTo>
                    <a:pt x="26915" y="279403"/>
                  </a:lnTo>
                  <a:lnTo>
                    <a:pt x="0" y="27987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3" name="Freeform 422"/>
            <p:cNvSpPr/>
            <p:nvPr/>
          </p:nvSpPr>
          <p:spPr>
            <a:xfrm>
              <a:off x="2427056" y="7862880"/>
              <a:ext cx="131370" cy="262458"/>
            </a:xfrm>
            <a:custGeom>
              <a:avLst/>
              <a:gdLst/>
              <a:ahLst/>
              <a:cxnLst/>
              <a:rect l="0" t="0" r="0" b="0"/>
              <a:pathLst>
                <a:path w="131370" h="262458">
                  <a:moveTo>
                    <a:pt x="26084" y="0"/>
                  </a:moveTo>
                  <a:lnTo>
                    <a:pt x="26084" y="54144"/>
                  </a:lnTo>
                  <a:lnTo>
                    <a:pt x="26084" y="104559"/>
                  </a:lnTo>
                  <a:lnTo>
                    <a:pt x="22964" y="158882"/>
                  </a:lnTo>
                  <a:lnTo>
                    <a:pt x="11430" y="214267"/>
                  </a:lnTo>
                  <a:lnTo>
                    <a:pt x="5122" y="262080"/>
                  </a:lnTo>
                  <a:lnTo>
                    <a:pt x="2751" y="262457"/>
                  </a:lnTo>
                  <a:lnTo>
                    <a:pt x="0" y="259199"/>
                  </a:lnTo>
                  <a:lnTo>
                    <a:pt x="63" y="246220"/>
                  </a:lnTo>
                  <a:lnTo>
                    <a:pt x="16044" y="185826"/>
                  </a:lnTo>
                  <a:lnTo>
                    <a:pt x="25131" y="159798"/>
                  </a:lnTo>
                  <a:lnTo>
                    <a:pt x="40869" y="132633"/>
                  </a:lnTo>
                  <a:lnTo>
                    <a:pt x="62681" y="114320"/>
                  </a:lnTo>
                  <a:lnTo>
                    <a:pt x="75048" y="107799"/>
                  </a:lnTo>
                  <a:lnTo>
                    <a:pt x="85633" y="105791"/>
                  </a:lnTo>
                  <a:lnTo>
                    <a:pt x="95029" y="106792"/>
                  </a:lnTo>
                  <a:lnTo>
                    <a:pt x="103633" y="109798"/>
                  </a:lnTo>
                  <a:lnTo>
                    <a:pt x="110539" y="116483"/>
                  </a:lnTo>
                  <a:lnTo>
                    <a:pt x="121331" y="136388"/>
                  </a:lnTo>
                  <a:lnTo>
                    <a:pt x="128395" y="179491"/>
                  </a:lnTo>
                  <a:lnTo>
                    <a:pt x="125764" y="239810"/>
                  </a:lnTo>
                  <a:lnTo>
                    <a:pt x="131369" y="25268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4" name="Freeform 423"/>
            <p:cNvSpPr/>
            <p:nvPr/>
          </p:nvSpPr>
          <p:spPr>
            <a:xfrm>
              <a:off x="2621596" y="7919949"/>
              <a:ext cx="115980" cy="175821"/>
            </a:xfrm>
            <a:custGeom>
              <a:avLst/>
              <a:gdLst/>
              <a:ahLst/>
              <a:cxnLst/>
              <a:rect l="0" t="0" r="0" b="0"/>
              <a:pathLst>
                <a:path w="115980" h="175821">
                  <a:moveTo>
                    <a:pt x="0" y="48216"/>
                  </a:moveTo>
                  <a:lnTo>
                    <a:pt x="9575" y="72262"/>
                  </a:lnTo>
                  <a:lnTo>
                    <a:pt x="20243" y="86589"/>
                  </a:lnTo>
                  <a:lnTo>
                    <a:pt x="39023" y="97636"/>
                  </a:lnTo>
                  <a:lnTo>
                    <a:pt x="50582" y="102219"/>
                  </a:lnTo>
                  <a:lnTo>
                    <a:pt x="61797" y="101765"/>
                  </a:lnTo>
                  <a:lnTo>
                    <a:pt x="83617" y="91902"/>
                  </a:lnTo>
                  <a:lnTo>
                    <a:pt x="110043" y="61030"/>
                  </a:lnTo>
                  <a:lnTo>
                    <a:pt x="115979" y="32464"/>
                  </a:lnTo>
                  <a:lnTo>
                    <a:pt x="115924" y="16657"/>
                  </a:lnTo>
                  <a:lnTo>
                    <a:pt x="112377" y="7290"/>
                  </a:lnTo>
                  <a:lnTo>
                    <a:pt x="106504" y="2214"/>
                  </a:lnTo>
                  <a:lnTo>
                    <a:pt x="99078" y="0"/>
                  </a:lnTo>
                  <a:lnTo>
                    <a:pt x="90619" y="2034"/>
                  </a:lnTo>
                  <a:lnTo>
                    <a:pt x="71861" y="13652"/>
                  </a:lnTo>
                  <a:lnTo>
                    <a:pt x="47158" y="39924"/>
                  </a:lnTo>
                  <a:lnTo>
                    <a:pt x="25021" y="81114"/>
                  </a:lnTo>
                  <a:lnTo>
                    <a:pt x="14823" y="124774"/>
                  </a:lnTo>
                  <a:lnTo>
                    <a:pt x="18676" y="146973"/>
                  </a:lnTo>
                  <a:lnTo>
                    <a:pt x="22979" y="156167"/>
                  </a:lnTo>
                  <a:lnTo>
                    <a:pt x="40239" y="169503"/>
                  </a:lnTo>
                  <a:lnTo>
                    <a:pt x="51392" y="174697"/>
                  </a:lnTo>
                  <a:lnTo>
                    <a:pt x="61168" y="175820"/>
                  </a:lnTo>
                  <a:lnTo>
                    <a:pt x="78268" y="170829"/>
                  </a:lnTo>
                  <a:lnTo>
                    <a:pt x="101049" y="154866"/>
                  </a:lnTo>
                  <a:lnTo>
                    <a:pt x="109252" y="145139"/>
                  </a:lnTo>
                  <a:lnTo>
                    <a:pt x="115813" y="13244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5" name="Freeform 424"/>
            <p:cNvSpPr/>
            <p:nvPr/>
          </p:nvSpPr>
          <p:spPr>
            <a:xfrm>
              <a:off x="2832166" y="7789180"/>
              <a:ext cx="52643" cy="294799"/>
            </a:xfrm>
            <a:custGeom>
              <a:avLst/>
              <a:gdLst/>
              <a:ahLst/>
              <a:cxnLst/>
              <a:rect l="0" t="0" r="0" b="0"/>
              <a:pathLst>
                <a:path w="52643" h="294799">
                  <a:moveTo>
                    <a:pt x="52642" y="0"/>
                  </a:moveTo>
                  <a:lnTo>
                    <a:pt x="44309" y="60384"/>
                  </a:lnTo>
                  <a:lnTo>
                    <a:pt x="39645" y="111867"/>
                  </a:lnTo>
                  <a:lnTo>
                    <a:pt x="30854" y="166117"/>
                  </a:lnTo>
                  <a:lnTo>
                    <a:pt x="20840" y="224694"/>
                  </a:lnTo>
                  <a:lnTo>
                    <a:pt x="10464" y="265448"/>
                  </a:lnTo>
                  <a:lnTo>
                    <a:pt x="0" y="29479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6" name="Freeform 425"/>
            <p:cNvSpPr/>
            <p:nvPr/>
          </p:nvSpPr>
          <p:spPr>
            <a:xfrm>
              <a:off x="2938063" y="7883948"/>
              <a:ext cx="168563" cy="287972"/>
            </a:xfrm>
            <a:custGeom>
              <a:avLst/>
              <a:gdLst/>
              <a:ahLst/>
              <a:cxnLst/>
              <a:rect l="0" t="0" r="0" b="0"/>
              <a:pathLst>
                <a:path w="168563" h="287972">
                  <a:moveTo>
                    <a:pt x="52030" y="42102"/>
                  </a:moveTo>
                  <a:lnTo>
                    <a:pt x="43697" y="91033"/>
                  </a:lnTo>
                  <a:lnTo>
                    <a:pt x="36346" y="150163"/>
                  </a:lnTo>
                  <a:lnTo>
                    <a:pt x="23629" y="206904"/>
                  </a:lnTo>
                  <a:lnTo>
                    <a:pt x="9852" y="266293"/>
                  </a:lnTo>
                  <a:lnTo>
                    <a:pt x="4039" y="287971"/>
                  </a:lnTo>
                  <a:lnTo>
                    <a:pt x="2489" y="285564"/>
                  </a:lnTo>
                  <a:lnTo>
                    <a:pt x="0" y="228494"/>
                  </a:lnTo>
                  <a:lnTo>
                    <a:pt x="5159" y="178698"/>
                  </a:lnTo>
                  <a:lnTo>
                    <a:pt x="14096" y="117540"/>
                  </a:lnTo>
                  <a:lnTo>
                    <a:pt x="24153" y="69914"/>
                  </a:lnTo>
                  <a:lnTo>
                    <a:pt x="45720" y="33576"/>
                  </a:lnTo>
                  <a:lnTo>
                    <a:pt x="74337" y="6170"/>
                  </a:lnTo>
                  <a:lnTo>
                    <a:pt x="85619" y="1770"/>
                  </a:lnTo>
                  <a:lnTo>
                    <a:pt x="110633" y="0"/>
                  </a:lnTo>
                  <a:lnTo>
                    <a:pt x="131108" y="6233"/>
                  </a:lnTo>
                  <a:lnTo>
                    <a:pt x="139844" y="11170"/>
                  </a:lnTo>
                  <a:lnTo>
                    <a:pt x="163317" y="40476"/>
                  </a:lnTo>
                  <a:lnTo>
                    <a:pt x="168562" y="65556"/>
                  </a:lnTo>
                  <a:lnTo>
                    <a:pt x="165823" y="93470"/>
                  </a:lnTo>
                  <a:lnTo>
                    <a:pt x="156807" y="125374"/>
                  </a:lnTo>
                  <a:lnTo>
                    <a:pt x="141882" y="149692"/>
                  </a:lnTo>
                  <a:lnTo>
                    <a:pt x="123550" y="167129"/>
                  </a:lnTo>
                  <a:lnTo>
                    <a:pt x="103704" y="178778"/>
                  </a:lnTo>
                  <a:lnTo>
                    <a:pt x="83185" y="181616"/>
                  </a:lnTo>
                  <a:lnTo>
                    <a:pt x="72800" y="180735"/>
                  </a:lnTo>
                  <a:lnTo>
                    <a:pt x="64707" y="177808"/>
                  </a:lnTo>
                  <a:lnTo>
                    <a:pt x="41502" y="15791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7" name="Freeform 426"/>
            <p:cNvSpPr/>
            <p:nvPr/>
          </p:nvSpPr>
          <p:spPr>
            <a:xfrm>
              <a:off x="3179606" y="7909933"/>
              <a:ext cx="157687" cy="195892"/>
            </a:xfrm>
            <a:custGeom>
              <a:avLst/>
              <a:gdLst/>
              <a:ahLst/>
              <a:cxnLst/>
              <a:rect l="0" t="0" r="0" b="0"/>
              <a:pathLst>
                <a:path w="157687" h="195892">
                  <a:moveTo>
                    <a:pt x="105285" y="5588"/>
                  </a:moveTo>
                  <a:lnTo>
                    <a:pt x="88518" y="0"/>
                  </a:lnTo>
                  <a:lnTo>
                    <a:pt x="70927" y="3495"/>
                  </a:lnTo>
                  <a:lnTo>
                    <a:pt x="31038" y="19214"/>
                  </a:lnTo>
                  <a:lnTo>
                    <a:pt x="27711" y="24031"/>
                  </a:lnTo>
                  <a:lnTo>
                    <a:pt x="29003" y="29582"/>
                  </a:lnTo>
                  <a:lnTo>
                    <a:pt x="39796" y="41989"/>
                  </a:lnTo>
                  <a:lnTo>
                    <a:pt x="65604" y="60958"/>
                  </a:lnTo>
                  <a:lnTo>
                    <a:pt x="121723" y="87821"/>
                  </a:lnTo>
                  <a:lnTo>
                    <a:pt x="150970" y="107813"/>
                  </a:lnTo>
                  <a:lnTo>
                    <a:pt x="155629" y="117022"/>
                  </a:lnTo>
                  <a:lnTo>
                    <a:pt x="157686" y="139733"/>
                  </a:lnTo>
                  <a:lnTo>
                    <a:pt x="153087" y="150001"/>
                  </a:lnTo>
                  <a:lnTo>
                    <a:pt x="135499" y="167648"/>
                  </a:lnTo>
                  <a:lnTo>
                    <a:pt x="99290" y="190736"/>
                  </a:lnTo>
                  <a:lnTo>
                    <a:pt x="72595" y="195891"/>
                  </a:lnTo>
                  <a:lnTo>
                    <a:pt x="10187" y="186838"/>
                  </a:lnTo>
                  <a:lnTo>
                    <a:pt x="0" y="18457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8" name="Freeform 427"/>
            <p:cNvSpPr/>
            <p:nvPr/>
          </p:nvSpPr>
          <p:spPr>
            <a:xfrm>
              <a:off x="3566722" y="7897586"/>
              <a:ext cx="139449" cy="197846"/>
            </a:xfrm>
            <a:custGeom>
              <a:avLst/>
              <a:gdLst/>
              <a:ahLst/>
              <a:cxnLst/>
              <a:rect l="0" t="0" r="0" b="0"/>
              <a:pathLst>
                <a:path w="139449" h="197846">
                  <a:moveTo>
                    <a:pt x="118252" y="17935"/>
                  </a:moveTo>
                  <a:lnTo>
                    <a:pt x="107074" y="6757"/>
                  </a:lnTo>
                  <a:lnTo>
                    <a:pt x="89107" y="1270"/>
                  </a:lnTo>
                  <a:lnTo>
                    <a:pt x="65525" y="0"/>
                  </a:lnTo>
                  <a:lnTo>
                    <a:pt x="27110" y="7032"/>
                  </a:lnTo>
                  <a:lnTo>
                    <a:pt x="4045" y="17379"/>
                  </a:lnTo>
                  <a:lnTo>
                    <a:pt x="0" y="23414"/>
                  </a:lnTo>
                  <a:lnTo>
                    <a:pt x="813" y="29777"/>
                  </a:lnTo>
                  <a:lnTo>
                    <a:pt x="4864" y="36358"/>
                  </a:lnTo>
                  <a:lnTo>
                    <a:pt x="32923" y="56800"/>
                  </a:lnTo>
                  <a:lnTo>
                    <a:pt x="90392" y="77432"/>
                  </a:lnTo>
                  <a:lnTo>
                    <a:pt x="115228" y="89613"/>
                  </a:lnTo>
                  <a:lnTo>
                    <a:pt x="131726" y="105944"/>
                  </a:lnTo>
                  <a:lnTo>
                    <a:pt x="137764" y="115213"/>
                  </a:lnTo>
                  <a:lnTo>
                    <a:pt x="139448" y="124901"/>
                  </a:lnTo>
                  <a:lnTo>
                    <a:pt x="135082" y="145025"/>
                  </a:lnTo>
                  <a:lnTo>
                    <a:pt x="119103" y="162547"/>
                  </a:lnTo>
                  <a:lnTo>
                    <a:pt x="70717" y="192860"/>
                  </a:lnTo>
                  <a:lnTo>
                    <a:pt x="46823" y="197845"/>
                  </a:lnTo>
                  <a:lnTo>
                    <a:pt x="12967" y="19692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9" name="Freeform 428"/>
            <p:cNvSpPr/>
            <p:nvPr/>
          </p:nvSpPr>
          <p:spPr>
            <a:xfrm>
              <a:off x="3832373" y="7862880"/>
              <a:ext cx="84229" cy="183845"/>
            </a:xfrm>
            <a:custGeom>
              <a:avLst/>
              <a:gdLst/>
              <a:ahLst/>
              <a:cxnLst/>
              <a:rect l="0" t="0" r="0" b="0"/>
              <a:pathLst>
                <a:path w="84229" h="183845">
                  <a:moveTo>
                    <a:pt x="0" y="84227"/>
                  </a:moveTo>
                  <a:lnTo>
                    <a:pt x="0" y="142845"/>
                  </a:lnTo>
                  <a:lnTo>
                    <a:pt x="5590" y="177635"/>
                  </a:lnTo>
                  <a:lnTo>
                    <a:pt x="10746" y="182764"/>
                  </a:lnTo>
                  <a:lnTo>
                    <a:pt x="17692" y="183844"/>
                  </a:lnTo>
                  <a:lnTo>
                    <a:pt x="25833" y="182224"/>
                  </a:lnTo>
                  <a:lnTo>
                    <a:pt x="41117" y="167945"/>
                  </a:lnTo>
                  <a:lnTo>
                    <a:pt x="64404" y="126241"/>
                  </a:lnTo>
                  <a:lnTo>
                    <a:pt x="79099" y="75802"/>
                  </a:lnTo>
                  <a:lnTo>
                    <a:pt x="83215" y="27017"/>
                  </a:lnTo>
                  <a:lnTo>
                    <a:pt x="84228"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0" name="Freeform 429"/>
            <p:cNvSpPr/>
            <p:nvPr/>
          </p:nvSpPr>
          <p:spPr>
            <a:xfrm>
              <a:off x="3979772" y="7879646"/>
              <a:ext cx="149932" cy="320146"/>
            </a:xfrm>
            <a:custGeom>
              <a:avLst/>
              <a:gdLst/>
              <a:ahLst/>
              <a:cxnLst/>
              <a:rect l="0" t="0" r="0" b="0"/>
              <a:pathLst>
                <a:path w="149932" h="320146">
                  <a:moveTo>
                    <a:pt x="21057" y="320145"/>
                  </a:moveTo>
                  <a:lnTo>
                    <a:pt x="4269" y="261591"/>
                  </a:lnTo>
                  <a:lnTo>
                    <a:pt x="1265" y="205440"/>
                  </a:lnTo>
                  <a:lnTo>
                    <a:pt x="1545" y="154097"/>
                  </a:lnTo>
                  <a:lnTo>
                    <a:pt x="10856" y="90921"/>
                  </a:lnTo>
                  <a:lnTo>
                    <a:pt x="25882" y="52542"/>
                  </a:lnTo>
                  <a:lnTo>
                    <a:pt x="47378" y="25345"/>
                  </a:lnTo>
                  <a:lnTo>
                    <a:pt x="72529" y="7799"/>
                  </a:lnTo>
                  <a:lnTo>
                    <a:pt x="99306" y="0"/>
                  </a:lnTo>
                  <a:lnTo>
                    <a:pt x="110658" y="1430"/>
                  </a:lnTo>
                  <a:lnTo>
                    <a:pt x="129510" y="12378"/>
                  </a:lnTo>
                  <a:lnTo>
                    <a:pt x="142568" y="35181"/>
                  </a:lnTo>
                  <a:lnTo>
                    <a:pt x="149931" y="62473"/>
                  </a:lnTo>
                  <a:lnTo>
                    <a:pt x="147500" y="97569"/>
                  </a:lnTo>
                  <a:lnTo>
                    <a:pt x="138200" y="130194"/>
                  </a:lnTo>
                  <a:lnTo>
                    <a:pt x="119977" y="160918"/>
                  </a:lnTo>
                  <a:lnTo>
                    <a:pt x="91701" y="185359"/>
                  </a:lnTo>
                  <a:lnTo>
                    <a:pt x="67272" y="200189"/>
                  </a:lnTo>
                  <a:lnTo>
                    <a:pt x="43937" y="205220"/>
                  </a:lnTo>
                  <a:lnTo>
                    <a:pt x="32801" y="204924"/>
                  </a:lnTo>
                  <a:lnTo>
                    <a:pt x="24207" y="202387"/>
                  </a:lnTo>
                  <a:lnTo>
                    <a:pt x="0" y="18327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1" name="Freeform 430"/>
            <p:cNvSpPr/>
            <p:nvPr/>
          </p:nvSpPr>
          <p:spPr>
            <a:xfrm>
              <a:off x="4211871" y="7861871"/>
              <a:ext cx="178391" cy="285910"/>
            </a:xfrm>
            <a:custGeom>
              <a:avLst/>
              <a:gdLst/>
              <a:ahLst/>
              <a:cxnLst/>
              <a:rect l="0" t="0" r="0" b="0"/>
              <a:pathLst>
                <a:path w="178391" h="285910">
                  <a:moveTo>
                    <a:pt x="20585" y="158936"/>
                  </a:moveTo>
                  <a:lnTo>
                    <a:pt x="17465" y="213081"/>
                  </a:lnTo>
                  <a:lnTo>
                    <a:pt x="12252" y="260377"/>
                  </a:lnTo>
                  <a:lnTo>
                    <a:pt x="9862" y="285909"/>
                  </a:lnTo>
                  <a:lnTo>
                    <a:pt x="7588" y="284529"/>
                  </a:lnTo>
                  <a:lnTo>
                    <a:pt x="3110" y="268568"/>
                  </a:lnTo>
                  <a:lnTo>
                    <a:pt x="0" y="206793"/>
                  </a:lnTo>
                  <a:lnTo>
                    <a:pt x="791" y="151665"/>
                  </a:lnTo>
                  <a:lnTo>
                    <a:pt x="10999" y="95715"/>
                  </a:lnTo>
                  <a:lnTo>
                    <a:pt x="18664" y="70006"/>
                  </a:lnTo>
                  <a:lnTo>
                    <a:pt x="42649" y="34438"/>
                  </a:lnTo>
                  <a:lnTo>
                    <a:pt x="58468" y="19375"/>
                  </a:lnTo>
                  <a:lnTo>
                    <a:pt x="81096" y="4882"/>
                  </a:lnTo>
                  <a:lnTo>
                    <a:pt x="109870" y="0"/>
                  </a:lnTo>
                  <a:lnTo>
                    <a:pt x="125732" y="337"/>
                  </a:lnTo>
                  <a:lnTo>
                    <a:pt x="138646" y="5239"/>
                  </a:lnTo>
                  <a:lnTo>
                    <a:pt x="159234" y="23166"/>
                  </a:lnTo>
                  <a:lnTo>
                    <a:pt x="178390" y="65155"/>
                  </a:lnTo>
                  <a:lnTo>
                    <a:pt x="178068" y="97758"/>
                  </a:lnTo>
                  <a:lnTo>
                    <a:pt x="174707" y="114641"/>
                  </a:lnTo>
                  <a:lnTo>
                    <a:pt x="158494" y="142759"/>
                  </a:lnTo>
                  <a:lnTo>
                    <a:pt x="135690" y="164614"/>
                  </a:lnTo>
                  <a:lnTo>
                    <a:pt x="109957" y="178227"/>
                  </a:lnTo>
                  <a:lnTo>
                    <a:pt x="89162" y="181939"/>
                  </a:lnTo>
                  <a:lnTo>
                    <a:pt x="62699" y="17999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2" name="Freeform 431"/>
            <p:cNvSpPr/>
            <p:nvPr/>
          </p:nvSpPr>
          <p:spPr>
            <a:xfrm>
              <a:off x="4425458" y="7834357"/>
              <a:ext cx="818857" cy="249622"/>
            </a:xfrm>
            <a:custGeom>
              <a:avLst/>
              <a:gdLst/>
              <a:ahLst/>
              <a:cxnLst/>
              <a:rect l="0" t="0" r="0" b="0"/>
              <a:pathLst>
                <a:path w="818857" h="249622">
                  <a:moveTo>
                    <a:pt x="38625" y="102222"/>
                  </a:moveTo>
                  <a:lnTo>
                    <a:pt x="27172" y="151153"/>
                  </a:lnTo>
                  <a:lnTo>
                    <a:pt x="19497" y="178952"/>
                  </a:lnTo>
                  <a:lnTo>
                    <a:pt x="8287" y="199105"/>
                  </a:lnTo>
                  <a:lnTo>
                    <a:pt x="4362" y="200735"/>
                  </a:lnTo>
                  <a:lnTo>
                    <a:pt x="1745" y="197143"/>
                  </a:lnTo>
                  <a:lnTo>
                    <a:pt x="0" y="190069"/>
                  </a:lnTo>
                  <a:lnTo>
                    <a:pt x="3134" y="163346"/>
                  </a:lnTo>
                  <a:lnTo>
                    <a:pt x="30416" y="102042"/>
                  </a:lnTo>
                  <a:lnTo>
                    <a:pt x="53815" y="68478"/>
                  </a:lnTo>
                  <a:lnTo>
                    <a:pt x="67213" y="53689"/>
                  </a:lnTo>
                  <a:lnTo>
                    <a:pt x="87206" y="45557"/>
                  </a:lnTo>
                  <a:lnTo>
                    <a:pt x="99088" y="43388"/>
                  </a:lnTo>
                  <a:lnTo>
                    <a:pt x="121649" y="47218"/>
                  </a:lnTo>
                  <a:lnTo>
                    <a:pt x="132579" y="51514"/>
                  </a:lnTo>
                  <a:lnTo>
                    <a:pt x="147843" y="65648"/>
                  </a:lnTo>
                  <a:lnTo>
                    <a:pt x="179523" y="121886"/>
                  </a:lnTo>
                  <a:lnTo>
                    <a:pt x="201385" y="159001"/>
                  </a:lnTo>
                  <a:lnTo>
                    <a:pt x="219757" y="173470"/>
                  </a:lnTo>
                  <a:lnTo>
                    <a:pt x="230740" y="174287"/>
                  </a:lnTo>
                  <a:lnTo>
                    <a:pt x="255421" y="165836"/>
                  </a:lnTo>
                  <a:lnTo>
                    <a:pt x="284445" y="141348"/>
                  </a:lnTo>
                  <a:lnTo>
                    <a:pt x="307862" y="106275"/>
                  </a:lnTo>
                  <a:lnTo>
                    <a:pt x="313094" y="79847"/>
                  </a:lnTo>
                  <a:lnTo>
                    <a:pt x="312852" y="66248"/>
                  </a:lnTo>
                  <a:lnTo>
                    <a:pt x="308010" y="57182"/>
                  </a:lnTo>
                  <a:lnTo>
                    <a:pt x="300104" y="51138"/>
                  </a:lnTo>
                  <a:lnTo>
                    <a:pt x="290153" y="47108"/>
                  </a:lnTo>
                  <a:lnTo>
                    <a:pt x="281180" y="46763"/>
                  </a:lnTo>
                  <a:lnTo>
                    <a:pt x="264970" y="52617"/>
                  </a:lnTo>
                  <a:lnTo>
                    <a:pt x="242691" y="74656"/>
                  </a:lnTo>
                  <a:lnTo>
                    <a:pt x="200107" y="134160"/>
                  </a:lnTo>
                  <a:lnTo>
                    <a:pt x="190197" y="176676"/>
                  </a:lnTo>
                  <a:lnTo>
                    <a:pt x="194118" y="206283"/>
                  </a:lnTo>
                  <a:lnTo>
                    <a:pt x="198439" y="220729"/>
                  </a:lnTo>
                  <a:lnTo>
                    <a:pt x="205999" y="230359"/>
                  </a:lnTo>
                  <a:lnTo>
                    <a:pt x="226877" y="241060"/>
                  </a:lnTo>
                  <a:lnTo>
                    <a:pt x="251754" y="242697"/>
                  </a:lnTo>
                  <a:lnTo>
                    <a:pt x="277239" y="238355"/>
                  </a:lnTo>
                  <a:lnTo>
                    <a:pt x="310147" y="222757"/>
                  </a:lnTo>
                  <a:lnTo>
                    <a:pt x="373006" y="181000"/>
                  </a:lnTo>
                  <a:lnTo>
                    <a:pt x="417429" y="119681"/>
                  </a:lnTo>
                  <a:lnTo>
                    <a:pt x="445683" y="77595"/>
                  </a:lnTo>
                  <a:lnTo>
                    <a:pt x="451547" y="75275"/>
                  </a:lnTo>
                  <a:lnTo>
                    <a:pt x="456626" y="77238"/>
                  </a:lnTo>
                  <a:lnTo>
                    <a:pt x="465389" y="88779"/>
                  </a:lnTo>
                  <a:lnTo>
                    <a:pt x="487718" y="147343"/>
                  </a:lnTo>
                  <a:lnTo>
                    <a:pt x="498735" y="206368"/>
                  </a:lnTo>
                  <a:lnTo>
                    <a:pt x="499783" y="220786"/>
                  </a:lnTo>
                  <a:lnTo>
                    <a:pt x="498142" y="228058"/>
                  </a:lnTo>
                  <a:lnTo>
                    <a:pt x="494708" y="230566"/>
                  </a:lnTo>
                  <a:lnTo>
                    <a:pt x="490080" y="229899"/>
                  </a:lnTo>
                  <a:lnTo>
                    <a:pt x="486994" y="223605"/>
                  </a:lnTo>
                  <a:lnTo>
                    <a:pt x="483821" y="189140"/>
                  </a:lnTo>
                  <a:lnTo>
                    <a:pt x="495717" y="134161"/>
                  </a:lnTo>
                  <a:lnTo>
                    <a:pt x="517473" y="92933"/>
                  </a:lnTo>
                  <a:lnTo>
                    <a:pt x="566573" y="39252"/>
                  </a:lnTo>
                  <a:lnTo>
                    <a:pt x="607465" y="11318"/>
                  </a:lnTo>
                  <a:lnTo>
                    <a:pt x="629525" y="3328"/>
                  </a:lnTo>
                  <a:lnTo>
                    <a:pt x="670591" y="0"/>
                  </a:lnTo>
                  <a:lnTo>
                    <a:pt x="722663" y="5903"/>
                  </a:lnTo>
                  <a:lnTo>
                    <a:pt x="760709" y="16231"/>
                  </a:lnTo>
                  <a:lnTo>
                    <a:pt x="795118" y="40089"/>
                  </a:lnTo>
                  <a:lnTo>
                    <a:pt x="808852" y="54720"/>
                  </a:lnTo>
                  <a:lnTo>
                    <a:pt x="818856" y="72922"/>
                  </a:lnTo>
                  <a:lnTo>
                    <a:pt x="817842" y="98948"/>
                  </a:lnTo>
                  <a:lnTo>
                    <a:pt x="803717" y="152138"/>
                  </a:lnTo>
                  <a:lnTo>
                    <a:pt x="790447" y="171590"/>
                  </a:lnTo>
                  <a:lnTo>
                    <a:pt x="753332" y="203142"/>
                  </a:lnTo>
                  <a:lnTo>
                    <a:pt x="693425" y="227527"/>
                  </a:lnTo>
                  <a:lnTo>
                    <a:pt x="638501" y="242397"/>
                  </a:lnTo>
                  <a:lnTo>
                    <a:pt x="577176" y="248194"/>
                  </a:lnTo>
                  <a:lnTo>
                    <a:pt x="554521" y="24962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3" name="Freeform 432"/>
            <p:cNvSpPr/>
            <p:nvPr/>
          </p:nvSpPr>
          <p:spPr>
            <a:xfrm>
              <a:off x="1989886" y="8326134"/>
              <a:ext cx="31587" cy="279550"/>
            </a:xfrm>
            <a:custGeom>
              <a:avLst/>
              <a:gdLst/>
              <a:ahLst/>
              <a:cxnLst/>
              <a:rect l="0" t="0" r="0" b="0"/>
              <a:pathLst>
                <a:path w="31587" h="279550">
                  <a:moveTo>
                    <a:pt x="31586" y="0"/>
                  </a:moveTo>
                  <a:lnTo>
                    <a:pt x="25996" y="16768"/>
                  </a:lnTo>
                  <a:lnTo>
                    <a:pt x="26372" y="34358"/>
                  </a:lnTo>
                  <a:lnTo>
                    <a:pt x="30556" y="96604"/>
                  </a:lnTo>
                  <a:lnTo>
                    <a:pt x="31281" y="147296"/>
                  </a:lnTo>
                  <a:lnTo>
                    <a:pt x="30356" y="205176"/>
                  </a:lnTo>
                  <a:lnTo>
                    <a:pt x="20121" y="257858"/>
                  </a:lnTo>
                  <a:lnTo>
                    <a:pt x="16923" y="273681"/>
                  </a:lnTo>
                  <a:lnTo>
                    <a:pt x="13622" y="279549"/>
                  </a:lnTo>
                  <a:lnTo>
                    <a:pt x="10251" y="278783"/>
                  </a:lnTo>
                  <a:lnTo>
                    <a:pt x="0" y="26321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4" name="Freeform 433"/>
            <p:cNvSpPr/>
            <p:nvPr/>
          </p:nvSpPr>
          <p:spPr>
            <a:xfrm>
              <a:off x="1958301" y="8265943"/>
              <a:ext cx="284860" cy="394391"/>
            </a:xfrm>
            <a:custGeom>
              <a:avLst/>
              <a:gdLst/>
              <a:ahLst/>
              <a:cxnLst/>
              <a:rect l="0" t="0" r="0" b="0"/>
              <a:pathLst>
                <a:path w="284860" h="394391">
                  <a:moveTo>
                    <a:pt x="0" y="60191"/>
                  </a:moveTo>
                  <a:lnTo>
                    <a:pt x="37478" y="28952"/>
                  </a:lnTo>
                  <a:lnTo>
                    <a:pt x="64620" y="15891"/>
                  </a:lnTo>
                  <a:lnTo>
                    <a:pt x="118192" y="3131"/>
                  </a:lnTo>
                  <a:lnTo>
                    <a:pt x="169290" y="0"/>
                  </a:lnTo>
                  <a:lnTo>
                    <a:pt x="195733" y="3413"/>
                  </a:lnTo>
                  <a:lnTo>
                    <a:pt x="216064" y="15069"/>
                  </a:lnTo>
                  <a:lnTo>
                    <a:pt x="224761" y="23090"/>
                  </a:lnTo>
                  <a:lnTo>
                    <a:pt x="229389" y="35456"/>
                  </a:lnTo>
                  <a:lnTo>
                    <a:pt x="231412" y="67915"/>
                  </a:lnTo>
                  <a:lnTo>
                    <a:pt x="220385" y="108882"/>
                  </a:lnTo>
                  <a:lnTo>
                    <a:pt x="196710" y="148837"/>
                  </a:lnTo>
                  <a:lnTo>
                    <a:pt x="177504" y="167049"/>
                  </a:lnTo>
                  <a:lnTo>
                    <a:pt x="136578" y="188274"/>
                  </a:lnTo>
                  <a:lnTo>
                    <a:pt x="130826" y="187693"/>
                  </a:lnTo>
                  <a:lnTo>
                    <a:pt x="128161" y="183796"/>
                  </a:lnTo>
                  <a:lnTo>
                    <a:pt x="127555" y="177690"/>
                  </a:lnTo>
                  <a:lnTo>
                    <a:pt x="130660" y="171278"/>
                  </a:lnTo>
                  <a:lnTo>
                    <a:pt x="143469" y="157916"/>
                  </a:lnTo>
                  <a:lnTo>
                    <a:pt x="176000" y="142828"/>
                  </a:lnTo>
                  <a:lnTo>
                    <a:pt x="201834" y="144102"/>
                  </a:lnTo>
                  <a:lnTo>
                    <a:pt x="228914" y="153636"/>
                  </a:lnTo>
                  <a:lnTo>
                    <a:pt x="256547" y="169572"/>
                  </a:lnTo>
                  <a:lnTo>
                    <a:pt x="275068" y="191473"/>
                  </a:lnTo>
                  <a:lnTo>
                    <a:pt x="284859" y="215635"/>
                  </a:lnTo>
                  <a:lnTo>
                    <a:pt x="283794" y="248967"/>
                  </a:lnTo>
                  <a:lnTo>
                    <a:pt x="274900" y="281070"/>
                  </a:lnTo>
                  <a:lnTo>
                    <a:pt x="251526" y="320240"/>
                  </a:lnTo>
                  <a:lnTo>
                    <a:pt x="203483" y="372351"/>
                  </a:lnTo>
                  <a:lnTo>
                    <a:pt x="176884" y="387949"/>
                  </a:lnTo>
                  <a:lnTo>
                    <a:pt x="141187" y="394390"/>
                  </a:lnTo>
                  <a:lnTo>
                    <a:pt x="123971" y="392777"/>
                  </a:lnTo>
                  <a:lnTo>
                    <a:pt x="105285" y="38657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5" name="Freeform 434"/>
            <p:cNvSpPr/>
            <p:nvPr/>
          </p:nvSpPr>
          <p:spPr>
            <a:xfrm>
              <a:off x="2200456" y="8446788"/>
              <a:ext cx="211069" cy="173436"/>
            </a:xfrm>
            <a:custGeom>
              <a:avLst/>
              <a:gdLst/>
              <a:ahLst/>
              <a:cxnLst/>
              <a:rect l="0" t="0" r="0" b="0"/>
              <a:pathLst>
                <a:path w="211069" h="173436">
                  <a:moveTo>
                    <a:pt x="63171" y="47801"/>
                  </a:moveTo>
                  <a:lnTo>
                    <a:pt x="83414" y="102942"/>
                  </a:lnTo>
                  <a:lnTo>
                    <a:pt x="103261" y="156396"/>
                  </a:lnTo>
                  <a:lnTo>
                    <a:pt x="119593" y="171325"/>
                  </a:lnTo>
                  <a:lnTo>
                    <a:pt x="130032" y="173435"/>
                  </a:lnTo>
                  <a:lnTo>
                    <a:pt x="154108" y="169539"/>
                  </a:lnTo>
                  <a:lnTo>
                    <a:pt x="164740" y="161715"/>
                  </a:lnTo>
                  <a:lnTo>
                    <a:pt x="190882" y="122757"/>
                  </a:lnTo>
                  <a:lnTo>
                    <a:pt x="209936" y="75340"/>
                  </a:lnTo>
                  <a:lnTo>
                    <a:pt x="211068" y="45613"/>
                  </a:lnTo>
                  <a:lnTo>
                    <a:pt x="207393" y="33475"/>
                  </a:lnTo>
                  <a:lnTo>
                    <a:pt x="193950" y="13748"/>
                  </a:lnTo>
                  <a:lnTo>
                    <a:pt x="173158" y="3421"/>
                  </a:lnTo>
                  <a:lnTo>
                    <a:pt x="149489" y="0"/>
                  </a:lnTo>
                  <a:lnTo>
                    <a:pt x="127271" y="2380"/>
                  </a:lnTo>
                  <a:lnTo>
                    <a:pt x="69940" y="29081"/>
                  </a:lnTo>
                  <a:lnTo>
                    <a:pt x="25514" y="54978"/>
                  </a:lnTo>
                  <a:lnTo>
                    <a:pt x="0" y="6885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6" name="Freeform 435"/>
            <p:cNvSpPr/>
            <p:nvPr/>
          </p:nvSpPr>
          <p:spPr>
            <a:xfrm>
              <a:off x="2442612" y="8389304"/>
              <a:ext cx="105285" cy="200042"/>
            </a:xfrm>
            <a:custGeom>
              <a:avLst/>
              <a:gdLst/>
              <a:ahLst/>
              <a:cxnLst/>
              <a:rect l="0" t="0" r="0" b="0"/>
              <a:pathLst>
                <a:path w="105285" h="200042">
                  <a:moveTo>
                    <a:pt x="0" y="0"/>
                  </a:moveTo>
                  <a:lnTo>
                    <a:pt x="15641" y="17981"/>
                  </a:lnTo>
                  <a:lnTo>
                    <a:pt x="39606" y="76693"/>
                  </a:lnTo>
                  <a:lnTo>
                    <a:pt x="60942" y="135729"/>
                  </a:lnTo>
                  <a:lnTo>
                    <a:pt x="76768" y="187208"/>
                  </a:lnTo>
                  <a:lnTo>
                    <a:pt x="81594" y="193826"/>
                  </a:lnTo>
                  <a:lnTo>
                    <a:pt x="87151" y="197067"/>
                  </a:lnTo>
                  <a:lnTo>
                    <a:pt x="105284" y="20004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7" name="Freeform 436"/>
            <p:cNvSpPr/>
            <p:nvPr/>
          </p:nvSpPr>
          <p:spPr>
            <a:xfrm>
              <a:off x="2442612" y="8378775"/>
              <a:ext cx="136871" cy="252686"/>
            </a:xfrm>
            <a:custGeom>
              <a:avLst/>
              <a:gdLst/>
              <a:ahLst/>
              <a:cxnLst/>
              <a:rect l="0" t="0" r="0" b="0"/>
              <a:pathLst>
                <a:path w="136871" h="252686">
                  <a:moveTo>
                    <a:pt x="136870" y="0"/>
                  </a:moveTo>
                  <a:lnTo>
                    <a:pt x="108189" y="53875"/>
                  </a:lnTo>
                  <a:lnTo>
                    <a:pt x="82256" y="111037"/>
                  </a:lnTo>
                  <a:lnTo>
                    <a:pt x="51920" y="167827"/>
                  </a:lnTo>
                  <a:lnTo>
                    <a:pt x="18622" y="225912"/>
                  </a:lnTo>
                  <a:lnTo>
                    <a:pt x="0" y="25268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8" name="Freeform 437"/>
            <p:cNvSpPr/>
            <p:nvPr/>
          </p:nvSpPr>
          <p:spPr>
            <a:xfrm>
              <a:off x="2632124" y="8402641"/>
              <a:ext cx="168457" cy="228294"/>
            </a:xfrm>
            <a:custGeom>
              <a:avLst/>
              <a:gdLst/>
              <a:ahLst/>
              <a:cxnLst/>
              <a:rect l="0" t="0" r="0" b="0"/>
              <a:pathLst>
                <a:path w="168457" h="228294">
                  <a:moveTo>
                    <a:pt x="0" y="81419"/>
                  </a:moveTo>
                  <a:lnTo>
                    <a:pt x="17981" y="105466"/>
                  </a:lnTo>
                  <a:lnTo>
                    <a:pt x="34898" y="119794"/>
                  </a:lnTo>
                  <a:lnTo>
                    <a:pt x="44323" y="123380"/>
                  </a:lnTo>
                  <a:lnTo>
                    <a:pt x="64153" y="124246"/>
                  </a:lnTo>
                  <a:lnTo>
                    <a:pt x="81545" y="117611"/>
                  </a:lnTo>
                  <a:lnTo>
                    <a:pt x="98244" y="104524"/>
                  </a:lnTo>
                  <a:lnTo>
                    <a:pt x="125036" y="72018"/>
                  </a:lnTo>
                  <a:lnTo>
                    <a:pt x="136680" y="50335"/>
                  </a:lnTo>
                  <a:lnTo>
                    <a:pt x="144223" y="12808"/>
                  </a:lnTo>
                  <a:lnTo>
                    <a:pt x="138263" y="5263"/>
                  </a:lnTo>
                  <a:lnTo>
                    <a:pt x="127271" y="1403"/>
                  </a:lnTo>
                  <a:lnTo>
                    <a:pt x="112923" y="0"/>
                  </a:lnTo>
                  <a:lnTo>
                    <a:pt x="84503" y="7798"/>
                  </a:lnTo>
                  <a:lnTo>
                    <a:pt x="58614" y="22963"/>
                  </a:lnTo>
                  <a:lnTo>
                    <a:pt x="32055" y="51231"/>
                  </a:lnTo>
                  <a:lnTo>
                    <a:pt x="8006" y="102661"/>
                  </a:lnTo>
                  <a:lnTo>
                    <a:pt x="2372" y="145295"/>
                  </a:lnTo>
                  <a:lnTo>
                    <a:pt x="11882" y="189383"/>
                  </a:lnTo>
                  <a:lnTo>
                    <a:pt x="26338" y="211682"/>
                  </a:lnTo>
                  <a:lnTo>
                    <a:pt x="35106" y="220904"/>
                  </a:lnTo>
                  <a:lnTo>
                    <a:pt x="46801" y="225882"/>
                  </a:lnTo>
                  <a:lnTo>
                    <a:pt x="75393" y="228293"/>
                  </a:lnTo>
                  <a:lnTo>
                    <a:pt x="104478" y="219227"/>
                  </a:lnTo>
                  <a:lnTo>
                    <a:pt x="160298" y="182498"/>
                  </a:lnTo>
                  <a:lnTo>
                    <a:pt x="168456" y="17617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9" name="Freeform 438"/>
            <p:cNvSpPr/>
            <p:nvPr/>
          </p:nvSpPr>
          <p:spPr>
            <a:xfrm>
              <a:off x="2895337" y="8375538"/>
              <a:ext cx="189514" cy="216039"/>
            </a:xfrm>
            <a:custGeom>
              <a:avLst/>
              <a:gdLst/>
              <a:ahLst/>
              <a:cxnLst/>
              <a:rect l="0" t="0" r="0" b="0"/>
              <a:pathLst>
                <a:path w="189514" h="216039">
                  <a:moveTo>
                    <a:pt x="0" y="24295"/>
                  </a:moveTo>
                  <a:lnTo>
                    <a:pt x="0" y="84679"/>
                  </a:lnTo>
                  <a:lnTo>
                    <a:pt x="0" y="139283"/>
                  </a:lnTo>
                  <a:lnTo>
                    <a:pt x="0" y="192506"/>
                  </a:lnTo>
                  <a:lnTo>
                    <a:pt x="0" y="216038"/>
                  </a:lnTo>
                  <a:lnTo>
                    <a:pt x="0" y="163438"/>
                  </a:lnTo>
                  <a:lnTo>
                    <a:pt x="11178" y="111666"/>
                  </a:lnTo>
                  <a:lnTo>
                    <a:pt x="28681" y="59750"/>
                  </a:lnTo>
                  <a:lnTo>
                    <a:pt x="48012" y="33501"/>
                  </a:lnTo>
                  <a:lnTo>
                    <a:pt x="75447" y="12074"/>
                  </a:lnTo>
                  <a:lnTo>
                    <a:pt x="95533" y="2096"/>
                  </a:lnTo>
                  <a:lnTo>
                    <a:pt x="116158" y="0"/>
                  </a:lnTo>
                  <a:lnTo>
                    <a:pt x="135854" y="4138"/>
                  </a:lnTo>
                  <a:lnTo>
                    <a:pt x="167562" y="25859"/>
                  </a:lnTo>
                  <a:lnTo>
                    <a:pt x="179757" y="37859"/>
                  </a:lnTo>
                  <a:lnTo>
                    <a:pt x="189513" y="5588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0" name="Freeform 439"/>
            <p:cNvSpPr/>
            <p:nvPr/>
          </p:nvSpPr>
          <p:spPr>
            <a:xfrm>
              <a:off x="3369334" y="8231377"/>
              <a:ext cx="31372" cy="368498"/>
            </a:xfrm>
            <a:custGeom>
              <a:avLst/>
              <a:gdLst/>
              <a:ahLst/>
              <a:cxnLst/>
              <a:rect l="0" t="0" r="0" b="0"/>
              <a:pathLst>
                <a:path w="31372" h="368498">
                  <a:moveTo>
                    <a:pt x="31371" y="0"/>
                  </a:moveTo>
                  <a:lnTo>
                    <a:pt x="19918" y="55170"/>
                  </a:lnTo>
                  <a:lnTo>
                    <a:pt x="13160" y="113443"/>
                  </a:lnTo>
                  <a:lnTo>
                    <a:pt x="8037" y="164635"/>
                  </a:lnTo>
                  <a:lnTo>
                    <a:pt x="2230" y="212557"/>
                  </a:lnTo>
                  <a:lnTo>
                    <a:pt x="510" y="266921"/>
                  </a:lnTo>
                  <a:lnTo>
                    <a:pt x="0" y="321243"/>
                  </a:lnTo>
                  <a:lnTo>
                    <a:pt x="1050" y="347495"/>
                  </a:lnTo>
                  <a:lnTo>
                    <a:pt x="10314" y="36849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1" name="Freeform 440"/>
            <p:cNvSpPr/>
            <p:nvPr/>
          </p:nvSpPr>
          <p:spPr>
            <a:xfrm>
              <a:off x="3327005" y="8203215"/>
              <a:ext cx="252131" cy="417717"/>
            </a:xfrm>
            <a:custGeom>
              <a:avLst/>
              <a:gdLst/>
              <a:ahLst/>
              <a:cxnLst/>
              <a:rect l="0" t="0" r="0" b="0"/>
              <a:pathLst>
                <a:path w="252131" h="417717">
                  <a:moveTo>
                    <a:pt x="0" y="49219"/>
                  </a:moveTo>
                  <a:lnTo>
                    <a:pt x="5590" y="32451"/>
                  </a:lnTo>
                  <a:lnTo>
                    <a:pt x="13085" y="26342"/>
                  </a:lnTo>
                  <a:lnTo>
                    <a:pt x="67143" y="8132"/>
                  </a:lnTo>
                  <a:lnTo>
                    <a:pt x="120110" y="0"/>
                  </a:lnTo>
                  <a:lnTo>
                    <a:pt x="170899" y="710"/>
                  </a:lnTo>
                  <a:lnTo>
                    <a:pt x="197618" y="7772"/>
                  </a:lnTo>
                  <a:lnTo>
                    <a:pt x="225091" y="22609"/>
                  </a:lnTo>
                  <a:lnTo>
                    <a:pt x="243540" y="40902"/>
                  </a:lnTo>
                  <a:lnTo>
                    <a:pt x="250098" y="50693"/>
                  </a:lnTo>
                  <a:lnTo>
                    <a:pt x="252130" y="63070"/>
                  </a:lnTo>
                  <a:lnTo>
                    <a:pt x="248148" y="92420"/>
                  </a:lnTo>
                  <a:lnTo>
                    <a:pt x="235460" y="115603"/>
                  </a:lnTo>
                  <a:lnTo>
                    <a:pt x="177129" y="171623"/>
                  </a:lnTo>
                  <a:lnTo>
                    <a:pt x="135334" y="198873"/>
                  </a:lnTo>
                  <a:lnTo>
                    <a:pt x="110062" y="208539"/>
                  </a:lnTo>
                  <a:lnTo>
                    <a:pt x="86351" y="210495"/>
                  </a:lnTo>
                  <a:lnTo>
                    <a:pt x="75115" y="209378"/>
                  </a:lnTo>
                  <a:lnTo>
                    <a:pt x="69964" y="206295"/>
                  </a:lnTo>
                  <a:lnTo>
                    <a:pt x="68870" y="201900"/>
                  </a:lnTo>
                  <a:lnTo>
                    <a:pt x="70480" y="196630"/>
                  </a:lnTo>
                  <a:lnTo>
                    <a:pt x="76232" y="193116"/>
                  </a:lnTo>
                  <a:lnTo>
                    <a:pt x="95102" y="189212"/>
                  </a:lnTo>
                  <a:lnTo>
                    <a:pt x="132034" y="198193"/>
                  </a:lnTo>
                  <a:lnTo>
                    <a:pt x="161434" y="215672"/>
                  </a:lnTo>
                  <a:lnTo>
                    <a:pt x="184963" y="241259"/>
                  </a:lnTo>
                  <a:lnTo>
                    <a:pt x="205469" y="282515"/>
                  </a:lnTo>
                  <a:lnTo>
                    <a:pt x="224399" y="342620"/>
                  </a:lnTo>
                  <a:lnTo>
                    <a:pt x="222342" y="403783"/>
                  </a:lnTo>
                  <a:lnTo>
                    <a:pt x="221099" y="41771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2" name="Freeform 441"/>
            <p:cNvSpPr/>
            <p:nvPr/>
          </p:nvSpPr>
          <p:spPr>
            <a:xfrm>
              <a:off x="3621803" y="8350616"/>
              <a:ext cx="189514" cy="232201"/>
            </a:xfrm>
            <a:custGeom>
              <a:avLst/>
              <a:gdLst/>
              <a:ahLst/>
              <a:cxnLst/>
              <a:rect l="0" t="0" r="0" b="0"/>
              <a:pathLst>
                <a:path w="189514" h="232201">
                  <a:moveTo>
                    <a:pt x="0" y="38688"/>
                  </a:moveTo>
                  <a:lnTo>
                    <a:pt x="14654" y="82651"/>
                  </a:lnTo>
                  <a:lnTo>
                    <a:pt x="27570" y="99562"/>
                  </a:lnTo>
                  <a:lnTo>
                    <a:pt x="35928" y="107347"/>
                  </a:lnTo>
                  <a:lnTo>
                    <a:pt x="47349" y="111367"/>
                  </a:lnTo>
                  <a:lnTo>
                    <a:pt x="75636" y="112714"/>
                  </a:lnTo>
                  <a:lnTo>
                    <a:pt x="101466" y="103174"/>
                  </a:lnTo>
                  <a:lnTo>
                    <a:pt x="122305" y="87236"/>
                  </a:lnTo>
                  <a:lnTo>
                    <a:pt x="135466" y="68454"/>
                  </a:lnTo>
                  <a:lnTo>
                    <a:pt x="143864" y="32560"/>
                  </a:lnTo>
                  <a:lnTo>
                    <a:pt x="141533" y="21735"/>
                  </a:lnTo>
                  <a:lnTo>
                    <a:pt x="129584" y="3467"/>
                  </a:lnTo>
                  <a:lnTo>
                    <a:pt x="120315" y="0"/>
                  </a:lnTo>
                  <a:lnTo>
                    <a:pt x="97537" y="2387"/>
                  </a:lnTo>
                  <a:lnTo>
                    <a:pt x="69584" y="16883"/>
                  </a:lnTo>
                  <a:lnTo>
                    <a:pt x="46484" y="35997"/>
                  </a:lnTo>
                  <a:lnTo>
                    <a:pt x="30411" y="62067"/>
                  </a:lnTo>
                  <a:lnTo>
                    <a:pt x="15669" y="111893"/>
                  </a:lnTo>
                  <a:lnTo>
                    <a:pt x="14664" y="170609"/>
                  </a:lnTo>
                  <a:lnTo>
                    <a:pt x="16795" y="182787"/>
                  </a:lnTo>
                  <a:lnTo>
                    <a:pt x="28521" y="205677"/>
                  </a:lnTo>
                  <a:lnTo>
                    <a:pt x="36562" y="216694"/>
                  </a:lnTo>
                  <a:lnTo>
                    <a:pt x="47771" y="224039"/>
                  </a:lnTo>
                  <a:lnTo>
                    <a:pt x="75824" y="232200"/>
                  </a:lnTo>
                  <a:lnTo>
                    <a:pt x="98430" y="229589"/>
                  </a:lnTo>
                  <a:lnTo>
                    <a:pt x="124311" y="214964"/>
                  </a:lnTo>
                  <a:lnTo>
                    <a:pt x="154017" y="189062"/>
                  </a:lnTo>
                  <a:lnTo>
                    <a:pt x="189513" y="13344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3" name="Freeform 442"/>
            <p:cNvSpPr/>
            <p:nvPr/>
          </p:nvSpPr>
          <p:spPr>
            <a:xfrm>
              <a:off x="3864404" y="8210320"/>
              <a:ext cx="164672" cy="317778"/>
            </a:xfrm>
            <a:custGeom>
              <a:avLst/>
              <a:gdLst/>
              <a:ahLst/>
              <a:cxnLst/>
              <a:rect l="0" t="0" r="0" b="0"/>
              <a:pathLst>
                <a:path w="164672" h="317778">
                  <a:moveTo>
                    <a:pt x="20612" y="0"/>
                  </a:moveTo>
                  <a:lnTo>
                    <a:pt x="12278" y="52050"/>
                  </a:lnTo>
                  <a:lnTo>
                    <a:pt x="10733" y="101990"/>
                  </a:lnTo>
                  <a:lnTo>
                    <a:pt x="4623" y="160786"/>
                  </a:lnTo>
                  <a:lnTo>
                    <a:pt x="1057" y="220125"/>
                  </a:lnTo>
                  <a:lnTo>
                    <a:pt x="0" y="278392"/>
                  </a:lnTo>
                  <a:lnTo>
                    <a:pt x="1021" y="285030"/>
                  </a:lnTo>
                  <a:lnTo>
                    <a:pt x="2872" y="283607"/>
                  </a:lnTo>
                  <a:lnTo>
                    <a:pt x="19879" y="223871"/>
                  </a:lnTo>
                  <a:lnTo>
                    <a:pt x="35494" y="191135"/>
                  </a:lnTo>
                  <a:lnTo>
                    <a:pt x="57252" y="166447"/>
                  </a:lnTo>
                  <a:lnTo>
                    <a:pt x="69605" y="156588"/>
                  </a:lnTo>
                  <a:lnTo>
                    <a:pt x="92689" y="148753"/>
                  </a:lnTo>
                  <a:lnTo>
                    <a:pt x="103758" y="148302"/>
                  </a:lnTo>
                  <a:lnTo>
                    <a:pt x="125416" y="154039"/>
                  </a:lnTo>
                  <a:lnTo>
                    <a:pt x="136105" y="158844"/>
                  </a:lnTo>
                  <a:lnTo>
                    <a:pt x="151101" y="176663"/>
                  </a:lnTo>
                  <a:lnTo>
                    <a:pt x="160495" y="200179"/>
                  </a:lnTo>
                  <a:lnTo>
                    <a:pt x="164671" y="226229"/>
                  </a:lnTo>
                  <a:lnTo>
                    <a:pt x="160287" y="247165"/>
                  </a:lnTo>
                  <a:lnTo>
                    <a:pt x="132820" y="290849"/>
                  </a:lnTo>
                  <a:lnTo>
                    <a:pt x="110646" y="307861"/>
                  </a:lnTo>
                  <a:lnTo>
                    <a:pt x="98182" y="314035"/>
                  </a:lnTo>
                  <a:lnTo>
                    <a:pt x="71855" y="317777"/>
                  </a:lnTo>
                  <a:lnTo>
                    <a:pt x="46896" y="314369"/>
                  </a:lnTo>
                  <a:lnTo>
                    <a:pt x="10083" y="29479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4" name="Freeform 443"/>
            <p:cNvSpPr/>
            <p:nvPr/>
          </p:nvSpPr>
          <p:spPr>
            <a:xfrm>
              <a:off x="4085057" y="8311225"/>
              <a:ext cx="128266" cy="216193"/>
            </a:xfrm>
            <a:custGeom>
              <a:avLst/>
              <a:gdLst/>
              <a:ahLst/>
              <a:cxnLst/>
              <a:rect l="0" t="0" r="0" b="0"/>
              <a:pathLst>
                <a:path w="128266" h="216193">
                  <a:moveTo>
                    <a:pt x="0" y="99136"/>
                  </a:moveTo>
                  <a:lnTo>
                    <a:pt x="58617" y="108201"/>
                  </a:lnTo>
                  <a:lnTo>
                    <a:pt x="79084" y="102775"/>
                  </a:lnTo>
                  <a:lnTo>
                    <a:pt x="95980" y="91395"/>
                  </a:lnTo>
                  <a:lnTo>
                    <a:pt x="117476" y="65257"/>
                  </a:lnTo>
                  <a:lnTo>
                    <a:pt x="127471" y="45474"/>
                  </a:lnTo>
                  <a:lnTo>
                    <a:pt x="128265" y="35286"/>
                  </a:lnTo>
                  <a:lnTo>
                    <a:pt x="122907" y="14606"/>
                  </a:lnTo>
                  <a:lnTo>
                    <a:pt x="115863" y="7687"/>
                  </a:lnTo>
                  <a:lnTo>
                    <a:pt x="95559" y="0"/>
                  </a:lnTo>
                  <a:lnTo>
                    <a:pt x="85933" y="290"/>
                  </a:lnTo>
                  <a:lnTo>
                    <a:pt x="68998" y="6852"/>
                  </a:lnTo>
                  <a:lnTo>
                    <a:pt x="40721" y="34878"/>
                  </a:lnTo>
                  <a:lnTo>
                    <a:pt x="16536" y="77864"/>
                  </a:lnTo>
                  <a:lnTo>
                    <a:pt x="5419" y="113111"/>
                  </a:lnTo>
                  <a:lnTo>
                    <a:pt x="2776" y="162938"/>
                  </a:lnTo>
                  <a:lnTo>
                    <a:pt x="6303" y="189494"/>
                  </a:lnTo>
                  <a:lnTo>
                    <a:pt x="11221" y="199149"/>
                  </a:lnTo>
                  <a:lnTo>
                    <a:pt x="26044" y="212997"/>
                  </a:lnTo>
                  <a:lnTo>
                    <a:pt x="34911" y="215988"/>
                  </a:lnTo>
                  <a:lnTo>
                    <a:pt x="54120" y="216192"/>
                  </a:lnTo>
                  <a:lnTo>
                    <a:pt x="90255" y="198550"/>
                  </a:lnTo>
                  <a:lnTo>
                    <a:pt x="126342" y="17283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5" name="Freeform 444"/>
            <p:cNvSpPr/>
            <p:nvPr/>
          </p:nvSpPr>
          <p:spPr>
            <a:xfrm>
              <a:off x="4337741" y="8189263"/>
              <a:ext cx="21058" cy="326384"/>
            </a:xfrm>
            <a:custGeom>
              <a:avLst/>
              <a:gdLst/>
              <a:ahLst/>
              <a:cxnLst/>
              <a:rect l="0" t="0" r="0" b="0"/>
              <a:pathLst>
                <a:path w="21058" h="326384">
                  <a:moveTo>
                    <a:pt x="21057" y="0"/>
                  </a:moveTo>
                  <a:lnTo>
                    <a:pt x="17938" y="55169"/>
                  </a:lnTo>
                  <a:lnTo>
                    <a:pt x="13821" y="98219"/>
                  </a:lnTo>
                  <a:lnTo>
                    <a:pt x="11992" y="148547"/>
                  </a:lnTo>
                  <a:lnTo>
                    <a:pt x="5373" y="207141"/>
                  </a:lnTo>
                  <a:lnTo>
                    <a:pt x="1592" y="265316"/>
                  </a:lnTo>
                  <a:lnTo>
                    <a:pt x="0" y="32638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6" name="Freeform 445"/>
            <p:cNvSpPr/>
            <p:nvPr/>
          </p:nvSpPr>
          <p:spPr>
            <a:xfrm>
              <a:off x="4468860" y="8168206"/>
              <a:ext cx="26810" cy="336913"/>
            </a:xfrm>
            <a:custGeom>
              <a:avLst/>
              <a:gdLst/>
              <a:ahLst/>
              <a:cxnLst/>
              <a:rect l="0" t="0" r="0" b="0"/>
              <a:pathLst>
                <a:path w="26810" h="336913">
                  <a:moveTo>
                    <a:pt x="26809" y="0"/>
                  </a:moveTo>
                  <a:lnTo>
                    <a:pt x="23689" y="42692"/>
                  </a:lnTo>
                  <a:lnTo>
                    <a:pt x="18475" y="86349"/>
                  </a:lnTo>
                  <a:lnTo>
                    <a:pt x="13811" y="141788"/>
                  </a:lnTo>
                  <a:lnTo>
                    <a:pt x="8140" y="194090"/>
                  </a:lnTo>
                  <a:lnTo>
                    <a:pt x="3340" y="244681"/>
                  </a:lnTo>
                  <a:lnTo>
                    <a:pt x="0" y="271354"/>
                  </a:lnTo>
                  <a:lnTo>
                    <a:pt x="4269" y="317247"/>
                  </a:lnTo>
                  <a:lnTo>
                    <a:pt x="5752" y="33691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7" name="Freeform 446"/>
            <p:cNvSpPr/>
            <p:nvPr/>
          </p:nvSpPr>
          <p:spPr>
            <a:xfrm>
              <a:off x="4600954" y="8305076"/>
              <a:ext cx="8334" cy="210571"/>
            </a:xfrm>
            <a:custGeom>
              <a:avLst/>
              <a:gdLst/>
              <a:ahLst/>
              <a:cxnLst/>
              <a:rect l="0" t="0" r="0" b="0"/>
              <a:pathLst>
                <a:path w="8334" h="210571">
                  <a:moveTo>
                    <a:pt x="0" y="0"/>
                  </a:moveTo>
                  <a:lnTo>
                    <a:pt x="8333" y="37478"/>
                  </a:lnTo>
                  <a:lnTo>
                    <a:pt x="4505" y="100080"/>
                  </a:lnTo>
                  <a:lnTo>
                    <a:pt x="890" y="162055"/>
                  </a:lnTo>
                  <a:lnTo>
                    <a:pt x="0" y="21057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8" name="Freeform 447"/>
            <p:cNvSpPr/>
            <p:nvPr/>
          </p:nvSpPr>
          <p:spPr>
            <a:xfrm>
              <a:off x="4718664" y="8294548"/>
              <a:ext cx="109640" cy="221033"/>
            </a:xfrm>
            <a:custGeom>
              <a:avLst/>
              <a:gdLst/>
              <a:ahLst/>
              <a:cxnLst/>
              <a:rect l="0" t="0" r="0" b="0"/>
              <a:pathLst>
                <a:path w="109640" h="221033">
                  <a:moveTo>
                    <a:pt x="19160" y="42114"/>
                  </a:moveTo>
                  <a:lnTo>
                    <a:pt x="4506" y="102844"/>
                  </a:lnTo>
                  <a:lnTo>
                    <a:pt x="0" y="154734"/>
                  </a:lnTo>
                  <a:lnTo>
                    <a:pt x="5186" y="183414"/>
                  </a:lnTo>
                  <a:lnTo>
                    <a:pt x="9844" y="195976"/>
                  </a:lnTo>
                  <a:lnTo>
                    <a:pt x="24378" y="213053"/>
                  </a:lnTo>
                  <a:lnTo>
                    <a:pt x="33167" y="219244"/>
                  </a:lnTo>
                  <a:lnTo>
                    <a:pt x="42536" y="221032"/>
                  </a:lnTo>
                  <a:lnTo>
                    <a:pt x="62305" y="216780"/>
                  </a:lnTo>
                  <a:lnTo>
                    <a:pt x="79669" y="200851"/>
                  </a:lnTo>
                  <a:lnTo>
                    <a:pt x="99480" y="165577"/>
                  </a:lnTo>
                  <a:lnTo>
                    <a:pt x="109639" y="122368"/>
                  </a:lnTo>
                  <a:lnTo>
                    <a:pt x="109530" y="78761"/>
                  </a:lnTo>
                  <a:lnTo>
                    <a:pt x="107483" y="66546"/>
                  </a:lnTo>
                  <a:lnTo>
                    <a:pt x="95849" y="43614"/>
                  </a:lnTo>
                  <a:lnTo>
                    <a:pt x="78980" y="24063"/>
                  </a:lnTo>
                  <a:lnTo>
                    <a:pt x="50922" y="7650"/>
                  </a:lnTo>
                  <a:lnTo>
                    <a:pt x="1916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9" name="Freeform 448"/>
            <p:cNvSpPr/>
            <p:nvPr/>
          </p:nvSpPr>
          <p:spPr>
            <a:xfrm>
              <a:off x="4948394" y="8210320"/>
              <a:ext cx="299711" cy="305377"/>
            </a:xfrm>
            <a:custGeom>
              <a:avLst/>
              <a:gdLst/>
              <a:ahLst/>
              <a:cxnLst/>
              <a:rect l="0" t="0" r="0" b="0"/>
              <a:pathLst>
                <a:path w="299711" h="305377">
                  <a:moveTo>
                    <a:pt x="0" y="305326"/>
                  </a:moveTo>
                  <a:lnTo>
                    <a:pt x="5589" y="243234"/>
                  </a:lnTo>
                  <a:lnTo>
                    <a:pt x="17958" y="185783"/>
                  </a:lnTo>
                  <a:lnTo>
                    <a:pt x="29367" y="150584"/>
                  </a:lnTo>
                  <a:lnTo>
                    <a:pt x="40738" y="132827"/>
                  </a:lnTo>
                  <a:lnTo>
                    <a:pt x="49386" y="129495"/>
                  </a:lnTo>
                  <a:lnTo>
                    <a:pt x="71472" y="132033"/>
                  </a:lnTo>
                  <a:lnTo>
                    <a:pt x="90647" y="147199"/>
                  </a:lnTo>
                  <a:lnTo>
                    <a:pt x="111476" y="178925"/>
                  </a:lnTo>
                  <a:lnTo>
                    <a:pt x="139609" y="239031"/>
                  </a:lnTo>
                  <a:lnTo>
                    <a:pt x="181901" y="290140"/>
                  </a:lnTo>
                  <a:lnTo>
                    <a:pt x="206407" y="303646"/>
                  </a:lnTo>
                  <a:lnTo>
                    <a:pt x="217153" y="305376"/>
                  </a:lnTo>
                  <a:lnTo>
                    <a:pt x="235333" y="301060"/>
                  </a:lnTo>
                  <a:lnTo>
                    <a:pt x="251211" y="285103"/>
                  </a:lnTo>
                  <a:lnTo>
                    <a:pt x="258721" y="274297"/>
                  </a:lnTo>
                  <a:lnTo>
                    <a:pt x="274880" y="219963"/>
                  </a:lnTo>
                  <a:lnTo>
                    <a:pt x="289651" y="160693"/>
                  </a:lnTo>
                  <a:lnTo>
                    <a:pt x="296901" y="102018"/>
                  </a:lnTo>
                  <a:lnTo>
                    <a:pt x="299710" y="54794"/>
                  </a:lnTo>
                  <a:lnTo>
                    <a:pt x="294798"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0" name="Freeform 449"/>
            <p:cNvSpPr/>
            <p:nvPr/>
          </p:nvSpPr>
          <p:spPr>
            <a:xfrm>
              <a:off x="4643067" y="8220849"/>
              <a:ext cx="12701" cy="12701"/>
            </a:xfrm>
            <a:custGeom>
              <a:avLst/>
              <a:gdLst/>
              <a:ahLst/>
              <a:cxnLst/>
              <a:rect l="0" t="0" r="0" b="0"/>
              <a:pathLst>
                <a:path w="12701" h="12701">
                  <a:moveTo>
                    <a:pt x="0" y="0"/>
                  </a:moveTo>
                  <a:lnTo>
                    <a:pt x="12700" y="127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74" name="Group 473"/>
          <p:cNvGrpSpPr/>
          <p:nvPr/>
        </p:nvGrpSpPr>
        <p:grpSpPr>
          <a:xfrm>
            <a:off x="5443233" y="7473325"/>
            <a:ext cx="4622012" cy="947566"/>
            <a:chOff x="5443233" y="7473325"/>
            <a:chExt cx="4622012" cy="947566"/>
          </a:xfrm>
        </p:grpSpPr>
        <p:sp>
          <p:nvSpPr>
            <p:cNvPr id="452" name="Freeform 451"/>
            <p:cNvSpPr/>
            <p:nvPr/>
          </p:nvSpPr>
          <p:spPr>
            <a:xfrm>
              <a:off x="5443233" y="7950714"/>
              <a:ext cx="687159" cy="322777"/>
            </a:xfrm>
            <a:custGeom>
              <a:avLst/>
              <a:gdLst/>
              <a:ahLst/>
              <a:cxnLst/>
              <a:rect l="0" t="0" r="0" b="0"/>
              <a:pathLst>
                <a:path w="687159" h="322777">
                  <a:moveTo>
                    <a:pt x="0" y="122736"/>
                  </a:moveTo>
                  <a:lnTo>
                    <a:pt x="63451" y="140694"/>
                  </a:lnTo>
                  <a:lnTo>
                    <a:pt x="110957" y="150933"/>
                  </a:lnTo>
                  <a:lnTo>
                    <a:pt x="173173" y="164874"/>
                  </a:lnTo>
                  <a:lnTo>
                    <a:pt x="218207" y="172265"/>
                  </a:lnTo>
                  <a:lnTo>
                    <a:pt x="269765" y="174455"/>
                  </a:lnTo>
                  <a:lnTo>
                    <a:pt x="329108" y="175195"/>
                  </a:lnTo>
                  <a:lnTo>
                    <a:pt x="391647" y="167020"/>
                  </a:lnTo>
                  <a:lnTo>
                    <a:pt x="446121" y="159689"/>
                  </a:lnTo>
                  <a:lnTo>
                    <a:pt x="504711" y="155911"/>
                  </a:lnTo>
                  <a:lnTo>
                    <a:pt x="565420" y="147399"/>
                  </a:lnTo>
                  <a:lnTo>
                    <a:pt x="621259" y="144504"/>
                  </a:lnTo>
                  <a:lnTo>
                    <a:pt x="635271" y="144267"/>
                  </a:lnTo>
                  <a:lnTo>
                    <a:pt x="642273" y="140599"/>
                  </a:lnTo>
                  <a:lnTo>
                    <a:pt x="644602" y="134644"/>
                  </a:lnTo>
                  <a:lnTo>
                    <a:pt x="643814" y="127165"/>
                  </a:lnTo>
                  <a:lnTo>
                    <a:pt x="636700" y="112616"/>
                  </a:lnTo>
                  <a:lnTo>
                    <a:pt x="587192" y="57508"/>
                  </a:lnTo>
                  <a:lnTo>
                    <a:pt x="540868" y="1802"/>
                  </a:lnTo>
                  <a:lnTo>
                    <a:pt x="537224" y="0"/>
                  </a:lnTo>
                  <a:lnTo>
                    <a:pt x="535964" y="2308"/>
                  </a:lnTo>
                  <a:lnTo>
                    <a:pt x="536294" y="7355"/>
                  </a:lnTo>
                  <a:lnTo>
                    <a:pt x="540023" y="11890"/>
                  </a:lnTo>
                  <a:lnTo>
                    <a:pt x="592037" y="36808"/>
                  </a:lnTo>
                  <a:lnTo>
                    <a:pt x="646707" y="71837"/>
                  </a:lnTo>
                  <a:lnTo>
                    <a:pt x="666062" y="91925"/>
                  </a:lnTo>
                  <a:lnTo>
                    <a:pt x="684522" y="128554"/>
                  </a:lnTo>
                  <a:lnTo>
                    <a:pt x="687158" y="155348"/>
                  </a:lnTo>
                  <a:lnTo>
                    <a:pt x="683260" y="180514"/>
                  </a:lnTo>
                  <a:lnTo>
                    <a:pt x="673729" y="199498"/>
                  </a:lnTo>
                  <a:lnTo>
                    <a:pt x="625838" y="254285"/>
                  </a:lnTo>
                  <a:lnTo>
                    <a:pt x="566842" y="290953"/>
                  </a:lnTo>
                  <a:lnTo>
                    <a:pt x="507701" y="316680"/>
                  </a:lnTo>
                  <a:lnTo>
                    <a:pt x="473783" y="32277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3" name="Freeform 452"/>
            <p:cNvSpPr/>
            <p:nvPr/>
          </p:nvSpPr>
          <p:spPr>
            <a:xfrm>
              <a:off x="6327627" y="7778652"/>
              <a:ext cx="52644" cy="210570"/>
            </a:xfrm>
            <a:custGeom>
              <a:avLst/>
              <a:gdLst/>
              <a:ahLst/>
              <a:cxnLst/>
              <a:rect l="0" t="0" r="0" b="0"/>
              <a:pathLst>
                <a:path w="52644" h="210570">
                  <a:moveTo>
                    <a:pt x="52643" y="0"/>
                  </a:moveTo>
                  <a:lnTo>
                    <a:pt x="52643" y="57264"/>
                  </a:lnTo>
                  <a:lnTo>
                    <a:pt x="52643" y="109773"/>
                  </a:lnTo>
                  <a:lnTo>
                    <a:pt x="49523" y="160426"/>
                  </a:lnTo>
                  <a:lnTo>
                    <a:pt x="43067" y="184774"/>
                  </a:lnTo>
                  <a:lnTo>
                    <a:pt x="32399" y="203394"/>
                  </a:lnTo>
                  <a:lnTo>
                    <a:pt x="26279" y="208126"/>
                  </a:lnTo>
                  <a:lnTo>
                    <a:pt x="19859" y="210110"/>
                  </a:lnTo>
                  <a:lnTo>
                    <a:pt x="0" y="21056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4" name="Freeform 453"/>
            <p:cNvSpPr/>
            <p:nvPr/>
          </p:nvSpPr>
          <p:spPr>
            <a:xfrm>
              <a:off x="6253928" y="7806802"/>
              <a:ext cx="382133" cy="172269"/>
            </a:xfrm>
            <a:custGeom>
              <a:avLst/>
              <a:gdLst/>
              <a:ahLst/>
              <a:cxnLst/>
              <a:rect l="0" t="0" r="0" b="0"/>
              <a:pathLst>
                <a:path w="382133" h="172269">
                  <a:moveTo>
                    <a:pt x="0" y="45549"/>
                  </a:moveTo>
                  <a:lnTo>
                    <a:pt x="11178" y="34371"/>
                  </a:lnTo>
                  <a:lnTo>
                    <a:pt x="73217" y="10705"/>
                  </a:lnTo>
                  <a:lnTo>
                    <a:pt x="105142" y="0"/>
                  </a:lnTo>
                  <a:lnTo>
                    <a:pt x="148006" y="597"/>
                  </a:lnTo>
                  <a:lnTo>
                    <a:pt x="192162" y="13773"/>
                  </a:lnTo>
                  <a:lnTo>
                    <a:pt x="214476" y="29086"/>
                  </a:lnTo>
                  <a:lnTo>
                    <a:pt x="231023" y="48761"/>
                  </a:lnTo>
                  <a:lnTo>
                    <a:pt x="245746" y="86145"/>
                  </a:lnTo>
                  <a:lnTo>
                    <a:pt x="257359" y="149016"/>
                  </a:lnTo>
                  <a:lnTo>
                    <a:pt x="262820" y="157811"/>
                  </a:lnTo>
                  <a:lnTo>
                    <a:pt x="278245" y="170702"/>
                  </a:lnTo>
                  <a:lnTo>
                    <a:pt x="287273" y="172268"/>
                  </a:lnTo>
                  <a:lnTo>
                    <a:pt x="306661" y="167769"/>
                  </a:lnTo>
                  <a:lnTo>
                    <a:pt x="355024" y="130968"/>
                  </a:lnTo>
                  <a:lnTo>
                    <a:pt x="369528" y="115098"/>
                  </a:lnTo>
                  <a:lnTo>
                    <a:pt x="379874" y="96347"/>
                  </a:lnTo>
                  <a:lnTo>
                    <a:pt x="382132" y="76314"/>
                  </a:lnTo>
                  <a:lnTo>
                    <a:pt x="381096" y="66059"/>
                  </a:lnTo>
                  <a:lnTo>
                    <a:pt x="376897" y="58053"/>
                  </a:lnTo>
                  <a:lnTo>
                    <a:pt x="362872" y="46037"/>
                  </a:lnTo>
                  <a:lnTo>
                    <a:pt x="341821" y="39916"/>
                  </a:lnTo>
                  <a:lnTo>
                    <a:pt x="318036" y="38366"/>
                  </a:lnTo>
                  <a:lnTo>
                    <a:pt x="257910" y="49961"/>
                  </a:lnTo>
                  <a:lnTo>
                    <a:pt x="231627" y="5607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5" name="Freeform 454"/>
            <p:cNvSpPr/>
            <p:nvPr/>
          </p:nvSpPr>
          <p:spPr>
            <a:xfrm>
              <a:off x="6845074" y="7779059"/>
              <a:ext cx="181617" cy="288948"/>
            </a:xfrm>
            <a:custGeom>
              <a:avLst/>
              <a:gdLst/>
              <a:ahLst/>
              <a:cxnLst/>
              <a:rect l="0" t="0" r="0" b="0"/>
              <a:pathLst>
                <a:path w="181617" h="288948">
                  <a:moveTo>
                    <a:pt x="30035" y="62763"/>
                  </a:moveTo>
                  <a:lnTo>
                    <a:pt x="38369" y="100241"/>
                  </a:lnTo>
                  <a:lnTo>
                    <a:pt x="40131" y="162843"/>
                  </a:lnTo>
                  <a:lnTo>
                    <a:pt x="39308" y="224818"/>
                  </a:lnTo>
                  <a:lnTo>
                    <a:pt x="25898" y="283019"/>
                  </a:lnTo>
                  <a:lnTo>
                    <a:pt x="21428" y="287980"/>
                  </a:lnTo>
                  <a:lnTo>
                    <a:pt x="16108" y="288947"/>
                  </a:lnTo>
                  <a:lnTo>
                    <a:pt x="10222" y="287252"/>
                  </a:lnTo>
                  <a:lnTo>
                    <a:pt x="6298" y="279103"/>
                  </a:lnTo>
                  <a:lnTo>
                    <a:pt x="0" y="221831"/>
                  </a:lnTo>
                  <a:lnTo>
                    <a:pt x="2028" y="182034"/>
                  </a:lnTo>
                  <a:lnTo>
                    <a:pt x="16468" y="126390"/>
                  </a:lnTo>
                  <a:lnTo>
                    <a:pt x="39196" y="73352"/>
                  </a:lnTo>
                  <a:lnTo>
                    <a:pt x="75128" y="25124"/>
                  </a:lnTo>
                  <a:lnTo>
                    <a:pt x="99599" y="6650"/>
                  </a:lnTo>
                  <a:lnTo>
                    <a:pt x="122953" y="0"/>
                  </a:lnTo>
                  <a:lnTo>
                    <a:pt x="145032" y="2113"/>
                  </a:lnTo>
                  <a:lnTo>
                    <a:pt x="166542" y="10852"/>
                  </a:lnTo>
                  <a:lnTo>
                    <a:pt x="173682" y="18797"/>
                  </a:lnTo>
                  <a:lnTo>
                    <a:pt x="181616" y="40103"/>
                  </a:lnTo>
                  <a:lnTo>
                    <a:pt x="178903" y="68290"/>
                  </a:lnTo>
                  <a:lnTo>
                    <a:pt x="168728" y="97975"/>
                  </a:lnTo>
                  <a:lnTo>
                    <a:pt x="152507" y="122866"/>
                  </a:lnTo>
                  <a:lnTo>
                    <a:pt x="118056" y="151021"/>
                  </a:lnTo>
                  <a:lnTo>
                    <a:pt x="94892" y="157361"/>
                  </a:lnTo>
                  <a:lnTo>
                    <a:pt x="61621" y="15752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6" name="Freeform 455"/>
            <p:cNvSpPr/>
            <p:nvPr/>
          </p:nvSpPr>
          <p:spPr>
            <a:xfrm>
              <a:off x="7117265" y="7738325"/>
              <a:ext cx="302451" cy="176739"/>
            </a:xfrm>
            <a:custGeom>
              <a:avLst/>
              <a:gdLst/>
              <a:ahLst/>
              <a:cxnLst/>
              <a:rect l="0" t="0" r="0" b="0"/>
              <a:pathLst>
                <a:path w="302451" h="176739">
                  <a:moveTo>
                    <a:pt x="0" y="82441"/>
                  </a:moveTo>
                  <a:lnTo>
                    <a:pt x="14654" y="131992"/>
                  </a:lnTo>
                  <a:lnTo>
                    <a:pt x="13726" y="168398"/>
                  </a:lnTo>
                  <a:lnTo>
                    <a:pt x="28664" y="108540"/>
                  </a:lnTo>
                  <a:lnTo>
                    <a:pt x="41118" y="73406"/>
                  </a:lnTo>
                  <a:lnTo>
                    <a:pt x="56879" y="51519"/>
                  </a:lnTo>
                  <a:lnTo>
                    <a:pt x="68335" y="45448"/>
                  </a:lnTo>
                  <a:lnTo>
                    <a:pt x="96661" y="41823"/>
                  </a:lnTo>
                  <a:lnTo>
                    <a:pt x="122509" y="47231"/>
                  </a:lnTo>
                  <a:lnTo>
                    <a:pt x="134316" y="51948"/>
                  </a:lnTo>
                  <a:lnTo>
                    <a:pt x="153673" y="69668"/>
                  </a:lnTo>
                  <a:lnTo>
                    <a:pt x="180842" y="99713"/>
                  </a:lnTo>
                  <a:lnTo>
                    <a:pt x="221465" y="130826"/>
                  </a:lnTo>
                  <a:lnTo>
                    <a:pt x="231871" y="133415"/>
                  </a:lnTo>
                  <a:lnTo>
                    <a:pt x="252792" y="130052"/>
                  </a:lnTo>
                  <a:lnTo>
                    <a:pt x="278712" y="115005"/>
                  </a:lnTo>
                  <a:lnTo>
                    <a:pt x="290768" y="96133"/>
                  </a:lnTo>
                  <a:lnTo>
                    <a:pt x="298856" y="72149"/>
                  </a:lnTo>
                  <a:lnTo>
                    <a:pt x="302450" y="45891"/>
                  </a:lnTo>
                  <a:lnTo>
                    <a:pt x="297809" y="21742"/>
                  </a:lnTo>
                  <a:lnTo>
                    <a:pt x="293296" y="10390"/>
                  </a:lnTo>
                  <a:lnTo>
                    <a:pt x="285607" y="3991"/>
                  </a:lnTo>
                  <a:lnTo>
                    <a:pt x="275802" y="895"/>
                  </a:lnTo>
                  <a:lnTo>
                    <a:pt x="264587" y="0"/>
                  </a:lnTo>
                  <a:lnTo>
                    <a:pt x="242766" y="8366"/>
                  </a:lnTo>
                  <a:lnTo>
                    <a:pt x="232034" y="15509"/>
                  </a:lnTo>
                  <a:lnTo>
                    <a:pt x="205751" y="53511"/>
                  </a:lnTo>
                  <a:lnTo>
                    <a:pt x="194324" y="96226"/>
                  </a:lnTo>
                  <a:lnTo>
                    <a:pt x="196527" y="138518"/>
                  </a:lnTo>
                  <a:lnTo>
                    <a:pt x="207838" y="160396"/>
                  </a:lnTo>
                  <a:lnTo>
                    <a:pt x="215768" y="169506"/>
                  </a:lnTo>
                  <a:lnTo>
                    <a:pt x="224564" y="174409"/>
                  </a:lnTo>
                  <a:lnTo>
                    <a:pt x="243695" y="176738"/>
                  </a:lnTo>
                  <a:lnTo>
                    <a:pt x="260777" y="170753"/>
                  </a:lnTo>
                  <a:lnTo>
                    <a:pt x="284269" y="1561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7" name="Freeform 456"/>
            <p:cNvSpPr/>
            <p:nvPr/>
          </p:nvSpPr>
          <p:spPr>
            <a:xfrm>
              <a:off x="7538404" y="7704952"/>
              <a:ext cx="157929" cy="194602"/>
            </a:xfrm>
            <a:custGeom>
              <a:avLst/>
              <a:gdLst/>
              <a:ahLst/>
              <a:cxnLst/>
              <a:rect l="0" t="0" r="0" b="0"/>
              <a:pathLst>
                <a:path w="157929" h="194602">
                  <a:moveTo>
                    <a:pt x="0" y="52643"/>
                  </a:moveTo>
                  <a:lnTo>
                    <a:pt x="11453" y="101573"/>
                  </a:lnTo>
                  <a:lnTo>
                    <a:pt x="24749" y="155115"/>
                  </a:lnTo>
                  <a:lnTo>
                    <a:pt x="35149" y="188679"/>
                  </a:lnTo>
                  <a:lnTo>
                    <a:pt x="40981" y="193636"/>
                  </a:lnTo>
                  <a:lnTo>
                    <a:pt x="48378" y="194601"/>
                  </a:lnTo>
                  <a:lnTo>
                    <a:pt x="56818" y="192905"/>
                  </a:lnTo>
                  <a:lnTo>
                    <a:pt x="72436" y="175423"/>
                  </a:lnTo>
                  <a:lnTo>
                    <a:pt x="101527" y="116540"/>
                  </a:lnTo>
                  <a:lnTo>
                    <a:pt x="125386" y="54125"/>
                  </a:lnTo>
                  <a:lnTo>
                    <a:pt x="134106" y="33414"/>
                  </a:lnTo>
                  <a:lnTo>
                    <a:pt x="157928"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8" name="Freeform 457"/>
            <p:cNvSpPr/>
            <p:nvPr/>
          </p:nvSpPr>
          <p:spPr>
            <a:xfrm>
              <a:off x="7759503" y="7733144"/>
              <a:ext cx="157929" cy="182541"/>
            </a:xfrm>
            <a:custGeom>
              <a:avLst/>
              <a:gdLst/>
              <a:ahLst/>
              <a:cxnLst/>
              <a:rect l="0" t="0" r="0" b="0"/>
              <a:pathLst>
                <a:path w="157929" h="182541">
                  <a:moveTo>
                    <a:pt x="0" y="108678"/>
                  </a:moveTo>
                  <a:lnTo>
                    <a:pt x="22357" y="108678"/>
                  </a:lnTo>
                  <a:lnTo>
                    <a:pt x="53028" y="97501"/>
                  </a:lnTo>
                  <a:lnTo>
                    <a:pt x="78753" y="73781"/>
                  </a:lnTo>
                  <a:lnTo>
                    <a:pt x="101193" y="44526"/>
                  </a:lnTo>
                  <a:lnTo>
                    <a:pt x="109315" y="20895"/>
                  </a:lnTo>
                  <a:lnTo>
                    <a:pt x="111481" y="8042"/>
                  </a:lnTo>
                  <a:lnTo>
                    <a:pt x="107076" y="1813"/>
                  </a:lnTo>
                  <a:lnTo>
                    <a:pt x="98290" y="0"/>
                  </a:lnTo>
                  <a:lnTo>
                    <a:pt x="86583" y="1131"/>
                  </a:lnTo>
                  <a:lnTo>
                    <a:pt x="64218" y="14866"/>
                  </a:lnTo>
                  <a:lnTo>
                    <a:pt x="26853" y="50634"/>
                  </a:lnTo>
                  <a:lnTo>
                    <a:pt x="9776" y="89790"/>
                  </a:lnTo>
                  <a:lnTo>
                    <a:pt x="2897" y="132848"/>
                  </a:lnTo>
                  <a:lnTo>
                    <a:pt x="7527" y="154905"/>
                  </a:lnTo>
                  <a:lnTo>
                    <a:pt x="12037" y="164062"/>
                  </a:lnTo>
                  <a:lnTo>
                    <a:pt x="29526" y="177358"/>
                  </a:lnTo>
                  <a:lnTo>
                    <a:pt x="40741" y="182540"/>
                  </a:lnTo>
                  <a:lnTo>
                    <a:pt x="52897" y="182486"/>
                  </a:lnTo>
                  <a:lnTo>
                    <a:pt x="106029" y="160302"/>
                  </a:lnTo>
                  <a:lnTo>
                    <a:pt x="157928" y="12973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9" name="Freeform 458"/>
            <p:cNvSpPr/>
            <p:nvPr/>
          </p:nvSpPr>
          <p:spPr>
            <a:xfrm>
              <a:off x="7981035" y="7713239"/>
              <a:ext cx="221582" cy="181227"/>
            </a:xfrm>
            <a:custGeom>
              <a:avLst/>
              <a:gdLst/>
              <a:ahLst/>
              <a:cxnLst/>
              <a:rect l="0" t="0" r="0" b="0"/>
              <a:pathLst>
                <a:path w="221582" h="181227">
                  <a:moveTo>
                    <a:pt x="10095" y="2242"/>
                  </a:moveTo>
                  <a:lnTo>
                    <a:pt x="6975" y="51172"/>
                  </a:lnTo>
                  <a:lnTo>
                    <a:pt x="1761" y="99018"/>
                  </a:lnTo>
                  <a:lnTo>
                    <a:pt x="0" y="161998"/>
                  </a:lnTo>
                  <a:lnTo>
                    <a:pt x="2195" y="167237"/>
                  </a:lnTo>
                  <a:lnTo>
                    <a:pt x="5998" y="166051"/>
                  </a:lnTo>
                  <a:lnTo>
                    <a:pt x="28913" y="130526"/>
                  </a:lnTo>
                  <a:lnTo>
                    <a:pt x="54571" y="73078"/>
                  </a:lnTo>
                  <a:lnTo>
                    <a:pt x="77086" y="36098"/>
                  </a:lnTo>
                  <a:lnTo>
                    <a:pt x="96021" y="16119"/>
                  </a:lnTo>
                  <a:lnTo>
                    <a:pt x="116134" y="3340"/>
                  </a:lnTo>
                  <a:lnTo>
                    <a:pt x="136773" y="0"/>
                  </a:lnTo>
                  <a:lnTo>
                    <a:pt x="147189" y="748"/>
                  </a:lnTo>
                  <a:lnTo>
                    <a:pt x="168122" y="10937"/>
                  </a:lnTo>
                  <a:lnTo>
                    <a:pt x="178617" y="18567"/>
                  </a:lnTo>
                  <a:lnTo>
                    <a:pt x="204567" y="57252"/>
                  </a:lnTo>
                  <a:lnTo>
                    <a:pt x="221484" y="100169"/>
                  </a:lnTo>
                  <a:lnTo>
                    <a:pt x="221581" y="161294"/>
                  </a:lnTo>
                  <a:lnTo>
                    <a:pt x="220665" y="18122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0" name="Freeform 459"/>
            <p:cNvSpPr/>
            <p:nvPr/>
          </p:nvSpPr>
          <p:spPr>
            <a:xfrm>
              <a:off x="8328042" y="7568081"/>
              <a:ext cx="20624" cy="326385"/>
            </a:xfrm>
            <a:custGeom>
              <a:avLst/>
              <a:gdLst/>
              <a:ahLst/>
              <a:cxnLst/>
              <a:rect l="0" t="0" r="0" b="0"/>
              <a:pathLst>
                <a:path w="20624" h="326385">
                  <a:moveTo>
                    <a:pt x="10528" y="0"/>
                  </a:moveTo>
                  <a:lnTo>
                    <a:pt x="18862" y="48932"/>
                  </a:lnTo>
                  <a:lnTo>
                    <a:pt x="20623" y="108061"/>
                  </a:lnTo>
                  <a:lnTo>
                    <a:pt x="12666" y="170555"/>
                  </a:lnTo>
                  <a:lnTo>
                    <a:pt x="8041" y="217431"/>
                  </a:lnTo>
                  <a:lnTo>
                    <a:pt x="2383" y="269534"/>
                  </a:lnTo>
                  <a:lnTo>
                    <a:pt x="0" y="32638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1" name="Freeform 460"/>
            <p:cNvSpPr/>
            <p:nvPr/>
          </p:nvSpPr>
          <p:spPr>
            <a:xfrm>
              <a:off x="8275400" y="7673367"/>
              <a:ext cx="147399" cy="73700"/>
            </a:xfrm>
            <a:custGeom>
              <a:avLst/>
              <a:gdLst/>
              <a:ahLst/>
              <a:cxnLst/>
              <a:rect l="0" t="0" r="0" b="0"/>
              <a:pathLst>
                <a:path w="147399" h="73700">
                  <a:moveTo>
                    <a:pt x="147398" y="0"/>
                  </a:moveTo>
                  <a:lnTo>
                    <a:pt x="125042" y="0"/>
                  </a:lnTo>
                  <a:lnTo>
                    <a:pt x="94371" y="11178"/>
                  </a:lnTo>
                  <a:lnTo>
                    <a:pt x="36848" y="42661"/>
                  </a:lnTo>
                  <a:lnTo>
                    <a:pt x="0" y="7369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2" name="Freeform 461"/>
            <p:cNvSpPr/>
            <p:nvPr/>
          </p:nvSpPr>
          <p:spPr>
            <a:xfrm>
              <a:off x="8598461" y="7547025"/>
              <a:ext cx="192836" cy="296855"/>
            </a:xfrm>
            <a:custGeom>
              <a:avLst/>
              <a:gdLst/>
              <a:ahLst/>
              <a:cxnLst/>
              <a:rect l="0" t="0" r="0" b="0"/>
              <a:pathLst>
                <a:path w="192836" h="296855">
                  <a:moveTo>
                    <a:pt x="192835" y="0"/>
                  </a:moveTo>
                  <a:lnTo>
                    <a:pt x="131725" y="25193"/>
                  </a:lnTo>
                  <a:lnTo>
                    <a:pt x="91077" y="44664"/>
                  </a:lnTo>
                  <a:lnTo>
                    <a:pt x="67537" y="67046"/>
                  </a:lnTo>
                  <a:lnTo>
                    <a:pt x="27590" y="118348"/>
                  </a:lnTo>
                  <a:lnTo>
                    <a:pt x="3603" y="179207"/>
                  </a:lnTo>
                  <a:lnTo>
                    <a:pt x="0" y="189661"/>
                  </a:lnTo>
                  <a:lnTo>
                    <a:pt x="518" y="232320"/>
                  </a:lnTo>
                  <a:lnTo>
                    <a:pt x="11434" y="258840"/>
                  </a:lnTo>
                  <a:lnTo>
                    <a:pt x="19259" y="270826"/>
                  </a:lnTo>
                  <a:lnTo>
                    <a:pt x="40431" y="287263"/>
                  </a:lnTo>
                  <a:lnTo>
                    <a:pt x="52627" y="293284"/>
                  </a:lnTo>
                  <a:lnTo>
                    <a:pt x="78657" y="296854"/>
                  </a:lnTo>
                  <a:lnTo>
                    <a:pt x="92150" y="296168"/>
                  </a:lnTo>
                  <a:lnTo>
                    <a:pt x="133497" y="278436"/>
                  </a:lnTo>
                  <a:lnTo>
                    <a:pt x="171777" y="25268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3" name="Freeform 462"/>
            <p:cNvSpPr/>
            <p:nvPr/>
          </p:nvSpPr>
          <p:spPr>
            <a:xfrm>
              <a:off x="8849761" y="7557553"/>
              <a:ext cx="144089" cy="315856"/>
            </a:xfrm>
            <a:custGeom>
              <a:avLst/>
              <a:gdLst/>
              <a:ahLst/>
              <a:cxnLst/>
              <a:rect l="0" t="0" r="0" b="0"/>
              <a:pathLst>
                <a:path w="144089" h="315856">
                  <a:moveTo>
                    <a:pt x="57348" y="0"/>
                  </a:moveTo>
                  <a:lnTo>
                    <a:pt x="42694" y="53027"/>
                  </a:lnTo>
                  <a:lnTo>
                    <a:pt x="34015" y="113669"/>
                  </a:lnTo>
                  <a:lnTo>
                    <a:pt x="21804" y="168682"/>
                  </a:lnTo>
                  <a:lnTo>
                    <a:pt x="8126" y="221403"/>
                  </a:lnTo>
                  <a:lnTo>
                    <a:pt x="0" y="257194"/>
                  </a:lnTo>
                  <a:lnTo>
                    <a:pt x="15781" y="199279"/>
                  </a:lnTo>
                  <a:lnTo>
                    <a:pt x="23666" y="179815"/>
                  </a:lnTo>
                  <a:lnTo>
                    <a:pt x="54487" y="140952"/>
                  </a:lnTo>
                  <a:lnTo>
                    <a:pt x="80677" y="119492"/>
                  </a:lnTo>
                  <a:lnTo>
                    <a:pt x="90448" y="115926"/>
                  </a:lnTo>
                  <a:lnTo>
                    <a:pt x="110663" y="115083"/>
                  </a:lnTo>
                  <a:lnTo>
                    <a:pt x="118628" y="118837"/>
                  </a:lnTo>
                  <a:lnTo>
                    <a:pt x="130597" y="132365"/>
                  </a:lnTo>
                  <a:lnTo>
                    <a:pt x="143912" y="159712"/>
                  </a:lnTo>
                  <a:lnTo>
                    <a:pt x="144088" y="206810"/>
                  </a:lnTo>
                  <a:lnTo>
                    <a:pt x="136731" y="265218"/>
                  </a:lnTo>
                  <a:lnTo>
                    <a:pt x="136694" y="290620"/>
                  </a:lnTo>
                  <a:lnTo>
                    <a:pt x="141576" y="31585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4" name="Freeform 463"/>
            <p:cNvSpPr/>
            <p:nvPr/>
          </p:nvSpPr>
          <p:spPr>
            <a:xfrm>
              <a:off x="9117679" y="7683895"/>
              <a:ext cx="21058" cy="189514"/>
            </a:xfrm>
            <a:custGeom>
              <a:avLst/>
              <a:gdLst/>
              <a:ahLst/>
              <a:cxnLst/>
              <a:rect l="0" t="0" r="0" b="0"/>
              <a:pathLst>
                <a:path w="21058" h="189514">
                  <a:moveTo>
                    <a:pt x="21057" y="0"/>
                  </a:moveTo>
                  <a:lnTo>
                    <a:pt x="12724" y="52051"/>
                  </a:lnTo>
                  <a:lnTo>
                    <a:pt x="5373" y="111538"/>
                  </a:lnTo>
                  <a:lnTo>
                    <a:pt x="708" y="169987"/>
                  </a:lnTo>
                  <a:lnTo>
                    <a:pt x="0" y="18951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5" name="Freeform 464"/>
            <p:cNvSpPr/>
            <p:nvPr/>
          </p:nvSpPr>
          <p:spPr>
            <a:xfrm>
              <a:off x="9259988" y="7661684"/>
              <a:ext cx="152490" cy="211725"/>
            </a:xfrm>
            <a:custGeom>
              <a:avLst/>
              <a:gdLst/>
              <a:ahLst/>
              <a:cxnLst/>
              <a:rect l="0" t="0" r="0" b="0"/>
              <a:pathLst>
                <a:path w="152490" h="211725">
                  <a:moveTo>
                    <a:pt x="15619" y="11683"/>
                  </a:moveTo>
                  <a:lnTo>
                    <a:pt x="15619" y="60614"/>
                  </a:lnTo>
                  <a:lnTo>
                    <a:pt x="10029" y="114155"/>
                  </a:lnTo>
                  <a:lnTo>
                    <a:pt x="0" y="151507"/>
                  </a:lnTo>
                  <a:lnTo>
                    <a:pt x="19477" y="94793"/>
                  </a:lnTo>
                  <a:lnTo>
                    <a:pt x="48876" y="40275"/>
                  </a:lnTo>
                  <a:lnTo>
                    <a:pt x="63934" y="20101"/>
                  </a:lnTo>
                  <a:lnTo>
                    <a:pt x="91156" y="1179"/>
                  </a:lnTo>
                  <a:lnTo>
                    <a:pt x="99902" y="0"/>
                  </a:lnTo>
                  <a:lnTo>
                    <a:pt x="115858" y="4931"/>
                  </a:lnTo>
                  <a:lnTo>
                    <a:pt x="127630" y="21160"/>
                  </a:lnTo>
                  <a:lnTo>
                    <a:pt x="144719" y="64117"/>
                  </a:lnTo>
                  <a:lnTo>
                    <a:pt x="150187" y="112617"/>
                  </a:lnTo>
                  <a:lnTo>
                    <a:pt x="151807" y="165851"/>
                  </a:lnTo>
                  <a:lnTo>
                    <a:pt x="152489" y="21172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6" name="Freeform 465"/>
            <p:cNvSpPr/>
            <p:nvPr/>
          </p:nvSpPr>
          <p:spPr>
            <a:xfrm>
              <a:off x="9514474" y="7641781"/>
              <a:ext cx="203331" cy="210571"/>
            </a:xfrm>
            <a:custGeom>
              <a:avLst/>
              <a:gdLst/>
              <a:ahLst/>
              <a:cxnLst/>
              <a:rect l="0" t="0" r="0" b="0"/>
              <a:pathLst>
                <a:path w="203331" h="210571">
                  <a:moveTo>
                    <a:pt x="119102" y="0"/>
                  </a:moveTo>
                  <a:lnTo>
                    <a:pt x="96745" y="0"/>
                  </a:lnTo>
                  <a:lnTo>
                    <a:pt x="66074" y="11178"/>
                  </a:lnTo>
                  <a:lnTo>
                    <a:pt x="40348" y="29308"/>
                  </a:lnTo>
                  <a:lnTo>
                    <a:pt x="11865" y="72037"/>
                  </a:lnTo>
                  <a:lnTo>
                    <a:pt x="2030" y="94017"/>
                  </a:lnTo>
                  <a:lnTo>
                    <a:pt x="0" y="118604"/>
                  </a:lnTo>
                  <a:lnTo>
                    <a:pt x="1096" y="131712"/>
                  </a:lnTo>
                  <a:lnTo>
                    <a:pt x="7676" y="140451"/>
                  </a:lnTo>
                  <a:lnTo>
                    <a:pt x="30584" y="150160"/>
                  </a:lnTo>
                  <a:lnTo>
                    <a:pt x="42543" y="149240"/>
                  </a:lnTo>
                  <a:lnTo>
                    <a:pt x="65188" y="138858"/>
                  </a:lnTo>
                  <a:lnTo>
                    <a:pt x="97668" y="107694"/>
                  </a:lnTo>
                  <a:lnTo>
                    <a:pt x="130509" y="48005"/>
                  </a:lnTo>
                  <a:lnTo>
                    <a:pt x="140939" y="18606"/>
                  </a:lnTo>
                  <a:lnTo>
                    <a:pt x="144188" y="14744"/>
                  </a:lnTo>
                  <a:lnTo>
                    <a:pt x="146354" y="18018"/>
                  </a:lnTo>
                  <a:lnTo>
                    <a:pt x="149831" y="70890"/>
                  </a:lnTo>
                  <a:lnTo>
                    <a:pt x="156023" y="123040"/>
                  </a:lnTo>
                  <a:lnTo>
                    <a:pt x="170856" y="164358"/>
                  </a:lnTo>
                  <a:lnTo>
                    <a:pt x="203330" y="21057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7" name="Freeform 466"/>
            <p:cNvSpPr/>
            <p:nvPr/>
          </p:nvSpPr>
          <p:spPr>
            <a:xfrm>
              <a:off x="9265078" y="7473325"/>
              <a:ext cx="12701" cy="12701"/>
            </a:xfrm>
            <a:custGeom>
              <a:avLst/>
              <a:gdLst/>
              <a:ahLst/>
              <a:cxnLst/>
              <a:rect l="0" t="0" r="0" b="0"/>
              <a:pathLst>
                <a:path w="12701" h="12701">
                  <a:moveTo>
                    <a:pt x="0" y="0"/>
                  </a:moveTo>
                  <a:lnTo>
                    <a:pt x="12700" y="127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8" name="Freeform 467"/>
            <p:cNvSpPr/>
            <p:nvPr/>
          </p:nvSpPr>
          <p:spPr>
            <a:xfrm>
              <a:off x="9528290" y="7581301"/>
              <a:ext cx="231628" cy="248542"/>
            </a:xfrm>
            <a:custGeom>
              <a:avLst/>
              <a:gdLst/>
              <a:ahLst/>
              <a:cxnLst/>
              <a:rect l="0" t="0" r="0" b="0"/>
              <a:pathLst>
                <a:path w="231628" h="248542">
                  <a:moveTo>
                    <a:pt x="0" y="92066"/>
                  </a:moveTo>
                  <a:lnTo>
                    <a:pt x="11179" y="108833"/>
                  </a:lnTo>
                  <a:lnTo>
                    <a:pt x="26026" y="120185"/>
                  </a:lnTo>
                  <a:lnTo>
                    <a:pt x="34898" y="124850"/>
                  </a:lnTo>
                  <a:lnTo>
                    <a:pt x="57235" y="126914"/>
                  </a:lnTo>
                  <a:lnTo>
                    <a:pt x="104113" y="118707"/>
                  </a:lnTo>
                  <a:lnTo>
                    <a:pt x="130934" y="103599"/>
                  </a:lnTo>
                  <a:lnTo>
                    <a:pt x="176470" y="59226"/>
                  </a:lnTo>
                  <a:lnTo>
                    <a:pt x="184327" y="49115"/>
                  </a:lnTo>
                  <a:lnTo>
                    <a:pt x="193058" y="25404"/>
                  </a:lnTo>
                  <a:lnTo>
                    <a:pt x="195385" y="12529"/>
                  </a:lnTo>
                  <a:lnTo>
                    <a:pt x="192259" y="5117"/>
                  </a:lnTo>
                  <a:lnTo>
                    <a:pt x="185495" y="1345"/>
                  </a:lnTo>
                  <a:lnTo>
                    <a:pt x="176305" y="0"/>
                  </a:lnTo>
                  <a:lnTo>
                    <a:pt x="159857" y="4744"/>
                  </a:lnTo>
                  <a:lnTo>
                    <a:pt x="104531" y="43196"/>
                  </a:lnTo>
                  <a:lnTo>
                    <a:pt x="46196" y="104279"/>
                  </a:lnTo>
                  <a:lnTo>
                    <a:pt x="18938" y="158578"/>
                  </a:lnTo>
                  <a:lnTo>
                    <a:pt x="9587" y="183627"/>
                  </a:lnTo>
                  <a:lnTo>
                    <a:pt x="9330" y="206459"/>
                  </a:lnTo>
                  <a:lnTo>
                    <a:pt x="19354" y="225185"/>
                  </a:lnTo>
                  <a:lnTo>
                    <a:pt x="26941" y="233455"/>
                  </a:lnTo>
                  <a:lnTo>
                    <a:pt x="47849" y="242642"/>
                  </a:lnTo>
                  <a:lnTo>
                    <a:pt x="104988" y="248541"/>
                  </a:lnTo>
                  <a:lnTo>
                    <a:pt x="155370" y="243974"/>
                  </a:lnTo>
                  <a:lnTo>
                    <a:pt x="218350" y="231725"/>
                  </a:lnTo>
                  <a:lnTo>
                    <a:pt x="231627" y="22893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9" name="Freeform 468"/>
            <p:cNvSpPr/>
            <p:nvPr/>
          </p:nvSpPr>
          <p:spPr>
            <a:xfrm>
              <a:off x="9812560" y="7594078"/>
              <a:ext cx="116079" cy="224587"/>
            </a:xfrm>
            <a:custGeom>
              <a:avLst/>
              <a:gdLst/>
              <a:ahLst/>
              <a:cxnLst/>
              <a:rect l="0" t="0" r="0" b="0"/>
              <a:pathLst>
                <a:path w="116079" h="224587">
                  <a:moveTo>
                    <a:pt x="115814" y="5589"/>
                  </a:moveTo>
                  <a:lnTo>
                    <a:pt x="99046" y="0"/>
                  </a:lnTo>
                  <a:lnTo>
                    <a:pt x="81455" y="375"/>
                  </a:lnTo>
                  <a:lnTo>
                    <a:pt x="48702" y="10283"/>
                  </a:lnTo>
                  <a:lnTo>
                    <a:pt x="15600" y="28037"/>
                  </a:lnTo>
                  <a:lnTo>
                    <a:pt x="6890" y="34592"/>
                  </a:lnTo>
                  <a:lnTo>
                    <a:pt x="2254" y="42471"/>
                  </a:lnTo>
                  <a:lnTo>
                    <a:pt x="222" y="60586"/>
                  </a:lnTo>
                  <a:lnTo>
                    <a:pt x="5997" y="69160"/>
                  </a:lnTo>
                  <a:lnTo>
                    <a:pt x="65758" y="114110"/>
                  </a:lnTo>
                  <a:lnTo>
                    <a:pt x="102677" y="145525"/>
                  </a:lnTo>
                  <a:lnTo>
                    <a:pt x="110565" y="155031"/>
                  </a:lnTo>
                  <a:lnTo>
                    <a:pt x="114654" y="164879"/>
                  </a:lnTo>
                  <a:lnTo>
                    <a:pt x="116078" y="185179"/>
                  </a:lnTo>
                  <a:lnTo>
                    <a:pt x="109692" y="202780"/>
                  </a:lnTo>
                  <a:lnTo>
                    <a:pt x="104713" y="210749"/>
                  </a:lnTo>
                  <a:lnTo>
                    <a:pt x="96715" y="216062"/>
                  </a:lnTo>
                  <a:lnTo>
                    <a:pt x="63102" y="223540"/>
                  </a:lnTo>
                  <a:lnTo>
                    <a:pt x="27015" y="224586"/>
                  </a:lnTo>
                  <a:lnTo>
                    <a:pt x="0" y="21615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0" name="Freeform 469"/>
            <p:cNvSpPr/>
            <p:nvPr/>
          </p:nvSpPr>
          <p:spPr>
            <a:xfrm>
              <a:off x="9983371" y="7602255"/>
              <a:ext cx="81874" cy="229040"/>
            </a:xfrm>
            <a:custGeom>
              <a:avLst/>
              <a:gdLst/>
              <a:ahLst/>
              <a:cxnLst/>
              <a:rect l="0" t="0" r="0" b="0"/>
              <a:pathLst>
                <a:path w="81874" h="229040">
                  <a:moveTo>
                    <a:pt x="8173" y="60583"/>
                  </a:moveTo>
                  <a:lnTo>
                    <a:pt x="50865" y="57464"/>
                  </a:lnTo>
                  <a:lnTo>
                    <a:pt x="61201" y="54994"/>
                  </a:lnTo>
                  <a:lnTo>
                    <a:pt x="66922" y="48668"/>
                  </a:lnTo>
                  <a:lnTo>
                    <a:pt x="69566" y="39772"/>
                  </a:lnTo>
                  <a:lnTo>
                    <a:pt x="70159" y="29161"/>
                  </a:lnTo>
                  <a:lnTo>
                    <a:pt x="64578" y="11133"/>
                  </a:lnTo>
                  <a:lnTo>
                    <a:pt x="59814" y="3050"/>
                  </a:lnTo>
                  <a:lnTo>
                    <a:pt x="53130" y="0"/>
                  </a:lnTo>
                  <a:lnTo>
                    <a:pt x="45163" y="308"/>
                  </a:lnTo>
                  <a:lnTo>
                    <a:pt x="36343" y="2852"/>
                  </a:lnTo>
                  <a:lnTo>
                    <a:pt x="29293" y="8058"/>
                  </a:lnTo>
                  <a:lnTo>
                    <a:pt x="18339" y="23200"/>
                  </a:lnTo>
                  <a:lnTo>
                    <a:pt x="5596" y="51456"/>
                  </a:lnTo>
                  <a:lnTo>
                    <a:pt x="0" y="93233"/>
                  </a:lnTo>
                  <a:lnTo>
                    <a:pt x="3932" y="137067"/>
                  </a:lnTo>
                  <a:lnTo>
                    <a:pt x="24146" y="185395"/>
                  </a:lnTo>
                  <a:lnTo>
                    <a:pt x="37110" y="207302"/>
                  </a:lnTo>
                  <a:lnTo>
                    <a:pt x="45011" y="214548"/>
                  </a:lnTo>
                  <a:lnTo>
                    <a:pt x="81873" y="22903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1" name="Freeform 470"/>
            <p:cNvSpPr/>
            <p:nvPr/>
          </p:nvSpPr>
          <p:spPr>
            <a:xfrm>
              <a:off x="6190757" y="8078389"/>
              <a:ext cx="147400" cy="342502"/>
            </a:xfrm>
            <a:custGeom>
              <a:avLst/>
              <a:gdLst/>
              <a:ahLst/>
              <a:cxnLst/>
              <a:rect l="0" t="0" r="0" b="0"/>
              <a:pathLst>
                <a:path w="147400" h="342502">
                  <a:moveTo>
                    <a:pt x="147399" y="5589"/>
                  </a:moveTo>
                  <a:lnTo>
                    <a:pt x="125042" y="0"/>
                  </a:lnTo>
                  <a:lnTo>
                    <a:pt x="116117" y="693"/>
                  </a:lnTo>
                  <a:lnTo>
                    <a:pt x="99960" y="7703"/>
                  </a:lnTo>
                  <a:lnTo>
                    <a:pt x="77710" y="30391"/>
                  </a:lnTo>
                  <a:lnTo>
                    <a:pt x="49793" y="90146"/>
                  </a:lnTo>
                  <a:lnTo>
                    <a:pt x="35225" y="136675"/>
                  </a:lnTo>
                  <a:lnTo>
                    <a:pt x="25775" y="195988"/>
                  </a:lnTo>
                  <a:lnTo>
                    <a:pt x="22455" y="256196"/>
                  </a:lnTo>
                  <a:lnTo>
                    <a:pt x="19131" y="302372"/>
                  </a:lnTo>
                  <a:lnTo>
                    <a:pt x="0" y="34250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2" name="Freeform 471"/>
            <p:cNvSpPr/>
            <p:nvPr/>
          </p:nvSpPr>
          <p:spPr>
            <a:xfrm>
              <a:off x="6106529" y="8181647"/>
              <a:ext cx="497741" cy="203380"/>
            </a:xfrm>
            <a:custGeom>
              <a:avLst/>
              <a:gdLst/>
              <a:ahLst/>
              <a:cxnLst/>
              <a:rect l="0" t="0" r="0" b="0"/>
              <a:pathLst>
                <a:path w="497741" h="203380">
                  <a:moveTo>
                    <a:pt x="0" y="133958"/>
                  </a:moveTo>
                  <a:lnTo>
                    <a:pt x="11178" y="117191"/>
                  </a:lnTo>
                  <a:lnTo>
                    <a:pt x="40486" y="95585"/>
                  </a:lnTo>
                  <a:lnTo>
                    <a:pt x="98378" y="68493"/>
                  </a:lnTo>
                  <a:lnTo>
                    <a:pt x="152273" y="50663"/>
                  </a:lnTo>
                  <a:lnTo>
                    <a:pt x="182320" y="45466"/>
                  </a:lnTo>
                  <a:lnTo>
                    <a:pt x="207373" y="47055"/>
                  </a:lnTo>
                  <a:lnTo>
                    <a:pt x="241208" y="60116"/>
                  </a:lnTo>
                  <a:lnTo>
                    <a:pt x="256552" y="81642"/>
                  </a:lnTo>
                  <a:lnTo>
                    <a:pt x="266101" y="111876"/>
                  </a:lnTo>
                  <a:lnTo>
                    <a:pt x="270307" y="166019"/>
                  </a:lnTo>
                  <a:lnTo>
                    <a:pt x="265834" y="203379"/>
                  </a:lnTo>
                  <a:lnTo>
                    <a:pt x="264960" y="202465"/>
                  </a:lnTo>
                  <a:lnTo>
                    <a:pt x="264377" y="197177"/>
                  </a:lnTo>
                  <a:lnTo>
                    <a:pt x="288659" y="147832"/>
                  </a:lnTo>
                  <a:lnTo>
                    <a:pt x="327250" y="98050"/>
                  </a:lnTo>
                  <a:lnTo>
                    <a:pt x="337490" y="88962"/>
                  </a:lnTo>
                  <a:lnTo>
                    <a:pt x="347825" y="85244"/>
                  </a:lnTo>
                  <a:lnTo>
                    <a:pt x="358226" y="85104"/>
                  </a:lnTo>
                  <a:lnTo>
                    <a:pt x="368668" y="87351"/>
                  </a:lnTo>
                  <a:lnTo>
                    <a:pt x="376800" y="92358"/>
                  </a:lnTo>
                  <a:lnTo>
                    <a:pt x="388955" y="107280"/>
                  </a:lnTo>
                  <a:lnTo>
                    <a:pt x="410284" y="169450"/>
                  </a:lnTo>
                  <a:lnTo>
                    <a:pt x="416243" y="172827"/>
                  </a:lnTo>
                  <a:lnTo>
                    <a:pt x="422554" y="172739"/>
                  </a:lnTo>
                  <a:lnTo>
                    <a:pt x="429102" y="170341"/>
                  </a:lnTo>
                  <a:lnTo>
                    <a:pt x="470356" y="127592"/>
                  </a:lnTo>
                  <a:lnTo>
                    <a:pt x="489960" y="74945"/>
                  </a:lnTo>
                  <a:lnTo>
                    <a:pt x="497740" y="46509"/>
                  </a:lnTo>
                  <a:lnTo>
                    <a:pt x="495738" y="21392"/>
                  </a:lnTo>
                  <a:lnTo>
                    <a:pt x="491929" y="9781"/>
                  </a:lnTo>
                  <a:lnTo>
                    <a:pt x="484711" y="3211"/>
                  </a:lnTo>
                  <a:lnTo>
                    <a:pt x="475218" y="0"/>
                  </a:lnTo>
                  <a:lnTo>
                    <a:pt x="439502" y="1070"/>
                  </a:lnTo>
                  <a:lnTo>
                    <a:pt x="415263" y="7046"/>
                  </a:lnTo>
                  <a:lnTo>
                    <a:pt x="357969" y="3920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3" name="Freeform 472"/>
            <p:cNvSpPr/>
            <p:nvPr/>
          </p:nvSpPr>
          <p:spPr>
            <a:xfrm>
              <a:off x="6645251" y="8179105"/>
              <a:ext cx="258592" cy="210200"/>
            </a:xfrm>
            <a:custGeom>
              <a:avLst/>
              <a:gdLst/>
              <a:ahLst/>
              <a:cxnLst/>
              <a:rect l="0" t="0" r="0" b="0"/>
              <a:pathLst>
                <a:path w="258592" h="210200">
                  <a:moveTo>
                    <a:pt x="8760" y="20686"/>
                  </a:moveTo>
                  <a:lnTo>
                    <a:pt x="11879" y="69617"/>
                  </a:lnTo>
                  <a:lnTo>
                    <a:pt x="14825" y="98586"/>
                  </a:lnTo>
                  <a:lnTo>
                    <a:pt x="4200" y="156723"/>
                  </a:lnTo>
                  <a:lnTo>
                    <a:pt x="2211" y="159341"/>
                  </a:lnTo>
                  <a:lnTo>
                    <a:pt x="884" y="156406"/>
                  </a:lnTo>
                  <a:lnTo>
                    <a:pt x="0" y="149770"/>
                  </a:lnTo>
                  <a:lnTo>
                    <a:pt x="9933" y="112486"/>
                  </a:lnTo>
                  <a:lnTo>
                    <a:pt x="34251" y="65465"/>
                  </a:lnTo>
                  <a:lnTo>
                    <a:pt x="74132" y="19420"/>
                  </a:lnTo>
                  <a:lnTo>
                    <a:pt x="83927" y="13993"/>
                  </a:lnTo>
                  <a:lnTo>
                    <a:pt x="104168" y="11083"/>
                  </a:lnTo>
                  <a:lnTo>
                    <a:pt x="112140" y="15454"/>
                  </a:lnTo>
                  <a:lnTo>
                    <a:pt x="124116" y="32788"/>
                  </a:lnTo>
                  <a:lnTo>
                    <a:pt x="131847" y="74445"/>
                  </a:lnTo>
                  <a:lnTo>
                    <a:pt x="126054" y="124112"/>
                  </a:lnTo>
                  <a:lnTo>
                    <a:pt x="119293" y="148817"/>
                  </a:lnTo>
                  <a:lnTo>
                    <a:pt x="125998" y="128971"/>
                  </a:lnTo>
                  <a:lnTo>
                    <a:pt x="152281" y="76694"/>
                  </a:lnTo>
                  <a:lnTo>
                    <a:pt x="180609" y="26291"/>
                  </a:lnTo>
                  <a:lnTo>
                    <a:pt x="199781" y="8360"/>
                  </a:lnTo>
                  <a:lnTo>
                    <a:pt x="209807" y="1941"/>
                  </a:lnTo>
                  <a:lnTo>
                    <a:pt x="218830" y="0"/>
                  </a:lnTo>
                  <a:lnTo>
                    <a:pt x="227185" y="1047"/>
                  </a:lnTo>
                  <a:lnTo>
                    <a:pt x="235095" y="4084"/>
                  </a:lnTo>
                  <a:lnTo>
                    <a:pt x="241539" y="10788"/>
                  </a:lnTo>
                  <a:lnTo>
                    <a:pt x="251817" y="30715"/>
                  </a:lnTo>
                  <a:lnTo>
                    <a:pt x="258591" y="79420"/>
                  </a:lnTo>
                  <a:lnTo>
                    <a:pt x="255009" y="132716"/>
                  </a:lnTo>
                  <a:lnTo>
                    <a:pt x="244488" y="190042"/>
                  </a:lnTo>
                  <a:lnTo>
                    <a:pt x="240387" y="21019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14" name="Group 513"/>
          <p:cNvGrpSpPr/>
          <p:nvPr/>
        </p:nvGrpSpPr>
        <p:grpSpPr>
          <a:xfrm>
            <a:off x="6352863" y="7904993"/>
            <a:ext cx="3670268" cy="1173021"/>
            <a:chOff x="6352863" y="7904993"/>
            <a:chExt cx="3670268" cy="1173021"/>
          </a:xfrm>
        </p:grpSpPr>
        <p:sp>
          <p:nvSpPr>
            <p:cNvPr id="475" name="Freeform 474"/>
            <p:cNvSpPr/>
            <p:nvPr/>
          </p:nvSpPr>
          <p:spPr>
            <a:xfrm>
              <a:off x="7169907" y="8041864"/>
              <a:ext cx="52644" cy="252685"/>
            </a:xfrm>
            <a:custGeom>
              <a:avLst/>
              <a:gdLst/>
              <a:ahLst/>
              <a:cxnLst/>
              <a:rect l="0" t="0" r="0" b="0"/>
              <a:pathLst>
                <a:path w="52644" h="252685">
                  <a:moveTo>
                    <a:pt x="52643" y="0"/>
                  </a:moveTo>
                  <a:lnTo>
                    <a:pt x="45407" y="27557"/>
                  </a:lnTo>
                  <a:lnTo>
                    <a:pt x="42764" y="90017"/>
                  </a:lnTo>
                  <a:lnTo>
                    <a:pt x="39187" y="145994"/>
                  </a:lnTo>
                  <a:lnTo>
                    <a:pt x="27599" y="193386"/>
                  </a:lnTo>
                  <a:lnTo>
                    <a:pt x="0" y="25268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6" name="Freeform 475"/>
            <p:cNvSpPr/>
            <p:nvPr/>
          </p:nvSpPr>
          <p:spPr>
            <a:xfrm>
              <a:off x="7127793" y="8096570"/>
              <a:ext cx="379027" cy="174177"/>
            </a:xfrm>
            <a:custGeom>
              <a:avLst/>
              <a:gdLst/>
              <a:ahLst/>
              <a:cxnLst/>
              <a:rect l="0" t="0" r="0" b="0"/>
              <a:pathLst>
                <a:path w="379027" h="174177">
                  <a:moveTo>
                    <a:pt x="0" y="40050"/>
                  </a:moveTo>
                  <a:lnTo>
                    <a:pt x="57265" y="40050"/>
                  </a:lnTo>
                  <a:lnTo>
                    <a:pt x="106655" y="36930"/>
                  </a:lnTo>
                  <a:lnTo>
                    <a:pt x="155214" y="28598"/>
                  </a:lnTo>
                  <a:lnTo>
                    <a:pt x="202356" y="18720"/>
                  </a:lnTo>
                  <a:lnTo>
                    <a:pt x="259510" y="4901"/>
                  </a:lnTo>
                  <a:lnTo>
                    <a:pt x="299290" y="0"/>
                  </a:lnTo>
                  <a:lnTo>
                    <a:pt x="304812" y="482"/>
                  </a:lnTo>
                  <a:lnTo>
                    <a:pt x="304984" y="1973"/>
                  </a:lnTo>
                  <a:lnTo>
                    <a:pt x="248556" y="45298"/>
                  </a:lnTo>
                  <a:lnTo>
                    <a:pt x="205087" y="93384"/>
                  </a:lnTo>
                  <a:lnTo>
                    <a:pt x="188539" y="124483"/>
                  </a:lnTo>
                  <a:lnTo>
                    <a:pt x="186350" y="148546"/>
                  </a:lnTo>
                  <a:lnTo>
                    <a:pt x="187405" y="161514"/>
                  </a:lnTo>
                  <a:lnTo>
                    <a:pt x="192787" y="168990"/>
                  </a:lnTo>
                  <a:lnTo>
                    <a:pt x="201054" y="172803"/>
                  </a:lnTo>
                  <a:lnTo>
                    <a:pt x="211245" y="174176"/>
                  </a:lnTo>
                  <a:lnTo>
                    <a:pt x="231928" y="166342"/>
                  </a:lnTo>
                  <a:lnTo>
                    <a:pt x="251647" y="149993"/>
                  </a:lnTo>
                  <a:lnTo>
                    <a:pt x="283372" y="98248"/>
                  </a:lnTo>
                  <a:lnTo>
                    <a:pt x="306580" y="43228"/>
                  </a:lnTo>
                  <a:lnTo>
                    <a:pt x="309672" y="39829"/>
                  </a:lnTo>
                  <a:lnTo>
                    <a:pt x="311733" y="42242"/>
                  </a:lnTo>
                  <a:lnTo>
                    <a:pt x="323718" y="98310"/>
                  </a:lnTo>
                  <a:lnTo>
                    <a:pt x="330268" y="122096"/>
                  </a:lnTo>
                  <a:lnTo>
                    <a:pt x="337161" y="128672"/>
                  </a:lnTo>
                  <a:lnTo>
                    <a:pt x="346438" y="131887"/>
                  </a:lnTo>
                  <a:lnTo>
                    <a:pt x="379026" y="13480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7" name="Freeform 476"/>
            <p:cNvSpPr/>
            <p:nvPr/>
          </p:nvSpPr>
          <p:spPr>
            <a:xfrm>
              <a:off x="7569990" y="7978693"/>
              <a:ext cx="63172" cy="294798"/>
            </a:xfrm>
            <a:custGeom>
              <a:avLst/>
              <a:gdLst/>
              <a:ahLst/>
              <a:cxnLst/>
              <a:rect l="0" t="0" r="0" b="0"/>
              <a:pathLst>
                <a:path w="63172" h="294798">
                  <a:moveTo>
                    <a:pt x="63171" y="0"/>
                  </a:moveTo>
                  <a:lnTo>
                    <a:pt x="45213" y="53875"/>
                  </a:lnTo>
                  <a:lnTo>
                    <a:pt x="34624" y="98119"/>
                  </a:lnTo>
                  <a:lnTo>
                    <a:pt x="23580" y="158154"/>
                  </a:lnTo>
                  <a:lnTo>
                    <a:pt x="6889" y="219511"/>
                  </a:lnTo>
                  <a:lnTo>
                    <a:pt x="907" y="280839"/>
                  </a:lnTo>
                  <a:lnTo>
                    <a:pt x="0" y="29479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8" name="Freeform 477"/>
            <p:cNvSpPr/>
            <p:nvPr/>
          </p:nvSpPr>
          <p:spPr>
            <a:xfrm>
              <a:off x="7607007" y="8052392"/>
              <a:ext cx="131440" cy="233369"/>
            </a:xfrm>
            <a:custGeom>
              <a:avLst/>
              <a:gdLst/>
              <a:ahLst/>
              <a:cxnLst/>
              <a:rect l="0" t="0" r="0" b="0"/>
              <a:pathLst>
                <a:path w="131440" h="233369">
                  <a:moveTo>
                    <a:pt x="120910" y="0"/>
                  </a:moveTo>
                  <a:lnTo>
                    <a:pt x="84994" y="53875"/>
                  </a:lnTo>
                  <a:lnTo>
                    <a:pt x="51338" y="95001"/>
                  </a:lnTo>
                  <a:lnTo>
                    <a:pt x="16848" y="120176"/>
                  </a:lnTo>
                  <a:lnTo>
                    <a:pt x="5912" y="125741"/>
                  </a:lnTo>
                  <a:lnTo>
                    <a:pt x="961" y="124772"/>
                  </a:lnTo>
                  <a:lnTo>
                    <a:pt x="0" y="119446"/>
                  </a:lnTo>
                  <a:lnTo>
                    <a:pt x="1699" y="111217"/>
                  </a:lnTo>
                  <a:lnTo>
                    <a:pt x="6341" y="104560"/>
                  </a:lnTo>
                  <a:lnTo>
                    <a:pt x="20858" y="94045"/>
                  </a:lnTo>
                  <a:lnTo>
                    <a:pt x="30812" y="93112"/>
                  </a:lnTo>
                  <a:lnTo>
                    <a:pt x="54351" y="98315"/>
                  </a:lnTo>
                  <a:lnTo>
                    <a:pt x="74171" y="117785"/>
                  </a:lnTo>
                  <a:lnTo>
                    <a:pt x="95363" y="161631"/>
                  </a:lnTo>
                  <a:lnTo>
                    <a:pt x="113005" y="223260"/>
                  </a:lnTo>
                  <a:lnTo>
                    <a:pt x="116810" y="230729"/>
                  </a:lnTo>
                  <a:lnTo>
                    <a:pt x="120517" y="233368"/>
                  </a:lnTo>
                  <a:lnTo>
                    <a:pt x="131439" y="23162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9" name="Freeform 478"/>
            <p:cNvSpPr/>
            <p:nvPr/>
          </p:nvSpPr>
          <p:spPr>
            <a:xfrm>
              <a:off x="7822674" y="8083978"/>
              <a:ext cx="42115" cy="189513"/>
            </a:xfrm>
            <a:custGeom>
              <a:avLst/>
              <a:gdLst/>
              <a:ahLst/>
              <a:cxnLst/>
              <a:rect l="0" t="0" r="0" b="0"/>
              <a:pathLst>
                <a:path w="42115" h="189513">
                  <a:moveTo>
                    <a:pt x="42114" y="0"/>
                  </a:moveTo>
                  <a:lnTo>
                    <a:pt x="27459" y="58617"/>
                  </a:lnTo>
                  <a:lnTo>
                    <a:pt x="17365" y="110175"/>
                  </a:lnTo>
                  <a:lnTo>
                    <a:pt x="3096" y="170616"/>
                  </a:lnTo>
                  <a:lnTo>
                    <a:pt x="0" y="18951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0" name="Freeform 479"/>
            <p:cNvSpPr/>
            <p:nvPr/>
          </p:nvSpPr>
          <p:spPr>
            <a:xfrm>
              <a:off x="7919532" y="8073229"/>
              <a:ext cx="279017" cy="379248"/>
            </a:xfrm>
            <a:custGeom>
              <a:avLst/>
              <a:gdLst/>
              <a:ahLst/>
              <a:cxnLst/>
              <a:rect l="0" t="0" r="0" b="0"/>
              <a:pathLst>
                <a:path w="279017" h="379248">
                  <a:moveTo>
                    <a:pt x="50541" y="42335"/>
                  </a:moveTo>
                  <a:lnTo>
                    <a:pt x="26822" y="100951"/>
                  </a:lnTo>
                  <a:lnTo>
                    <a:pt x="12103" y="153955"/>
                  </a:lnTo>
                  <a:lnTo>
                    <a:pt x="4992" y="177341"/>
                  </a:lnTo>
                  <a:lnTo>
                    <a:pt x="2627" y="180302"/>
                  </a:lnTo>
                  <a:lnTo>
                    <a:pt x="1051" y="177596"/>
                  </a:lnTo>
                  <a:lnTo>
                    <a:pt x="0" y="171114"/>
                  </a:lnTo>
                  <a:lnTo>
                    <a:pt x="17961" y="108830"/>
                  </a:lnTo>
                  <a:lnTo>
                    <a:pt x="44777" y="53301"/>
                  </a:lnTo>
                  <a:lnTo>
                    <a:pt x="67291" y="22577"/>
                  </a:lnTo>
                  <a:lnTo>
                    <a:pt x="89961" y="5867"/>
                  </a:lnTo>
                  <a:lnTo>
                    <a:pt x="112514" y="0"/>
                  </a:lnTo>
                  <a:lnTo>
                    <a:pt x="123442" y="74"/>
                  </a:lnTo>
                  <a:lnTo>
                    <a:pt x="130727" y="4802"/>
                  </a:lnTo>
                  <a:lnTo>
                    <a:pt x="135584" y="12633"/>
                  </a:lnTo>
                  <a:lnTo>
                    <a:pt x="142419" y="46012"/>
                  </a:lnTo>
                  <a:lnTo>
                    <a:pt x="144444" y="94896"/>
                  </a:lnTo>
                  <a:lnTo>
                    <a:pt x="145045" y="151884"/>
                  </a:lnTo>
                  <a:lnTo>
                    <a:pt x="145128" y="168011"/>
                  </a:lnTo>
                  <a:lnTo>
                    <a:pt x="149865" y="177591"/>
                  </a:lnTo>
                  <a:lnTo>
                    <a:pt x="157701" y="182808"/>
                  </a:lnTo>
                  <a:lnTo>
                    <a:pt x="167604" y="185117"/>
                  </a:lnTo>
                  <a:lnTo>
                    <a:pt x="176546" y="184316"/>
                  </a:lnTo>
                  <a:lnTo>
                    <a:pt x="192721" y="177187"/>
                  </a:lnTo>
                  <a:lnTo>
                    <a:pt x="220570" y="143252"/>
                  </a:lnTo>
                  <a:lnTo>
                    <a:pt x="245780" y="93854"/>
                  </a:lnTo>
                  <a:lnTo>
                    <a:pt x="261768" y="49281"/>
                  </a:lnTo>
                  <a:lnTo>
                    <a:pt x="262183" y="24365"/>
                  </a:lnTo>
                  <a:lnTo>
                    <a:pt x="255976" y="17486"/>
                  </a:lnTo>
                  <a:lnTo>
                    <a:pt x="245989" y="14070"/>
                  </a:lnTo>
                  <a:lnTo>
                    <a:pt x="233482" y="12963"/>
                  </a:lnTo>
                  <a:lnTo>
                    <a:pt x="223974" y="15735"/>
                  </a:lnTo>
                  <a:lnTo>
                    <a:pt x="216466" y="21092"/>
                  </a:lnTo>
                  <a:lnTo>
                    <a:pt x="184738" y="58688"/>
                  </a:lnTo>
                  <a:lnTo>
                    <a:pt x="175305" y="81579"/>
                  </a:lnTo>
                  <a:lnTo>
                    <a:pt x="176571" y="107350"/>
                  </a:lnTo>
                  <a:lnTo>
                    <a:pt x="186103" y="133231"/>
                  </a:lnTo>
                  <a:lnTo>
                    <a:pt x="233628" y="192687"/>
                  </a:lnTo>
                  <a:lnTo>
                    <a:pt x="259987" y="223364"/>
                  </a:lnTo>
                  <a:lnTo>
                    <a:pt x="275076" y="261569"/>
                  </a:lnTo>
                  <a:lnTo>
                    <a:pt x="279016" y="288731"/>
                  </a:lnTo>
                  <a:lnTo>
                    <a:pt x="271408" y="316401"/>
                  </a:lnTo>
                  <a:lnTo>
                    <a:pt x="255159" y="341957"/>
                  </a:lnTo>
                  <a:lnTo>
                    <a:pt x="222042" y="367158"/>
                  </a:lnTo>
                  <a:lnTo>
                    <a:pt x="187411" y="37924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1" name="Freeform 480"/>
            <p:cNvSpPr/>
            <p:nvPr/>
          </p:nvSpPr>
          <p:spPr>
            <a:xfrm>
              <a:off x="8418260" y="8015177"/>
              <a:ext cx="99296" cy="203605"/>
            </a:xfrm>
            <a:custGeom>
              <a:avLst/>
              <a:gdLst/>
              <a:ahLst/>
              <a:cxnLst/>
              <a:rect l="0" t="0" r="0" b="0"/>
              <a:pathLst>
                <a:path w="99296" h="203605">
                  <a:moveTo>
                    <a:pt x="99295" y="58273"/>
                  </a:moveTo>
                  <a:lnTo>
                    <a:pt x="99295" y="35916"/>
                  </a:lnTo>
                  <a:lnTo>
                    <a:pt x="88116" y="5245"/>
                  </a:lnTo>
                  <a:lnTo>
                    <a:pt x="81314" y="694"/>
                  </a:lnTo>
                  <a:lnTo>
                    <a:pt x="73269" y="0"/>
                  </a:lnTo>
                  <a:lnTo>
                    <a:pt x="56142" y="5467"/>
                  </a:lnTo>
                  <a:lnTo>
                    <a:pt x="40731" y="15696"/>
                  </a:lnTo>
                  <a:lnTo>
                    <a:pt x="29203" y="31161"/>
                  </a:lnTo>
                  <a:lnTo>
                    <a:pt x="8523" y="83429"/>
                  </a:lnTo>
                  <a:lnTo>
                    <a:pt x="0" y="135136"/>
                  </a:lnTo>
                  <a:lnTo>
                    <a:pt x="1742" y="170423"/>
                  </a:lnTo>
                  <a:lnTo>
                    <a:pt x="7353" y="183343"/>
                  </a:lnTo>
                  <a:lnTo>
                    <a:pt x="26066" y="200817"/>
                  </a:lnTo>
                  <a:lnTo>
                    <a:pt x="36438" y="203604"/>
                  </a:lnTo>
                  <a:lnTo>
                    <a:pt x="57320" y="200463"/>
                  </a:lnTo>
                  <a:lnTo>
                    <a:pt x="75180" y="188149"/>
                  </a:lnTo>
                  <a:lnTo>
                    <a:pt x="99295" y="16355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2" name="Freeform 481"/>
            <p:cNvSpPr/>
            <p:nvPr/>
          </p:nvSpPr>
          <p:spPr>
            <a:xfrm>
              <a:off x="8594292" y="8041864"/>
              <a:ext cx="115675" cy="166304"/>
            </a:xfrm>
            <a:custGeom>
              <a:avLst/>
              <a:gdLst/>
              <a:ahLst/>
              <a:cxnLst/>
              <a:rect l="0" t="0" r="0" b="0"/>
              <a:pathLst>
                <a:path w="115675" h="166304">
                  <a:moveTo>
                    <a:pt x="28548" y="0"/>
                  </a:moveTo>
                  <a:lnTo>
                    <a:pt x="10589" y="53875"/>
                  </a:lnTo>
                  <a:lnTo>
                    <a:pt x="0" y="101239"/>
                  </a:lnTo>
                  <a:lnTo>
                    <a:pt x="982" y="143081"/>
                  </a:lnTo>
                  <a:lnTo>
                    <a:pt x="3151" y="155049"/>
                  </a:lnTo>
                  <a:lnTo>
                    <a:pt x="9277" y="161858"/>
                  </a:lnTo>
                  <a:lnTo>
                    <a:pt x="18040" y="165227"/>
                  </a:lnTo>
                  <a:lnTo>
                    <a:pt x="28562" y="166303"/>
                  </a:lnTo>
                  <a:lnTo>
                    <a:pt x="65727" y="156639"/>
                  </a:lnTo>
                  <a:lnTo>
                    <a:pt x="86406" y="139028"/>
                  </a:lnTo>
                  <a:lnTo>
                    <a:pt x="102225" y="115602"/>
                  </a:lnTo>
                  <a:lnTo>
                    <a:pt x="113156" y="89593"/>
                  </a:lnTo>
                  <a:lnTo>
                    <a:pt x="115674" y="65556"/>
                  </a:lnTo>
                  <a:lnTo>
                    <a:pt x="111724" y="44344"/>
                  </a:lnTo>
                  <a:lnTo>
                    <a:pt x="102170" y="27117"/>
                  </a:lnTo>
                  <a:lnTo>
                    <a:pt x="94007" y="21588"/>
                  </a:lnTo>
                  <a:lnTo>
                    <a:pt x="72459" y="15443"/>
                  </a:lnTo>
                  <a:lnTo>
                    <a:pt x="24495" y="19508"/>
                  </a:lnTo>
                  <a:lnTo>
                    <a:pt x="7491" y="2105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3" name="Freeform 482"/>
            <p:cNvSpPr/>
            <p:nvPr/>
          </p:nvSpPr>
          <p:spPr>
            <a:xfrm>
              <a:off x="8782626" y="8039901"/>
              <a:ext cx="147225" cy="191477"/>
            </a:xfrm>
            <a:custGeom>
              <a:avLst/>
              <a:gdLst/>
              <a:ahLst/>
              <a:cxnLst/>
              <a:rect l="0" t="0" r="0" b="0"/>
              <a:pathLst>
                <a:path w="147225" h="191477">
                  <a:moveTo>
                    <a:pt x="8670" y="1963"/>
                  </a:moveTo>
                  <a:lnTo>
                    <a:pt x="17735" y="60580"/>
                  </a:lnTo>
                  <a:lnTo>
                    <a:pt x="10504" y="120820"/>
                  </a:lnTo>
                  <a:lnTo>
                    <a:pt x="4416" y="146036"/>
                  </a:lnTo>
                  <a:lnTo>
                    <a:pt x="2324" y="149484"/>
                  </a:lnTo>
                  <a:lnTo>
                    <a:pt x="929" y="147104"/>
                  </a:lnTo>
                  <a:lnTo>
                    <a:pt x="0" y="140838"/>
                  </a:lnTo>
                  <a:lnTo>
                    <a:pt x="26505" y="78931"/>
                  </a:lnTo>
                  <a:lnTo>
                    <a:pt x="42420" y="48165"/>
                  </a:lnTo>
                  <a:lnTo>
                    <a:pt x="68759" y="16809"/>
                  </a:lnTo>
                  <a:lnTo>
                    <a:pt x="95104" y="773"/>
                  </a:lnTo>
                  <a:lnTo>
                    <a:pt x="104897" y="0"/>
                  </a:lnTo>
                  <a:lnTo>
                    <a:pt x="125137" y="5380"/>
                  </a:lnTo>
                  <a:lnTo>
                    <a:pt x="133108" y="12430"/>
                  </a:lnTo>
                  <a:lnTo>
                    <a:pt x="145084" y="32741"/>
                  </a:lnTo>
                  <a:lnTo>
                    <a:pt x="147224" y="81662"/>
                  </a:lnTo>
                  <a:lnTo>
                    <a:pt x="140450" y="135022"/>
                  </a:lnTo>
                  <a:lnTo>
                    <a:pt x="131190" y="183964"/>
                  </a:lnTo>
                  <a:lnTo>
                    <a:pt x="133634" y="187637"/>
                  </a:lnTo>
                  <a:lnTo>
                    <a:pt x="145540" y="19147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4" name="Freeform 483"/>
            <p:cNvSpPr/>
            <p:nvPr/>
          </p:nvSpPr>
          <p:spPr>
            <a:xfrm>
              <a:off x="9021525" y="7947107"/>
              <a:ext cx="54041" cy="294799"/>
            </a:xfrm>
            <a:custGeom>
              <a:avLst/>
              <a:gdLst/>
              <a:ahLst/>
              <a:cxnLst/>
              <a:rect l="0" t="0" r="0" b="0"/>
              <a:pathLst>
                <a:path w="54041" h="294799">
                  <a:moveTo>
                    <a:pt x="54040" y="0"/>
                  </a:moveTo>
                  <a:lnTo>
                    <a:pt x="54040" y="58618"/>
                  </a:lnTo>
                  <a:lnTo>
                    <a:pt x="45635" y="112792"/>
                  </a:lnTo>
                  <a:lnTo>
                    <a:pt x="32709" y="168553"/>
                  </a:lnTo>
                  <a:lnTo>
                    <a:pt x="14230" y="231423"/>
                  </a:lnTo>
                  <a:lnTo>
                    <a:pt x="0" y="267702"/>
                  </a:lnTo>
                  <a:lnTo>
                    <a:pt x="1398" y="29479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5" name="Freeform 484"/>
            <p:cNvSpPr/>
            <p:nvPr/>
          </p:nvSpPr>
          <p:spPr>
            <a:xfrm>
              <a:off x="9012394" y="8005032"/>
              <a:ext cx="439460" cy="209738"/>
            </a:xfrm>
            <a:custGeom>
              <a:avLst/>
              <a:gdLst/>
              <a:ahLst/>
              <a:cxnLst/>
              <a:rect l="0" t="0" r="0" b="0"/>
              <a:pathLst>
                <a:path w="439460" h="209738">
                  <a:moveTo>
                    <a:pt x="0" y="5247"/>
                  </a:moveTo>
                  <a:lnTo>
                    <a:pt x="27557" y="12482"/>
                  </a:lnTo>
                  <a:lnTo>
                    <a:pt x="83779" y="18244"/>
                  </a:lnTo>
                  <a:lnTo>
                    <a:pt x="140292" y="35890"/>
                  </a:lnTo>
                  <a:lnTo>
                    <a:pt x="162178" y="51620"/>
                  </a:lnTo>
                  <a:lnTo>
                    <a:pt x="171290" y="60729"/>
                  </a:lnTo>
                  <a:lnTo>
                    <a:pt x="181414" y="86447"/>
                  </a:lnTo>
                  <a:lnTo>
                    <a:pt x="184744" y="116205"/>
                  </a:lnTo>
                  <a:lnTo>
                    <a:pt x="178871" y="158097"/>
                  </a:lnTo>
                  <a:lnTo>
                    <a:pt x="168795" y="181974"/>
                  </a:lnTo>
                  <a:lnTo>
                    <a:pt x="166343" y="185067"/>
                  </a:lnTo>
                  <a:lnTo>
                    <a:pt x="165877" y="182448"/>
                  </a:lnTo>
                  <a:lnTo>
                    <a:pt x="179125" y="139035"/>
                  </a:lnTo>
                  <a:lnTo>
                    <a:pt x="217909" y="78136"/>
                  </a:lnTo>
                  <a:lnTo>
                    <a:pt x="249919" y="52709"/>
                  </a:lnTo>
                  <a:lnTo>
                    <a:pt x="289040" y="41537"/>
                  </a:lnTo>
                  <a:lnTo>
                    <a:pt x="299148" y="43478"/>
                  </a:lnTo>
                  <a:lnTo>
                    <a:pt x="307057" y="48282"/>
                  </a:lnTo>
                  <a:lnTo>
                    <a:pt x="318964" y="62978"/>
                  </a:lnTo>
                  <a:lnTo>
                    <a:pt x="328155" y="81208"/>
                  </a:lnTo>
                  <a:lnTo>
                    <a:pt x="328728" y="122380"/>
                  </a:lnTo>
                  <a:lnTo>
                    <a:pt x="320781" y="179119"/>
                  </a:lnTo>
                  <a:lnTo>
                    <a:pt x="323114" y="203016"/>
                  </a:lnTo>
                  <a:lnTo>
                    <a:pt x="327713" y="208452"/>
                  </a:lnTo>
                  <a:lnTo>
                    <a:pt x="334288" y="209737"/>
                  </a:lnTo>
                  <a:lnTo>
                    <a:pt x="342182" y="208253"/>
                  </a:lnTo>
                  <a:lnTo>
                    <a:pt x="370059" y="189400"/>
                  </a:lnTo>
                  <a:lnTo>
                    <a:pt x="394957" y="161586"/>
                  </a:lnTo>
                  <a:lnTo>
                    <a:pt x="423160" y="106274"/>
                  </a:lnTo>
                  <a:lnTo>
                    <a:pt x="436037" y="69106"/>
                  </a:lnTo>
                  <a:lnTo>
                    <a:pt x="439459" y="42597"/>
                  </a:lnTo>
                  <a:lnTo>
                    <a:pt x="434741" y="21457"/>
                  </a:lnTo>
                  <a:lnTo>
                    <a:pt x="430208" y="12544"/>
                  </a:lnTo>
                  <a:lnTo>
                    <a:pt x="421336" y="6602"/>
                  </a:lnTo>
                  <a:lnTo>
                    <a:pt x="395881" y="0"/>
                  </a:lnTo>
                  <a:lnTo>
                    <a:pt x="368190" y="3305"/>
                  </a:lnTo>
                  <a:lnTo>
                    <a:pt x="317874" y="24490"/>
                  </a:lnTo>
                  <a:lnTo>
                    <a:pt x="301934" y="37586"/>
                  </a:lnTo>
                  <a:lnTo>
                    <a:pt x="284270" y="5788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6" name="Freeform 485"/>
            <p:cNvSpPr/>
            <p:nvPr/>
          </p:nvSpPr>
          <p:spPr>
            <a:xfrm>
              <a:off x="9528290" y="7904993"/>
              <a:ext cx="73701" cy="305328"/>
            </a:xfrm>
            <a:custGeom>
              <a:avLst/>
              <a:gdLst/>
              <a:ahLst/>
              <a:cxnLst/>
              <a:rect l="0" t="0" r="0" b="0"/>
              <a:pathLst>
                <a:path w="73701" h="305328">
                  <a:moveTo>
                    <a:pt x="73700" y="0"/>
                  </a:moveTo>
                  <a:lnTo>
                    <a:pt x="59046" y="55141"/>
                  </a:lnTo>
                  <a:lnTo>
                    <a:pt x="48951" y="109145"/>
                  </a:lnTo>
                  <a:lnTo>
                    <a:pt x="35060" y="165059"/>
                  </a:lnTo>
                  <a:lnTo>
                    <a:pt x="21050" y="219258"/>
                  </a:lnTo>
                  <a:lnTo>
                    <a:pt x="7018" y="279747"/>
                  </a:lnTo>
                  <a:lnTo>
                    <a:pt x="0" y="30532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7" name="Freeform 486"/>
            <p:cNvSpPr/>
            <p:nvPr/>
          </p:nvSpPr>
          <p:spPr>
            <a:xfrm>
              <a:off x="6352863" y="8554816"/>
              <a:ext cx="139452" cy="231253"/>
            </a:xfrm>
            <a:custGeom>
              <a:avLst/>
              <a:gdLst/>
              <a:ahLst/>
              <a:cxnLst/>
              <a:rect l="0" t="0" r="0" b="0"/>
              <a:pathLst>
                <a:path w="139452" h="231253">
                  <a:moveTo>
                    <a:pt x="69521" y="2944"/>
                  </a:moveTo>
                  <a:lnTo>
                    <a:pt x="31147" y="32252"/>
                  </a:lnTo>
                  <a:lnTo>
                    <a:pt x="9927" y="63621"/>
                  </a:lnTo>
                  <a:lnTo>
                    <a:pt x="0" y="108140"/>
                  </a:lnTo>
                  <a:lnTo>
                    <a:pt x="2649" y="158376"/>
                  </a:lnTo>
                  <a:lnTo>
                    <a:pt x="10842" y="199126"/>
                  </a:lnTo>
                  <a:lnTo>
                    <a:pt x="23554" y="219207"/>
                  </a:lnTo>
                  <a:lnTo>
                    <a:pt x="31857" y="227839"/>
                  </a:lnTo>
                  <a:lnTo>
                    <a:pt x="40902" y="231252"/>
                  </a:lnTo>
                  <a:lnTo>
                    <a:pt x="50441" y="231189"/>
                  </a:lnTo>
                  <a:lnTo>
                    <a:pt x="60311" y="228807"/>
                  </a:lnTo>
                  <a:lnTo>
                    <a:pt x="90968" y="208687"/>
                  </a:lnTo>
                  <a:lnTo>
                    <a:pt x="111101" y="180499"/>
                  </a:lnTo>
                  <a:lnTo>
                    <a:pt x="134449" y="122721"/>
                  </a:lnTo>
                  <a:lnTo>
                    <a:pt x="139451" y="74569"/>
                  </a:lnTo>
                  <a:lnTo>
                    <a:pt x="136476" y="48815"/>
                  </a:lnTo>
                  <a:lnTo>
                    <a:pt x="128135" y="28791"/>
                  </a:lnTo>
                  <a:lnTo>
                    <a:pt x="122635" y="20175"/>
                  </a:lnTo>
                  <a:lnTo>
                    <a:pt x="107165" y="7483"/>
                  </a:lnTo>
                  <a:lnTo>
                    <a:pt x="98126" y="2461"/>
                  </a:lnTo>
                  <a:lnTo>
                    <a:pt x="78724" y="0"/>
                  </a:lnTo>
                  <a:lnTo>
                    <a:pt x="58403" y="3975"/>
                  </a:lnTo>
                  <a:lnTo>
                    <a:pt x="23001" y="22472"/>
                  </a:lnTo>
                  <a:lnTo>
                    <a:pt x="6350" y="3452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8" name="Freeform 487"/>
            <p:cNvSpPr/>
            <p:nvPr/>
          </p:nvSpPr>
          <p:spPr>
            <a:xfrm>
              <a:off x="6580312" y="8446886"/>
              <a:ext cx="94757" cy="331974"/>
            </a:xfrm>
            <a:custGeom>
              <a:avLst/>
              <a:gdLst/>
              <a:ahLst/>
              <a:cxnLst/>
              <a:rect l="0" t="0" r="0" b="0"/>
              <a:pathLst>
                <a:path w="94757" h="331974">
                  <a:moveTo>
                    <a:pt x="94756" y="5590"/>
                  </a:moveTo>
                  <a:lnTo>
                    <a:pt x="77988" y="0"/>
                  </a:lnTo>
                  <a:lnTo>
                    <a:pt x="60397" y="3495"/>
                  </a:lnTo>
                  <a:lnTo>
                    <a:pt x="50793" y="7703"/>
                  </a:lnTo>
                  <a:lnTo>
                    <a:pt x="33882" y="24856"/>
                  </a:lnTo>
                  <a:lnTo>
                    <a:pt x="9552" y="68407"/>
                  </a:lnTo>
                  <a:lnTo>
                    <a:pt x="2830" y="117009"/>
                  </a:lnTo>
                  <a:lnTo>
                    <a:pt x="838" y="164685"/>
                  </a:lnTo>
                  <a:lnTo>
                    <a:pt x="248" y="225214"/>
                  </a:lnTo>
                  <a:lnTo>
                    <a:pt x="73" y="278244"/>
                  </a:lnTo>
                  <a:lnTo>
                    <a:pt x="0" y="33197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9" name="Freeform 488"/>
            <p:cNvSpPr/>
            <p:nvPr/>
          </p:nvSpPr>
          <p:spPr>
            <a:xfrm>
              <a:off x="6548726" y="8652517"/>
              <a:ext cx="178985" cy="29256"/>
            </a:xfrm>
            <a:custGeom>
              <a:avLst/>
              <a:gdLst/>
              <a:ahLst/>
              <a:cxnLst/>
              <a:rect l="0" t="0" r="0" b="0"/>
              <a:pathLst>
                <a:path w="178985" h="29256">
                  <a:moveTo>
                    <a:pt x="0" y="0"/>
                  </a:moveTo>
                  <a:lnTo>
                    <a:pt x="43962" y="23719"/>
                  </a:lnTo>
                  <a:lnTo>
                    <a:pt x="85425" y="29255"/>
                  </a:lnTo>
                  <a:lnTo>
                    <a:pt x="140345" y="19716"/>
                  </a:lnTo>
                  <a:lnTo>
                    <a:pt x="178984" y="1052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0" name="Freeform 489"/>
            <p:cNvSpPr/>
            <p:nvPr/>
          </p:nvSpPr>
          <p:spPr>
            <a:xfrm>
              <a:off x="6975373" y="8505118"/>
              <a:ext cx="15551" cy="242157"/>
            </a:xfrm>
            <a:custGeom>
              <a:avLst/>
              <a:gdLst/>
              <a:ahLst/>
              <a:cxnLst/>
              <a:rect l="0" t="0" r="0" b="0"/>
              <a:pathLst>
                <a:path w="15551" h="242157">
                  <a:moveTo>
                    <a:pt x="15550" y="0"/>
                  </a:moveTo>
                  <a:lnTo>
                    <a:pt x="12430" y="42692"/>
                  </a:lnTo>
                  <a:lnTo>
                    <a:pt x="7216" y="86349"/>
                  </a:lnTo>
                  <a:lnTo>
                    <a:pt x="2551" y="148027"/>
                  </a:lnTo>
                  <a:lnTo>
                    <a:pt x="0" y="201398"/>
                  </a:lnTo>
                  <a:lnTo>
                    <a:pt x="5021" y="2421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1" name="Freeform 490"/>
            <p:cNvSpPr/>
            <p:nvPr/>
          </p:nvSpPr>
          <p:spPr>
            <a:xfrm>
              <a:off x="6875109" y="8463004"/>
              <a:ext cx="221099" cy="168457"/>
            </a:xfrm>
            <a:custGeom>
              <a:avLst/>
              <a:gdLst/>
              <a:ahLst/>
              <a:cxnLst/>
              <a:rect l="0" t="0" r="0" b="0"/>
              <a:pathLst>
                <a:path w="221099" h="168457">
                  <a:moveTo>
                    <a:pt x="221098" y="0"/>
                  </a:moveTo>
                  <a:lnTo>
                    <a:pt x="167223" y="35917"/>
                  </a:lnTo>
                  <a:lnTo>
                    <a:pt x="106346" y="85687"/>
                  </a:lnTo>
                  <a:lnTo>
                    <a:pt x="51657" y="139121"/>
                  </a:lnTo>
                  <a:lnTo>
                    <a:pt x="16573" y="161968"/>
                  </a:lnTo>
                  <a:lnTo>
                    <a:pt x="0" y="1684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2" name="Freeform 491"/>
            <p:cNvSpPr/>
            <p:nvPr/>
          </p:nvSpPr>
          <p:spPr>
            <a:xfrm>
              <a:off x="7082040" y="8463004"/>
              <a:ext cx="108925" cy="252685"/>
            </a:xfrm>
            <a:custGeom>
              <a:avLst/>
              <a:gdLst/>
              <a:ahLst/>
              <a:cxnLst/>
              <a:rect l="0" t="0" r="0" b="0"/>
              <a:pathLst>
                <a:path w="108925" h="252685">
                  <a:moveTo>
                    <a:pt x="14167" y="0"/>
                  </a:moveTo>
                  <a:lnTo>
                    <a:pt x="21403" y="27556"/>
                  </a:lnTo>
                  <a:lnTo>
                    <a:pt x="24046" y="83778"/>
                  </a:lnTo>
                  <a:lnTo>
                    <a:pt x="18978" y="134701"/>
                  </a:lnTo>
                  <a:lnTo>
                    <a:pt x="6713" y="188131"/>
                  </a:lnTo>
                  <a:lnTo>
                    <a:pt x="0" y="226278"/>
                  </a:lnTo>
                  <a:lnTo>
                    <a:pt x="2383" y="225721"/>
                  </a:lnTo>
                  <a:lnTo>
                    <a:pt x="10099" y="213794"/>
                  </a:lnTo>
                  <a:lnTo>
                    <a:pt x="32836" y="158456"/>
                  </a:lnTo>
                  <a:lnTo>
                    <a:pt x="58321" y="114265"/>
                  </a:lnTo>
                  <a:lnTo>
                    <a:pt x="65830" y="108932"/>
                  </a:lnTo>
                  <a:lnTo>
                    <a:pt x="86652" y="106126"/>
                  </a:lnTo>
                  <a:lnTo>
                    <a:pt x="94075" y="111695"/>
                  </a:lnTo>
                  <a:lnTo>
                    <a:pt x="102325" y="133481"/>
                  </a:lnTo>
                  <a:lnTo>
                    <a:pt x="106969" y="184219"/>
                  </a:lnTo>
                  <a:lnTo>
                    <a:pt x="102472" y="241586"/>
                  </a:lnTo>
                  <a:lnTo>
                    <a:pt x="103453" y="246455"/>
                  </a:lnTo>
                  <a:lnTo>
                    <a:pt x="108924" y="25268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3" name="Freeform 492"/>
            <p:cNvSpPr/>
            <p:nvPr/>
          </p:nvSpPr>
          <p:spPr>
            <a:xfrm>
              <a:off x="7275192" y="8519106"/>
              <a:ext cx="147400" cy="198638"/>
            </a:xfrm>
            <a:custGeom>
              <a:avLst/>
              <a:gdLst/>
              <a:ahLst/>
              <a:cxnLst/>
              <a:rect l="0" t="0" r="0" b="0"/>
              <a:pathLst>
                <a:path w="147400" h="198638">
                  <a:moveTo>
                    <a:pt x="0" y="59711"/>
                  </a:moveTo>
                  <a:lnTo>
                    <a:pt x="29309" y="107150"/>
                  </a:lnTo>
                  <a:lnTo>
                    <a:pt x="55088" y="123811"/>
                  </a:lnTo>
                  <a:lnTo>
                    <a:pt x="64801" y="124671"/>
                  </a:lnTo>
                  <a:lnTo>
                    <a:pt x="84953" y="119388"/>
                  </a:lnTo>
                  <a:lnTo>
                    <a:pt x="102487" y="106121"/>
                  </a:lnTo>
                  <a:lnTo>
                    <a:pt x="116910" y="88527"/>
                  </a:lnTo>
                  <a:lnTo>
                    <a:pt x="127219" y="69009"/>
                  </a:lnTo>
                  <a:lnTo>
                    <a:pt x="134011" y="32701"/>
                  </a:lnTo>
                  <a:lnTo>
                    <a:pt x="129360" y="12221"/>
                  </a:lnTo>
                  <a:lnTo>
                    <a:pt x="124845" y="3485"/>
                  </a:lnTo>
                  <a:lnTo>
                    <a:pt x="117154" y="0"/>
                  </a:lnTo>
                  <a:lnTo>
                    <a:pt x="96132" y="2368"/>
                  </a:lnTo>
                  <a:lnTo>
                    <a:pt x="74311" y="17458"/>
                  </a:lnTo>
                  <a:lnTo>
                    <a:pt x="55254" y="38593"/>
                  </a:lnTo>
                  <a:lnTo>
                    <a:pt x="29344" y="91289"/>
                  </a:lnTo>
                  <a:lnTo>
                    <a:pt x="16628" y="147880"/>
                  </a:lnTo>
                  <a:lnTo>
                    <a:pt x="18309" y="172597"/>
                  </a:lnTo>
                  <a:lnTo>
                    <a:pt x="22735" y="181762"/>
                  </a:lnTo>
                  <a:lnTo>
                    <a:pt x="37010" y="195064"/>
                  </a:lnTo>
                  <a:lnTo>
                    <a:pt x="61292" y="198637"/>
                  </a:lnTo>
                  <a:lnTo>
                    <a:pt x="88072" y="195156"/>
                  </a:lnTo>
                  <a:lnTo>
                    <a:pt x="116303" y="180041"/>
                  </a:lnTo>
                  <a:lnTo>
                    <a:pt x="147399" y="15446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4" name="Freeform 493"/>
            <p:cNvSpPr/>
            <p:nvPr/>
          </p:nvSpPr>
          <p:spPr>
            <a:xfrm>
              <a:off x="7508283" y="8536704"/>
              <a:ext cx="9065" cy="178985"/>
            </a:xfrm>
            <a:custGeom>
              <a:avLst/>
              <a:gdLst/>
              <a:ahLst/>
              <a:cxnLst/>
              <a:rect l="0" t="0" r="0" b="0"/>
              <a:pathLst>
                <a:path w="9065" h="178985">
                  <a:moveTo>
                    <a:pt x="9064" y="0"/>
                  </a:moveTo>
                  <a:lnTo>
                    <a:pt x="5945" y="57263"/>
                  </a:lnTo>
                  <a:lnTo>
                    <a:pt x="0" y="118155"/>
                  </a:lnTo>
                  <a:lnTo>
                    <a:pt x="9064" y="17898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5" name="Freeform 494"/>
            <p:cNvSpPr/>
            <p:nvPr/>
          </p:nvSpPr>
          <p:spPr>
            <a:xfrm>
              <a:off x="7617916" y="8545070"/>
              <a:ext cx="120531" cy="150456"/>
            </a:xfrm>
            <a:custGeom>
              <a:avLst/>
              <a:gdLst/>
              <a:ahLst/>
              <a:cxnLst/>
              <a:rect l="0" t="0" r="0" b="0"/>
              <a:pathLst>
                <a:path w="120531" h="150456">
                  <a:moveTo>
                    <a:pt x="36302" y="12690"/>
                  </a:moveTo>
                  <a:lnTo>
                    <a:pt x="21648" y="67831"/>
                  </a:lnTo>
                  <a:lnTo>
                    <a:pt x="8104" y="123625"/>
                  </a:lnTo>
                  <a:lnTo>
                    <a:pt x="0" y="150455"/>
                  </a:lnTo>
                  <a:lnTo>
                    <a:pt x="13724" y="90190"/>
                  </a:lnTo>
                  <a:lnTo>
                    <a:pt x="37388" y="36924"/>
                  </a:lnTo>
                  <a:lnTo>
                    <a:pt x="51993" y="16442"/>
                  </a:lnTo>
                  <a:lnTo>
                    <a:pt x="70181" y="3440"/>
                  </a:lnTo>
                  <a:lnTo>
                    <a:pt x="89964" y="0"/>
                  </a:lnTo>
                  <a:lnTo>
                    <a:pt x="120530" y="216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6" name="Freeform 495"/>
            <p:cNvSpPr/>
            <p:nvPr/>
          </p:nvSpPr>
          <p:spPr>
            <a:xfrm>
              <a:off x="7976550" y="8473532"/>
              <a:ext cx="123152" cy="220359"/>
            </a:xfrm>
            <a:custGeom>
              <a:avLst/>
              <a:gdLst/>
              <a:ahLst/>
              <a:cxnLst/>
              <a:rect l="0" t="0" r="0" b="0"/>
              <a:pathLst>
                <a:path w="123152" h="220359">
                  <a:moveTo>
                    <a:pt x="67223" y="0"/>
                  </a:moveTo>
                  <a:lnTo>
                    <a:pt x="32325" y="55141"/>
                  </a:lnTo>
                  <a:lnTo>
                    <a:pt x="14248" y="103556"/>
                  </a:lnTo>
                  <a:lnTo>
                    <a:pt x="0" y="163912"/>
                  </a:lnTo>
                  <a:lnTo>
                    <a:pt x="1471" y="192563"/>
                  </a:lnTo>
                  <a:lnTo>
                    <a:pt x="7010" y="203245"/>
                  </a:lnTo>
                  <a:lnTo>
                    <a:pt x="25644" y="218233"/>
                  </a:lnTo>
                  <a:lnTo>
                    <a:pt x="35993" y="220358"/>
                  </a:lnTo>
                  <a:lnTo>
                    <a:pt x="56853" y="216480"/>
                  </a:lnTo>
                  <a:lnTo>
                    <a:pt x="74701" y="203839"/>
                  </a:lnTo>
                  <a:lnTo>
                    <a:pt x="105225" y="167127"/>
                  </a:lnTo>
                  <a:lnTo>
                    <a:pt x="121116" y="130888"/>
                  </a:lnTo>
                  <a:lnTo>
                    <a:pt x="123151" y="104186"/>
                  </a:lnTo>
                  <a:lnTo>
                    <a:pt x="118986" y="77891"/>
                  </a:lnTo>
                  <a:lnTo>
                    <a:pt x="109336" y="54506"/>
                  </a:lnTo>
                  <a:lnTo>
                    <a:pt x="94129" y="38652"/>
                  </a:lnTo>
                  <a:lnTo>
                    <a:pt x="76841" y="28878"/>
                  </a:lnTo>
                  <a:lnTo>
                    <a:pt x="46166" y="2105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7" name="Freeform 496"/>
            <p:cNvSpPr/>
            <p:nvPr/>
          </p:nvSpPr>
          <p:spPr>
            <a:xfrm>
              <a:off x="8196239" y="8452476"/>
              <a:ext cx="202781" cy="192904"/>
            </a:xfrm>
            <a:custGeom>
              <a:avLst/>
              <a:gdLst/>
              <a:ahLst/>
              <a:cxnLst/>
              <a:rect l="0" t="0" r="0" b="0"/>
              <a:pathLst>
                <a:path w="202781" h="192904">
                  <a:moveTo>
                    <a:pt x="15989" y="21056"/>
                  </a:moveTo>
                  <a:lnTo>
                    <a:pt x="6925" y="79673"/>
                  </a:lnTo>
                  <a:lnTo>
                    <a:pt x="4581" y="141083"/>
                  </a:lnTo>
                  <a:lnTo>
                    <a:pt x="0" y="170718"/>
                  </a:lnTo>
                  <a:lnTo>
                    <a:pt x="1820" y="178153"/>
                  </a:lnTo>
                  <a:lnTo>
                    <a:pt x="6544" y="180769"/>
                  </a:lnTo>
                  <a:lnTo>
                    <a:pt x="13202" y="180175"/>
                  </a:lnTo>
                  <a:lnTo>
                    <a:pt x="26839" y="170154"/>
                  </a:lnTo>
                  <a:lnTo>
                    <a:pt x="54657" y="129537"/>
                  </a:lnTo>
                  <a:lnTo>
                    <a:pt x="78244" y="74120"/>
                  </a:lnTo>
                  <a:lnTo>
                    <a:pt x="82059" y="63451"/>
                  </a:lnTo>
                  <a:lnTo>
                    <a:pt x="85772" y="59848"/>
                  </a:lnTo>
                  <a:lnTo>
                    <a:pt x="89417" y="60955"/>
                  </a:lnTo>
                  <a:lnTo>
                    <a:pt x="93017" y="65203"/>
                  </a:lnTo>
                  <a:lnTo>
                    <a:pt x="98084" y="93539"/>
                  </a:lnTo>
                  <a:lnTo>
                    <a:pt x="102136" y="151100"/>
                  </a:lnTo>
                  <a:lnTo>
                    <a:pt x="111208" y="175950"/>
                  </a:lnTo>
                  <a:lnTo>
                    <a:pt x="119243" y="183981"/>
                  </a:lnTo>
                  <a:lnTo>
                    <a:pt x="140648" y="192903"/>
                  </a:lnTo>
                  <a:lnTo>
                    <a:pt x="150568" y="191773"/>
                  </a:lnTo>
                  <a:lnTo>
                    <a:pt x="167830" y="181158"/>
                  </a:lnTo>
                  <a:lnTo>
                    <a:pt x="180180" y="161623"/>
                  </a:lnTo>
                  <a:lnTo>
                    <a:pt x="197641" y="105364"/>
                  </a:lnTo>
                  <a:lnTo>
                    <a:pt x="202780" y="47501"/>
                  </a:lnTo>
                  <a:lnTo>
                    <a:pt x="196637" y="15634"/>
                  </a:lnTo>
                  <a:lnTo>
                    <a:pt x="184446"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8" name="Freeform 497"/>
            <p:cNvSpPr/>
            <p:nvPr/>
          </p:nvSpPr>
          <p:spPr>
            <a:xfrm>
              <a:off x="8496498" y="8481158"/>
              <a:ext cx="138942" cy="181888"/>
            </a:xfrm>
            <a:custGeom>
              <a:avLst/>
              <a:gdLst/>
              <a:ahLst/>
              <a:cxnLst/>
              <a:rect l="0" t="0" r="0" b="0"/>
              <a:pathLst>
                <a:path w="138942" h="181888">
                  <a:moveTo>
                    <a:pt x="0" y="139773"/>
                  </a:moveTo>
                  <a:lnTo>
                    <a:pt x="3120" y="97081"/>
                  </a:lnTo>
                  <a:lnTo>
                    <a:pt x="14654" y="49842"/>
                  </a:lnTo>
                  <a:lnTo>
                    <a:pt x="27569" y="29223"/>
                  </a:lnTo>
                  <a:lnTo>
                    <a:pt x="45009" y="13430"/>
                  </a:lnTo>
                  <a:lnTo>
                    <a:pt x="64457" y="2513"/>
                  </a:lnTo>
                  <a:lnTo>
                    <a:pt x="84799" y="0"/>
                  </a:lnTo>
                  <a:lnTo>
                    <a:pt x="95137" y="967"/>
                  </a:lnTo>
                  <a:lnTo>
                    <a:pt x="104369" y="6291"/>
                  </a:lnTo>
                  <a:lnTo>
                    <a:pt x="120866" y="24686"/>
                  </a:lnTo>
                  <a:lnTo>
                    <a:pt x="137717" y="66939"/>
                  </a:lnTo>
                  <a:lnTo>
                    <a:pt x="138941" y="116503"/>
                  </a:lnTo>
                  <a:lnTo>
                    <a:pt x="128810" y="170850"/>
                  </a:lnTo>
                  <a:lnTo>
                    <a:pt x="126342" y="18188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9" name="Freeform 498"/>
            <p:cNvSpPr/>
            <p:nvPr/>
          </p:nvSpPr>
          <p:spPr>
            <a:xfrm>
              <a:off x="8829952" y="8410361"/>
              <a:ext cx="129801" cy="229464"/>
            </a:xfrm>
            <a:custGeom>
              <a:avLst/>
              <a:gdLst/>
              <a:ahLst/>
              <a:cxnLst/>
              <a:rect l="0" t="0" r="0" b="0"/>
              <a:pathLst>
                <a:path w="129801" h="229464">
                  <a:moveTo>
                    <a:pt x="87686" y="0"/>
                  </a:moveTo>
                  <a:lnTo>
                    <a:pt x="104474" y="60158"/>
                  </a:lnTo>
                  <a:lnTo>
                    <a:pt x="105896" y="58823"/>
                  </a:lnTo>
                  <a:lnTo>
                    <a:pt x="106845" y="53253"/>
                  </a:lnTo>
                  <a:lnTo>
                    <a:pt x="102591" y="28647"/>
                  </a:lnTo>
                  <a:lnTo>
                    <a:pt x="88332" y="4719"/>
                  </a:lnTo>
                  <a:lnTo>
                    <a:pt x="82268" y="1976"/>
                  </a:lnTo>
                  <a:lnTo>
                    <a:pt x="75884" y="2487"/>
                  </a:lnTo>
                  <a:lnTo>
                    <a:pt x="62553" y="9294"/>
                  </a:lnTo>
                  <a:lnTo>
                    <a:pt x="48830" y="20119"/>
                  </a:lnTo>
                  <a:lnTo>
                    <a:pt x="33539" y="44955"/>
                  </a:lnTo>
                  <a:lnTo>
                    <a:pt x="10653" y="105535"/>
                  </a:lnTo>
                  <a:lnTo>
                    <a:pt x="0" y="136945"/>
                  </a:lnTo>
                  <a:lnTo>
                    <a:pt x="613" y="179657"/>
                  </a:lnTo>
                  <a:lnTo>
                    <a:pt x="13793" y="218179"/>
                  </a:lnTo>
                  <a:lnTo>
                    <a:pt x="23216" y="225001"/>
                  </a:lnTo>
                  <a:lnTo>
                    <a:pt x="49284" y="229463"/>
                  </a:lnTo>
                  <a:lnTo>
                    <a:pt x="71009" y="224427"/>
                  </a:lnTo>
                  <a:lnTo>
                    <a:pt x="104019" y="202129"/>
                  </a:lnTo>
                  <a:lnTo>
                    <a:pt x="129800" y="17898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0" name="Freeform 499"/>
            <p:cNvSpPr/>
            <p:nvPr/>
          </p:nvSpPr>
          <p:spPr>
            <a:xfrm>
              <a:off x="9016357" y="8429482"/>
              <a:ext cx="113935" cy="201033"/>
            </a:xfrm>
            <a:custGeom>
              <a:avLst/>
              <a:gdLst/>
              <a:ahLst/>
              <a:cxnLst/>
              <a:rect l="0" t="0" r="0" b="0"/>
              <a:pathLst>
                <a:path w="113935" h="201033">
                  <a:moveTo>
                    <a:pt x="17094" y="22994"/>
                  </a:moveTo>
                  <a:lnTo>
                    <a:pt x="306" y="79208"/>
                  </a:lnTo>
                  <a:lnTo>
                    <a:pt x="0" y="140900"/>
                  </a:lnTo>
                  <a:lnTo>
                    <a:pt x="5987" y="171322"/>
                  </a:lnTo>
                  <a:lnTo>
                    <a:pt x="16447" y="192643"/>
                  </a:lnTo>
                  <a:lnTo>
                    <a:pt x="23682" y="198094"/>
                  </a:lnTo>
                  <a:lnTo>
                    <a:pt x="32015" y="200559"/>
                  </a:lnTo>
                  <a:lnTo>
                    <a:pt x="41079" y="201032"/>
                  </a:lnTo>
                  <a:lnTo>
                    <a:pt x="60510" y="195319"/>
                  </a:lnTo>
                  <a:lnTo>
                    <a:pt x="70605" y="190520"/>
                  </a:lnTo>
                  <a:lnTo>
                    <a:pt x="88059" y="172708"/>
                  </a:lnTo>
                  <a:lnTo>
                    <a:pt x="102447" y="148025"/>
                  </a:lnTo>
                  <a:lnTo>
                    <a:pt x="112741" y="117558"/>
                  </a:lnTo>
                  <a:lnTo>
                    <a:pt x="113934" y="67520"/>
                  </a:lnTo>
                  <a:lnTo>
                    <a:pt x="101290" y="26828"/>
                  </a:lnTo>
                  <a:lnTo>
                    <a:pt x="86100" y="9880"/>
                  </a:lnTo>
                  <a:lnTo>
                    <a:pt x="77136" y="3722"/>
                  </a:lnTo>
                  <a:lnTo>
                    <a:pt x="57818" y="0"/>
                  </a:lnTo>
                  <a:lnTo>
                    <a:pt x="27623" y="193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1" name="Freeform 500"/>
            <p:cNvSpPr/>
            <p:nvPr/>
          </p:nvSpPr>
          <p:spPr>
            <a:xfrm>
              <a:off x="9212435" y="8431419"/>
              <a:ext cx="136872" cy="185868"/>
            </a:xfrm>
            <a:custGeom>
              <a:avLst/>
              <a:gdLst/>
              <a:ahLst/>
              <a:cxnLst/>
              <a:rect l="0" t="0" r="0" b="0"/>
              <a:pathLst>
                <a:path w="136872" h="185868">
                  <a:moveTo>
                    <a:pt x="0" y="63170"/>
                  </a:moveTo>
                  <a:lnTo>
                    <a:pt x="17959" y="125451"/>
                  </a:lnTo>
                  <a:lnTo>
                    <a:pt x="29368" y="163383"/>
                  </a:lnTo>
                  <a:lnTo>
                    <a:pt x="40738" y="182189"/>
                  </a:lnTo>
                  <a:lnTo>
                    <a:pt x="47046" y="185800"/>
                  </a:lnTo>
                  <a:lnTo>
                    <a:pt x="53591" y="185867"/>
                  </a:lnTo>
                  <a:lnTo>
                    <a:pt x="67102" y="179703"/>
                  </a:lnTo>
                  <a:lnTo>
                    <a:pt x="80906" y="169165"/>
                  </a:lnTo>
                  <a:lnTo>
                    <a:pt x="96243" y="144489"/>
                  </a:lnTo>
                  <a:lnTo>
                    <a:pt x="119140" y="87899"/>
                  </a:lnTo>
                  <a:lnTo>
                    <a:pt x="133022" y="29754"/>
                  </a:lnTo>
                  <a:lnTo>
                    <a:pt x="136871"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2" name="Freeform 501"/>
            <p:cNvSpPr/>
            <p:nvPr/>
          </p:nvSpPr>
          <p:spPr>
            <a:xfrm>
              <a:off x="9412477" y="8408551"/>
              <a:ext cx="144325" cy="222910"/>
            </a:xfrm>
            <a:custGeom>
              <a:avLst/>
              <a:gdLst/>
              <a:ahLst/>
              <a:cxnLst/>
              <a:rect l="0" t="0" r="0" b="0"/>
              <a:pathLst>
                <a:path w="144325" h="222910">
                  <a:moveTo>
                    <a:pt x="0" y="222909"/>
                  </a:moveTo>
                  <a:lnTo>
                    <a:pt x="7236" y="194183"/>
                  </a:lnTo>
                  <a:lnTo>
                    <a:pt x="12997" y="133917"/>
                  </a:lnTo>
                  <a:lnTo>
                    <a:pt x="25055" y="75999"/>
                  </a:lnTo>
                  <a:lnTo>
                    <a:pt x="40828" y="42249"/>
                  </a:lnTo>
                  <a:lnTo>
                    <a:pt x="65910" y="17432"/>
                  </a:lnTo>
                  <a:lnTo>
                    <a:pt x="95568" y="850"/>
                  </a:lnTo>
                  <a:lnTo>
                    <a:pt x="104656" y="0"/>
                  </a:lnTo>
                  <a:lnTo>
                    <a:pt x="120993" y="5295"/>
                  </a:lnTo>
                  <a:lnTo>
                    <a:pt x="132934" y="21686"/>
                  </a:lnTo>
                  <a:lnTo>
                    <a:pt x="140970" y="46910"/>
                  </a:lnTo>
                  <a:lnTo>
                    <a:pt x="144324" y="98231"/>
                  </a:lnTo>
                  <a:lnTo>
                    <a:pt x="138689" y="149322"/>
                  </a:lnTo>
                  <a:lnTo>
                    <a:pt x="136870" y="17026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3" name="Freeform 502"/>
            <p:cNvSpPr/>
            <p:nvPr/>
          </p:nvSpPr>
          <p:spPr>
            <a:xfrm>
              <a:off x="9660471" y="8284020"/>
              <a:ext cx="46805" cy="315855"/>
            </a:xfrm>
            <a:custGeom>
              <a:avLst/>
              <a:gdLst/>
              <a:ahLst/>
              <a:cxnLst/>
              <a:rect l="0" t="0" r="0" b="0"/>
              <a:pathLst>
                <a:path w="46805" h="315855">
                  <a:moveTo>
                    <a:pt x="46804" y="0"/>
                  </a:moveTo>
                  <a:lnTo>
                    <a:pt x="46804" y="58617"/>
                  </a:lnTo>
                  <a:lnTo>
                    <a:pt x="35351" y="118333"/>
                  </a:lnTo>
                  <a:lnTo>
                    <a:pt x="22054" y="172462"/>
                  </a:lnTo>
                  <a:lnTo>
                    <a:pt x="8163" y="229385"/>
                  </a:lnTo>
                  <a:lnTo>
                    <a:pt x="0" y="275156"/>
                  </a:lnTo>
                  <a:lnTo>
                    <a:pt x="4690" y="31585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4" name="Freeform 503"/>
            <p:cNvSpPr/>
            <p:nvPr/>
          </p:nvSpPr>
          <p:spPr>
            <a:xfrm>
              <a:off x="9580933" y="8389304"/>
              <a:ext cx="178985" cy="73701"/>
            </a:xfrm>
            <a:custGeom>
              <a:avLst/>
              <a:gdLst/>
              <a:ahLst/>
              <a:cxnLst/>
              <a:rect l="0" t="0" r="0" b="0"/>
              <a:pathLst>
                <a:path w="178985" h="73701">
                  <a:moveTo>
                    <a:pt x="178984" y="0"/>
                  </a:moveTo>
                  <a:lnTo>
                    <a:pt x="126280" y="19128"/>
                  </a:lnTo>
                  <a:lnTo>
                    <a:pt x="71446" y="49364"/>
                  </a:lnTo>
                  <a:lnTo>
                    <a:pt x="26157" y="68200"/>
                  </a:lnTo>
                  <a:lnTo>
                    <a:pt x="0" y="737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5" name="Freeform 504"/>
            <p:cNvSpPr/>
            <p:nvPr/>
          </p:nvSpPr>
          <p:spPr>
            <a:xfrm>
              <a:off x="9786124" y="8394519"/>
              <a:ext cx="142251" cy="163242"/>
            </a:xfrm>
            <a:custGeom>
              <a:avLst/>
              <a:gdLst/>
              <a:ahLst/>
              <a:cxnLst/>
              <a:rect l="0" t="0" r="0" b="0"/>
              <a:pathLst>
                <a:path w="142251" h="163242">
                  <a:moveTo>
                    <a:pt x="5379" y="26371"/>
                  </a:moveTo>
                  <a:lnTo>
                    <a:pt x="10968" y="43139"/>
                  </a:lnTo>
                  <a:lnTo>
                    <a:pt x="6526" y="101953"/>
                  </a:lnTo>
                  <a:lnTo>
                    <a:pt x="0" y="130264"/>
                  </a:lnTo>
                  <a:lnTo>
                    <a:pt x="10028" y="77256"/>
                  </a:lnTo>
                  <a:lnTo>
                    <a:pt x="30933" y="33909"/>
                  </a:lnTo>
                  <a:lnTo>
                    <a:pt x="59354" y="2608"/>
                  </a:lnTo>
                  <a:lnTo>
                    <a:pt x="69439" y="0"/>
                  </a:lnTo>
                  <a:lnTo>
                    <a:pt x="79671" y="1772"/>
                  </a:lnTo>
                  <a:lnTo>
                    <a:pt x="90002" y="6462"/>
                  </a:lnTo>
                  <a:lnTo>
                    <a:pt x="98059" y="15437"/>
                  </a:lnTo>
                  <a:lnTo>
                    <a:pt x="110131" y="41010"/>
                  </a:lnTo>
                  <a:lnTo>
                    <a:pt x="120177" y="103915"/>
                  </a:lnTo>
                  <a:lnTo>
                    <a:pt x="128951" y="143583"/>
                  </a:lnTo>
                  <a:lnTo>
                    <a:pt x="142250" y="16324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6" name="Freeform 505"/>
            <p:cNvSpPr/>
            <p:nvPr/>
          </p:nvSpPr>
          <p:spPr>
            <a:xfrm>
              <a:off x="9833617" y="8347190"/>
              <a:ext cx="189514" cy="368499"/>
            </a:xfrm>
            <a:custGeom>
              <a:avLst/>
              <a:gdLst/>
              <a:ahLst/>
              <a:cxnLst/>
              <a:rect l="0" t="0" r="0" b="0"/>
              <a:pathLst>
                <a:path w="189514" h="368499">
                  <a:moveTo>
                    <a:pt x="189513" y="0"/>
                  </a:moveTo>
                  <a:lnTo>
                    <a:pt x="182277" y="27556"/>
                  </a:lnTo>
                  <a:lnTo>
                    <a:pt x="176515" y="83779"/>
                  </a:lnTo>
                  <a:lnTo>
                    <a:pt x="170048" y="145881"/>
                  </a:lnTo>
                  <a:lnTo>
                    <a:pt x="163339" y="185944"/>
                  </a:lnTo>
                  <a:lnTo>
                    <a:pt x="148352" y="214453"/>
                  </a:lnTo>
                  <a:lnTo>
                    <a:pt x="92072" y="267708"/>
                  </a:lnTo>
                  <a:lnTo>
                    <a:pt x="33829" y="328842"/>
                  </a:lnTo>
                  <a:lnTo>
                    <a:pt x="0" y="36849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7" name="Freeform 506"/>
            <p:cNvSpPr/>
            <p:nvPr/>
          </p:nvSpPr>
          <p:spPr>
            <a:xfrm>
              <a:off x="7485762" y="8926258"/>
              <a:ext cx="115815" cy="21057"/>
            </a:xfrm>
            <a:custGeom>
              <a:avLst/>
              <a:gdLst/>
              <a:ahLst/>
              <a:cxnLst/>
              <a:rect l="0" t="0" r="0" b="0"/>
              <a:pathLst>
                <a:path w="115815" h="21057">
                  <a:moveTo>
                    <a:pt x="0" y="21056"/>
                  </a:moveTo>
                  <a:lnTo>
                    <a:pt x="58617" y="11992"/>
                  </a:lnTo>
                  <a:lnTo>
                    <a:pt x="115814"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8" name="Freeform 507"/>
            <p:cNvSpPr/>
            <p:nvPr/>
          </p:nvSpPr>
          <p:spPr>
            <a:xfrm>
              <a:off x="7580519" y="8884144"/>
              <a:ext cx="10529" cy="105286"/>
            </a:xfrm>
            <a:custGeom>
              <a:avLst/>
              <a:gdLst/>
              <a:ahLst/>
              <a:cxnLst/>
              <a:rect l="0" t="0" r="0" b="0"/>
              <a:pathLst>
                <a:path w="10529" h="105286">
                  <a:moveTo>
                    <a:pt x="10528" y="0"/>
                  </a:moveTo>
                  <a:lnTo>
                    <a:pt x="2195" y="37478"/>
                  </a:lnTo>
                  <a:lnTo>
                    <a:pt x="650" y="72326"/>
                  </a:lnTo>
                  <a:lnTo>
                    <a:pt x="0" y="10528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9" name="Freeform 508"/>
            <p:cNvSpPr/>
            <p:nvPr/>
          </p:nvSpPr>
          <p:spPr>
            <a:xfrm>
              <a:off x="7759503" y="8747274"/>
              <a:ext cx="42115" cy="326384"/>
            </a:xfrm>
            <a:custGeom>
              <a:avLst/>
              <a:gdLst/>
              <a:ahLst/>
              <a:cxnLst/>
              <a:rect l="0" t="0" r="0" b="0"/>
              <a:pathLst>
                <a:path w="42115" h="326384">
                  <a:moveTo>
                    <a:pt x="42114" y="0"/>
                  </a:moveTo>
                  <a:lnTo>
                    <a:pt x="42114" y="48930"/>
                  </a:lnTo>
                  <a:lnTo>
                    <a:pt x="42114" y="108061"/>
                  </a:lnTo>
                  <a:lnTo>
                    <a:pt x="34878" y="164801"/>
                  </a:lnTo>
                  <a:lnTo>
                    <a:pt x="29116" y="221069"/>
                  </a:lnTo>
                  <a:lnTo>
                    <a:pt x="13712" y="282879"/>
                  </a:lnTo>
                  <a:lnTo>
                    <a:pt x="0" y="32638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0" name="Freeform 509"/>
            <p:cNvSpPr/>
            <p:nvPr/>
          </p:nvSpPr>
          <p:spPr>
            <a:xfrm>
              <a:off x="7696332" y="8905851"/>
              <a:ext cx="347442" cy="167395"/>
            </a:xfrm>
            <a:custGeom>
              <a:avLst/>
              <a:gdLst/>
              <a:ahLst/>
              <a:cxnLst/>
              <a:rect l="0" t="0" r="0" b="0"/>
              <a:pathLst>
                <a:path w="347442" h="167395">
                  <a:moveTo>
                    <a:pt x="0" y="9878"/>
                  </a:moveTo>
                  <a:lnTo>
                    <a:pt x="27556" y="2642"/>
                  </a:lnTo>
                  <a:lnTo>
                    <a:pt x="86898" y="0"/>
                  </a:lnTo>
                  <a:lnTo>
                    <a:pt x="119340" y="1978"/>
                  </a:lnTo>
                  <a:lnTo>
                    <a:pt x="149356" y="10657"/>
                  </a:lnTo>
                  <a:lnTo>
                    <a:pt x="172055" y="28552"/>
                  </a:lnTo>
                  <a:lnTo>
                    <a:pt x="197988" y="68054"/>
                  </a:lnTo>
                  <a:lnTo>
                    <a:pt x="209658" y="98905"/>
                  </a:lnTo>
                  <a:lnTo>
                    <a:pt x="209650" y="141411"/>
                  </a:lnTo>
                  <a:lnTo>
                    <a:pt x="205092" y="165434"/>
                  </a:lnTo>
                  <a:lnTo>
                    <a:pt x="203408" y="167394"/>
                  </a:lnTo>
                  <a:lnTo>
                    <a:pt x="201538" y="153975"/>
                  </a:lnTo>
                  <a:lnTo>
                    <a:pt x="211692" y="95867"/>
                  </a:lnTo>
                  <a:lnTo>
                    <a:pt x="219258" y="75002"/>
                  </a:lnTo>
                  <a:lnTo>
                    <a:pt x="237840" y="50101"/>
                  </a:lnTo>
                  <a:lnTo>
                    <a:pt x="265053" y="29076"/>
                  </a:lnTo>
                  <a:lnTo>
                    <a:pt x="285088" y="19190"/>
                  </a:lnTo>
                  <a:lnTo>
                    <a:pt x="305690" y="17136"/>
                  </a:lnTo>
                  <a:lnTo>
                    <a:pt x="324206" y="20124"/>
                  </a:lnTo>
                  <a:lnTo>
                    <a:pt x="347441" y="3093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1" name="Freeform 510"/>
            <p:cNvSpPr/>
            <p:nvPr/>
          </p:nvSpPr>
          <p:spPr>
            <a:xfrm>
              <a:off x="8020903" y="8884144"/>
              <a:ext cx="170269" cy="193870"/>
            </a:xfrm>
            <a:custGeom>
              <a:avLst/>
              <a:gdLst/>
              <a:ahLst/>
              <a:cxnLst/>
              <a:rect l="0" t="0" r="0" b="0"/>
              <a:pathLst>
                <a:path w="170269" h="193870">
                  <a:moveTo>
                    <a:pt x="128155" y="0"/>
                  </a:moveTo>
                  <a:lnTo>
                    <a:pt x="105797" y="5589"/>
                  </a:lnTo>
                  <a:lnTo>
                    <a:pt x="75127" y="25833"/>
                  </a:lnTo>
                  <a:lnTo>
                    <a:pt x="49401" y="54057"/>
                  </a:lnTo>
                  <a:lnTo>
                    <a:pt x="14560" y="110349"/>
                  </a:lnTo>
                  <a:lnTo>
                    <a:pt x="0" y="149549"/>
                  </a:lnTo>
                  <a:lnTo>
                    <a:pt x="1397" y="175261"/>
                  </a:lnTo>
                  <a:lnTo>
                    <a:pt x="5045" y="187030"/>
                  </a:lnTo>
                  <a:lnTo>
                    <a:pt x="9817" y="192538"/>
                  </a:lnTo>
                  <a:lnTo>
                    <a:pt x="15337" y="193869"/>
                  </a:lnTo>
                  <a:lnTo>
                    <a:pt x="21357" y="192417"/>
                  </a:lnTo>
                  <a:lnTo>
                    <a:pt x="46598" y="173605"/>
                  </a:lnTo>
                  <a:lnTo>
                    <a:pt x="84229" y="128573"/>
                  </a:lnTo>
                  <a:lnTo>
                    <a:pt x="115033" y="68404"/>
                  </a:lnTo>
                  <a:lnTo>
                    <a:pt x="129856" y="33136"/>
                  </a:lnTo>
                  <a:lnTo>
                    <a:pt x="131628" y="31449"/>
                  </a:lnTo>
                  <a:lnTo>
                    <a:pt x="129784" y="92068"/>
                  </a:lnTo>
                  <a:lnTo>
                    <a:pt x="133948" y="114618"/>
                  </a:lnTo>
                  <a:lnTo>
                    <a:pt x="139036" y="120865"/>
                  </a:lnTo>
                  <a:lnTo>
                    <a:pt x="145937" y="123861"/>
                  </a:lnTo>
                  <a:lnTo>
                    <a:pt x="170268" y="12634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2" name="Freeform 511"/>
            <p:cNvSpPr/>
            <p:nvPr/>
          </p:nvSpPr>
          <p:spPr>
            <a:xfrm>
              <a:off x="8273556" y="8715688"/>
              <a:ext cx="212415" cy="326507"/>
            </a:xfrm>
            <a:custGeom>
              <a:avLst/>
              <a:gdLst/>
              <a:ahLst/>
              <a:cxnLst/>
              <a:rect l="0" t="0" r="0" b="0"/>
              <a:pathLst>
                <a:path w="212415" h="326507">
                  <a:moveTo>
                    <a:pt x="117657" y="0"/>
                  </a:moveTo>
                  <a:lnTo>
                    <a:pt x="114537" y="57264"/>
                  </a:lnTo>
                  <a:lnTo>
                    <a:pt x="109324" y="109774"/>
                  </a:lnTo>
                  <a:lnTo>
                    <a:pt x="107779" y="166667"/>
                  </a:lnTo>
                  <a:lnTo>
                    <a:pt x="107563" y="184811"/>
                  </a:lnTo>
                  <a:lnTo>
                    <a:pt x="105078" y="194567"/>
                  </a:lnTo>
                  <a:lnTo>
                    <a:pt x="101082" y="198731"/>
                  </a:lnTo>
                  <a:lnTo>
                    <a:pt x="96078" y="199168"/>
                  </a:lnTo>
                  <a:lnTo>
                    <a:pt x="91573" y="195949"/>
                  </a:lnTo>
                  <a:lnTo>
                    <a:pt x="79643" y="174652"/>
                  </a:lnTo>
                  <a:lnTo>
                    <a:pt x="72295" y="156001"/>
                  </a:lnTo>
                  <a:lnTo>
                    <a:pt x="67529" y="153134"/>
                  </a:lnTo>
                  <a:lnTo>
                    <a:pt x="62011" y="154732"/>
                  </a:lnTo>
                  <a:lnTo>
                    <a:pt x="55993" y="159307"/>
                  </a:lnTo>
                  <a:lnTo>
                    <a:pt x="36345" y="188103"/>
                  </a:lnTo>
                  <a:lnTo>
                    <a:pt x="10098" y="250303"/>
                  </a:lnTo>
                  <a:lnTo>
                    <a:pt x="3837" y="261625"/>
                  </a:lnTo>
                  <a:lnTo>
                    <a:pt x="0" y="283564"/>
                  </a:lnTo>
                  <a:lnTo>
                    <a:pt x="615" y="294328"/>
                  </a:lnTo>
                  <a:lnTo>
                    <a:pt x="7536" y="312527"/>
                  </a:lnTo>
                  <a:lnTo>
                    <a:pt x="12658" y="320655"/>
                  </a:lnTo>
                  <a:lnTo>
                    <a:pt x="19581" y="324904"/>
                  </a:lnTo>
                  <a:lnTo>
                    <a:pt x="36634" y="326506"/>
                  </a:lnTo>
                  <a:lnTo>
                    <a:pt x="71553" y="320830"/>
                  </a:lnTo>
                  <a:lnTo>
                    <a:pt x="129299" y="292573"/>
                  </a:lnTo>
                  <a:lnTo>
                    <a:pt x="192375" y="240455"/>
                  </a:lnTo>
                  <a:lnTo>
                    <a:pt x="212414" y="22109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3" name="Freeform 512"/>
            <p:cNvSpPr/>
            <p:nvPr/>
          </p:nvSpPr>
          <p:spPr>
            <a:xfrm>
              <a:off x="8533023" y="8789653"/>
              <a:ext cx="132391" cy="199777"/>
            </a:xfrm>
            <a:custGeom>
              <a:avLst/>
              <a:gdLst/>
              <a:ahLst/>
              <a:cxnLst/>
              <a:rect l="0" t="0" r="0" b="0"/>
              <a:pathLst>
                <a:path w="132391" h="199777">
                  <a:moveTo>
                    <a:pt x="5588" y="52376"/>
                  </a:moveTo>
                  <a:lnTo>
                    <a:pt x="0" y="69144"/>
                  </a:lnTo>
                  <a:lnTo>
                    <a:pt x="693" y="76423"/>
                  </a:lnTo>
                  <a:lnTo>
                    <a:pt x="7702" y="90751"/>
                  </a:lnTo>
                  <a:lnTo>
                    <a:pt x="15186" y="94337"/>
                  </a:lnTo>
                  <a:lnTo>
                    <a:pt x="35980" y="95202"/>
                  </a:lnTo>
                  <a:lnTo>
                    <a:pt x="73995" y="89112"/>
                  </a:lnTo>
                  <a:lnTo>
                    <a:pt x="103716" y="74310"/>
                  </a:lnTo>
                  <a:lnTo>
                    <a:pt x="127341" y="49517"/>
                  </a:lnTo>
                  <a:lnTo>
                    <a:pt x="131210" y="39942"/>
                  </a:lnTo>
                  <a:lnTo>
                    <a:pt x="132390" y="19944"/>
                  </a:lnTo>
                  <a:lnTo>
                    <a:pt x="128727" y="12038"/>
                  </a:lnTo>
                  <a:lnTo>
                    <a:pt x="115300" y="133"/>
                  </a:lnTo>
                  <a:lnTo>
                    <a:pt x="106805" y="0"/>
                  </a:lnTo>
                  <a:lnTo>
                    <a:pt x="88008" y="9211"/>
                  </a:lnTo>
                  <a:lnTo>
                    <a:pt x="63284" y="28538"/>
                  </a:lnTo>
                  <a:lnTo>
                    <a:pt x="35552" y="65851"/>
                  </a:lnTo>
                  <a:lnTo>
                    <a:pt x="24755" y="94240"/>
                  </a:lnTo>
                  <a:lnTo>
                    <a:pt x="21126" y="121286"/>
                  </a:lnTo>
                  <a:lnTo>
                    <a:pt x="23413" y="145004"/>
                  </a:lnTo>
                  <a:lnTo>
                    <a:pt x="31448" y="164124"/>
                  </a:lnTo>
                  <a:lnTo>
                    <a:pt x="36866" y="172498"/>
                  </a:lnTo>
                  <a:lnTo>
                    <a:pt x="52245" y="184922"/>
                  </a:lnTo>
                  <a:lnTo>
                    <a:pt x="74395" y="195375"/>
                  </a:lnTo>
                  <a:lnTo>
                    <a:pt x="89817" y="19977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29" name="Group 528"/>
          <p:cNvGrpSpPr/>
          <p:nvPr/>
        </p:nvGrpSpPr>
        <p:grpSpPr>
          <a:xfrm>
            <a:off x="1726674" y="9204477"/>
            <a:ext cx="2547897" cy="542544"/>
            <a:chOff x="1726674" y="9204477"/>
            <a:chExt cx="2547897" cy="542544"/>
          </a:xfrm>
        </p:grpSpPr>
        <p:sp>
          <p:nvSpPr>
            <p:cNvPr id="515" name="Freeform 514"/>
            <p:cNvSpPr/>
            <p:nvPr/>
          </p:nvSpPr>
          <p:spPr>
            <a:xfrm>
              <a:off x="1926715" y="9283766"/>
              <a:ext cx="63172" cy="442198"/>
            </a:xfrm>
            <a:custGeom>
              <a:avLst/>
              <a:gdLst/>
              <a:ahLst/>
              <a:cxnLst/>
              <a:rect l="0" t="0" r="0" b="0"/>
              <a:pathLst>
                <a:path w="63172" h="442198">
                  <a:moveTo>
                    <a:pt x="63171" y="0"/>
                  </a:moveTo>
                  <a:lnTo>
                    <a:pt x="51993" y="11178"/>
                  </a:lnTo>
                  <a:lnTo>
                    <a:pt x="46505" y="32264"/>
                  </a:lnTo>
                  <a:lnTo>
                    <a:pt x="42981" y="87871"/>
                  </a:lnTo>
                  <a:lnTo>
                    <a:pt x="42285" y="143916"/>
                  </a:lnTo>
                  <a:lnTo>
                    <a:pt x="42148" y="203166"/>
                  </a:lnTo>
                  <a:lnTo>
                    <a:pt x="42121" y="265260"/>
                  </a:lnTo>
                  <a:lnTo>
                    <a:pt x="36527" y="313992"/>
                  </a:lnTo>
                  <a:lnTo>
                    <a:pt x="33050" y="365476"/>
                  </a:lnTo>
                  <a:lnTo>
                    <a:pt x="20841" y="406598"/>
                  </a:lnTo>
                  <a:lnTo>
                    <a:pt x="0" y="44219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6" name="Freeform 515"/>
            <p:cNvSpPr/>
            <p:nvPr/>
          </p:nvSpPr>
          <p:spPr>
            <a:xfrm>
              <a:off x="1726674" y="9204477"/>
              <a:ext cx="410612" cy="226689"/>
            </a:xfrm>
            <a:custGeom>
              <a:avLst/>
              <a:gdLst/>
              <a:ahLst/>
              <a:cxnLst/>
              <a:rect l="0" t="0" r="0" b="0"/>
              <a:pathLst>
                <a:path w="410612" h="226689">
                  <a:moveTo>
                    <a:pt x="410611" y="5590"/>
                  </a:moveTo>
                  <a:lnTo>
                    <a:pt x="393843" y="0"/>
                  </a:lnTo>
                  <a:lnTo>
                    <a:pt x="376253" y="3495"/>
                  </a:lnTo>
                  <a:lnTo>
                    <a:pt x="315611" y="32702"/>
                  </a:lnTo>
                  <a:lnTo>
                    <a:pt x="253605" y="72851"/>
                  </a:lnTo>
                  <a:lnTo>
                    <a:pt x="191428" y="111682"/>
                  </a:lnTo>
                  <a:lnTo>
                    <a:pt x="133739" y="153148"/>
                  </a:lnTo>
                  <a:lnTo>
                    <a:pt x="78453" y="186729"/>
                  </a:lnTo>
                  <a:lnTo>
                    <a:pt x="21683" y="217411"/>
                  </a:lnTo>
                  <a:lnTo>
                    <a:pt x="0" y="22668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7" name="Freeform 516"/>
            <p:cNvSpPr/>
            <p:nvPr/>
          </p:nvSpPr>
          <p:spPr>
            <a:xfrm>
              <a:off x="2123738" y="9620678"/>
              <a:ext cx="13548" cy="31587"/>
            </a:xfrm>
            <a:custGeom>
              <a:avLst/>
              <a:gdLst/>
              <a:ahLst/>
              <a:cxnLst/>
              <a:rect l="0" t="0" r="0" b="0"/>
              <a:pathLst>
                <a:path w="13548" h="31587">
                  <a:moveTo>
                    <a:pt x="13547" y="0"/>
                  </a:moveTo>
                  <a:lnTo>
                    <a:pt x="2369" y="11178"/>
                  </a:lnTo>
                  <a:lnTo>
                    <a:pt x="246" y="15641"/>
                  </a:lnTo>
                  <a:lnTo>
                    <a:pt x="0" y="19785"/>
                  </a:lnTo>
                  <a:lnTo>
                    <a:pt x="3019" y="3158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8" name="Freeform 517"/>
            <p:cNvSpPr/>
            <p:nvPr/>
          </p:nvSpPr>
          <p:spPr>
            <a:xfrm>
              <a:off x="2379440" y="9357465"/>
              <a:ext cx="63173" cy="326385"/>
            </a:xfrm>
            <a:custGeom>
              <a:avLst/>
              <a:gdLst/>
              <a:ahLst/>
              <a:cxnLst/>
              <a:rect l="0" t="0" r="0" b="0"/>
              <a:pathLst>
                <a:path w="63173" h="326385">
                  <a:moveTo>
                    <a:pt x="63172" y="0"/>
                  </a:moveTo>
                  <a:lnTo>
                    <a:pt x="54766" y="45537"/>
                  </a:lnTo>
                  <a:lnTo>
                    <a:pt x="48517" y="90039"/>
                  </a:lnTo>
                  <a:lnTo>
                    <a:pt x="44012" y="145351"/>
                  </a:lnTo>
                  <a:lnTo>
                    <a:pt x="37087" y="196965"/>
                  </a:lnTo>
                  <a:lnTo>
                    <a:pt x="24267" y="249997"/>
                  </a:lnTo>
                  <a:lnTo>
                    <a:pt x="4653" y="312110"/>
                  </a:lnTo>
                  <a:lnTo>
                    <a:pt x="0" y="32638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9" name="Freeform 518"/>
            <p:cNvSpPr/>
            <p:nvPr/>
          </p:nvSpPr>
          <p:spPr>
            <a:xfrm>
              <a:off x="2379440" y="9227931"/>
              <a:ext cx="264218" cy="519090"/>
            </a:xfrm>
            <a:custGeom>
              <a:avLst/>
              <a:gdLst/>
              <a:ahLst/>
              <a:cxnLst/>
              <a:rect l="0" t="0" r="0" b="0"/>
              <a:pathLst>
                <a:path w="264218" h="519090">
                  <a:moveTo>
                    <a:pt x="0" y="87421"/>
                  </a:moveTo>
                  <a:lnTo>
                    <a:pt x="5590" y="70653"/>
                  </a:lnTo>
                  <a:lnTo>
                    <a:pt x="25833" y="43457"/>
                  </a:lnTo>
                  <a:lnTo>
                    <a:pt x="54058" y="24352"/>
                  </a:lnTo>
                  <a:lnTo>
                    <a:pt x="113805" y="3668"/>
                  </a:lnTo>
                  <a:lnTo>
                    <a:pt x="125003" y="0"/>
                  </a:lnTo>
                  <a:lnTo>
                    <a:pt x="179888" y="427"/>
                  </a:lnTo>
                  <a:lnTo>
                    <a:pt x="231245" y="19141"/>
                  </a:lnTo>
                  <a:lnTo>
                    <a:pt x="252125" y="40306"/>
                  </a:lnTo>
                  <a:lnTo>
                    <a:pt x="259330" y="52501"/>
                  </a:lnTo>
                  <a:lnTo>
                    <a:pt x="264217" y="81650"/>
                  </a:lnTo>
                  <a:lnTo>
                    <a:pt x="261320" y="111762"/>
                  </a:lnTo>
                  <a:lnTo>
                    <a:pt x="252233" y="136843"/>
                  </a:lnTo>
                  <a:lnTo>
                    <a:pt x="204667" y="197362"/>
                  </a:lnTo>
                  <a:lnTo>
                    <a:pt x="145698" y="242842"/>
                  </a:lnTo>
                  <a:lnTo>
                    <a:pt x="119737" y="254762"/>
                  </a:lnTo>
                  <a:lnTo>
                    <a:pt x="96501" y="256161"/>
                  </a:lnTo>
                  <a:lnTo>
                    <a:pt x="91240" y="252557"/>
                  </a:lnTo>
                  <a:lnTo>
                    <a:pt x="90073" y="246644"/>
                  </a:lnTo>
                  <a:lnTo>
                    <a:pt x="91634" y="239193"/>
                  </a:lnTo>
                  <a:lnTo>
                    <a:pt x="105847" y="224674"/>
                  </a:lnTo>
                  <a:lnTo>
                    <a:pt x="116188" y="217527"/>
                  </a:lnTo>
                  <a:lnTo>
                    <a:pt x="140157" y="212706"/>
                  </a:lnTo>
                  <a:lnTo>
                    <a:pt x="164068" y="215633"/>
                  </a:lnTo>
                  <a:lnTo>
                    <a:pt x="182494" y="224732"/>
                  </a:lnTo>
                  <a:lnTo>
                    <a:pt x="195362" y="249054"/>
                  </a:lnTo>
                  <a:lnTo>
                    <a:pt x="207566" y="310681"/>
                  </a:lnTo>
                  <a:lnTo>
                    <a:pt x="209680" y="359332"/>
                  </a:lnTo>
                  <a:lnTo>
                    <a:pt x="201989" y="419768"/>
                  </a:lnTo>
                  <a:lnTo>
                    <a:pt x="192325" y="476767"/>
                  </a:lnTo>
                  <a:lnTo>
                    <a:pt x="191933" y="500279"/>
                  </a:lnTo>
                  <a:lnTo>
                    <a:pt x="193466" y="506548"/>
                  </a:lnTo>
                  <a:lnTo>
                    <a:pt x="200042" y="51908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0" name="Freeform 519"/>
            <p:cNvSpPr/>
            <p:nvPr/>
          </p:nvSpPr>
          <p:spPr>
            <a:xfrm>
              <a:off x="2663710" y="9505278"/>
              <a:ext cx="118015" cy="163362"/>
            </a:xfrm>
            <a:custGeom>
              <a:avLst/>
              <a:gdLst/>
              <a:ahLst/>
              <a:cxnLst/>
              <a:rect l="0" t="0" r="0" b="0"/>
              <a:pathLst>
                <a:path w="118015" h="163362">
                  <a:moveTo>
                    <a:pt x="10529" y="10115"/>
                  </a:moveTo>
                  <a:lnTo>
                    <a:pt x="3293" y="38841"/>
                  </a:lnTo>
                  <a:lnTo>
                    <a:pt x="2145" y="88036"/>
                  </a:lnTo>
                  <a:lnTo>
                    <a:pt x="6023" y="122735"/>
                  </a:lnTo>
                  <a:lnTo>
                    <a:pt x="17885" y="148296"/>
                  </a:lnTo>
                  <a:lnTo>
                    <a:pt x="25961" y="158387"/>
                  </a:lnTo>
                  <a:lnTo>
                    <a:pt x="34855" y="162776"/>
                  </a:lnTo>
                  <a:lnTo>
                    <a:pt x="44294" y="163361"/>
                  </a:lnTo>
                  <a:lnTo>
                    <a:pt x="62970" y="157772"/>
                  </a:lnTo>
                  <a:lnTo>
                    <a:pt x="79069" y="147490"/>
                  </a:lnTo>
                  <a:lnTo>
                    <a:pt x="101287" y="117370"/>
                  </a:lnTo>
                  <a:lnTo>
                    <a:pt x="117098" y="78808"/>
                  </a:lnTo>
                  <a:lnTo>
                    <a:pt x="118014" y="37747"/>
                  </a:lnTo>
                  <a:lnTo>
                    <a:pt x="107433" y="16157"/>
                  </a:lnTo>
                  <a:lnTo>
                    <a:pt x="99698" y="7124"/>
                  </a:lnTo>
                  <a:lnTo>
                    <a:pt x="88692" y="2272"/>
                  </a:lnTo>
                  <a:lnTo>
                    <a:pt x="60866" y="0"/>
                  </a:lnTo>
                  <a:lnTo>
                    <a:pt x="0" y="1011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1" name="Freeform 520"/>
            <p:cNvSpPr/>
            <p:nvPr/>
          </p:nvSpPr>
          <p:spPr>
            <a:xfrm>
              <a:off x="2853223" y="9473265"/>
              <a:ext cx="110601" cy="154345"/>
            </a:xfrm>
            <a:custGeom>
              <a:avLst/>
              <a:gdLst/>
              <a:ahLst/>
              <a:cxnLst/>
              <a:rect l="0" t="0" r="0" b="0"/>
              <a:pathLst>
                <a:path w="110601" h="154345">
                  <a:moveTo>
                    <a:pt x="0" y="31600"/>
                  </a:moveTo>
                  <a:lnTo>
                    <a:pt x="0" y="80530"/>
                  </a:lnTo>
                  <a:lnTo>
                    <a:pt x="5589" y="139661"/>
                  </a:lnTo>
                  <a:lnTo>
                    <a:pt x="11915" y="148094"/>
                  </a:lnTo>
                  <a:lnTo>
                    <a:pt x="20811" y="152546"/>
                  </a:lnTo>
                  <a:lnTo>
                    <a:pt x="31422" y="154344"/>
                  </a:lnTo>
                  <a:lnTo>
                    <a:pt x="55689" y="146983"/>
                  </a:lnTo>
                  <a:lnTo>
                    <a:pt x="79733" y="130844"/>
                  </a:lnTo>
                  <a:lnTo>
                    <a:pt x="98218" y="108073"/>
                  </a:lnTo>
                  <a:lnTo>
                    <a:pt x="107993" y="82356"/>
                  </a:lnTo>
                  <a:lnTo>
                    <a:pt x="110600" y="68946"/>
                  </a:lnTo>
                  <a:lnTo>
                    <a:pt x="108828" y="56498"/>
                  </a:lnTo>
                  <a:lnTo>
                    <a:pt x="97501" y="33306"/>
                  </a:lnTo>
                  <a:lnTo>
                    <a:pt x="71393" y="6109"/>
                  </a:lnTo>
                  <a:lnTo>
                    <a:pt x="61633" y="1737"/>
                  </a:lnTo>
                  <a:lnTo>
                    <a:pt x="41431" y="0"/>
                  </a:lnTo>
                  <a:lnTo>
                    <a:pt x="0" y="1054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2" name="Freeform 521"/>
            <p:cNvSpPr/>
            <p:nvPr/>
          </p:nvSpPr>
          <p:spPr>
            <a:xfrm>
              <a:off x="3042736" y="9420637"/>
              <a:ext cx="107916" cy="243125"/>
            </a:xfrm>
            <a:custGeom>
              <a:avLst/>
              <a:gdLst/>
              <a:ahLst/>
              <a:cxnLst/>
              <a:rect l="0" t="0" r="0" b="0"/>
              <a:pathLst>
                <a:path w="107916" h="243125">
                  <a:moveTo>
                    <a:pt x="73699" y="0"/>
                  </a:moveTo>
                  <a:lnTo>
                    <a:pt x="12826" y="42661"/>
                  </a:lnTo>
                  <a:lnTo>
                    <a:pt x="5041" y="49497"/>
                  </a:lnTo>
                  <a:lnTo>
                    <a:pt x="2191" y="56395"/>
                  </a:lnTo>
                  <a:lnTo>
                    <a:pt x="2631" y="63333"/>
                  </a:lnTo>
                  <a:lnTo>
                    <a:pt x="5263" y="70298"/>
                  </a:lnTo>
                  <a:lnTo>
                    <a:pt x="20667" y="81156"/>
                  </a:lnTo>
                  <a:lnTo>
                    <a:pt x="49407" y="96966"/>
                  </a:lnTo>
                  <a:lnTo>
                    <a:pt x="93377" y="131312"/>
                  </a:lnTo>
                  <a:lnTo>
                    <a:pt x="105062" y="149608"/>
                  </a:lnTo>
                  <a:lnTo>
                    <a:pt x="107915" y="169437"/>
                  </a:lnTo>
                  <a:lnTo>
                    <a:pt x="107038" y="179638"/>
                  </a:lnTo>
                  <a:lnTo>
                    <a:pt x="89037" y="216352"/>
                  </a:lnTo>
                  <a:lnTo>
                    <a:pt x="68038" y="233806"/>
                  </a:lnTo>
                  <a:lnTo>
                    <a:pt x="44277" y="243124"/>
                  </a:lnTo>
                  <a:lnTo>
                    <a:pt x="0" y="24215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3" name="Freeform 522"/>
            <p:cNvSpPr/>
            <p:nvPr/>
          </p:nvSpPr>
          <p:spPr>
            <a:xfrm>
              <a:off x="3200663" y="9452498"/>
              <a:ext cx="178986" cy="219558"/>
            </a:xfrm>
            <a:custGeom>
              <a:avLst/>
              <a:gdLst/>
              <a:ahLst/>
              <a:cxnLst/>
              <a:rect l="0" t="0" r="0" b="0"/>
              <a:pathLst>
                <a:path w="178986" h="219558">
                  <a:moveTo>
                    <a:pt x="0" y="83952"/>
                  </a:moveTo>
                  <a:lnTo>
                    <a:pt x="9576" y="107998"/>
                  </a:lnTo>
                  <a:lnTo>
                    <a:pt x="20244" y="122325"/>
                  </a:lnTo>
                  <a:lnTo>
                    <a:pt x="44993" y="137955"/>
                  </a:lnTo>
                  <a:lnTo>
                    <a:pt x="67570" y="136810"/>
                  </a:lnTo>
                  <a:lnTo>
                    <a:pt x="80142" y="133229"/>
                  </a:lnTo>
                  <a:lnTo>
                    <a:pt x="100349" y="116771"/>
                  </a:lnTo>
                  <a:lnTo>
                    <a:pt x="121761" y="84318"/>
                  </a:lnTo>
                  <a:lnTo>
                    <a:pt x="130155" y="61888"/>
                  </a:lnTo>
                  <a:lnTo>
                    <a:pt x="133886" y="36321"/>
                  </a:lnTo>
                  <a:lnTo>
                    <a:pt x="129305" y="15599"/>
                  </a:lnTo>
                  <a:lnTo>
                    <a:pt x="124808" y="6798"/>
                  </a:lnTo>
                  <a:lnTo>
                    <a:pt x="118300" y="2100"/>
                  </a:lnTo>
                  <a:lnTo>
                    <a:pt x="110452" y="138"/>
                  </a:lnTo>
                  <a:lnTo>
                    <a:pt x="101711" y="0"/>
                  </a:lnTo>
                  <a:lnTo>
                    <a:pt x="82640" y="12325"/>
                  </a:lnTo>
                  <a:lnTo>
                    <a:pt x="64805" y="32231"/>
                  </a:lnTo>
                  <a:lnTo>
                    <a:pt x="52979" y="52776"/>
                  </a:lnTo>
                  <a:lnTo>
                    <a:pt x="39744" y="100841"/>
                  </a:lnTo>
                  <a:lnTo>
                    <a:pt x="34003" y="153947"/>
                  </a:lnTo>
                  <a:lnTo>
                    <a:pt x="42019" y="182911"/>
                  </a:lnTo>
                  <a:lnTo>
                    <a:pt x="57280" y="205143"/>
                  </a:lnTo>
                  <a:lnTo>
                    <a:pt x="75761" y="218923"/>
                  </a:lnTo>
                  <a:lnTo>
                    <a:pt x="85602" y="219557"/>
                  </a:lnTo>
                  <a:lnTo>
                    <a:pt x="105896" y="210901"/>
                  </a:lnTo>
                  <a:lnTo>
                    <a:pt x="165958" y="166840"/>
                  </a:lnTo>
                  <a:lnTo>
                    <a:pt x="178985" y="15765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4" name="Freeform 523"/>
            <p:cNvSpPr/>
            <p:nvPr/>
          </p:nvSpPr>
          <p:spPr>
            <a:xfrm>
              <a:off x="3463876" y="9452221"/>
              <a:ext cx="115814" cy="200681"/>
            </a:xfrm>
            <a:custGeom>
              <a:avLst/>
              <a:gdLst/>
              <a:ahLst/>
              <a:cxnLst/>
              <a:rect l="0" t="0" r="0" b="0"/>
              <a:pathLst>
                <a:path w="115814" h="200681">
                  <a:moveTo>
                    <a:pt x="0" y="0"/>
                  </a:moveTo>
                  <a:lnTo>
                    <a:pt x="8333" y="37479"/>
                  </a:lnTo>
                  <a:lnTo>
                    <a:pt x="15684" y="100081"/>
                  </a:lnTo>
                  <a:lnTo>
                    <a:pt x="19464" y="153917"/>
                  </a:lnTo>
                  <a:lnTo>
                    <a:pt x="26174" y="195734"/>
                  </a:lnTo>
                  <a:lnTo>
                    <a:pt x="30318" y="200680"/>
                  </a:lnTo>
                  <a:lnTo>
                    <a:pt x="35419" y="200467"/>
                  </a:lnTo>
                  <a:lnTo>
                    <a:pt x="41160" y="196816"/>
                  </a:lnTo>
                  <a:lnTo>
                    <a:pt x="50659" y="183400"/>
                  </a:lnTo>
                  <a:lnTo>
                    <a:pt x="69928" y="127661"/>
                  </a:lnTo>
                  <a:lnTo>
                    <a:pt x="93292" y="64963"/>
                  </a:lnTo>
                  <a:lnTo>
                    <a:pt x="115813" y="1052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5" name="Freeform 524"/>
            <p:cNvSpPr/>
            <p:nvPr/>
          </p:nvSpPr>
          <p:spPr>
            <a:xfrm>
              <a:off x="3640622" y="9415987"/>
              <a:ext cx="170695" cy="246320"/>
            </a:xfrm>
            <a:custGeom>
              <a:avLst/>
              <a:gdLst/>
              <a:ahLst/>
              <a:cxnLst/>
              <a:rect l="0" t="0" r="0" b="0"/>
              <a:pathLst>
                <a:path w="170695" h="246320">
                  <a:moveTo>
                    <a:pt x="23295" y="162577"/>
                  </a:moveTo>
                  <a:lnTo>
                    <a:pt x="65987" y="148004"/>
                  </a:lnTo>
                  <a:lnTo>
                    <a:pt x="107638" y="117585"/>
                  </a:lnTo>
                  <a:lnTo>
                    <a:pt x="133553" y="82436"/>
                  </a:lnTo>
                  <a:lnTo>
                    <a:pt x="144871" y="42385"/>
                  </a:lnTo>
                  <a:lnTo>
                    <a:pt x="141280" y="17912"/>
                  </a:lnTo>
                  <a:lnTo>
                    <a:pt x="137047" y="6472"/>
                  </a:lnTo>
                  <a:lnTo>
                    <a:pt x="129545" y="1185"/>
                  </a:lnTo>
                  <a:lnTo>
                    <a:pt x="119865" y="0"/>
                  </a:lnTo>
                  <a:lnTo>
                    <a:pt x="108732" y="1550"/>
                  </a:lnTo>
                  <a:lnTo>
                    <a:pt x="90123" y="12631"/>
                  </a:lnTo>
                  <a:lnTo>
                    <a:pt x="44673" y="68521"/>
                  </a:lnTo>
                  <a:lnTo>
                    <a:pt x="5386" y="131053"/>
                  </a:lnTo>
                  <a:lnTo>
                    <a:pt x="827" y="141561"/>
                  </a:lnTo>
                  <a:lnTo>
                    <a:pt x="0" y="189886"/>
                  </a:lnTo>
                  <a:lnTo>
                    <a:pt x="7482" y="216048"/>
                  </a:lnTo>
                  <a:lnTo>
                    <a:pt x="12753" y="226300"/>
                  </a:lnTo>
                  <a:lnTo>
                    <a:pt x="31088" y="240811"/>
                  </a:lnTo>
                  <a:lnTo>
                    <a:pt x="42528" y="246319"/>
                  </a:lnTo>
                  <a:lnTo>
                    <a:pt x="70838" y="246198"/>
                  </a:lnTo>
                  <a:lnTo>
                    <a:pt x="99407" y="238346"/>
                  </a:lnTo>
                  <a:lnTo>
                    <a:pt x="136813" y="214241"/>
                  </a:lnTo>
                  <a:lnTo>
                    <a:pt x="170694" y="18363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6" name="Freeform 525"/>
            <p:cNvSpPr/>
            <p:nvPr/>
          </p:nvSpPr>
          <p:spPr>
            <a:xfrm>
              <a:off x="3929193" y="9304823"/>
              <a:ext cx="40052" cy="357970"/>
            </a:xfrm>
            <a:custGeom>
              <a:avLst/>
              <a:gdLst/>
              <a:ahLst/>
              <a:cxnLst/>
              <a:rect l="0" t="0" r="0" b="0"/>
              <a:pathLst>
                <a:path w="40052" h="357970">
                  <a:moveTo>
                    <a:pt x="40051" y="0"/>
                  </a:moveTo>
                  <a:lnTo>
                    <a:pt x="40051" y="52050"/>
                  </a:lnTo>
                  <a:lnTo>
                    <a:pt x="36931" y="101990"/>
                  </a:lnTo>
                  <a:lnTo>
                    <a:pt x="28598" y="149543"/>
                  </a:lnTo>
                  <a:lnTo>
                    <a:pt x="18720" y="206916"/>
                  </a:lnTo>
                  <a:lnTo>
                    <a:pt x="8384" y="266419"/>
                  </a:lnTo>
                  <a:lnTo>
                    <a:pt x="0" y="328446"/>
                  </a:lnTo>
                  <a:lnTo>
                    <a:pt x="1973" y="344848"/>
                  </a:lnTo>
                  <a:lnTo>
                    <a:pt x="8465" y="35796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7" name="Freeform 526"/>
            <p:cNvSpPr/>
            <p:nvPr/>
          </p:nvSpPr>
          <p:spPr>
            <a:xfrm>
              <a:off x="4148228" y="9273237"/>
              <a:ext cx="42115" cy="347442"/>
            </a:xfrm>
            <a:custGeom>
              <a:avLst/>
              <a:gdLst/>
              <a:ahLst/>
              <a:cxnLst/>
              <a:rect l="0" t="0" r="0" b="0"/>
              <a:pathLst>
                <a:path w="42115" h="347442">
                  <a:moveTo>
                    <a:pt x="42114" y="0"/>
                  </a:moveTo>
                  <a:lnTo>
                    <a:pt x="38995" y="54146"/>
                  </a:lnTo>
                  <a:lnTo>
                    <a:pt x="33049" y="109092"/>
                  </a:lnTo>
                  <a:lnTo>
                    <a:pt x="24639" y="165006"/>
                  </a:lnTo>
                  <a:lnTo>
                    <a:pt x="18645" y="217991"/>
                  </a:lnTo>
                  <a:lnTo>
                    <a:pt x="6542" y="273778"/>
                  </a:lnTo>
                  <a:lnTo>
                    <a:pt x="862" y="334505"/>
                  </a:lnTo>
                  <a:lnTo>
                    <a:pt x="0" y="34744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8" name="Freeform 527"/>
            <p:cNvSpPr/>
            <p:nvPr/>
          </p:nvSpPr>
          <p:spPr>
            <a:xfrm>
              <a:off x="4042943" y="9441693"/>
              <a:ext cx="231628" cy="21058"/>
            </a:xfrm>
            <a:custGeom>
              <a:avLst/>
              <a:gdLst/>
              <a:ahLst/>
              <a:cxnLst/>
              <a:rect l="0" t="0" r="0" b="0"/>
              <a:pathLst>
                <a:path w="231628" h="21058">
                  <a:moveTo>
                    <a:pt x="0" y="21057"/>
                  </a:moveTo>
                  <a:lnTo>
                    <a:pt x="53028" y="6403"/>
                  </a:lnTo>
                  <a:lnTo>
                    <a:pt x="101109" y="1897"/>
                  </a:lnTo>
                  <a:lnTo>
                    <a:pt x="159810" y="562"/>
                  </a:lnTo>
                  <a:lnTo>
                    <a:pt x="191519" y="251"/>
                  </a:lnTo>
                  <a:lnTo>
                    <a:pt x="231627"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41" name="Group 540"/>
          <p:cNvGrpSpPr/>
          <p:nvPr/>
        </p:nvGrpSpPr>
        <p:grpSpPr>
          <a:xfrm>
            <a:off x="4547333" y="9325880"/>
            <a:ext cx="1422326" cy="442280"/>
            <a:chOff x="4547333" y="9325880"/>
            <a:chExt cx="1422326" cy="442280"/>
          </a:xfrm>
        </p:grpSpPr>
        <p:sp>
          <p:nvSpPr>
            <p:cNvPr id="530" name="Freeform 529"/>
            <p:cNvSpPr/>
            <p:nvPr/>
          </p:nvSpPr>
          <p:spPr>
            <a:xfrm>
              <a:off x="4547333" y="9446338"/>
              <a:ext cx="147050" cy="163812"/>
            </a:xfrm>
            <a:custGeom>
              <a:avLst/>
              <a:gdLst/>
              <a:ahLst/>
              <a:cxnLst/>
              <a:rect l="0" t="0" r="0" b="0"/>
              <a:pathLst>
                <a:path w="147050" h="163812">
                  <a:moveTo>
                    <a:pt x="53621" y="5883"/>
                  </a:moveTo>
                  <a:lnTo>
                    <a:pt x="48031" y="67977"/>
                  </a:lnTo>
                  <a:lnTo>
                    <a:pt x="34492" y="125427"/>
                  </a:lnTo>
                  <a:lnTo>
                    <a:pt x="23282" y="150262"/>
                  </a:lnTo>
                  <a:lnTo>
                    <a:pt x="17017" y="154778"/>
                  </a:lnTo>
                  <a:lnTo>
                    <a:pt x="10501" y="154280"/>
                  </a:lnTo>
                  <a:lnTo>
                    <a:pt x="3817" y="150438"/>
                  </a:lnTo>
                  <a:lnTo>
                    <a:pt x="531" y="142028"/>
                  </a:lnTo>
                  <a:lnTo>
                    <a:pt x="0" y="117084"/>
                  </a:lnTo>
                  <a:lnTo>
                    <a:pt x="11866" y="70157"/>
                  </a:lnTo>
                  <a:lnTo>
                    <a:pt x="30200" y="35976"/>
                  </a:lnTo>
                  <a:lnTo>
                    <a:pt x="56040" y="11030"/>
                  </a:lnTo>
                  <a:lnTo>
                    <a:pt x="78873" y="2322"/>
                  </a:lnTo>
                  <a:lnTo>
                    <a:pt x="91512" y="0"/>
                  </a:lnTo>
                  <a:lnTo>
                    <a:pt x="102278" y="1961"/>
                  </a:lnTo>
                  <a:lnTo>
                    <a:pt x="120480" y="13499"/>
                  </a:lnTo>
                  <a:lnTo>
                    <a:pt x="133248" y="33445"/>
                  </a:lnTo>
                  <a:lnTo>
                    <a:pt x="141653" y="57907"/>
                  </a:lnTo>
                  <a:lnTo>
                    <a:pt x="147049" y="111740"/>
                  </a:lnTo>
                  <a:lnTo>
                    <a:pt x="146617" y="135989"/>
                  </a:lnTo>
                  <a:lnTo>
                    <a:pt x="137848" y="16381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1" name="Freeform 530"/>
            <p:cNvSpPr/>
            <p:nvPr/>
          </p:nvSpPr>
          <p:spPr>
            <a:xfrm>
              <a:off x="4769410" y="9464778"/>
              <a:ext cx="126388" cy="155901"/>
            </a:xfrm>
            <a:custGeom>
              <a:avLst/>
              <a:gdLst/>
              <a:ahLst/>
              <a:cxnLst/>
              <a:rect l="0" t="0" r="0" b="0"/>
              <a:pathLst>
                <a:path w="126388" h="155901">
                  <a:moveTo>
                    <a:pt x="0" y="61144"/>
                  </a:moveTo>
                  <a:lnTo>
                    <a:pt x="58616" y="70208"/>
                  </a:lnTo>
                  <a:lnTo>
                    <a:pt x="82204" y="64782"/>
                  </a:lnTo>
                  <a:lnTo>
                    <a:pt x="112094" y="48573"/>
                  </a:lnTo>
                  <a:lnTo>
                    <a:pt x="120353" y="42235"/>
                  </a:lnTo>
                  <a:lnTo>
                    <a:pt x="124689" y="33330"/>
                  </a:lnTo>
                  <a:lnTo>
                    <a:pt x="126387" y="10957"/>
                  </a:lnTo>
                  <a:lnTo>
                    <a:pt x="120523" y="4289"/>
                  </a:lnTo>
                  <a:lnTo>
                    <a:pt x="110764" y="1014"/>
                  </a:lnTo>
                  <a:lnTo>
                    <a:pt x="98409" y="0"/>
                  </a:lnTo>
                  <a:lnTo>
                    <a:pt x="72203" y="8232"/>
                  </a:lnTo>
                  <a:lnTo>
                    <a:pt x="47298" y="24759"/>
                  </a:lnTo>
                  <a:lnTo>
                    <a:pt x="21293" y="60371"/>
                  </a:lnTo>
                  <a:lnTo>
                    <a:pt x="10243" y="86927"/>
                  </a:lnTo>
                  <a:lnTo>
                    <a:pt x="7672" y="111207"/>
                  </a:lnTo>
                  <a:lnTo>
                    <a:pt x="8624" y="122595"/>
                  </a:lnTo>
                  <a:lnTo>
                    <a:pt x="19040" y="141488"/>
                  </a:lnTo>
                  <a:lnTo>
                    <a:pt x="26731" y="149801"/>
                  </a:lnTo>
                  <a:lnTo>
                    <a:pt x="35368" y="154174"/>
                  </a:lnTo>
                  <a:lnTo>
                    <a:pt x="84227" y="1559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2" name="Freeform 531"/>
            <p:cNvSpPr/>
            <p:nvPr/>
          </p:nvSpPr>
          <p:spPr>
            <a:xfrm>
              <a:off x="4927337" y="9441693"/>
              <a:ext cx="136100" cy="326467"/>
            </a:xfrm>
            <a:custGeom>
              <a:avLst/>
              <a:gdLst/>
              <a:ahLst/>
              <a:cxnLst/>
              <a:rect l="0" t="0" r="0" b="0"/>
              <a:pathLst>
                <a:path w="136100" h="326467">
                  <a:moveTo>
                    <a:pt x="126342" y="0"/>
                  </a:moveTo>
                  <a:lnTo>
                    <a:pt x="92720" y="10746"/>
                  </a:lnTo>
                  <a:lnTo>
                    <a:pt x="67725" y="25832"/>
                  </a:lnTo>
                  <a:lnTo>
                    <a:pt x="38524" y="59647"/>
                  </a:lnTo>
                  <a:lnTo>
                    <a:pt x="15054" y="99302"/>
                  </a:lnTo>
                  <a:lnTo>
                    <a:pt x="9810" y="123683"/>
                  </a:lnTo>
                  <a:lnTo>
                    <a:pt x="10050" y="135098"/>
                  </a:lnTo>
                  <a:lnTo>
                    <a:pt x="13719" y="143878"/>
                  </a:lnTo>
                  <a:lnTo>
                    <a:pt x="27154" y="156752"/>
                  </a:lnTo>
                  <a:lnTo>
                    <a:pt x="34481" y="158314"/>
                  </a:lnTo>
                  <a:lnTo>
                    <a:pt x="41704" y="157016"/>
                  </a:lnTo>
                  <a:lnTo>
                    <a:pt x="57140" y="148164"/>
                  </a:lnTo>
                  <a:lnTo>
                    <a:pt x="75698" y="132531"/>
                  </a:lnTo>
                  <a:lnTo>
                    <a:pt x="89406" y="110765"/>
                  </a:lnTo>
                  <a:lnTo>
                    <a:pt x="113327" y="58665"/>
                  </a:lnTo>
                  <a:lnTo>
                    <a:pt x="118835" y="55488"/>
                  </a:lnTo>
                  <a:lnTo>
                    <a:pt x="123677" y="59219"/>
                  </a:lnTo>
                  <a:lnTo>
                    <a:pt x="128075" y="67555"/>
                  </a:lnTo>
                  <a:lnTo>
                    <a:pt x="134265" y="112824"/>
                  </a:lnTo>
                  <a:lnTo>
                    <a:pt x="136099" y="170690"/>
                  </a:lnTo>
                  <a:lnTo>
                    <a:pt x="131053" y="221111"/>
                  </a:lnTo>
                  <a:lnTo>
                    <a:pt x="122149" y="260097"/>
                  </a:lnTo>
                  <a:lnTo>
                    <a:pt x="100923" y="293875"/>
                  </a:lnTo>
                  <a:lnTo>
                    <a:pt x="77996" y="320521"/>
                  </a:lnTo>
                  <a:lnTo>
                    <a:pt x="68375" y="324815"/>
                  </a:lnTo>
                  <a:lnTo>
                    <a:pt x="45207" y="326466"/>
                  </a:lnTo>
                  <a:lnTo>
                    <a:pt x="0" y="3158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3" name="Freeform 532"/>
            <p:cNvSpPr/>
            <p:nvPr/>
          </p:nvSpPr>
          <p:spPr>
            <a:xfrm>
              <a:off x="5127379" y="9473279"/>
              <a:ext cx="98011" cy="146894"/>
            </a:xfrm>
            <a:custGeom>
              <a:avLst/>
              <a:gdLst/>
              <a:ahLst/>
              <a:cxnLst/>
              <a:rect l="0" t="0" r="0" b="0"/>
              <a:pathLst>
                <a:path w="98011" h="146894">
                  <a:moveTo>
                    <a:pt x="10528" y="21057"/>
                  </a:moveTo>
                  <a:lnTo>
                    <a:pt x="10528" y="79674"/>
                  </a:lnTo>
                  <a:lnTo>
                    <a:pt x="16117" y="120053"/>
                  </a:lnTo>
                  <a:lnTo>
                    <a:pt x="21273" y="130339"/>
                  </a:lnTo>
                  <a:lnTo>
                    <a:pt x="36360" y="144886"/>
                  </a:lnTo>
                  <a:lnTo>
                    <a:pt x="44127" y="146893"/>
                  </a:lnTo>
                  <a:lnTo>
                    <a:pt x="51645" y="145892"/>
                  </a:lnTo>
                  <a:lnTo>
                    <a:pt x="58996" y="142884"/>
                  </a:lnTo>
                  <a:lnTo>
                    <a:pt x="73403" y="127065"/>
                  </a:lnTo>
                  <a:lnTo>
                    <a:pt x="91549" y="91852"/>
                  </a:lnTo>
                  <a:lnTo>
                    <a:pt x="98010" y="66560"/>
                  </a:lnTo>
                  <a:lnTo>
                    <a:pt x="96982" y="43620"/>
                  </a:lnTo>
                  <a:lnTo>
                    <a:pt x="86386" y="24846"/>
                  </a:lnTo>
                  <a:lnTo>
                    <a:pt x="78648" y="16564"/>
                  </a:lnTo>
                  <a:lnTo>
                    <a:pt x="54452" y="7362"/>
                  </a:lnTo>
                  <a:lnTo>
                    <a:pt x="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4" name="Freeform 533"/>
            <p:cNvSpPr/>
            <p:nvPr/>
          </p:nvSpPr>
          <p:spPr>
            <a:xfrm>
              <a:off x="5274777" y="9357465"/>
              <a:ext cx="20408" cy="231628"/>
            </a:xfrm>
            <a:custGeom>
              <a:avLst/>
              <a:gdLst/>
              <a:ahLst/>
              <a:cxnLst/>
              <a:rect l="0" t="0" r="0" b="0"/>
              <a:pathLst>
                <a:path w="20408" h="231628">
                  <a:moveTo>
                    <a:pt x="10529" y="0"/>
                  </a:moveTo>
                  <a:lnTo>
                    <a:pt x="18862" y="48931"/>
                  </a:lnTo>
                  <a:lnTo>
                    <a:pt x="20407" y="99896"/>
                  </a:lnTo>
                  <a:lnTo>
                    <a:pt x="15340" y="163232"/>
                  </a:lnTo>
                  <a:lnTo>
                    <a:pt x="2829" y="219386"/>
                  </a:lnTo>
                  <a:lnTo>
                    <a:pt x="0" y="23162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5" name="Freeform 534"/>
            <p:cNvSpPr/>
            <p:nvPr/>
          </p:nvSpPr>
          <p:spPr>
            <a:xfrm>
              <a:off x="5243192" y="9444024"/>
              <a:ext cx="155506" cy="176655"/>
            </a:xfrm>
            <a:custGeom>
              <a:avLst/>
              <a:gdLst/>
              <a:ahLst/>
              <a:cxnLst/>
              <a:rect l="0" t="0" r="0" b="0"/>
              <a:pathLst>
                <a:path w="155506" h="176655">
                  <a:moveTo>
                    <a:pt x="0" y="29255"/>
                  </a:moveTo>
                  <a:lnTo>
                    <a:pt x="17981" y="13614"/>
                  </a:lnTo>
                  <a:lnTo>
                    <a:pt x="34897" y="5536"/>
                  </a:lnTo>
                  <a:lnTo>
                    <a:pt x="69741" y="0"/>
                  </a:lnTo>
                  <a:lnTo>
                    <a:pt x="104112" y="3949"/>
                  </a:lnTo>
                  <a:lnTo>
                    <a:pt x="136523" y="18118"/>
                  </a:lnTo>
                  <a:lnTo>
                    <a:pt x="143657" y="26510"/>
                  </a:lnTo>
                  <a:lnTo>
                    <a:pt x="151585" y="48312"/>
                  </a:lnTo>
                  <a:lnTo>
                    <a:pt x="155505" y="106502"/>
                  </a:lnTo>
                  <a:lnTo>
                    <a:pt x="146227" y="151098"/>
                  </a:lnTo>
                  <a:lnTo>
                    <a:pt x="136870" y="17665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6" name="Freeform 535"/>
            <p:cNvSpPr/>
            <p:nvPr/>
          </p:nvSpPr>
          <p:spPr>
            <a:xfrm>
              <a:off x="5448734" y="9452221"/>
              <a:ext cx="110314" cy="157929"/>
            </a:xfrm>
            <a:custGeom>
              <a:avLst/>
              <a:gdLst/>
              <a:ahLst/>
              <a:cxnLst/>
              <a:rect l="0" t="0" r="0" b="0"/>
              <a:pathLst>
                <a:path w="110314" h="157929">
                  <a:moveTo>
                    <a:pt x="89256" y="0"/>
                  </a:moveTo>
                  <a:lnTo>
                    <a:pt x="46564" y="14573"/>
                  </a:lnTo>
                  <a:lnTo>
                    <a:pt x="26998" y="27534"/>
                  </a:lnTo>
                  <a:lnTo>
                    <a:pt x="10503" y="44993"/>
                  </a:lnTo>
                  <a:lnTo>
                    <a:pt x="1612" y="70691"/>
                  </a:lnTo>
                  <a:lnTo>
                    <a:pt x="0" y="98099"/>
                  </a:lnTo>
                  <a:lnTo>
                    <a:pt x="7083" y="118079"/>
                  </a:lnTo>
                  <a:lnTo>
                    <a:pt x="14587" y="123174"/>
                  </a:lnTo>
                  <a:lnTo>
                    <a:pt x="35403" y="125715"/>
                  </a:lnTo>
                  <a:lnTo>
                    <a:pt x="45165" y="122415"/>
                  </a:lnTo>
                  <a:lnTo>
                    <a:pt x="62251" y="109389"/>
                  </a:lnTo>
                  <a:lnTo>
                    <a:pt x="99463" y="50873"/>
                  </a:lnTo>
                  <a:lnTo>
                    <a:pt x="109000" y="30799"/>
                  </a:lnTo>
                  <a:lnTo>
                    <a:pt x="108268" y="28723"/>
                  </a:lnTo>
                  <a:lnTo>
                    <a:pt x="105440" y="29677"/>
                  </a:lnTo>
                  <a:lnTo>
                    <a:pt x="95871" y="58966"/>
                  </a:lnTo>
                  <a:lnTo>
                    <a:pt x="91732" y="118927"/>
                  </a:lnTo>
                  <a:lnTo>
                    <a:pt x="95426" y="144104"/>
                  </a:lnTo>
                  <a:lnTo>
                    <a:pt x="98048" y="151052"/>
                  </a:lnTo>
                  <a:lnTo>
                    <a:pt x="100966" y="154514"/>
                  </a:lnTo>
                  <a:lnTo>
                    <a:pt x="110313" y="15792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7" name="Freeform 536"/>
            <p:cNvSpPr/>
            <p:nvPr/>
          </p:nvSpPr>
          <p:spPr>
            <a:xfrm>
              <a:off x="5611689" y="9346936"/>
              <a:ext cx="63172" cy="242157"/>
            </a:xfrm>
            <a:custGeom>
              <a:avLst/>
              <a:gdLst/>
              <a:ahLst/>
              <a:cxnLst/>
              <a:rect l="0" t="0" r="0" b="0"/>
              <a:pathLst>
                <a:path w="63172" h="242157">
                  <a:moveTo>
                    <a:pt x="63171" y="0"/>
                  </a:moveTo>
                  <a:lnTo>
                    <a:pt x="45213" y="63451"/>
                  </a:lnTo>
                  <a:lnTo>
                    <a:pt x="34974" y="112128"/>
                  </a:lnTo>
                  <a:lnTo>
                    <a:pt x="24531" y="166975"/>
                  </a:lnTo>
                  <a:lnTo>
                    <a:pt x="10522" y="215607"/>
                  </a:lnTo>
                  <a:lnTo>
                    <a:pt x="0" y="2421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8" name="Freeform 537"/>
            <p:cNvSpPr/>
            <p:nvPr/>
          </p:nvSpPr>
          <p:spPr>
            <a:xfrm>
              <a:off x="5611689" y="9421206"/>
              <a:ext cx="189508" cy="157359"/>
            </a:xfrm>
            <a:custGeom>
              <a:avLst/>
              <a:gdLst/>
              <a:ahLst/>
              <a:cxnLst/>
              <a:rect l="0" t="0" r="0" b="0"/>
              <a:pathLst>
                <a:path w="189508" h="157359">
                  <a:moveTo>
                    <a:pt x="0" y="31015"/>
                  </a:moveTo>
                  <a:lnTo>
                    <a:pt x="11179" y="42195"/>
                  </a:lnTo>
                  <a:lnTo>
                    <a:pt x="40487" y="54735"/>
                  </a:lnTo>
                  <a:lnTo>
                    <a:pt x="92312" y="61047"/>
                  </a:lnTo>
                  <a:lnTo>
                    <a:pt x="132507" y="59801"/>
                  </a:lnTo>
                  <a:lnTo>
                    <a:pt x="165994" y="45654"/>
                  </a:lnTo>
                  <a:lnTo>
                    <a:pt x="183350" y="33232"/>
                  </a:lnTo>
                  <a:lnTo>
                    <a:pt x="187744" y="25475"/>
                  </a:lnTo>
                  <a:lnTo>
                    <a:pt x="189507" y="7496"/>
                  </a:lnTo>
                  <a:lnTo>
                    <a:pt x="183660" y="2468"/>
                  </a:lnTo>
                  <a:lnTo>
                    <a:pt x="161566" y="0"/>
                  </a:lnTo>
                  <a:lnTo>
                    <a:pt x="138488" y="9042"/>
                  </a:lnTo>
                  <a:lnTo>
                    <a:pt x="117702" y="25929"/>
                  </a:lnTo>
                  <a:lnTo>
                    <a:pt x="100666" y="49032"/>
                  </a:lnTo>
                  <a:lnTo>
                    <a:pt x="91534" y="78018"/>
                  </a:lnTo>
                  <a:lnTo>
                    <a:pt x="89815" y="108057"/>
                  </a:lnTo>
                  <a:lnTo>
                    <a:pt x="96850" y="133107"/>
                  </a:lnTo>
                  <a:lnTo>
                    <a:pt x="104341" y="141191"/>
                  </a:lnTo>
                  <a:lnTo>
                    <a:pt x="125143" y="150173"/>
                  </a:lnTo>
                  <a:lnTo>
                    <a:pt x="178985" y="15735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9" name="Freeform 538"/>
            <p:cNvSpPr/>
            <p:nvPr/>
          </p:nvSpPr>
          <p:spPr>
            <a:xfrm>
              <a:off x="5873370" y="9393990"/>
              <a:ext cx="96289" cy="195103"/>
            </a:xfrm>
            <a:custGeom>
              <a:avLst/>
              <a:gdLst/>
              <a:ahLst/>
              <a:cxnLst/>
              <a:rect l="0" t="0" r="0" b="0"/>
              <a:pathLst>
                <a:path w="96289" h="195103">
                  <a:moveTo>
                    <a:pt x="96288" y="5590"/>
                  </a:moveTo>
                  <a:lnTo>
                    <a:pt x="79520" y="0"/>
                  </a:lnTo>
                  <a:lnTo>
                    <a:pt x="46736" y="2114"/>
                  </a:lnTo>
                  <a:lnTo>
                    <a:pt x="27081" y="10284"/>
                  </a:lnTo>
                  <a:lnTo>
                    <a:pt x="18565" y="15738"/>
                  </a:lnTo>
                  <a:lnTo>
                    <a:pt x="5982" y="31156"/>
                  </a:lnTo>
                  <a:lnTo>
                    <a:pt x="989" y="40181"/>
                  </a:lnTo>
                  <a:lnTo>
                    <a:pt x="0" y="49708"/>
                  </a:lnTo>
                  <a:lnTo>
                    <a:pt x="5141" y="69651"/>
                  </a:lnTo>
                  <a:lnTo>
                    <a:pt x="21188" y="95021"/>
                  </a:lnTo>
                  <a:lnTo>
                    <a:pt x="76033" y="147855"/>
                  </a:lnTo>
                  <a:lnTo>
                    <a:pt x="79275" y="155415"/>
                  </a:lnTo>
                  <a:lnTo>
                    <a:pt x="77927" y="162795"/>
                  </a:lnTo>
                  <a:lnTo>
                    <a:pt x="73519" y="170055"/>
                  </a:lnTo>
                  <a:lnTo>
                    <a:pt x="59262" y="181241"/>
                  </a:lnTo>
                  <a:lnTo>
                    <a:pt x="33117" y="19510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0" name="Freeform 539"/>
            <p:cNvSpPr/>
            <p:nvPr/>
          </p:nvSpPr>
          <p:spPr>
            <a:xfrm>
              <a:off x="5369534" y="9325880"/>
              <a:ext cx="21058" cy="21057"/>
            </a:xfrm>
            <a:custGeom>
              <a:avLst/>
              <a:gdLst/>
              <a:ahLst/>
              <a:cxnLst/>
              <a:rect l="0" t="0" r="0" b="0"/>
              <a:pathLst>
                <a:path w="21058" h="21057">
                  <a:moveTo>
                    <a:pt x="21057" y="21056"/>
                  </a:moveTo>
                  <a:lnTo>
                    <a:pt x="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87" name="Group 586"/>
          <p:cNvGrpSpPr/>
          <p:nvPr/>
        </p:nvGrpSpPr>
        <p:grpSpPr>
          <a:xfrm>
            <a:off x="1916187" y="9704905"/>
            <a:ext cx="4485141" cy="1316064"/>
            <a:chOff x="1916187" y="9704905"/>
            <a:chExt cx="4485141" cy="1316064"/>
          </a:xfrm>
        </p:grpSpPr>
        <p:sp>
          <p:nvSpPr>
            <p:cNvPr id="542" name="Freeform 541"/>
            <p:cNvSpPr/>
            <p:nvPr/>
          </p:nvSpPr>
          <p:spPr>
            <a:xfrm>
              <a:off x="1960705" y="9923059"/>
              <a:ext cx="229224" cy="251066"/>
            </a:xfrm>
            <a:custGeom>
              <a:avLst/>
              <a:gdLst/>
              <a:ahLst/>
              <a:cxnLst/>
              <a:rect l="0" t="0" r="0" b="0"/>
              <a:pathLst>
                <a:path w="229224" h="251066">
                  <a:moveTo>
                    <a:pt x="155523" y="24002"/>
                  </a:moveTo>
                  <a:lnTo>
                    <a:pt x="137542" y="8361"/>
                  </a:lnTo>
                  <a:lnTo>
                    <a:pt x="120626" y="283"/>
                  </a:lnTo>
                  <a:lnTo>
                    <a:pt x="111201" y="0"/>
                  </a:lnTo>
                  <a:lnTo>
                    <a:pt x="91371" y="5926"/>
                  </a:lnTo>
                  <a:lnTo>
                    <a:pt x="66065" y="22416"/>
                  </a:lnTo>
                  <a:lnTo>
                    <a:pt x="38160" y="58887"/>
                  </a:lnTo>
                  <a:lnTo>
                    <a:pt x="18843" y="112328"/>
                  </a:lnTo>
                  <a:lnTo>
                    <a:pt x="5711" y="161437"/>
                  </a:lnTo>
                  <a:lnTo>
                    <a:pt x="0" y="211212"/>
                  </a:lnTo>
                  <a:lnTo>
                    <a:pt x="4904" y="236278"/>
                  </a:lnTo>
                  <a:lnTo>
                    <a:pt x="9487" y="246238"/>
                  </a:lnTo>
                  <a:lnTo>
                    <a:pt x="14882" y="250539"/>
                  </a:lnTo>
                  <a:lnTo>
                    <a:pt x="20818" y="251065"/>
                  </a:lnTo>
                  <a:lnTo>
                    <a:pt x="27115" y="249077"/>
                  </a:lnTo>
                  <a:lnTo>
                    <a:pt x="68504" y="206199"/>
                  </a:lnTo>
                  <a:lnTo>
                    <a:pt x="109070" y="150767"/>
                  </a:lnTo>
                  <a:lnTo>
                    <a:pt x="136552" y="94638"/>
                  </a:lnTo>
                  <a:lnTo>
                    <a:pt x="144752" y="77623"/>
                  </a:lnTo>
                  <a:lnTo>
                    <a:pt x="137384" y="95522"/>
                  </a:lnTo>
                  <a:lnTo>
                    <a:pt x="126940" y="156499"/>
                  </a:lnTo>
                  <a:lnTo>
                    <a:pt x="127612" y="191684"/>
                  </a:lnTo>
                  <a:lnTo>
                    <a:pt x="135709" y="219020"/>
                  </a:lnTo>
                  <a:lnTo>
                    <a:pt x="150226" y="236629"/>
                  </a:lnTo>
                  <a:lnTo>
                    <a:pt x="159011" y="242962"/>
                  </a:lnTo>
                  <a:lnTo>
                    <a:pt x="168377" y="246015"/>
                  </a:lnTo>
                  <a:lnTo>
                    <a:pt x="188142" y="246287"/>
                  </a:lnTo>
                  <a:lnTo>
                    <a:pt x="229223" y="23457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3" name="Freeform 542"/>
            <p:cNvSpPr/>
            <p:nvPr/>
          </p:nvSpPr>
          <p:spPr>
            <a:xfrm>
              <a:off x="2484904" y="9883890"/>
              <a:ext cx="202673" cy="422949"/>
            </a:xfrm>
            <a:custGeom>
              <a:avLst/>
              <a:gdLst/>
              <a:ahLst/>
              <a:cxnLst/>
              <a:rect l="0" t="0" r="0" b="0"/>
              <a:pathLst>
                <a:path w="202673" h="422949">
                  <a:moveTo>
                    <a:pt x="31407" y="0"/>
                  </a:moveTo>
                  <a:lnTo>
                    <a:pt x="31407" y="58617"/>
                  </a:lnTo>
                  <a:lnTo>
                    <a:pt x="32577" y="113961"/>
                  </a:lnTo>
                  <a:lnTo>
                    <a:pt x="38643" y="162968"/>
                  </a:lnTo>
                  <a:lnTo>
                    <a:pt x="40960" y="214534"/>
                  </a:lnTo>
                  <a:lnTo>
                    <a:pt x="40477" y="266857"/>
                  </a:lnTo>
                  <a:lnTo>
                    <a:pt x="34614" y="318235"/>
                  </a:lnTo>
                  <a:lnTo>
                    <a:pt x="28921" y="374991"/>
                  </a:lnTo>
                  <a:lnTo>
                    <a:pt x="16878" y="420343"/>
                  </a:lnTo>
                  <a:lnTo>
                    <a:pt x="13532" y="422948"/>
                  </a:lnTo>
                  <a:lnTo>
                    <a:pt x="10132" y="420006"/>
                  </a:lnTo>
                  <a:lnTo>
                    <a:pt x="6695" y="413365"/>
                  </a:lnTo>
                  <a:lnTo>
                    <a:pt x="1858" y="364895"/>
                  </a:lnTo>
                  <a:lnTo>
                    <a:pt x="425" y="315437"/>
                  </a:lnTo>
                  <a:lnTo>
                    <a:pt x="0" y="265559"/>
                  </a:lnTo>
                  <a:lnTo>
                    <a:pt x="8262" y="205879"/>
                  </a:lnTo>
                  <a:lnTo>
                    <a:pt x="18986" y="142579"/>
                  </a:lnTo>
                  <a:lnTo>
                    <a:pt x="31496" y="106977"/>
                  </a:lnTo>
                  <a:lnTo>
                    <a:pt x="70327" y="56917"/>
                  </a:lnTo>
                  <a:lnTo>
                    <a:pt x="107930" y="35322"/>
                  </a:lnTo>
                  <a:lnTo>
                    <a:pt x="136387" y="30516"/>
                  </a:lnTo>
                  <a:lnTo>
                    <a:pt x="162293" y="33450"/>
                  </a:lnTo>
                  <a:lnTo>
                    <a:pt x="181605" y="42553"/>
                  </a:lnTo>
                  <a:lnTo>
                    <a:pt x="194868" y="60636"/>
                  </a:lnTo>
                  <a:lnTo>
                    <a:pt x="200042" y="72010"/>
                  </a:lnTo>
                  <a:lnTo>
                    <a:pt x="202672" y="94006"/>
                  </a:lnTo>
                  <a:lnTo>
                    <a:pt x="198772" y="114310"/>
                  </a:lnTo>
                  <a:lnTo>
                    <a:pt x="183422" y="138895"/>
                  </a:lnTo>
                  <a:lnTo>
                    <a:pt x="133432" y="189427"/>
                  </a:lnTo>
                  <a:lnTo>
                    <a:pt x="123990" y="196475"/>
                  </a:lnTo>
                  <a:lnTo>
                    <a:pt x="101021" y="204305"/>
                  </a:lnTo>
                  <a:lnTo>
                    <a:pt x="41936" y="21057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4" name="Freeform 543"/>
            <p:cNvSpPr/>
            <p:nvPr/>
          </p:nvSpPr>
          <p:spPr>
            <a:xfrm>
              <a:off x="2737409" y="9920407"/>
              <a:ext cx="147400" cy="226044"/>
            </a:xfrm>
            <a:custGeom>
              <a:avLst/>
              <a:gdLst/>
              <a:ahLst/>
              <a:cxnLst/>
              <a:rect l="0" t="0" r="0" b="0"/>
              <a:pathLst>
                <a:path w="147400" h="226044">
                  <a:moveTo>
                    <a:pt x="0" y="131939"/>
                  </a:moveTo>
                  <a:lnTo>
                    <a:pt x="37478" y="140273"/>
                  </a:lnTo>
                  <a:lnTo>
                    <a:pt x="49552" y="141004"/>
                  </a:lnTo>
                  <a:lnTo>
                    <a:pt x="69207" y="135578"/>
                  </a:lnTo>
                  <a:lnTo>
                    <a:pt x="85741" y="124198"/>
                  </a:lnTo>
                  <a:lnTo>
                    <a:pt x="115419" y="85177"/>
                  </a:lnTo>
                  <a:lnTo>
                    <a:pt x="127337" y="59684"/>
                  </a:lnTo>
                  <a:lnTo>
                    <a:pt x="132634" y="32755"/>
                  </a:lnTo>
                  <a:lnTo>
                    <a:pt x="128749" y="11429"/>
                  </a:lnTo>
                  <a:lnTo>
                    <a:pt x="124437" y="2466"/>
                  </a:lnTo>
                  <a:lnTo>
                    <a:pt x="116883" y="0"/>
                  </a:lnTo>
                  <a:lnTo>
                    <a:pt x="96012" y="6619"/>
                  </a:lnTo>
                  <a:lnTo>
                    <a:pt x="69132" y="30077"/>
                  </a:lnTo>
                  <a:lnTo>
                    <a:pt x="24782" y="90125"/>
                  </a:lnTo>
                  <a:lnTo>
                    <a:pt x="9163" y="138267"/>
                  </a:lnTo>
                  <a:lnTo>
                    <a:pt x="8304" y="185806"/>
                  </a:lnTo>
                  <a:lnTo>
                    <a:pt x="18899" y="208913"/>
                  </a:lnTo>
                  <a:lnTo>
                    <a:pt x="26637" y="218349"/>
                  </a:lnTo>
                  <a:lnTo>
                    <a:pt x="36476" y="223472"/>
                  </a:lnTo>
                  <a:lnTo>
                    <a:pt x="59886" y="226043"/>
                  </a:lnTo>
                  <a:lnTo>
                    <a:pt x="93783" y="220913"/>
                  </a:lnTo>
                  <a:lnTo>
                    <a:pt x="147399" y="19511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5" name="Freeform 544"/>
            <p:cNvSpPr/>
            <p:nvPr/>
          </p:nvSpPr>
          <p:spPr>
            <a:xfrm>
              <a:off x="2912134" y="9915475"/>
              <a:ext cx="141131" cy="200043"/>
            </a:xfrm>
            <a:custGeom>
              <a:avLst/>
              <a:gdLst/>
              <a:ahLst/>
              <a:cxnLst/>
              <a:rect l="0" t="0" r="0" b="0"/>
              <a:pathLst>
                <a:path w="141131" h="200043">
                  <a:moveTo>
                    <a:pt x="120073" y="0"/>
                  </a:moveTo>
                  <a:lnTo>
                    <a:pt x="88791" y="9576"/>
                  </a:lnTo>
                  <a:lnTo>
                    <a:pt x="36068" y="52999"/>
                  </a:lnTo>
                  <a:lnTo>
                    <a:pt x="23076" y="68009"/>
                  </a:lnTo>
                  <a:lnTo>
                    <a:pt x="9185" y="98530"/>
                  </a:lnTo>
                  <a:lnTo>
                    <a:pt x="0" y="142409"/>
                  </a:lnTo>
                  <a:lnTo>
                    <a:pt x="1587" y="171309"/>
                  </a:lnTo>
                  <a:lnTo>
                    <a:pt x="5987" y="179717"/>
                  </a:lnTo>
                  <a:lnTo>
                    <a:pt x="12430" y="184152"/>
                  </a:lnTo>
                  <a:lnTo>
                    <a:pt x="20235" y="185939"/>
                  </a:lnTo>
                  <a:lnTo>
                    <a:pt x="28948" y="183621"/>
                  </a:lnTo>
                  <a:lnTo>
                    <a:pt x="47988" y="171688"/>
                  </a:lnTo>
                  <a:lnTo>
                    <a:pt x="87776" y="111835"/>
                  </a:lnTo>
                  <a:lnTo>
                    <a:pt x="106214" y="83050"/>
                  </a:lnTo>
                  <a:lnTo>
                    <a:pt x="122925" y="41882"/>
                  </a:lnTo>
                  <a:lnTo>
                    <a:pt x="125484" y="39620"/>
                  </a:lnTo>
                  <a:lnTo>
                    <a:pt x="127190" y="42792"/>
                  </a:lnTo>
                  <a:lnTo>
                    <a:pt x="127916" y="57623"/>
                  </a:lnTo>
                  <a:lnTo>
                    <a:pt x="124087" y="85704"/>
                  </a:lnTo>
                  <a:lnTo>
                    <a:pt x="128968" y="135993"/>
                  </a:lnTo>
                  <a:lnTo>
                    <a:pt x="133237" y="176775"/>
                  </a:lnTo>
                  <a:lnTo>
                    <a:pt x="141130" y="20004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6" name="Freeform 545"/>
            <p:cNvSpPr/>
            <p:nvPr/>
          </p:nvSpPr>
          <p:spPr>
            <a:xfrm>
              <a:off x="3185400" y="9904947"/>
              <a:ext cx="341648" cy="220796"/>
            </a:xfrm>
            <a:custGeom>
              <a:avLst/>
              <a:gdLst/>
              <a:ahLst/>
              <a:cxnLst/>
              <a:rect l="0" t="0" r="0" b="0"/>
              <a:pathLst>
                <a:path w="341648" h="220796">
                  <a:moveTo>
                    <a:pt x="67906" y="0"/>
                  </a:moveTo>
                  <a:lnTo>
                    <a:pt x="84694" y="55045"/>
                  </a:lnTo>
                  <a:lnTo>
                    <a:pt x="87698" y="83640"/>
                  </a:lnTo>
                  <a:lnTo>
                    <a:pt x="88401" y="75388"/>
                  </a:lnTo>
                  <a:lnTo>
                    <a:pt x="83207" y="38844"/>
                  </a:lnTo>
                  <a:lnTo>
                    <a:pt x="76937" y="31746"/>
                  </a:lnTo>
                  <a:lnTo>
                    <a:pt x="68077" y="29353"/>
                  </a:lnTo>
                  <a:lnTo>
                    <a:pt x="57492" y="30098"/>
                  </a:lnTo>
                  <a:lnTo>
                    <a:pt x="39491" y="40283"/>
                  </a:lnTo>
                  <a:lnTo>
                    <a:pt x="24861" y="56509"/>
                  </a:lnTo>
                  <a:lnTo>
                    <a:pt x="14460" y="75418"/>
                  </a:lnTo>
                  <a:lnTo>
                    <a:pt x="2896" y="134902"/>
                  </a:lnTo>
                  <a:lnTo>
                    <a:pt x="0" y="146088"/>
                  </a:lnTo>
                  <a:lnTo>
                    <a:pt x="3020" y="170993"/>
                  </a:lnTo>
                  <a:lnTo>
                    <a:pt x="13331" y="195320"/>
                  </a:lnTo>
                  <a:lnTo>
                    <a:pt x="29613" y="213931"/>
                  </a:lnTo>
                  <a:lnTo>
                    <a:pt x="41207" y="218660"/>
                  </a:lnTo>
                  <a:lnTo>
                    <a:pt x="69688" y="220795"/>
                  </a:lnTo>
                  <a:lnTo>
                    <a:pt x="118606" y="209830"/>
                  </a:lnTo>
                  <a:lnTo>
                    <a:pt x="143472" y="195034"/>
                  </a:lnTo>
                  <a:lnTo>
                    <a:pt x="201821" y="144764"/>
                  </a:lnTo>
                  <a:lnTo>
                    <a:pt x="232269" y="104764"/>
                  </a:lnTo>
                  <a:lnTo>
                    <a:pt x="248147" y="62367"/>
                  </a:lnTo>
                  <a:lnTo>
                    <a:pt x="249082" y="18350"/>
                  </a:lnTo>
                  <a:lnTo>
                    <a:pt x="242502" y="9894"/>
                  </a:lnTo>
                  <a:lnTo>
                    <a:pt x="232267" y="5426"/>
                  </a:lnTo>
                  <a:lnTo>
                    <a:pt x="219594" y="3617"/>
                  </a:lnTo>
                  <a:lnTo>
                    <a:pt x="208806" y="5921"/>
                  </a:lnTo>
                  <a:lnTo>
                    <a:pt x="190580" y="17840"/>
                  </a:lnTo>
                  <a:lnTo>
                    <a:pt x="167164" y="44281"/>
                  </a:lnTo>
                  <a:lnTo>
                    <a:pt x="150998" y="74342"/>
                  </a:lnTo>
                  <a:lnTo>
                    <a:pt x="149977" y="116654"/>
                  </a:lnTo>
                  <a:lnTo>
                    <a:pt x="157084" y="155058"/>
                  </a:lnTo>
                  <a:lnTo>
                    <a:pt x="172661" y="174590"/>
                  </a:lnTo>
                  <a:lnTo>
                    <a:pt x="183366" y="183074"/>
                  </a:lnTo>
                  <a:lnTo>
                    <a:pt x="210859" y="192500"/>
                  </a:lnTo>
                  <a:lnTo>
                    <a:pt x="259221" y="194688"/>
                  </a:lnTo>
                  <a:lnTo>
                    <a:pt x="289805" y="189473"/>
                  </a:lnTo>
                  <a:lnTo>
                    <a:pt x="341647" y="16845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7" name="Freeform 546"/>
            <p:cNvSpPr/>
            <p:nvPr/>
          </p:nvSpPr>
          <p:spPr>
            <a:xfrm>
              <a:off x="3779731" y="9778605"/>
              <a:ext cx="42115" cy="294800"/>
            </a:xfrm>
            <a:custGeom>
              <a:avLst/>
              <a:gdLst/>
              <a:ahLst/>
              <a:cxnLst/>
              <a:rect l="0" t="0" r="0" b="0"/>
              <a:pathLst>
                <a:path w="42115" h="294800">
                  <a:moveTo>
                    <a:pt x="42114" y="0"/>
                  </a:moveTo>
                  <a:lnTo>
                    <a:pt x="42114" y="52050"/>
                  </a:lnTo>
                  <a:lnTo>
                    <a:pt x="42114" y="101990"/>
                  </a:lnTo>
                  <a:lnTo>
                    <a:pt x="36524" y="160787"/>
                  </a:lnTo>
                  <a:lnTo>
                    <a:pt x="31391" y="218631"/>
                  </a:lnTo>
                  <a:lnTo>
                    <a:pt x="22299" y="263392"/>
                  </a:lnTo>
                  <a:lnTo>
                    <a:pt x="0" y="29479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8" name="Freeform 547"/>
            <p:cNvSpPr/>
            <p:nvPr/>
          </p:nvSpPr>
          <p:spPr>
            <a:xfrm>
              <a:off x="3695503" y="9876858"/>
              <a:ext cx="558583" cy="231559"/>
            </a:xfrm>
            <a:custGeom>
              <a:avLst/>
              <a:gdLst/>
              <a:ahLst/>
              <a:cxnLst/>
              <a:rect l="0" t="0" r="0" b="0"/>
              <a:pathLst>
                <a:path w="558583" h="231559">
                  <a:moveTo>
                    <a:pt x="0" y="28089"/>
                  </a:moveTo>
                  <a:lnTo>
                    <a:pt x="27556" y="12448"/>
                  </a:lnTo>
                  <a:lnTo>
                    <a:pt x="90017" y="0"/>
                  </a:lnTo>
                  <a:lnTo>
                    <a:pt x="127745" y="397"/>
                  </a:lnTo>
                  <a:lnTo>
                    <a:pt x="178360" y="13775"/>
                  </a:lnTo>
                  <a:lnTo>
                    <a:pt x="200544" y="26017"/>
                  </a:lnTo>
                  <a:lnTo>
                    <a:pt x="215082" y="42376"/>
                  </a:lnTo>
                  <a:lnTo>
                    <a:pt x="225444" y="64855"/>
                  </a:lnTo>
                  <a:lnTo>
                    <a:pt x="235514" y="115802"/>
                  </a:lnTo>
                  <a:lnTo>
                    <a:pt x="232129" y="166122"/>
                  </a:lnTo>
                  <a:lnTo>
                    <a:pt x="226780" y="192382"/>
                  </a:lnTo>
                  <a:lnTo>
                    <a:pt x="224886" y="196109"/>
                  </a:lnTo>
                  <a:lnTo>
                    <a:pt x="223624" y="193916"/>
                  </a:lnTo>
                  <a:lnTo>
                    <a:pt x="223391" y="176659"/>
                  </a:lnTo>
                  <a:lnTo>
                    <a:pt x="232773" y="117747"/>
                  </a:lnTo>
                  <a:lnTo>
                    <a:pt x="245614" y="82340"/>
                  </a:lnTo>
                  <a:lnTo>
                    <a:pt x="270915" y="44525"/>
                  </a:lnTo>
                  <a:lnTo>
                    <a:pt x="290812" y="32274"/>
                  </a:lnTo>
                  <a:lnTo>
                    <a:pt x="302669" y="27370"/>
                  </a:lnTo>
                  <a:lnTo>
                    <a:pt x="314083" y="26440"/>
                  </a:lnTo>
                  <a:lnTo>
                    <a:pt x="336125" y="31646"/>
                  </a:lnTo>
                  <a:lnTo>
                    <a:pt x="354499" y="44877"/>
                  </a:lnTo>
                  <a:lnTo>
                    <a:pt x="377998" y="75177"/>
                  </a:lnTo>
                  <a:lnTo>
                    <a:pt x="406899" y="116159"/>
                  </a:lnTo>
                  <a:lnTo>
                    <a:pt x="433688" y="133862"/>
                  </a:lnTo>
                  <a:lnTo>
                    <a:pt x="459862" y="136320"/>
                  </a:lnTo>
                  <a:lnTo>
                    <a:pt x="475030" y="135338"/>
                  </a:lnTo>
                  <a:lnTo>
                    <a:pt x="501243" y="124888"/>
                  </a:lnTo>
                  <a:lnTo>
                    <a:pt x="532611" y="99274"/>
                  </a:lnTo>
                  <a:lnTo>
                    <a:pt x="547892" y="78444"/>
                  </a:lnTo>
                  <a:lnTo>
                    <a:pt x="558582" y="53589"/>
                  </a:lnTo>
                  <a:lnTo>
                    <a:pt x="558392" y="41579"/>
                  </a:lnTo>
                  <a:lnTo>
                    <a:pt x="548821" y="18878"/>
                  </a:lnTo>
                  <a:lnTo>
                    <a:pt x="541355" y="12590"/>
                  </a:lnTo>
                  <a:lnTo>
                    <a:pt x="532869" y="9567"/>
                  </a:lnTo>
                  <a:lnTo>
                    <a:pt x="523702" y="8722"/>
                  </a:lnTo>
                  <a:lnTo>
                    <a:pt x="482854" y="24300"/>
                  </a:lnTo>
                  <a:lnTo>
                    <a:pt x="450474" y="45554"/>
                  </a:lnTo>
                  <a:lnTo>
                    <a:pt x="426062" y="72259"/>
                  </a:lnTo>
                  <a:lnTo>
                    <a:pt x="397313" y="133555"/>
                  </a:lnTo>
                  <a:lnTo>
                    <a:pt x="397443" y="176192"/>
                  </a:lnTo>
                  <a:lnTo>
                    <a:pt x="410479" y="214691"/>
                  </a:lnTo>
                  <a:lnTo>
                    <a:pt x="419881" y="222681"/>
                  </a:lnTo>
                  <a:lnTo>
                    <a:pt x="445927" y="231558"/>
                  </a:lnTo>
                  <a:lnTo>
                    <a:pt x="482296" y="230966"/>
                  </a:lnTo>
                  <a:lnTo>
                    <a:pt x="535663" y="211838"/>
                  </a:lnTo>
                  <a:lnTo>
                    <a:pt x="547482" y="20707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9" name="Freeform 548"/>
            <p:cNvSpPr/>
            <p:nvPr/>
          </p:nvSpPr>
          <p:spPr>
            <a:xfrm>
              <a:off x="4313880" y="9904947"/>
              <a:ext cx="202846" cy="190637"/>
            </a:xfrm>
            <a:custGeom>
              <a:avLst/>
              <a:gdLst/>
              <a:ahLst/>
              <a:cxnLst/>
              <a:rect l="0" t="0" r="0" b="0"/>
              <a:pathLst>
                <a:path w="202846" h="190637">
                  <a:moveTo>
                    <a:pt x="139675" y="0"/>
                  </a:moveTo>
                  <a:lnTo>
                    <a:pt x="106053" y="2340"/>
                  </a:lnTo>
                  <a:lnTo>
                    <a:pt x="70181" y="16811"/>
                  </a:lnTo>
                  <a:lnTo>
                    <a:pt x="28386" y="49499"/>
                  </a:lnTo>
                  <a:lnTo>
                    <a:pt x="12204" y="75888"/>
                  </a:lnTo>
                  <a:lnTo>
                    <a:pt x="0" y="111523"/>
                  </a:lnTo>
                  <a:lnTo>
                    <a:pt x="154" y="151717"/>
                  </a:lnTo>
                  <a:lnTo>
                    <a:pt x="4547" y="159636"/>
                  </a:lnTo>
                  <a:lnTo>
                    <a:pt x="10985" y="163746"/>
                  </a:lnTo>
                  <a:lnTo>
                    <a:pt x="18786" y="165317"/>
                  </a:lnTo>
                  <a:lnTo>
                    <a:pt x="36813" y="160822"/>
                  </a:lnTo>
                  <a:lnTo>
                    <a:pt x="56524" y="148686"/>
                  </a:lnTo>
                  <a:lnTo>
                    <a:pt x="85012" y="116715"/>
                  </a:lnTo>
                  <a:lnTo>
                    <a:pt x="121550" y="57618"/>
                  </a:lnTo>
                  <a:lnTo>
                    <a:pt x="132614" y="24351"/>
                  </a:lnTo>
                  <a:lnTo>
                    <a:pt x="129834" y="72386"/>
                  </a:lnTo>
                  <a:lnTo>
                    <a:pt x="134939" y="123484"/>
                  </a:lnTo>
                  <a:lnTo>
                    <a:pt x="143861" y="164490"/>
                  </a:lnTo>
                  <a:lnTo>
                    <a:pt x="149484" y="174001"/>
                  </a:lnTo>
                  <a:lnTo>
                    <a:pt x="165092" y="187688"/>
                  </a:lnTo>
                  <a:lnTo>
                    <a:pt x="172997" y="190636"/>
                  </a:lnTo>
                  <a:lnTo>
                    <a:pt x="202845" y="18951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0" name="Freeform 549"/>
            <p:cNvSpPr/>
            <p:nvPr/>
          </p:nvSpPr>
          <p:spPr>
            <a:xfrm>
              <a:off x="4627766" y="9768077"/>
              <a:ext cx="46888" cy="326384"/>
            </a:xfrm>
            <a:custGeom>
              <a:avLst/>
              <a:gdLst/>
              <a:ahLst/>
              <a:cxnLst/>
              <a:rect l="0" t="0" r="0" b="0"/>
              <a:pathLst>
                <a:path w="46888" h="326384">
                  <a:moveTo>
                    <a:pt x="46887" y="0"/>
                  </a:moveTo>
                  <a:lnTo>
                    <a:pt x="38554" y="60383"/>
                  </a:lnTo>
                  <a:lnTo>
                    <a:pt x="31203" y="121632"/>
                  </a:lnTo>
                  <a:lnTo>
                    <a:pt x="25722" y="174760"/>
                  </a:lnTo>
                  <a:lnTo>
                    <a:pt x="11316" y="231070"/>
                  </a:lnTo>
                  <a:lnTo>
                    <a:pt x="0" y="286933"/>
                  </a:lnTo>
                  <a:lnTo>
                    <a:pt x="4773" y="32638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1" name="Freeform 550"/>
            <p:cNvSpPr/>
            <p:nvPr/>
          </p:nvSpPr>
          <p:spPr>
            <a:xfrm>
              <a:off x="4558840" y="9883890"/>
              <a:ext cx="157928" cy="73701"/>
            </a:xfrm>
            <a:custGeom>
              <a:avLst/>
              <a:gdLst/>
              <a:ahLst/>
              <a:cxnLst/>
              <a:rect l="0" t="0" r="0" b="0"/>
              <a:pathLst>
                <a:path w="157928" h="73701">
                  <a:moveTo>
                    <a:pt x="157927" y="0"/>
                  </a:moveTo>
                  <a:lnTo>
                    <a:pt x="94477" y="27534"/>
                  </a:lnTo>
                  <a:lnTo>
                    <a:pt x="36383" y="58211"/>
                  </a:lnTo>
                  <a:lnTo>
                    <a:pt x="0" y="737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2" name="Freeform 551"/>
            <p:cNvSpPr/>
            <p:nvPr/>
          </p:nvSpPr>
          <p:spPr>
            <a:xfrm>
              <a:off x="4790467" y="9883890"/>
              <a:ext cx="94757" cy="189515"/>
            </a:xfrm>
            <a:custGeom>
              <a:avLst/>
              <a:gdLst/>
              <a:ahLst/>
              <a:cxnLst/>
              <a:rect l="0" t="0" r="0" b="0"/>
              <a:pathLst>
                <a:path w="94757" h="189515">
                  <a:moveTo>
                    <a:pt x="0" y="0"/>
                  </a:moveTo>
                  <a:lnTo>
                    <a:pt x="22905" y="54144"/>
                  </a:lnTo>
                  <a:lnTo>
                    <a:pt x="49159" y="115795"/>
                  </a:lnTo>
                  <a:lnTo>
                    <a:pt x="74397" y="162907"/>
                  </a:lnTo>
                  <a:lnTo>
                    <a:pt x="94756" y="18951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3" name="Freeform 552"/>
            <p:cNvSpPr/>
            <p:nvPr/>
          </p:nvSpPr>
          <p:spPr>
            <a:xfrm>
              <a:off x="4800995" y="9915475"/>
              <a:ext cx="189514" cy="357970"/>
            </a:xfrm>
            <a:custGeom>
              <a:avLst/>
              <a:gdLst/>
              <a:ahLst/>
              <a:cxnLst/>
              <a:rect l="0" t="0" r="0" b="0"/>
              <a:pathLst>
                <a:path w="189514" h="357970">
                  <a:moveTo>
                    <a:pt x="189513" y="0"/>
                  </a:moveTo>
                  <a:lnTo>
                    <a:pt x="153596" y="61111"/>
                  </a:lnTo>
                  <a:lnTo>
                    <a:pt x="119215" y="121132"/>
                  </a:lnTo>
                  <a:lnTo>
                    <a:pt x="83990" y="175833"/>
                  </a:lnTo>
                  <a:lnTo>
                    <a:pt x="56409" y="231699"/>
                  </a:lnTo>
                  <a:lnTo>
                    <a:pt x="28356" y="293422"/>
                  </a:lnTo>
                  <a:lnTo>
                    <a:pt x="11277" y="333521"/>
                  </a:lnTo>
                  <a:lnTo>
                    <a:pt x="0" y="35796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4" name="Freeform 553"/>
            <p:cNvSpPr/>
            <p:nvPr/>
          </p:nvSpPr>
          <p:spPr>
            <a:xfrm>
              <a:off x="5253720" y="9862834"/>
              <a:ext cx="26647" cy="178985"/>
            </a:xfrm>
            <a:custGeom>
              <a:avLst/>
              <a:gdLst/>
              <a:ahLst/>
              <a:cxnLst/>
              <a:rect l="0" t="0" r="0" b="0"/>
              <a:pathLst>
                <a:path w="26647" h="178985">
                  <a:moveTo>
                    <a:pt x="21057" y="0"/>
                  </a:moveTo>
                  <a:lnTo>
                    <a:pt x="26646" y="16768"/>
                  </a:lnTo>
                  <a:lnTo>
                    <a:pt x="22205" y="70685"/>
                  </a:lnTo>
                  <a:lnTo>
                    <a:pt x="10063" y="131422"/>
                  </a:lnTo>
                  <a:lnTo>
                    <a:pt x="0" y="17898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5" name="Freeform 554"/>
            <p:cNvSpPr/>
            <p:nvPr/>
          </p:nvSpPr>
          <p:spPr>
            <a:xfrm>
              <a:off x="5378554" y="9875489"/>
              <a:ext cx="169965" cy="134744"/>
            </a:xfrm>
            <a:custGeom>
              <a:avLst/>
              <a:gdLst/>
              <a:ahLst/>
              <a:cxnLst/>
              <a:rect l="0" t="0" r="0" b="0"/>
              <a:pathLst>
                <a:path w="169965" h="134744">
                  <a:moveTo>
                    <a:pt x="33094" y="29458"/>
                  </a:moveTo>
                  <a:lnTo>
                    <a:pt x="18440" y="84599"/>
                  </a:lnTo>
                  <a:lnTo>
                    <a:pt x="2756" y="116246"/>
                  </a:lnTo>
                  <a:lnTo>
                    <a:pt x="0" y="116562"/>
                  </a:lnTo>
                  <a:lnTo>
                    <a:pt x="58" y="101317"/>
                  </a:lnTo>
                  <a:lnTo>
                    <a:pt x="18033" y="47378"/>
                  </a:lnTo>
                  <a:lnTo>
                    <a:pt x="30689" y="27283"/>
                  </a:lnTo>
                  <a:lnTo>
                    <a:pt x="62147" y="2817"/>
                  </a:lnTo>
                  <a:lnTo>
                    <a:pt x="74690" y="0"/>
                  </a:lnTo>
                  <a:lnTo>
                    <a:pt x="101104" y="3107"/>
                  </a:lnTo>
                  <a:lnTo>
                    <a:pt x="136693" y="23600"/>
                  </a:lnTo>
                  <a:lnTo>
                    <a:pt x="152448" y="45181"/>
                  </a:lnTo>
                  <a:lnTo>
                    <a:pt x="162179" y="70371"/>
                  </a:lnTo>
                  <a:lnTo>
                    <a:pt x="168426" y="115312"/>
                  </a:lnTo>
                  <a:lnTo>
                    <a:pt x="169964" y="13474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6" name="Freeform 555"/>
            <p:cNvSpPr/>
            <p:nvPr/>
          </p:nvSpPr>
          <p:spPr>
            <a:xfrm>
              <a:off x="5422176" y="9704905"/>
              <a:ext cx="12701" cy="12701"/>
            </a:xfrm>
            <a:custGeom>
              <a:avLst/>
              <a:gdLst/>
              <a:ahLst/>
              <a:cxnLst/>
              <a:rect l="0" t="0" r="0" b="0"/>
              <a:pathLst>
                <a:path w="12701" h="12701">
                  <a:moveTo>
                    <a:pt x="0" y="0"/>
                  </a:moveTo>
                  <a:lnTo>
                    <a:pt x="12700" y="127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7" name="Freeform 556"/>
            <p:cNvSpPr/>
            <p:nvPr/>
          </p:nvSpPr>
          <p:spPr>
            <a:xfrm>
              <a:off x="2010943" y="10326088"/>
              <a:ext cx="42115" cy="347441"/>
            </a:xfrm>
            <a:custGeom>
              <a:avLst/>
              <a:gdLst/>
              <a:ahLst/>
              <a:cxnLst/>
              <a:rect l="0" t="0" r="0" b="0"/>
              <a:pathLst>
                <a:path w="42115" h="347441">
                  <a:moveTo>
                    <a:pt x="42114" y="0"/>
                  </a:moveTo>
                  <a:lnTo>
                    <a:pt x="42114" y="55169"/>
                  </a:lnTo>
                  <a:lnTo>
                    <a:pt x="42114" y="110322"/>
                  </a:lnTo>
                  <a:lnTo>
                    <a:pt x="36525" y="170881"/>
                  </a:lnTo>
                  <a:lnTo>
                    <a:pt x="25326" y="227903"/>
                  </a:lnTo>
                  <a:lnTo>
                    <a:pt x="18781" y="281106"/>
                  </a:lnTo>
                  <a:lnTo>
                    <a:pt x="2920" y="337804"/>
                  </a:lnTo>
                  <a:lnTo>
                    <a:pt x="0" y="3474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8" name="Freeform 557"/>
            <p:cNvSpPr/>
            <p:nvPr/>
          </p:nvSpPr>
          <p:spPr>
            <a:xfrm>
              <a:off x="1916187" y="10357673"/>
              <a:ext cx="210571" cy="147400"/>
            </a:xfrm>
            <a:custGeom>
              <a:avLst/>
              <a:gdLst/>
              <a:ahLst/>
              <a:cxnLst/>
              <a:rect l="0" t="0" r="0" b="0"/>
              <a:pathLst>
                <a:path w="210571" h="147400">
                  <a:moveTo>
                    <a:pt x="210570" y="0"/>
                  </a:moveTo>
                  <a:lnTo>
                    <a:pt x="156695" y="29850"/>
                  </a:lnTo>
                  <a:lnTo>
                    <a:pt x="99533" y="69268"/>
                  </a:lnTo>
                  <a:lnTo>
                    <a:pt x="39623" y="116616"/>
                  </a:lnTo>
                  <a:lnTo>
                    <a:pt x="0" y="14739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9" name="Freeform 558"/>
            <p:cNvSpPr/>
            <p:nvPr/>
          </p:nvSpPr>
          <p:spPr>
            <a:xfrm>
              <a:off x="2063586" y="10347144"/>
              <a:ext cx="431669" cy="329680"/>
            </a:xfrm>
            <a:custGeom>
              <a:avLst/>
              <a:gdLst/>
              <a:ahLst/>
              <a:cxnLst/>
              <a:rect l="0" t="0" r="0" b="0"/>
              <a:pathLst>
                <a:path w="431669" h="329680">
                  <a:moveTo>
                    <a:pt x="0" y="0"/>
                  </a:moveTo>
                  <a:lnTo>
                    <a:pt x="42691" y="14572"/>
                  </a:lnTo>
                  <a:lnTo>
                    <a:pt x="53027" y="20243"/>
                  </a:lnTo>
                  <a:lnTo>
                    <a:pt x="67631" y="35903"/>
                  </a:lnTo>
                  <a:lnTo>
                    <a:pt x="90447" y="85966"/>
                  </a:lnTo>
                  <a:lnTo>
                    <a:pt x="102007" y="137907"/>
                  </a:lnTo>
                  <a:lnTo>
                    <a:pt x="104637" y="198817"/>
                  </a:lnTo>
                  <a:lnTo>
                    <a:pt x="93747" y="261665"/>
                  </a:lnTo>
                  <a:lnTo>
                    <a:pt x="90574" y="272709"/>
                  </a:lnTo>
                  <a:lnTo>
                    <a:pt x="90798" y="277733"/>
                  </a:lnTo>
                  <a:lnTo>
                    <a:pt x="93287" y="278742"/>
                  </a:lnTo>
                  <a:lnTo>
                    <a:pt x="97286" y="277075"/>
                  </a:lnTo>
                  <a:lnTo>
                    <a:pt x="104849" y="262745"/>
                  </a:lnTo>
                  <a:lnTo>
                    <a:pt x="137756" y="200001"/>
                  </a:lnTo>
                  <a:lnTo>
                    <a:pt x="165121" y="163508"/>
                  </a:lnTo>
                  <a:lnTo>
                    <a:pt x="191644" y="140994"/>
                  </a:lnTo>
                  <a:lnTo>
                    <a:pt x="200292" y="138450"/>
                  </a:lnTo>
                  <a:lnTo>
                    <a:pt x="208397" y="139093"/>
                  </a:lnTo>
                  <a:lnTo>
                    <a:pt x="216140" y="141862"/>
                  </a:lnTo>
                  <a:lnTo>
                    <a:pt x="222472" y="149557"/>
                  </a:lnTo>
                  <a:lnTo>
                    <a:pt x="241040" y="200814"/>
                  </a:lnTo>
                  <a:lnTo>
                    <a:pt x="250384" y="261936"/>
                  </a:lnTo>
                  <a:lnTo>
                    <a:pt x="257591" y="301828"/>
                  </a:lnTo>
                  <a:lnTo>
                    <a:pt x="264144" y="307674"/>
                  </a:lnTo>
                  <a:lnTo>
                    <a:pt x="273192" y="309231"/>
                  </a:lnTo>
                  <a:lnTo>
                    <a:pt x="293384" y="304722"/>
                  </a:lnTo>
                  <a:lnTo>
                    <a:pt x="325411" y="282764"/>
                  </a:lnTo>
                  <a:lnTo>
                    <a:pt x="354267" y="250307"/>
                  </a:lnTo>
                  <a:lnTo>
                    <a:pt x="381902" y="189304"/>
                  </a:lnTo>
                  <a:lnTo>
                    <a:pt x="392876" y="146688"/>
                  </a:lnTo>
                  <a:lnTo>
                    <a:pt x="390640" y="120177"/>
                  </a:lnTo>
                  <a:lnTo>
                    <a:pt x="386769" y="108195"/>
                  </a:lnTo>
                  <a:lnTo>
                    <a:pt x="380678" y="103716"/>
                  </a:lnTo>
                  <a:lnTo>
                    <a:pt x="373108" y="104239"/>
                  </a:lnTo>
                  <a:lnTo>
                    <a:pt x="356509" y="114179"/>
                  </a:lnTo>
                  <a:lnTo>
                    <a:pt x="312525" y="169237"/>
                  </a:lnTo>
                  <a:lnTo>
                    <a:pt x="287424" y="213844"/>
                  </a:lnTo>
                  <a:lnTo>
                    <a:pt x="277795" y="256774"/>
                  </a:lnTo>
                  <a:lnTo>
                    <a:pt x="276443" y="272958"/>
                  </a:lnTo>
                  <a:lnTo>
                    <a:pt x="284301" y="300299"/>
                  </a:lnTo>
                  <a:lnTo>
                    <a:pt x="291309" y="312504"/>
                  </a:lnTo>
                  <a:lnTo>
                    <a:pt x="300661" y="320640"/>
                  </a:lnTo>
                  <a:lnTo>
                    <a:pt x="323530" y="329679"/>
                  </a:lnTo>
                  <a:lnTo>
                    <a:pt x="352411" y="327459"/>
                  </a:lnTo>
                  <a:lnTo>
                    <a:pt x="381235" y="318672"/>
                  </a:lnTo>
                  <a:lnTo>
                    <a:pt x="431668" y="29479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0" name="Freeform 559"/>
            <p:cNvSpPr/>
            <p:nvPr/>
          </p:nvSpPr>
          <p:spPr>
            <a:xfrm>
              <a:off x="2684767" y="10389258"/>
              <a:ext cx="52643" cy="252686"/>
            </a:xfrm>
            <a:custGeom>
              <a:avLst/>
              <a:gdLst/>
              <a:ahLst/>
              <a:cxnLst/>
              <a:rect l="0" t="0" r="0" b="0"/>
              <a:pathLst>
                <a:path w="52643" h="252686">
                  <a:moveTo>
                    <a:pt x="52642" y="0"/>
                  </a:moveTo>
                  <a:lnTo>
                    <a:pt x="44309" y="37478"/>
                  </a:lnTo>
                  <a:lnTo>
                    <a:pt x="35167" y="95316"/>
                  </a:lnTo>
                  <a:lnTo>
                    <a:pt x="29174" y="151323"/>
                  </a:lnTo>
                  <a:lnTo>
                    <a:pt x="22660" y="212775"/>
                  </a:lnTo>
                  <a:lnTo>
                    <a:pt x="15530" y="232217"/>
                  </a:lnTo>
                  <a:lnTo>
                    <a:pt x="0" y="25268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1" name="Freeform 560"/>
            <p:cNvSpPr/>
            <p:nvPr/>
          </p:nvSpPr>
          <p:spPr>
            <a:xfrm>
              <a:off x="2663710" y="10254662"/>
              <a:ext cx="236085" cy="418867"/>
            </a:xfrm>
            <a:custGeom>
              <a:avLst/>
              <a:gdLst/>
              <a:ahLst/>
              <a:cxnLst/>
              <a:rect l="0" t="0" r="0" b="0"/>
              <a:pathLst>
                <a:path w="236085" h="418867">
                  <a:moveTo>
                    <a:pt x="0" y="124067"/>
                  </a:moveTo>
                  <a:lnTo>
                    <a:pt x="42662" y="63194"/>
                  </a:lnTo>
                  <a:lnTo>
                    <a:pt x="75888" y="33274"/>
                  </a:lnTo>
                  <a:lnTo>
                    <a:pt x="137062" y="5401"/>
                  </a:lnTo>
                  <a:lnTo>
                    <a:pt x="185280" y="0"/>
                  </a:lnTo>
                  <a:lnTo>
                    <a:pt x="211418" y="4975"/>
                  </a:lnTo>
                  <a:lnTo>
                    <a:pt x="221664" y="9578"/>
                  </a:lnTo>
                  <a:lnTo>
                    <a:pt x="228494" y="17325"/>
                  </a:lnTo>
                  <a:lnTo>
                    <a:pt x="236084" y="38412"/>
                  </a:lnTo>
                  <a:lnTo>
                    <a:pt x="229178" y="87770"/>
                  </a:lnTo>
                  <a:lnTo>
                    <a:pt x="211949" y="142113"/>
                  </a:lnTo>
                  <a:lnTo>
                    <a:pt x="186802" y="174648"/>
                  </a:lnTo>
                  <a:lnTo>
                    <a:pt x="132170" y="220675"/>
                  </a:lnTo>
                  <a:lnTo>
                    <a:pt x="108655" y="230565"/>
                  </a:lnTo>
                  <a:lnTo>
                    <a:pt x="98173" y="231331"/>
                  </a:lnTo>
                  <a:lnTo>
                    <a:pt x="80287" y="225942"/>
                  </a:lnTo>
                  <a:lnTo>
                    <a:pt x="75752" y="220060"/>
                  </a:lnTo>
                  <a:lnTo>
                    <a:pt x="73898" y="212629"/>
                  </a:lnTo>
                  <a:lnTo>
                    <a:pt x="73832" y="204165"/>
                  </a:lnTo>
                  <a:lnTo>
                    <a:pt x="83117" y="185403"/>
                  </a:lnTo>
                  <a:lnTo>
                    <a:pt x="90506" y="175487"/>
                  </a:lnTo>
                  <a:lnTo>
                    <a:pt x="111195" y="161349"/>
                  </a:lnTo>
                  <a:lnTo>
                    <a:pt x="123263" y="155941"/>
                  </a:lnTo>
                  <a:lnTo>
                    <a:pt x="149150" y="153052"/>
                  </a:lnTo>
                  <a:lnTo>
                    <a:pt x="162604" y="153919"/>
                  </a:lnTo>
                  <a:lnTo>
                    <a:pt x="173914" y="160346"/>
                  </a:lnTo>
                  <a:lnTo>
                    <a:pt x="192719" y="183085"/>
                  </a:lnTo>
                  <a:lnTo>
                    <a:pt x="210870" y="223183"/>
                  </a:lnTo>
                  <a:lnTo>
                    <a:pt x="219078" y="278654"/>
                  </a:lnTo>
                  <a:lnTo>
                    <a:pt x="217580" y="331552"/>
                  </a:lnTo>
                  <a:lnTo>
                    <a:pt x="211955" y="387320"/>
                  </a:lnTo>
                  <a:lnTo>
                    <a:pt x="214305" y="404845"/>
                  </a:lnTo>
                  <a:lnTo>
                    <a:pt x="221098" y="41886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2" name="Freeform 561"/>
            <p:cNvSpPr/>
            <p:nvPr/>
          </p:nvSpPr>
          <p:spPr>
            <a:xfrm>
              <a:off x="3021679" y="10368201"/>
              <a:ext cx="94757" cy="229086"/>
            </a:xfrm>
            <a:custGeom>
              <a:avLst/>
              <a:gdLst/>
              <a:ahLst/>
              <a:cxnLst/>
              <a:rect l="0" t="0" r="0" b="0"/>
              <a:pathLst>
                <a:path w="94757" h="229086">
                  <a:moveTo>
                    <a:pt x="0" y="52643"/>
                  </a:moveTo>
                  <a:lnTo>
                    <a:pt x="3119" y="104694"/>
                  </a:lnTo>
                  <a:lnTo>
                    <a:pt x="8333" y="157752"/>
                  </a:lnTo>
                  <a:lnTo>
                    <a:pt x="15684" y="216905"/>
                  </a:lnTo>
                  <a:lnTo>
                    <a:pt x="20985" y="224152"/>
                  </a:lnTo>
                  <a:lnTo>
                    <a:pt x="28028" y="227813"/>
                  </a:lnTo>
                  <a:lnTo>
                    <a:pt x="36233" y="229085"/>
                  </a:lnTo>
                  <a:lnTo>
                    <a:pt x="44042" y="225253"/>
                  </a:lnTo>
                  <a:lnTo>
                    <a:pt x="58959" y="208517"/>
                  </a:lnTo>
                  <a:lnTo>
                    <a:pt x="79193" y="153579"/>
                  </a:lnTo>
                  <a:lnTo>
                    <a:pt x="91336" y="97148"/>
                  </a:lnTo>
                  <a:lnTo>
                    <a:pt x="93743" y="45942"/>
                  </a:lnTo>
                  <a:lnTo>
                    <a:pt x="94756"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3" name="Freeform 562"/>
            <p:cNvSpPr/>
            <p:nvPr/>
          </p:nvSpPr>
          <p:spPr>
            <a:xfrm>
              <a:off x="3215674" y="10357673"/>
              <a:ext cx="122310" cy="252685"/>
            </a:xfrm>
            <a:custGeom>
              <a:avLst/>
              <a:gdLst/>
              <a:ahLst/>
              <a:cxnLst/>
              <a:rect l="0" t="0" r="0" b="0"/>
              <a:pathLst>
                <a:path w="122310" h="252685">
                  <a:moveTo>
                    <a:pt x="100803" y="0"/>
                  </a:moveTo>
                  <a:lnTo>
                    <a:pt x="81652" y="16811"/>
                  </a:lnTo>
                  <a:lnTo>
                    <a:pt x="24132" y="56395"/>
                  </a:lnTo>
                  <a:lnTo>
                    <a:pt x="4726" y="70297"/>
                  </a:lnTo>
                  <a:lnTo>
                    <a:pt x="486" y="77281"/>
                  </a:lnTo>
                  <a:lnTo>
                    <a:pt x="0" y="84276"/>
                  </a:lnTo>
                  <a:lnTo>
                    <a:pt x="2016" y="91279"/>
                  </a:lnTo>
                  <a:lnTo>
                    <a:pt x="8039" y="95948"/>
                  </a:lnTo>
                  <a:lnTo>
                    <a:pt x="64309" y="109645"/>
                  </a:lnTo>
                  <a:lnTo>
                    <a:pt x="99348" y="125164"/>
                  </a:lnTo>
                  <a:lnTo>
                    <a:pt x="114974" y="141026"/>
                  </a:lnTo>
                  <a:lnTo>
                    <a:pt x="120779" y="150169"/>
                  </a:lnTo>
                  <a:lnTo>
                    <a:pt x="122309" y="160944"/>
                  </a:lnTo>
                  <a:lnTo>
                    <a:pt x="117770" y="185394"/>
                  </a:lnTo>
                  <a:lnTo>
                    <a:pt x="101715" y="208739"/>
                  </a:lnTo>
                  <a:lnTo>
                    <a:pt x="78981" y="228474"/>
                  </a:lnTo>
                  <a:lnTo>
                    <a:pt x="35617" y="247555"/>
                  </a:lnTo>
                  <a:lnTo>
                    <a:pt x="16575" y="25268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4" name="Freeform 563"/>
            <p:cNvSpPr/>
            <p:nvPr/>
          </p:nvSpPr>
          <p:spPr>
            <a:xfrm>
              <a:off x="3420622" y="10336616"/>
              <a:ext cx="113785" cy="273742"/>
            </a:xfrm>
            <a:custGeom>
              <a:avLst/>
              <a:gdLst/>
              <a:ahLst/>
              <a:cxnLst/>
              <a:rect l="0" t="0" r="0" b="0"/>
              <a:pathLst>
                <a:path w="113785" h="273742">
                  <a:moveTo>
                    <a:pt x="64311" y="0"/>
                  </a:moveTo>
                  <a:lnTo>
                    <a:pt x="18841" y="55044"/>
                  </a:lnTo>
                  <a:lnTo>
                    <a:pt x="4718" y="79837"/>
                  </a:lnTo>
                  <a:lnTo>
                    <a:pt x="0" y="106452"/>
                  </a:lnTo>
                  <a:lnTo>
                    <a:pt x="380" y="120101"/>
                  </a:lnTo>
                  <a:lnTo>
                    <a:pt x="5313" y="129200"/>
                  </a:lnTo>
                  <a:lnTo>
                    <a:pt x="13280" y="135266"/>
                  </a:lnTo>
                  <a:lnTo>
                    <a:pt x="34612" y="142006"/>
                  </a:lnTo>
                  <a:lnTo>
                    <a:pt x="86434" y="152572"/>
                  </a:lnTo>
                  <a:lnTo>
                    <a:pt x="100116" y="157867"/>
                  </a:lnTo>
                  <a:lnTo>
                    <a:pt x="108068" y="166076"/>
                  </a:lnTo>
                  <a:lnTo>
                    <a:pt x="112200" y="176228"/>
                  </a:lnTo>
                  <a:lnTo>
                    <a:pt x="113784" y="187675"/>
                  </a:lnTo>
                  <a:lnTo>
                    <a:pt x="106186" y="209753"/>
                  </a:lnTo>
                  <a:lnTo>
                    <a:pt x="91111" y="230094"/>
                  </a:lnTo>
                  <a:lnTo>
                    <a:pt x="72712" y="246933"/>
                  </a:lnTo>
                  <a:lnTo>
                    <a:pt x="27409" y="267232"/>
                  </a:lnTo>
                  <a:lnTo>
                    <a:pt x="1140" y="27374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5" name="Freeform 564"/>
            <p:cNvSpPr/>
            <p:nvPr/>
          </p:nvSpPr>
          <p:spPr>
            <a:xfrm>
              <a:off x="3623395" y="10378729"/>
              <a:ext cx="120436" cy="189133"/>
            </a:xfrm>
            <a:custGeom>
              <a:avLst/>
              <a:gdLst/>
              <a:ahLst/>
              <a:cxnLst/>
              <a:rect l="0" t="0" r="0" b="0"/>
              <a:pathLst>
                <a:path w="120436" h="189133">
                  <a:moveTo>
                    <a:pt x="19465" y="0"/>
                  </a:moveTo>
                  <a:lnTo>
                    <a:pt x="11132" y="52051"/>
                  </a:lnTo>
                  <a:lnTo>
                    <a:pt x="3781" y="111538"/>
                  </a:lnTo>
                  <a:lnTo>
                    <a:pt x="0" y="151721"/>
                  </a:lnTo>
                  <a:lnTo>
                    <a:pt x="5355" y="173108"/>
                  </a:lnTo>
                  <a:lnTo>
                    <a:pt x="10058" y="182085"/>
                  </a:lnTo>
                  <a:lnTo>
                    <a:pt x="16703" y="186901"/>
                  </a:lnTo>
                  <a:lnTo>
                    <a:pt x="24643" y="188941"/>
                  </a:lnTo>
                  <a:lnTo>
                    <a:pt x="33446" y="189132"/>
                  </a:lnTo>
                  <a:lnTo>
                    <a:pt x="62602" y="178222"/>
                  </a:lnTo>
                  <a:lnTo>
                    <a:pt x="79971" y="160319"/>
                  </a:lnTo>
                  <a:lnTo>
                    <a:pt x="115041" y="104431"/>
                  </a:lnTo>
                  <a:lnTo>
                    <a:pt x="120435" y="78780"/>
                  </a:lnTo>
                  <a:lnTo>
                    <a:pt x="116593" y="51782"/>
                  </a:lnTo>
                  <a:lnTo>
                    <a:pt x="105917" y="26523"/>
                  </a:lnTo>
                  <a:lnTo>
                    <a:pt x="89474" y="7499"/>
                  </a:lnTo>
                  <a:lnTo>
                    <a:pt x="77836" y="2660"/>
                  </a:lnTo>
                  <a:lnTo>
                    <a:pt x="29608" y="179"/>
                  </a:lnTo>
                  <a:lnTo>
                    <a:pt x="8937"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6" name="Freeform 565"/>
            <p:cNvSpPr/>
            <p:nvPr/>
          </p:nvSpPr>
          <p:spPr>
            <a:xfrm>
              <a:off x="3895544" y="10441901"/>
              <a:ext cx="52644" cy="10529"/>
            </a:xfrm>
            <a:custGeom>
              <a:avLst/>
              <a:gdLst/>
              <a:ahLst/>
              <a:cxnLst/>
              <a:rect l="0" t="0" r="0" b="0"/>
              <a:pathLst>
                <a:path w="52644" h="10529">
                  <a:moveTo>
                    <a:pt x="0" y="0"/>
                  </a:moveTo>
                  <a:lnTo>
                    <a:pt x="52643" y="1052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7" name="Freeform 566"/>
            <p:cNvSpPr/>
            <p:nvPr/>
          </p:nvSpPr>
          <p:spPr>
            <a:xfrm>
              <a:off x="4274570" y="10262916"/>
              <a:ext cx="1" cy="21058"/>
            </a:xfrm>
            <a:custGeom>
              <a:avLst/>
              <a:gdLst/>
              <a:ahLst/>
              <a:cxnLst/>
              <a:rect l="0" t="0" r="0" b="0"/>
              <a:pathLst>
                <a:path w="1" h="21058">
                  <a:moveTo>
                    <a:pt x="0" y="21057"/>
                  </a:moveTo>
                  <a:lnTo>
                    <a:pt x="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8" name="Freeform 567"/>
            <p:cNvSpPr/>
            <p:nvPr/>
          </p:nvSpPr>
          <p:spPr>
            <a:xfrm>
              <a:off x="4095586" y="10336616"/>
              <a:ext cx="189639" cy="252684"/>
            </a:xfrm>
            <a:custGeom>
              <a:avLst/>
              <a:gdLst/>
              <a:ahLst/>
              <a:cxnLst/>
              <a:rect l="0" t="0" r="0" b="0"/>
              <a:pathLst>
                <a:path w="189639" h="252684">
                  <a:moveTo>
                    <a:pt x="31585" y="0"/>
                  </a:moveTo>
                  <a:lnTo>
                    <a:pt x="46158" y="42692"/>
                  </a:lnTo>
                  <a:lnTo>
                    <a:pt x="51829" y="53027"/>
                  </a:lnTo>
                  <a:lnTo>
                    <a:pt x="109614" y="101193"/>
                  </a:lnTo>
                  <a:lnTo>
                    <a:pt x="165360" y="149428"/>
                  </a:lnTo>
                  <a:lnTo>
                    <a:pt x="187945" y="179586"/>
                  </a:lnTo>
                  <a:lnTo>
                    <a:pt x="189638" y="188744"/>
                  </a:lnTo>
                  <a:lnTo>
                    <a:pt x="188426" y="197189"/>
                  </a:lnTo>
                  <a:lnTo>
                    <a:pt x="185279" y="205158"/>
                  </a:lnTo>
                  <a:lnTo>
                    <a:pt x="169303" y="220253"/>
                  </a:lnTo>
                  <a:lnTo>
                    <a:pt x="145436" y="233591"/>
                  </a:lnTo>
                  <a:lnTo>
                    <a:pt x="97944" y="246506"/>
                  </a:lnTo>
                  <a:lnTo>
                    <a:pt x="44618" y="250853"/>
                  </a:lnTo>
                  <a:lnTo>
                    <a:pt x="0" y="25268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9" name="Freeform 568"/>
            <p:cNvSpPr/>
            <p:nvPr/>
          </p:nvSpPr>
          <p:spPr>
            <a:xfrm>
              <a:off x="4400912" y="10441901"/>
              <a:ext cx="10529" cy="168457"/>
            </a:xfrm>
            <a:custGeom>
              <a:avLst/>
              <a:gdLst/>
              <a:ahLst/>
              <a:cxnLst/>
              <a:rect l="0" t="0" r="0" b="0"/>
              <a:pathLst>
                <a:path w="10529" h="168457">
                  <a:moveTo>
                    <a:pt x="10528" y="0"/>
                  </a:moveTo>
                  <a:lnTo>
                    <a:pt x="10528" y="62478"/>
                  </a:lnTo>
                  <a:lnTo>
                    <a:pt x="4939" y="119186"/>
                  </a:lnTo>
                  <a:lnTo>
                    <a:pt x="0" y="1684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0" name="Freeform 569"/>
            <p:cNvSpPr/>
            <p:nvPr/>
          </p:nvSpPr>
          <p:spPr>
            <a:xfrm>
              <a:off x="4543221" y="10418888"/>
              <a:ext cx="161749" cy="201998"/>
            </a:xfrm>
            <a:custGeom>
              <a:avLst/>
              <a:gdLst/>
              <a:ahLst/>
              <a:cxnLst/>
              <a:rect l="0" t="0" r="0" b="0"/>
              <a:pathLst>
                <a:path w="161749" h="201998">
                  <a:moveTo>
                    <a:pt x="15619" y="54598"/>
                  </a:moveTo>
                  <a:lnTo>
                    <a:pt x="12499" y="103529"/>
                  </a:lnTo>
                  <a:lnTo>
                    <a:pt x="964" y="157070"/>
                  </a:lnTo>
                  <a:lnTo>
                    <a:pt x="0" y="159178"/>
                  </a:lnTo>
                  <a:lnTo>
                    <a:pt x="2048" y="145921"/>
                  </a:lnTo>
                  <a:lnTo>
                    <a:pt x="27366" y="92091"/>
                  </a:lnTo>
                  <a:lnTo>
                    <a:pt x="49178" y="48356"/>
                  </a:lnTo>
                  <a:lnTo>
                    <a:pt x="75670" y="16841"/>
                  </a:lnTo>
                  <a:lnTo>
                    <a:pt x="102042" y="777"/>
                  </a:lnTo>
                  <a:lnTo>
                    <a:pt x="110669" y="0"/>
                  </a:lnTo>
                  <a:lnTo>
                    <a:pt x="126493" y="5376"/>
                  </a:lnTo>
                  <a:lnTo>
                    <a:pt x="141326" y="21803"/>
                  </a:lnTo>
                  <a:lnTo>
                    <a:pt x="148556" y="32735"/>
                  </a:lnTo>
                  <a:lnTo>
                    <a:pt x="158733" y="76067"/>
                  </a:lnTo>
                  <a:lnTo>
                    <a:pt x="161748" y="125950"/>
                  </a:lnTo>
                  <a:lnTo>
                    <a:pt x="154517" y="188747"/>
                  </a:lnTo>
                  <a:lnTo>
                    <a:pt x="152489" y="20199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1" name="Freeform 570"/>
            <p:cNvSpPr/>
            <p:nvPr/>
          </p:nvSpPr>
          <p:spPr>
            <a:xfrm>
              <a:off x="4827093" y="10431314"/>
              <a:ext cx="145394" cy="180413"/>
            </a:xfrm>
            <a:custGeom>
              <a:avLst/>
              <a:gdLst/>
              <a:ahLst/>
              <a:cxnLst/>
              <a:rect l="0" t="0" r="0" b="0"/>
              <a:pathLst>
                <a:path w="145394" h="180413">
                  <a:moveTo>
                    <a:pt x="26544" y="10587"/>
                  </a:moveTo>
                  <a:lnTo>
                    <a:pt x="15366" y="27355"/>
                  </a:lnTo>
                  <a:lnTo>
                    <a:pt x="3669" y="89152"/>
                  </a:lnTo>
                  <a:lnTo>
                    <a:pt x="0" y="120374"/>
                  </a:lnTo>
                  <a:lnTo>
                    <a:pt x="2268" y="149848"/>
                  </a:lnTo>
                  <a:lnTo>
                    <a:pt x="8021" y="160750"/>
                  </a:lnTo>
                  <a:lnTo>
                    <a:pt x="26891" y="175982"/>
                  </a:lnTo>
                  <a:lnTo>
                    <a:pt x="50875" y="180412"/>
                  </a:lnTo>
                  <a:lnTo>
                    <a:pt x="63822" y="179955"/>
                  </a:lnTo>
                  <a:lnTo>
                    <a:pt x="87566" y="170089"/>
                  </a:lnTo>
                  <a:lnTo>
                    <a:pt x="117544" y="144805"/>
                  </a:lnTo>
                  <a:lnTo>
                    <a:pt x="138125" y="115086"/>
                  </a:lnTo>
                  <a:lnTo>
                    <a:pt x="143045" y="104819"/>
                  </a:lnTo>
                  <a:lnTo>
                    <a:pt x="145393" y="80934"/>
                  </a:lnTo>
                  <a:lnTo>
                    <a:pt x="141367" y="55890"/>
                  </a:lnTo>
                  <a:lnTo>
                    <a:pt x="131779" y="33061"/>
                  </a:lnTo>
                  <a:lnTo>
                    <a:pt x="113479" y="14336"/>
                  </a:lnTo>
                  <a:lnTo>
                    <a:pt x="102049" y="6068"/>
                  </a:lnTo>
                  <a:lnTo>
                    <a:pt x="76870" y="0"/>
                  </a:lnTo>
                  <a:lnTo>
                    <a:pt x="39506" y="42"/>
                  </a:lnTo>
                  <a:lnTo>
                    <a:pt x="5488" y="5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2" name="Freeform 571"/>
            <p:cNvSpPr/>
            <p:nvPr/>
          </p:nvSpPr>
          <p:spPr>
            <a:xfrm>
              <a:off x="5169493" y="10273444"/>
              <a:ext cx="252684" cy="264657"/>
            </a:xfrm>
            <a:custGeom>
              <a:avLst/>
              <a:gdLst/>
              <a:ahLst/>
              <a:cxnLst/>
              <a:rect l="0" t="0" r="0" b="0"/>
              <a:pathLst>
                <a:path w="252684" h="264657">
                  <a:moveTo>
                    <a:pt x="0" y="0"/>
                  </a:moveTo>
                  <a:lnTo>
                    <a:pt x="3119" y="48931"/>
                  </a:lnTo>
                  <a:lnTo>
                    <a:pt x="11452" y="96777"/>
                  </a:lnTo>
                  <a:lnTo>
                    <a:pt x="19159" y="159757"/>
                  </a:lnTo>
                  <a:lnTo>
                    <a:pt x="26084" y="208643"/>
                  </a:lnTo>
                  <a:lnTo>
                    <a:pt x="35544" y="254583"/>
                  </a:lnTo>
                  <a:lnTo>
                    <a:pt x="38904" y="260969"/>
                  </a:lnTo>
                  <a:lnTo>
                    <a:pt x="42313" y="261718"/>
                  </a:lnTo>
                  <a:lnTo>
                    <a:pt x="45756" y="258706"/>
                  </a:lnTo>
                  <a:lnTo>
                    <a:pt x="54854" y="202453"/>
                  </a:lnTo>
                  <a:lnTo>
                    <a:pt x="70481" y="147717"/>
                  </a:lnTo>
                  <a:lnTo>
                    <a:pt x="81974" y="117078"/>
                  </a:lnTo>
                  <a:lnTo>
                    <a:pt x="93364" y="100388"/>
                  </a:lnTo>
                  <a:lnTo>
                    <a:pt x="98508" y="98511"/>
                  </a:lnTo>
                  <a:lnTo>
                    <a:pt x="103106" y="100769"/>
                  </a:lnTo>
                  <a:lnTo>
                    <a:pt x="107342" y="105784"/>
                  </a:lnTo>
                  <a:lnTo>
                    <a:pt x="126150" y="165519"/>
                  </a:lnTo>
                  <a:lnTo>
                    <a:pt x="140341" y="221169"/>
                  </a:lnTo>
                  <a:lnTo>
                    <a:pt x="156486" y="260114"/>
                  </a:lnTo>
                  <a:lnTo>
                    <a:pt x="163985" y="264656"/>
                  </a:lnTo>
                  <a:lnTo>
                    <a:pt x="172494" y="264175"/>
                  </a:lnTo>
                  <a:lnTo>
                    <a:pt x="181676" y="260345"/>
                  </a:lnTo>
                  <a:lnTo>
                    <a:pt x="188968" y="250773"/>
                  </a:lnTo>
                  <a:lnTo>
                    <a:pt x="209075" y="194336"/>
                  </a:lnTo>
                  <a:lnTo>
                    <a:pt x="217536" y="156237"/>
                  </a:lnTo>
                  <a:lnTo>
                    <a:pt x="225983" y="101442"/>
                  </a:lnTo>
                  <a:lnTo>
                    <a:pt x="238917" y="40662"/>
                  </a:lnTo>
                  <a:lnTo>
                    <a:pt x="252683"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3" name="Freeform 572"/>
            <p:cNvSpPr/>
            <p:nvPr/>
          </p:nvSpPr>
          <p:spPr>
            <a:xfrm>
              <a:off x="5471598" y="10378018"/>
              <a:ext cx="161149" cy="179697"/>
            </a:xfrm>
            <a:custGeom>
              <a:avLst/>
              <a:gdLst/>
              <a:ahLst/>
              <a:cxnLst/>
              <a:rect l="0" t="0" r="0" b="0"/>
              <a:pathLst>
                <a:path w="161149" h="179697">
                  <a:moveTo>
                    <a:pt x="108506" y="42826"/>
                  </a:moveTo>
                  <a:lnTo>
                    <a:pt x="98931" y="18779"/>
                  </a:lnTo>
                  <a:lnTo>
                    <a:pt x="88262" y="4452"/>
                  </a:lnTo>
                  <a:lnTo>
                    <a:pt x="80972" y="866"/>
                  </a:lnTo>
                  <a:lnTo>
                    <a:pt x="63514" y="0"/>
                  </a:lnTo>
                  <a:lnTo>
                    <a:pt x="55114" y="3747"/>
                  </a:lnTo>
                  <a:lnTo>
                    <a:pt x="39543" y="17268"/>
                  </a:lnTo>
                  <a:lnTo>
                    <a:pt x="11652" y="70186"/>
                  </a:lnTo>
                  <a:lnTo>
                    <a:pt x="0" y="112804"/>
                  </a:lnTo>
                  <a:lnTo>
                    <a:pt x="1009" y="140998"/>
                  </a:lnTo>
                  <a:lnTo>
                    <a:pt x="5256" y="148048"/>
                  </a:lnTo>
                  <a:lnTo>
                    <a:pt x="11597" y="150409"/>
                  </a:lnTo>
                  <a:lnTo>
                    <a:pt x="19333" y="149643"/>
                  </a:lnTo>
                  <a:lnTo>
                    <a:pt x="37288" y="139433"/>
                  </a:lnTo>
                  <a:lnTo>
                    <a:pt x="86743" y="92511"/>
                  </a:lnTo>
                  <a:lnTo>
                    <a:pt x="100003" y="71927"/>
                  </a:lnTo>
                  <a:lnTo>
                    <a:pt x="109796" y="47181"/>
                  </a:lnTo>
                  <a:lnTo>
                    <a:pt x="112875" y="43389"/>
                  </a:lnTo>
                  <a:lnTo>
                    <a:pt x="114928" y="45541"/>
                  </a:lnTo>
                  <a:lnTo>
                    <a:pt x="118494" y="103495"/>
                  </a:lnTo>
                  <a:lnTo>
                    <a:pt x="121214" y="149449"/>
                  </a:lnTo>
                  <a:lnTo>
                    <a:pt x="130141" y="170542"/>
                  </a:lnTo>
                  <a:lnTo>
                    <a:pt x="135798" y="175933"/>
                  </a:lnTo>
                  <a:lnTo>
                    <a:pt x="141909" y="178358"/>
                  </a:lnTo>
                  <a:lnTo>
                    <a:pt x="161148" y="17969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4" name="Freeform 573"/>
            <p:cNvSpPr/>
            <p:nvPr/>
          </p:nvSpPr>
          <p:spPr>
            <a:xfrm>
              <a:off x="5728065" y="10326088"/>
              <a:ext cx="94195" cy="166893"/>
            </a:xfrm>
            <a:custGeom>
              <a:avLst/>
              <a:gdLst/>
              <a:ahLst/>
              <a:cxnLst/>
              <a:rect l="0" t="0" r="0" b="0"/>
              <a:pathLst>
                <a:path w="94195" h="166893">
                  <a:moveTo>
                    <a:pt x="20495" y="73699"/>
                  </a:moveTo>
                  <a:lnTo>
                    <a:pt x="3706" y="135980"/>
                  </a:lnTo>
                  <a:lnTo>
                    <a:pt x="702" y="166892"/>
                  </a:lnTo>
                  <a:lnTo>
                    <a:pt x="0" y="159181"/>
                  </a:lnTo>
                  <a:lnTo>
                    <a:pt x="19298" y="106258"/>
                  </a:lnTo>
                  <a:lnTo>
                    <a:pt x="28151" y="85830"/>
                  </a:lnTo>
                  <a:lnTo>
                    <a:pt x="73380" y="28764"/>
                  </a:lnTo>
                  <a:lnTo>
                    <a:pt x="94194"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5" name="Freeform 574"/>
            <p:cNvSpPr/>
            <p:nvPr/>
          </p:nvSpPr>
          <p:spPr>
            <a:xfrm>
              <a:off x="3200663" y="10705113"/>
              <a:ext cx="1" cy="10530"/>
            </a:xfrm>
            <a:custGeom>
              <a:avLst/>
              <a:gdLst/>
              <a:ahLst/>
              <a:cxnLst/>
              <a:rect l="0" t="0" r="0" b="0"/>
              <a:pathLst>
                <a:path w="1" h="10530">
                  <a:moveTo>
                    <a:pt x="0" y="0"/>
                  </a:moveTo>
                  <a:lnTo>
                    <a:pt x="0" y="1052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6" name="Freeform 575"/>
            <p:cNvSpPr/>
            <p:nvPr/>
          </p:nvSpPr>
          <p:spPr>
            <a:xfrm>
              <a:off x="4706239" y="10662999"/>
              <a:ext cx="10529" cy="1"/>
            </a:xfrm>
            <a:custGeom>
              <a:avLst/>
              <a:gdLst/>
              <a:ahLst/>
              <a:cxnLst/>
              <a:rect l="0" t="0" r="0" b="0"/>
              <a:pathLst>
                <a:path w="10529" h="1">
                  <a:moveTo>
                    <a:pt x="10528" y="0"/>
                  </a:moveTo>
                  <a:lnTo>
                    <a:pt x="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7" name="Freeform 576"/>
            <p:cNvSpPr/>
            <p:nvPr/>
          </p:nvSpPr>
          <p:spPr>
            <a:xfrm>
              <a:off x="4116643" y="10265843"/>
              <a:ext cx="231627" cy="91831"/>
            </a:xfrm>
            <a:custGeom>
              <a:avLst/>
              <a:gdLst/>
              <a:ahLst/>
              <a:cxnLst/>
              <a:rect l="0" t="0" r="0" b="0"/>
              <a:pathLst>
                <a:path w="231627" h="91831">
                  <a:moveTo>
                    <a:pt x="231626" y="18130"/>
                  </a:moveTo>
                  <a:lnTo>
                    <a:pt x="214859" y="6952"/>
                  </a:lnTo>
                  <a:lnTo>
                    <a:pt x="176486" y="0"/>
                  </a:lnTo>
                  <a:lnTo>
                    <a:pt x="119522" y="13292"/>
                  </a:lnTo>
                  <a:lnTo>
                    <a:pt x="66330" y="31516"/>
                  </a:lnTo>
                  <a:lnTo>
                    <a:pt x="21681" y="62888"/>
                  </a:lnTo>
                  <a:lnTo>
                    <a:pt x="9635" y="76237"/>
                  </a:lnTo>
                  <a:lnTo>
                    <a:pt x="0" y="9183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8" name="Freeform 577"/>
            <p:cNvSpPr/>
            <p:nvPr/>
          </p:nvSpPr>
          <p:spPr>
            <a:xfrm>
              <a:off x="4179813" y="10684056"/>
              <a:ext cx="126344" cy="189069"/>
            </a:xfrm>
            <a:custGeom>
              <a:avLst/>
              <a:gdLst/>
              <a:ahLst/>
              <a:cxnLst/>
              <a:rect l="0" t="0" r="0" b="0"/>
              <a:pathLst>
                <a:path w="126344" h="189069">
                  <a:moveTo>
                    <a:pt x="126343" y="0"/>
                  </a:moveTo>
                  <a:lnTo>
                    <a:pt x="126343" y="54144"/>
                  </a:lnTo>
                  <a:lnTo>
                    <a:pt x="126343" y="109091"/>
                  </a:lnTo>
                  <a:lnTo>
                    <a:pt x="124003" y="162666"/>
                  </a:lnTo>
                  <a:lnTo>
                    <a:pt x="115164" y="181871"/>
                  </a:lnTo>
                  <a:lnTo>
                    <a:pt x="107192" y="186758"/>
                  </a:lnTo>
                  <a:lnTo>
                    <a:pt x="85856" y="189068"/>
                  </a:lnTo>
                  <a:lnTo>
                    <a:pt x="53125" y="183792"/>
                  </a:lnTo>
                  <a:lnTo>
                    <a:pt x="26790" y="169230"/>
                  </a:lnTo>
                  <a:lnTo>
                    <a:pt x="0" y="14739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9" name="Freeform 578"/>
            <p:cNvSpPr/>
            <p:nvPr/>
          </p:nvSpPr>
          <p:spPr>
            <a:xfrm>
              <a:off x="4387106" y="10783305"/>
              <a:ext cx="98035" cy="85393"/>
            </a:xfrm>
            <a:custGeom>
              <a:avLst/>
              <a:gdLst/>
              <a:ahLst/>
              <a:cxnLst/>
              <a:rect l="0" t="0" r="0" b="0"/>
              <a:pathLst>
                <a:path w="98035" h="85393">
                  <a:moveTo>
                    <a:pt x="66449" y="27093"/>
                  </a:moveTo>
                  <a:lnTo>
                    <a:pt x="60859" y="4737"/>
                  </a:lnTo>
                  <a:lnTo>
                    <a:pt x="55703" y="490"/>
                  </a:lnTo>
                  <a:lnTo>
                    <a:pt x="48757" y="0"/>
                  </a:lnTo>
                  <a:lnTo>
                    <a:pt x="40616" y="2012"/>
                  </a:lnTo>
                  <a:lnTo>
                    <a:pt x="25332" y="13607"/>
                  </a:lnTo>
                  <a:lnTo>
                    <a:pt x="11910" y="30458"/>
                  </a:lnTo>
                  <a:lnTo>
                    <a:pt x="2045" y="49645"/>
                  </a:lnTo>
                  <a:lnTo>
                    <a:pt x="0" y="69871"/>
                  </a:lnTo>
                  <a:lnTo>
                    <a:pt x="1093" y="80178"/>
                  </a:lnTo>
                  <a:lnTo>
                    <a:pt x="4160" y="84711"/>
                  </a:lnTo>
                  <a:lnTo>
                    <a:pt x="8545" y="85392"/>
                  </a:lnTo>
                  <a:lnTo>
                    <a:pt x="19657" y="79909"/>
                  </a:lnTo>
                  <a:lnTo>
                    <a:pt x="58308" y="45169"/>
                  </a:lnTo>
                  <a:lnTo>
                    <a:pt x="65701" y="42653"/>
                  </a:lnTo>
                  <a:lnTo>
                    <a:pt x="71799" y="44485"/>
                  </a:lnTo>
                  <a:lnTo>
                    <a:pt x="85971" y="60712"/>
                  </a:lnTo>
                  <a:lnTo>
                    <a:pt x="98034" y="7973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0" name="Freeform 579"/>
            <p:cNvSpPr/>
            <p:nvPr/>
          </p:nvSpPr>
          <p:spPr>
            <a:xfrm>
              <a:off x="4570344" y="10768779"/>
              <a:ext cx="103070" cy="134041"/>
            </a:xfrm>
            <a:custGeom>
              <a:avLst/>
              <a:gdLst/>
              <a:ahLst/>
              <a:cxnLst/>
              <a:rect l="0" t="0" r="0" b="0"/>
              <a:pathLst>
                <a:path w="103070" h="134041">
                  <a:moveTo>
                    <a:pt x="9552" y="31090"/>
                  </a:moveTo>
                  <a:lnTo>
                    <a:pt x="3963" y="93184"/>
                  </a:lnTo>
                  <a:lnTo>
                    <a:pt x="0" y="134040"/>
                  </a:lnTo>
                  <a:lnTo>
                    <a:pt x="2337" y="96703"/>
                  </a:lnTo>
                  <a:lnTo>
                    <a:pt x="19306" y="38592"/>
                  </a:lnTo>
                  <a:lnTo>
                    <a:pt x="34944" y="16487"/>
                  </a:lnTo>
                  <a:lnTo>
                    <a:pt x="44028" y="7317"/>
                  </a:lnTo>
                  <a:lnTo>
                    <a:pt x="54763" y="2374"/>
                  </a:lnTo>
                  <a:lnTo>
                    <a:pt x="79169" y="0"/>
                  </a:lnTo>
                  <a:lnTo>
                    <a:pt x="88719" y="3345"/>
                  </a:lnTo>
                  <a:lnTo>
                    <a:pt x="102449" y="16419"/>
                  </a:lnTo>
                  <a:lnTo>
                    <a:pt x="103069" y="24820"/>
                  </a:lnTo>
                  <a:lnTo>
                    <a:pt x="94399" y="43511"/>
                  </a:lnTo>
                  <a:lnTo>
                    <a:pt x="75377" y="68176"/>
                  </a:lnTo>
                  <a:lnTo>
                    <a:pt x="58695" y="76819"/>
                  </a:lnTo>
                  <a:lnTo>
                    <a:pt x="30610" y="8373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1" name="Freeform 580"/>
            <p:cNvSpPr/>
            <p:nvPr/>
          </p:nvSpPr>
          <p:spPr>
            <a:xfrm>
              <a:off x="4726228" y="10768284"/>
              <a:ext cx="74768" cy="73700"/>
            </a:xfrm>
            <a:custGeom>
              <a:avLst/>
              <a:gdLst/>
              <a:ahLst/>
              <a:cxnLst/>
              <a:rect l="0" t="0" r="0" b="0"/>
              <a:pathLst>
                <a:path w="74768" h="73700">
                  <a:moveTo>
                    <a:pt x="43182" y="0"/>
                  </a:moveTo>
                  <a:lnTo>
                    <a:pt x="26414" y="5589"/>
                  </a:lnTo>
                  <a:lnTo>
                    <a:pt x="11943" y="20812"/>
                  </a:lnTo>
                  <a:lnTo>
                    <a:pt x="4808" y="31422"/>
                  </a:lnTo>
                  <a:lnTo>
                    <a:pt x="0" y="52570"/>
                  </a:lnTo>
                  <a:lnTo>
                    <a:pt x="356" y="63122"/>
                  </a:lnTo>
                  <a:lnTo>
                    <a:pt x="4103" y="68988"/>
                  </a:lnTo>
                  <a:lnTo>
                    <a:pt x="10110" y="71728"/>
                  </a:lnTo>
                  <a:lnTo>
                    <a:pt x="17624" y="72385"/>
                  </a:lnTo>
                  <a:lnTo>
                    <a:pt x="32213" y="66876"/>
                  </a:lnTo>
                  <a:lnTo>
                    <a:pt x="39378" y="62132"/>
                  </a:lnTo>
                  <a:lnTo>
                    <a:pt x="50460" y="47502"/>
                  </a:lnTo>
                  <a:lnTo>
                    <a:pt x="55053" y="38687"/>
                  </a:lnTo>
                  <a:lnTo>
                    <a:pt x="59285" y="36320"/>
                  </a:lnTo>
                  <a:lnTo>
                    <a:pt x="63275" y="38252"/>
                  </a:lnTo>
                  <a:lnTo>
                    <a:pt x="67106" y="43049"/>
                  </a:lnTo>
                  <a:lnTo>
                    <a:pt x="71362" y="54618"/>
                  </a:lnTo>
                  <a:lnTo>
                    <a:pt x="74767" y="7369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2" name="Freeform 581"/>
            <p:cNvSpPr/>
            <p:nvPr/>
          </p:nvSpPr>
          <p:spPr>
            <a:xfrm>
              <a:off x="4870569" y="10757756"/>
              <a:ext cx="88355" cy="63172"/>
            </a:xfrm>
            <a:custGeom>
              <a:avLst/>
              <a:gdLst/>
              <a:ahLst/>
              <a:cxnLst/>
              <a:rect l="0" t="0" r="0" b="0"/>
              <a:pathLst>
                <a:path w="88355" h="63172">
                  <a:moveTo>
                    <a:pt x="14654" y="0"/>
                  </a:moveTo>
                  <a:lnTo>
                    <a:pt x="0" y="43963"/>
                  </a:lnTo>
                  <a:lnTo>
                    <a:pt x="205" y="48026"/>
                  </a:lnTo>
                  <a:lnTo>
                    <a:pt x="2682" y="48394"/>
                  </a:lnTo>
                  <a:lnTo>
                    <a:pt x="6673" y="46301"/>
                  </a:lnTo>
                  <a:lnTo>
                    <a:pt x="14226" y="34616"/>
                  </a:lnTo>
                  <a:lnTo>
                    <a:pt x="17878" y="26587"/>
                  </a:lnTo>
                  <a:lnTo>
                    <a:pt x="24993" y="21234"/>
                  </a:lnTo>
                  <a:lnTo>
                    <a:pt x="45376" y="15286"/>
                  </a:lnTo>
                  <a:lnTo>
                    <a:pt x="55022" y="17210"/>
                  </a:lnTo>
                  <a:lnTo>
                    <a:pt x="71980" y="28706"/>
                  </a:lnTo>
                  <a:lnTo>
                    <a:pt x="81076" y="42394"/>
                  </a:lnTo>
                  <a:lnTo>
                    <a:pt x="88354" y="6317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3" name="Freeform 582"/>
            <p:cNvSpPr/>
            <p:nvPr/>
          </p:nvSpPr>
          <p:spPr>
            <a:xfrm>
              <a:off x="5043150" y="10662999"/>
              <a:ext cx="50747" cy="168457"/>
            </a:xfrm>
            <a:custGeom>
              <a:avLst/>
              <a:gdLst/>
              <a:ahLst/>
              <a:cxnLst/>
              <a:rect l="0" t="0" r="0" b="0"/>
              <a:pathLst>
                <a:path w="50747" h="168457">
                  <a:moveTo>
                    <a:pt x="31586" y="0"/>
                  </a:moveTo>
                  <a:lnTo>
                    <a:pt x="48374" y="55044"/>
                  </a:lnTo>
                  <a:lnTo>
                    <a:pt x="50746" y="79836"/>
                  </a:lnTo>
                  <a:lnTo>
                    <a:pt x="40902" y="120102"/>
                  </a:lnTo>
                  <a:lnTo>
                    <a:pt x="26368" y="141506"/>
                  </a:lnTo>
                  <a:lnTo>
                    <a:pt x="0" y="1684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4" name="Freeform 583"/>
            <p:cNvSpPr/>
            <p:nvPr/>
          </p:nvSpPr>
          <p:spPr>
            <a:xfrm>
              <a:off x="4088263" y="10620885"/>
              <a:ext cx="133666" cy="400084"/>
            </a:xfrm>
            <a:custGeom>
              <a:avLst/>
              <a:gdLst/>
              <a:ahLst/>
              <a:cxnLst/>
              <a:rect l="0" t="0" r="0" b="0"/>
              <a:pathLst>
                <a:path w="133666" h="400084">
                  <a:moveTo>
                    <a:pt x="133665" y="0"/>
                  </a:moveTo>
                  <a:lnTo>
                    <a:pt x="89702" y="34898"/>
                  </a:lnTo>
                  <a:lnTo>
                    <a:pt x="50118" y="87784"/>
                  </a:lnTo>
                  <a:lnTo>
                    <a:pt x="22837" y="147651"/>
                  </a:lnTo>
                  <a:lnTo>
                    <a:pt x="7614" y="200785"/>
                  </a:lnTo>
                  <a:lnTo>
                    <a:pt x="0" y="248615"/>
                  </a:lnTo>
                  <a:lnTo>
                    <a:pt x="863" y="301001"/>
                  </a:lnTo>
                  <a:lnTo>
                    <a:pt x="6792" y="330310"/>
                  </a:lnTo>
                  <a:lnTo>
                    <a:pt x="17225" y="355035"/>
                  </a:lnTo>
                  <a:lnTo>
                    <a:pt x="41842" y="383096"/>
                  </a:lnTo>
                  <a:lnTo>
                    <a:pt x="64389" y="392533"/>
                  </a:lnTo>
                  <a:lnTo>
                    <a:pt x="123136" y="40008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5" name="Freeform 584"/>
            <p:cNvSpPr/>
            <p:nvPr/>
          </p:nvSpPr>
          <p:spPr>
            <a:xfrm>
              <a:off x="5906487" y="9810190"/>
              <a:ext cx="494841" cy="73681"/>
            </a:xfrm>
            <a:custGeom>
              <a:avLst/>
              <a:gdLst/>
              <a:ahLst/>
              <a:cxnLst/>
              <a:rect l="0" t="0" r="0" b="0"/>
              <a:pathLst>
                <a:path w="494841" h="73681">
                  <a:moveTo>
                    <a:pt x="0" y="42115"/>
                  </a:moveTo>
                  <a:lnTo>
                    <a:pt x="16768" y="53293"/>
                  </a:lnTo>
                  <a:lnTo>
                    <a:pt x="78565" y="64990"/>
                  </a:lnTo>
                  <a:lnTo>
                    <a:pt x="134023" y="71119"/>
                  </a:lnTo>
                  <a:lnTo>
                    <a:pt x="192959" y="72935"/>
                  </a:lnTo>
                  <a:lnTo>
                    <a:pt x="246296" y="73473"/>
                  </a:lnTo>
                  <a:lnTo>
                    <a:pt x="300314" y="73632"/>
                  </a:lnTo>
                  <a:lnTo>
                    <a:pt x="352195" y="73680"/>
                  </a:lnTo>
                  <a:lnTo>
                    <a:pt x="402662" y="70574"/>
                  </a:lnTo>
                  <a:lnTo>
                    <a:pt x="456744" y="64634"/>
                  </a:lnTo>
                  <a:lnTo>
                    <a:pt x="478298" y="57583"/>
                  </a:lnTo>
                  <a:lnTo>
                    <a:pt x="487322" y="52427"/>
                  </a:lnTo>
                  <a:lnTo>
                    <a:pt x="492167" y="44310"/>
                  </a:lnTo>
                  <a:lnTo>
                    <a:pt x="49484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6" name="Freeform 585"/>
            <p:cNvSpPr/>
            <p:nvPr/>
          </p:nvSpPr>
          <p:spPr>
            <a:xfrm>
              <a:off x="6276674" y="9725313"/>
              <a:ext cx="117289" cy="253335"/>
            </a:xfrm>
            <a:custGeom>
              <a:avLst/>
              <a:gdLst/>
              <a:ahLst/>
              <a:cxnLst/>
              <a:rect l="0" t="0" r="0" b="0"/>
              <a:pathLst>
                <a:path w="117289" h="253335">
                  <a:moveTo>
                    <a:pt x="19368" y="11178"/>
                  </a:moveTo>
                  <a:lnTo>
                    <a:pt x="2600" y="0"/>
                  </a:lnTo>
                  <a:lnTo>
                    <a:pt x="0" y="217"/>
                  </a:lnTo>
                  <a:lnTo>
                    <a:pt x="607" y="3871"/>
                  </a:lnTo>
                  <a:lnTo>
                    <a:pt x="3351" y="9816"/>
                  </a:lnTo>
                  <a:lnTo>
                    <a:pt x="64285" y="67024"/>
                  </a:lnTo>
                  <a:lnTo>
                    <a:pt x="104918" y="110819"/>
                  </a:lnTo>
                  <a:lnTo>
                    <a:pt x="115102" y="134232"/>
                  </a:lnTo>
                  <a:lnTo>
                    <a:pt x="117288" y="160235"/>
                  </a:lnTo>
                  <a:lnTo>
                    <a:pt x="116233" y="173720"/>
                  </a:lnTo>
                  <a:lnTo>
                    <a:pt x="105703" y="198063"/>
                  </a:lnTo>
                  <a:lnTo>
                    <a:pt x="80044" y="228378"/>
                  </a:lnTo>
                  <a:lnTo>
                    <a:pt x="50953" y="25333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20" name="Group 619"/>
          <p:cNvGrpSpPr/>
          <p:nvPr/>
        </p:nvGrpSpPr>
        <p:grpSpPr>
          <a:xfrm>
            <a:off x="6043358" y="9473279"/>
            <a:ext cx="3990301" cy="1010736"/>
            <a:chOff x="6043358" y="9473279"/>
            <a:chExt cx="3990301" cy="1010736"/>
          </a:xfrm>
        </p:grpSpPr>
        <p:sp>
          <p:nvSpPr>
            <p:cNvPr id="588" name="Freeform 587"/>
            <p:cNvSpPr/>
            <p:nvPr/>
          </p:nvSpPr>
          <p:spPr>
            <a:xfrm>
              <a:off x="6585251" y="9725963"/>
              <a:ext cx="26646" cy="242157"/>
            </a:xfrm>
            <a:custGeom>
              <a:avLst/>
              <a:gdLst/>
              <a:ahLst/>
              <a:cxnLst/>
              <a:rect l="0" t="0" r="0" b="0"/>
              <a:pathLst>
                <a:path w="26646" h="242157">
                  <a:moveTo>
                    <a:pt x="5589" y="0"/>
                  </a:moveTo>
                  <a:lnTo>
                    <a:pt x="0" y="16768"/>
                  </a:lnTo>
                  <a:lnTo>
                    <a:pt x="375" y="34358"/>
                  </a:lnTo>
                  <a:lnTo>
                    <a:pt x="4559" y="85425"/>
                  </a:lnTo>
                  <a:lnTo>
                    <a:pt x="12621" y="138536"/>
                  </a:lnTo>
                  <a:lnTo>
                    <a:pt x="16251" y="189617"/>
                  </a:lnTo>
                  <a:lnTo>
                    <a:pt x="26645" y="2421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9" name="Freeform 588"/>
            <p:cNvSpPr/>
            <p:nvPr/>
          </p:nvSpPr>
          <p:spPr>
            <a:xfrm>
              <a:off x="6601368" y="9610149"/>
              <a:ext cx="1" cy="10530"/>
            </a:xfrm>
            <a:custGeom>
              <a:avLst/>
              <a:gdLst/>
              <a:ahLst/>
              <a:cxnLst/>
              <a:rect l="0" t="0" r="0" b="0"/>
              <a:pathLst>
                <a:path w="1" h="10530">
                  <a:moveTo>
                    <a:pt x="0" y="10529"/>
                  </a:moveTo>
                  <a:lnTo>
                    <a:pt x="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0" name="Freeform 589"/>
            <p:cNvSpPr/>
            <p:nvPr/>
          </p:nvSpPr>
          <p:spPr>
            <a:xfrm>
              <a:off x="6709775" y="9693939"/>
              <a:ext cx="160970" cy="200481"/>
            </a:xfrm>
            <a:custGeom>
              <a:avLst/>
              <a:gdLst/>
              <a:ahLst/>
              <a:cxnLst/>
              <a:rect l="0" t="0" r="0" b="0"/>
              <a:pathLst>
                <a:path w="160970" h="200481">
                  <a:moveTo>
                    <a:pt x="17935" y="168895"/>
                  </a:moveTo>
                  <a:lnTo>
                    <a:pt x="6757" y="157716"/>
                  </a:lnTo>
                  <a:lnTo>
                    <a:pt x="1269" y="139750"/>
                  </a:lnTo>
                  <a:lnTo>
                    <a:pt x="0" y="117337"/>
                  </a:lnTo>
                  <a:lnTo>
                    <a:pt x="7031" y="83818"/>
                  </a:lnTo>
                  <a:lnTo>
                    <a:pt x="24583" y="45940"/>
                  </a:lnTo>
                  <a:lnTo>
                    <a:pt x="41947" y="23001"/>
                  </a:lnTo>
                  <a:lnTo>
                    <a:pt x="64481" y="7346"/>
                  </a:lnTo>
                  <a:lnTo>
                    <a:pt x="77043" y="1534"/>
                  </a:lnTo>
                  <a:lnTo>
                    <a:pt x="88926" y="0"/>
                  </a:lnTo>
                  <a:lnTo>
                    <a:pt x="111488" y="4533"/>
                  </a:lnTo>
                  <a:lnTo>
                    <a:pt x="138331" y="20239"/>
                  </a:lnTo>
                  <a:lnTo>
                    <a:pt x="150603" y="42384"/>
                  </a:lnTo>
                  <a:lnTo>
                    <a:pt x="160969" y="90856"/>
                  </a:lnTo>
                  <a:lnTo>
                    <a:pt x="160921" y="143432"/>
                  </a:lnTo>
                  <a:lnTo>
                    <a:pt x="154805" y="20048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1" name="Freeform 590"/>
            <p:cNvSpPr/>
            <p:nvPr/>
          </p:nvSpPr>
          <p:spPr>
            <a:xfrm>
              <a:off x="6959337" y="9557507"/>
              <a:ext cx="18912" cy="336913"/>
            </a:xfrm>
            <a:custGeom>
              <a:avLst/>
              <a:gdLst/>
              <a:ahLst/>
              <a:cxnLst/>
              <a:rect l="0" t="0" r="0" b="0"/>
              <a:pathLst>
                <a:path w="18912" h="336913">
                  <a:moveTo>
                    <a:pt x="10528" y="0"/>
                  </a:moveTo>
                  <a:lnTo>
                    <a:pt x="17764" y="44367"/>
                  </a:lnTo>
                  <a:lnTo>
                    <a:pt x="18911" y="103093"/>
                  </a:lnTo>
                  <a:lnTo>
                    <a:pt x="13532" y="152858"/>
                  </a:lnTo>
                  <a:lnTo>
                    <a:pt x="11418" y="202958"/>
                  </a:lnTo>
                  <a:lnTo>
                    <a:pt x="10792" y="250299"/>
                  </a:lnTo>
                  <a:lnTo>
                    <a:pt x="7460" y="312394"/>
                  </a:lnTo>
                  <a:lnTo>
                    <a:pt x="0" y="33691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2" name="Freeform 591"/>
            <p:cNvSpPr/>
            <p:nvPr/>
          </p:nvSpPr>
          <p:spPr>
            <a:xfrm>
              <a:off x="6917223" y="9674350"/>
              <a:ext cx="273742" cy="212977"/>
            </a:xfrm>
            <a:custGeom>
              <a:avLst/>
              <a:gdLst/>
              <a:ahLst/>
              <a:cxnLst/>
              <a:rect l="0" t="0" r="0" b="0"/>
              <a:pathLst>
                <a:path w="273742" h="212977">
                  <a:moveTo>
                    <a:pt x="0" y="20027"/>
                  </a:moveTo>
                  <a:lnTo>
                    <a:pt x="54114" y="79356"/>
                  </a:lnTo>
                  <a:lnTo>
                    <a:pt x="64152" y="87656"/>
                  </a:lnTo>
                  <a:lnTo>
                    <a:pt x="90903" y="96878"/>
                  </a:lnTo>
                  <a:lnTo>
                    <a:pt x="135729" y="98950"/>
                  </a:lnTo>
                  <a:lnTo>
                    <a:pt x="163269" y="92538"/>
                  </a:lnTo>
                  <a:lnTo>
                    <a:pt x="214826" y="55659"/>
                  </a:lnTo>
                  <a:lnTo>
                    <a:pt x="224160" y="35084"/>
                  </a:lnTo>
                  <a:lnTo>
                    <a:pt x="226649" y="23046"/>
                  </a:lnTo>
                  <a:lnTo>
                    <a:pt x="224798" y="13851"/>
                  </a:lnTo>
                  <a:lnTo>
                    <a:pt x="220056" y="6551"/>
                  </a:lnTo>
                  <a:lnTo>
                    <a:pt x="213384" y="514"/>
                  </a:lnTo>
                  <a:lnTo>
                    <a:pt x="205428" y="0"/>
                  </a:lnTo>
                  <a:lnTo>
                    <a:pt x="187228" y="8786"/>
                  </a:lnTo>
                  <a:lnTo>
                    <a:pt x="140796" y="57414"/>
                  </a:lnTo>
                  <a:lnTo>
                    <a:pt x="120792" y="94872"/>
                  </a:lnTo>
                  <a:lnTo>
                    <a:pt x="112956" y="115293"/>
                  </a:lnTo>
                  <a:lnTo>
                    <a:pt x="113147" y="157699"/>
                  </a:lnTo>
                  <a:lnTo>
                    <a:pt x="123988" y="184160"/>
                  </a:lnTo>
                  <a:lnTo>
                    <a:pt x="131791" y="196130"/>
                  </a:lnTo>
                  <a:lnTo>
                    <a:pt x="141673" y="204110"/>
                  </a:lnTo>
                  <a:lnTo>
                    <a:pt x="165132" y="212976"/>
                  </a:lnTo>
                  <a:lnTo>
                    <a:pt x="191155" y="207558"/>
                  </a:lnTo>
                  <a:lnTo>
                    <a:pt x="234811" y="181072"/>
                  </a:lnTo>
                  <a:lnTo>
                    <a:pt x="273741" y="1358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3" name="Freeform 592"/>
            <p:cNvSpPr/>
            <p:nvPr/>
          </p:nvSpPr>
          <p:spPr>
            <a:xfrm>
              <a:off x="7254135" y="9641735"/>
              <a:ext cx="115815" cy="246291"/>
            </a:xfrm>
            <a:custGeom>
              <a:avLst/>
              <a:gdLst/>
              <a:ahLst/>
              <a:cxnLst/>
              <a:rect l="0" t="0" r="0" b="0"/>
              <a:pathLst>
                <a:path w="115815" h="246291">
                  <a:moveTo>
                    <a:pt x="0" y="31585"/>
                  </a:moveTo>
                  <a:lnTo>
                    <a:pt x="0" y="90203"/>
                  </a:lnTo>
                  <a:lnTo>
                    <a:pt x="0" y="147886"/>
                  </a:lnTo>
                  <a:lnTo>
                    <a:pt x="0" y="207854"/>
                  </a:lnTo>
                  <a:lnTo>
                    <a:pt x="0" y="246290"/>
                  </a:lnTo>
                  <a:lnTo>
                    <a:pt x="8405" y="186949"/>
                  </a:lnTo>
                  <a:lnTo>
                    <a:pt x="17958" y="129612"/>
                  </a:lnTo>
                  <a:lnTo>
                    <a:pt x="31667" y="76425"/>
                  </a:lnTo>
                  <a:lnTo>
                    <a:pt x="39810" y="55024"/>
                  </a:lnTo>
                  <a:lnTo>
                    <a:pt x="70811" y="14814"/>
                  </a:lnTo>
                  <a:lnTo>
                    <a:pt x="87623" y="6584"/>
                  </a:lnTo>
                  <a:lnTo>
                    <a:pt x="115814"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4" name="Freeform 593"/>
            <p:cNvSpPr/>
            <p:nvPr/>
          </p:nvSpPr>
          <p:spPr>
            <a:xfrm>
              <a:off x="7443648" y="9641735"/>
              <a:ext cx="115814" cy="234527"/>
            </a:xfrm>
            <a:custGeom>
              <a:avLst/>
              <a:gdLst/>
              <a:ahLst/>
              <a:cxnLst/>
              <a:rect l="0" t="0" r="0" b="0"/>
              <a:pathLst>
                <a:path w="115814" h="234527">
                  <a:moveTo>
                    <a:pt x="0" y="147399"/>
                  </a:moveTo>
                  <a:lnTo>
                    <a:pt x="8334" y="184877"/>
                  </a:lnTo>
                  <a:lnTo>
                    <a:pt x="15684" y="230711"/>
                  </a:lnTo>
                  <a:lnTo>
                    <a:pt x="19814" y="234526"/>
                  </a:lnTo>
                  <a:lnTo>
                    <a:pt x="24908" y="233560"/>
                  </a:lnTo>
                  <a:lnTo>
                    <a:pt x="30643" y="229406"/>
                  </a:lnTo>
                  <a:lnTo>
                    <a:pt x="44305" y="206793"/>
                  </a:lnTo>
                  <a:lnTo>
                    <a:pt x="59401" y="144833"/>
                  </a:lnTo>
                  <a:lnTo>
                    <a:pt x="73648" y="88227"/>
                  </a:lnTo>
                  <a:lnTo>
                    <a:pt x="98476" y="27216"/>
                  </a:lnTo>
                  <a:lnTo>
                    <a:pt x="115813"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5" name="Freeform 594"/>
            <p:cNvSpPr/>
            <p:nvPr/>
          </p:nvSpPr>
          <p:spPr>
            <a:xfrm>
              <a:off x="7615650" y="9679401"/>
              <a:ext cx="154382" cy="237130"/>
            </a:xfrm>
            <a:custGeom>
              <a:avLst/>
              <a:gdLst/>
              <a:ahLst/>
              <a:cxnLst/>
              <a:rect l="0" t="0" r="0" b="0"/>
              <a:pathLst>
                <a:path w="154382" h="237130">
                  <a:moveTo>
                    <a:pt x="6982" y="141318"/>
                  </a:moveTo>
                  <a:lnTo>
                    <a:pt x="29339" y="141318"/>
                  </a:lnTo>
                  <a:lnTo>
                    <a:pt x="60009" y="130140"/>
                  </a:lnTo>
                  <a:lnTo>
                    <a:pt x="91325" y="106420"/>
                  </a:lnTo>
                  <a:lnTo>
                    <a:pt x="123771" y="59729"/>
                  </a:lnTo>
                  <a:lnTo>
                    <a:pt x="134148" y="37206"/>
                  </a:lnTo>
                  <a:lnTo>
                    <a:pt x="136419" y="15497"/>
                  </a:lnTo>
                  <a:lnTo>
                    <a:pt x="135388" y="4795"/>
                  </a:lnTo>
                  <a:lnTo>
                    <a:pt x="128851" y="0"/>
                  </a:lnTo>
                  <a:lnTo>
                    <a:pt x="105990" y="911"/>
                  </a:lnTo>
                  <a:lnTo>
                    <a:pt x="79452" y="15354"/>
                  </a:lnTo>
                  <a:lnTo>
                    <a:pt x="35465" y="57165"/>
                  </a:lnTo>
                  <a:lnTo>
                    <a:pt x="8422" y="118075"/>
                  </a:lnTo>
                  <a:lnTo>
                    <a:pt x="0" y="154319"/>
                  </a:lnTo>
                  <a:lnTo>
                    <a:pt x="370" y="181021"/>
                  </a:lnTo>
                  <a:lnTo>
                    <a:pt x="8333" y="208487"/>
                  </a:lnTo>
                  <a:lnTo>
                    <a:pt x="22790" y="226933"/>
                  </a:lnTo>
                  <a:lnTo>
                    <a:pt x="31559" y="233490"/>
                  </a:lnTo>
                  <a:lnTo>
                    <a:pt x="40914" y="236691"/>
                  </a:lnTo>
                  <a:lnTo>
                    <a:pt x="60667" y="237129"/>
                  </a:lnTo>
                  <a:lnTo>
                    <a:pt x="78025" y="230304"/>
                  </a:lnTo>
                  <a:lnTo>
                    <a:pt x="135248" y="181015"/>
                  </a:lnTo>
                  <a:lnTo>
                    <a:pt x="154381" y="16237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6" name="Freeform 595"/>
            <p:cNvSpPr/>
            <p:nvPr/>
          </p:nvSpPr>
          <p:spPr>
            <a:xfrm>
              <a:off x="7834795" y="9685151"/>
              <a:ext cx="128859" cy="167155"/>
            </a:xfrm>
            <a:custGeom>
              <a:avLst/>
              <a:gdLst/>
              <a:ahLst/>
              <a:cxnLst/>
              <a:rect l="0" t="0" r="0" b="0"/>
              <a:pathLst>
                <a:path w="128859" h="167155">
                  <a:moveTo>
                    <a:pt x="19464" y="19754"/>
                  </a:moveTo>
                  <a:lnTo>
                    <a:pt x="12228" y="70188"/>
                  </a:lnTo>
                  <a:lnTo>
                    <a:pt x="8742" y="123995"/>
                  </a:lnTo>
                  <a:lnTo>
                    <a:pt x="3781" y="151482"/>
                  </a:lnTo>
                  <a:lnTo>
                    <a:pt x="1989" y="153197"/>
                  </a:lnTo>
                  <a:lnTo>
                    <a:pt x="0" y="136384"/>
                  </a:lnTo>
                  <a:lnTo>
                    <a:pt x="10070" y="83033"/>
                  </a:lnTo>
                  <a:lnTo>
                    <a:pt x="33212" y="19764"/>
                  </a:lnTo>
                  <a:lnTo>
                    <a:pt x="39158" y="9232"/>
                  </a:lnTo>
                  <a:lnTo>
                    <a:pt x="47801" y="3382"/>
                  </a:lnTo>
                  <a:lnTo>
                    <a:pt x="69883" y="0"/>
                  </a:lnTo>
                  <a:lnTo>
                    <a:pt x="79983" y="4245"/>
                  </a:lnTo>
                  <a:lnTo>
                    <a:pt x="97444" y="21440"/>
                  </a:lnTo>
                  <a:lnTo>
                    <a:pt x="119313" y="76673"/>
                  </a:lnTo>
                  <a:lnTo>
                    <a:pt x="128858" y="113828"/>
                  </a:lnTo>
                  <a:lnTo>
                    <a:pt x="125317" y="149274"/>
                  </a:lnTo>
                  <a:lnTo>
                    <a:pt x="114221" y="16715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7" name="Freeform 596"/>
            <p:cNvSpPr/>
            <p:nvPr/>
          </p:nvSpPr>
          <p:spPr>
            <a:xfrm>
              <a:off x="8064829" y="9647333"/>
              <a:ext cx="163869" cy="232556"/>
            </a:xfrm>
            <a:custGeom>
              <a:avLst/>
              <a:gdLst/>
              <a:ahLst/>
              <a:cxnLst/>
              <a:rect l="0" t="0" r="0" b="0"/>
              <a:pathLst>
                <a:path w="163869" h="232556">
                  <a:moveTo>
                    <a:pt x="0" y="57572"/>
                  </a:moveTo>
                  <a:lnTo>
                    <a:pt x="5589" y="74340"/>
                  </a:lnTo>
                  <a:lnTo>
                    <a:pt x="17692" y="88811"/>
                  </a:lnTo>
                  <a:lnTo>
                    <a:pt x="44236" y="106993"/>
                  </a:lnTo>
                  <a:lnTo>
                    <a:pt x="54058" y="111577"/>
                  </a:lnTo>
                  <a:lnTo>
                    <a:pt x="95826" y="112439"/>
                  </a:lnTo>
                  <a:lnTo>
                    <a:pt x="119019" y="104964"/>
                  </a:lnTo>
                  <a:lnTo>
                    <a:pt x="137125" y="92673"/>
                  </a:lnTo>
                  <a:lnTo>
                    <a:pt x="152971" y="75513"/>
                  </a:lnTo>
                  <a:lnTo>
                    <a:pt x="161574" y="53068"/>
                  </a:lnTo>
                  <a:lnTo>
                    <a:pt x="163868" y="40531"/>
                  </a:lnTo>
                  <a:lnTo>
                    <a:pt x="160178" y="17244"/>
                  </a:lnTo>
                  <a:lnTo>
                    <a:pt x="155919" y="6120"/>
                  </a:lnTo>
                  <a:lnTo>
                    <a:pt x="148399" y="1044"/>
                  </a:lnTo>
                  <a:lnTo>
                    <a:pt x="138707" y="0"/>
                  </a:lnTo>
                  <a:lnTo>
                    <a:pt x="114290" y="6248"/>
                  </a:lnTo>
                  <a:lnTo>
                    <a:pt x="71169" y="29498"/>
                  </a:lnTo>
                  <a:lnTo>
                    <a:pt x="26082" y="79093"/>
                  </a:lnTo>
                  <a:lnTo>
                    <a:pt x="9548" y="110352"/>
                  </a:lnTo>
                  <a:lnTo>
                    <a:pt x="2830" y="153020"/>
                  </a:lnTo>
                  <a:lnTo>
                    <a:pt x="12017" y="197117"/>
                  </a:lnTo>
                  <a:lnTo>
                    <a:pt x="26398" y="216298"/>
                  </a:lnTo>
                  <a:lnTo>
                    <a:pt x="35146" y="223051"/>
                  </a:lnTo>
                  <a:lnTo>
                    <a:pt x="57345" y="230554"/>
                  </a:lnTo>
                  <a:lnTo>
                    <a:pt x="69816" y="232555"/>
                  </a:lnTo>
                  <a:lnTo>
                    <a:pt x="93030" y="228539"/>
                  </a:lnTo>
                  <a:lnTo>
                    <a:pt x="122712" y="213124"/>
                  </a:lnTo>
                  <a:lnTo>
                    <a:pt x="147399" y="19444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8" name="Freeform 597"/>
            <p:cNvSpPr/>
            <p:nvPr/>
          </p:nvSpPr>
          <p:spPr>
            <a:xfrm>
              <a:off x="8279849" y="9473279"/>
              <a:ext cx="185064" cy="372252"/>
            </a:xfrm>
            <a:custGeom>
              <a:avLst/>
              <a:gdLst/>
              <a:ahLst/>
              <a:cxnLst/>
              <a:rect l="0" t="0" r="0" b="0"/>
              <a:pathLst>
                <a:path w="185064" h="372252">
                  <a:moveTo>
                    <a:pt x="185063" y="0"/>
                  </a:moveTo>
                  <a:lnTo>
                    <a:pt x="185063" y="44367"/>
                  </a:lnTo>
                  <a:lnTo>
                    <a:pt x="183893" y="103093"/>
                  </a:lnTo>
                  <a:lnTo>
                    <a:pt x="177828" y="151689"/>
                  </a:lnTo>
                  <a:lnTo>
                    <a:pt x="172066" y="210031"/>
                  </a:lnTo>
                  <a:lnTo>
                    <a:pt x="165598" y="266615"/>
                  </a:lnTo>
                  <a:lnTo>
                    <a:pt x="152763" y="328564"/>
                  </a:lnTo>
                  <a:lnTo>
                    <a:pt x="148481" y="346070"/>
                  </a:lnTo>
                  <a:lnTo>
                    <a:pt x="150478" y="338252"/>
                  </a:lnTo>
                  <a:lnTo>
                    <a:pt x="144479" y="287870"/>
                  </a:lnTo>
                  <a:lnTo>
                    <a:pt x="128910" y="234764"/>
                  </a:lnTo>
                  <a:lnTo>
                    <a:pt x="123061" y="223190"/>
                  </a:lnTo>
                  <a:lnTo>
                    <a:pt x="115653" y="216643"/>
                  </a:lnTo>
                  <a:lnTo>
                    <a:pt x="107203" y="213450"/>
                  </a:lnTo>
                  <a:lnTo>
                    <a:pt x="98061" y="212489"/>
                  </a:lnTo>
                  <a:lnTo>
                    <a:pt x="62839" y="222317"/>
                  </a:lnTo>
                  <a:lnTo>
                    <a:pt x="42614" y="236848"/>
                  </a:lnTo>
                  <a:lnTo>
                    <a:pt x="18074" y="267878"/>
                  </a:lnTo>
                  <a:lnTo>
                    <a:pt x="5562" y="293362"/>
                  </a:lnTo>
                  <a:lnTo>
                    <a:pt x="0" y="320286"/>
                  </a:lnTo>
                  <a:lnTo>
                    <a:pt x="2026" y="332847"/>
                  </a:lnTo>
                  <a:lnTo>
                    <a:pt x="13636" y="356162"/>
                  </a:lnTo>
                  <a:lnTo>
                    <a:pt x="22816" y="363783"/>
                  </a:lnTo>
                  <a:lnTo>
                    <a:pt x="45492" y="372251"/>
                  </a:lnTo>
                  <a:lnTo>
                    <a:pt x="84568" y="371429"/>
                  </a:lnTo>
                  <a:lnTo>
                    <a:pt x="144288" y="352217"/>
                  </a:lnTo>
                  <a:lnTo>
                    <a:pt x="164006" y="3474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9" name="Freeform 598"/>
            <p:cNvSpPr/>
            <p:nvPr/>
          </p:nvSpPr>
          <p:spPr>
            <a:xfrm>
              <a:off x="8822881" y="9536450"/>
              <a:ext cx="31587" cy="221100"/>
            </a:xfrm>
            <a:custGeom>
              <a:avLst/>
              <a:gdLst/>
              <a:ahLst/>
              <a:cxnLst/>
              <a:rect l="0" t="0" r="0" b="0"/>
              <a:pathLst>
                <a:path w="31587" h="221100">
                  <a:moveTo>
                    <a:pt x="31586" y="0"/>
                  </a:moveTo>
                  <a:lnTo>
                    <a:pt x="28466" y="48931"/>
                  </a:lnTo>
                  <a:lnTo>
                    <a:pt x="20133" y="103015"/>
                  </a:lnTo>
                  <a:lnTo>
                    <a:pt x="13374" y="164664"/>
                  </a:lnTo>
                  <a:lnTo>
                    <a:pt x="10623" y="196016"/>
                  </a:lnTo>
                  <a:lnTo>
                    <a:pt x="0" y="22109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0" name="Freeform 599"/>
            <p:cNvSpPr/>
            <p:nvPr/>
          </p:nvSpPr>
          <p:spPr>
            <a:xfrm>
              <a:off x="8759710" y="9589285"/>
              <a:ext cx="447760" cy="200593"/>
            </a:xfrm>
            <a:custGeom>
              <a:avLst/>
              <a:gdLst/>
              <a:ahLst/>
              <a:cxnLst/>
              <a:rect l="0" t="0" r="0" b="0"/>
              <a:pathLst>
                <a:path w="447760" h="200593">
                  <a:moveTo>
                    <a:pt x="0" y="10336"/>
                  </a:moveTo>
                  <a:lnTo>
                    <a:pt x="27557" y="3101"/>
                  </a:lnTo>
                  <a:lnTo>
                    <a:pt x="90018" y="458"/>
                  </a:lnTo>
                  <a:lnTo>
                    <a:pt x="149114" y="0"/>
                  </a:lnTo>
                  <a:lnTo>
                    <a:pt x="204839" y="2984"/>
                  </a:lnTo>
                  <a:lnTo>
                    <a:pt x="220788" y="5435"/>
                  </a:lnTo>
                  <a:lnTo>
                    <a:pt x="244747" y="17516"/>
                  </a:lnTo>
                  <a:lnTo>
                    <a:pt x="254412" y="25651"/>
                  </a:lnTo>
                  <a:lnTo>
                    <a:pt x="265150" y="50288"/>
                  </a:lnTo>
                  <a:lnTo>
                    <a:pt x="271196" y="100162"/>
                  </a:lnTo>
                  <a:lnTo>
                    <a:pt x="272987" y="153155"/>
                  </a:lnTo>
                  <a:lnTo>
                    <a:pt x="273238" y="168719"/>
                  </a:lnTo>
                  <a:lnTo>
                    <a:pt x="276915" y="180266"/>
                  </a:lnTo>
                  <a:lnTo>
                    <a:pt x="290359" y="196215"/>
                  </a:lnTo>
                  <a:lnTo>
                    <a:pt x="301197" y="199766"/>
                  </a:lnTo>
                  <a:lnTo>
                    <a:pt x="328838" y="200592"/>
                  </a:lnTo>
                  <a:lnTo>
                    <a:pt x="357500" y="190821"/>
                  </a:lnTo>
                  <a:lnTo>
                    <a:pt x="418522" y="160489"/>
                  </a:lnTo>
                  <a:lnTo>
                    <a:pt x="435964" y="143751"/>
                  </a:lnTo>
                  <a:lnTo>
                    <a:pt x="445275" y="121494"/>
                  </a:lnTo>
                  <a:lnTo>
                    <a:pt x="447759" y="109008"/>
                  </a:lnTo>
                  <a:lnTo>
                    <a:pt x="444279" y="88895"/>
                  </a:lnTo>
                  <a:lnTo>
                    <a:pt x="429166" y="64418"/>
                  </a:lnTo>
                  <a:lnTo>
                    <a:pt x="415349" y="50750"/>
                  </a:lnTo>
                  <a:lnTo>
                    <a:pt x="368498" y="2086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1" name="Freeform 600"/>
            <p:cNvSpPr/>
            <p:nvPr/>
          </p:nvSpPr>
          <p:spPr>
            <a:xfrm>
              <a:off x="6148643" y="10157631"/>
              <a:ext cx="35900" cy="305328"/>
            </a:xfrm>
            <a:custGeom>
              <a:avLst/>
              <a:gdLst/>
              <a:ahLst/>
              <a:cxnLst/>
              <a:rect l="0" t="0" r="0" b="0"/>
              <a:pathLst>
                <a:path w="35900" h="305328">
                  <a:moveTo>
                    <a:pt x="0" y="0"/>
                  </a:moveTo>
                  <a:lnTo>
                    <a:pt x="3119" y="48930"/>
                  </a:lnTo>
                  <a:lnTo>
                    <a:pt x="14654" y="108062"/>
                  </a:lnTo>
                  <a:lnTo>
                    <a:pt x="24749" y="167459"/>
                  </a:lnTo>
                  <a:lnTo>
                    <a:pt x="31667" y="210127"/>
                  </a:lnTo>
                  <a:lnTo>
                    <a:pt x="35899" y="264251"/>
                  </a:lnTo>
                  <a:lnTo>
                    <a:pt x="34461" y="277944"/>
                  </a:lnTo>
                  <a:lnTo>
                    <a:pt x="31163" y="287071"/>
                  </a:lnTo>
                  <a:lnTo>
                    <a:pt x="26625" y="293157"/>
                  </a:lnTo>
                  <a:lnTo>
                    <a:pt x="10528" y="30532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2" name="Freeform 601"/>
            <p:cNvSpPr/>
            <p:nvPr/>
          </p:nvSpPr>
          <p:spPr>
            <a:xfrm>
              <a:off x="6159171" y="10462958"/>
              <a:ext cx="12701" cy="12701"/>
            </a:xfrm>
            <a:custGeom>
              <a:avLst/>
              <a:gdLst/>
              <a:ahLst/>
              <a:cxnLst/>
              <a:rect l="0" t="0" r="0" b="0"/>
              <a:pathLst>
                <a:path w="12701" h="12701">
                  <a:moveTo>
                    <a:pt x="0" y="0"/>
                  </a:moveTo>
                  <a:lnTo>
                    <a:pt x="12700" y="127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3" name="Freeform 602"/>
            <p:cNvSpPr/>
            <p:nvPr/>
          </p:nvSpPr>
          <p:spPr>
            <a:xfrm>
              <a:off x="6043358" y="10252388"/>
              <a:ext cx="157928" cy="168457"/>
            </a:xfrm>
            <a:custGeom>
              <a:avLst/>
              <a:gdLst/>
              <a:ahLst/>
              <a:cxnLst/>
              <a:rect l="0" t="0" r="0" b="0"/>
              <a:pathLst>
                <a:path w="157928" h="168457">
                  <a:moveTo>
                    <a:pt x="0" y="0"/>
                  </a:moveTo>
                  <a:lnTo>
                    <a:pt x="52705" y="61110"/>
                  </a:lnTo>
                  <a:lnTo>
                    <a:pt x="85204" y="115542"/>
                  </a:lnTo>
                  <a:lnTo>
                    <a:pt x="103104" y="152908"/>
                  </a:lnTo>
                  <a:lnTo>
                    <a:pt x="112020" y="160431"/>
                  </a:lnTo>
                  <a:lnTo>
                    <a:pt x="122643" y="164275"/>
                  </a:lnTo>
                  <a:lnTo>
                    <a:pt x="157927" y="1684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4" name="Freeform 603"/>
            <p:cNvSpPr/>
            <p:nvPr/>
          </p:nvSpPr>
          <p:spPr>
            <a:xfrm>
              <a:off x="6211814" y="10294502"/>
              <a:ext cx="94757" cy="189513"/>
            </a:xfrm>
            <a:custGeom>
              <a:avLst/>
              <a:gdLst/>
              <a:ahLst/>
              <a:cxnLst/>
              <a:rect l="0" t="0" r="0" b="0"/>
              <a:pathLst>
                <a:path w="94757" h="189513">
                  <a:moveTo>
                    <a:pt x="94756" y="0"/>
                  </a:moveTo>
                  <a:lnTo>
                    <a:pt x="67245" y="63428"/>
                  </a:lnTo>
                  <a:lnTo>
                    <a:pt x="38437" y="126365"/>
                  </a:lnTo>
                  <a:lnTo>
                    <a:pt x="18598" y="165341"/>
                  </a:lnTo>
                  <a:lnTo>
                    <a:pt x="0" y="18951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5" name="Freeform 604"/>
            <p:cNvSpPr/>
            <p:nvPr/>
          </p:nvSpPr>
          <p:spPr>
            <a:xfrm>
              <a:off x="6590840" y="10115517"/>
              <a:ext cx="25172" cy="315857"/>
            </a:xfrm>
            <a:custGeom>
              <a:avLst/>
              <a:gdLst/>
              <a:ahLst/>
              <a:cxnLst/>
              <a:rect l="0" t="0" r="0" b="0"/>
              <a:pathLst>
                <a:path w="25172" h="315857">
                  <a:moveTo>
                    <a:pt x="0" y="0"/>
                  </a:moveTo>
                  <a:lnTo>
                    <a:pt x="19786" y="52051"/>
                  </a:lnTo>
                  <a:lnTo>
                    <a:pt x="25171" y="87475"/>
                  </a:lnTo>
                  <a:lnTo>
                    <a:pt x="22795" y="139132"/>
                  </a:lnTo>
                  <a:lnTo>
                    <a:pt x="21400" y="199101"/>
                  </a:lnTo>
                  <a:lnTo>
                    <a:pt x="15536" y="250419"/>
                  </a:lnTo>
                  <a:lnTo>
                    <a:pt x="11188" y="304004"/>
                  </a:lnTo>
                  <a:lnTo>
                    <a:pt x="10528" y="3158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6" name="Freeform 605"/>
            <p:cNvSpPr/>
            <p:nvPr/>
          </p:nvSpPr>
          <p:spPr>
            <a:xfrm>
              <a:off x="6559254" y="10237348"/>
              <a:ext cx="294799" cy="176586"/>
            </a:xfrm>
            <a:custGeom>
              <a:avLst/>
              <a:gdLst/>
              <a:ahLst/>
              <a:cxnLst/>
              <a:rect l="0" t="0" r="0" b="0"/>
              <a:pathLst>
                <a:path w="294799" h="176586">
                  <a:moveTo>
                    <a:pt x="0" y="15040"/>
                  </a:moveTo>
                  <a:lnTo>
                    <a:pt x="19151" y="47492"/>
                  </a:lnTo>
                  <a:lnTo>
                    <a:pt x="52728" y="76128"/>
                  </a:lnTo>
                  <a:lnTo>
                    <a:pt x="78807" y="88203"/>
                  </a:lnTo>
                  <a:lnTo>
                    <a:pt x="125386" y="95989"/>
                  </a:lnTo>
                  <a:lnTo>
                    <a:pt x="170642" y="87118"/>
                  </a:lnTo>
                  <a:lnTo>
                    <a:pt x="208098" y="69672"/>
                  </a:lnTo>
                  <a:lnTo>
                    <a:pt x="235834" y="44095"/>
                  </a:lnTo>
                  <a:lnTo>
                    <a:pt x="240281" y="34410"/>
                  </a:lnTo>
                  <a:lnTo>
                    <a:pt x="242102" y="14290"/>
                  </a:lnTo>
                  <a:lnTo>
                    <a:pt x="237440" y="7521"/>
                  </a:lnTo>
                  <a:lnTo>
                    <a:pt x="229654" y="3008"/>
                  </a:lnTo>
                  <a:lnTo>
                    <a:pt x="219783" y="0"/>
                  </a:lnTo>
                  <a:lnTo>
                    <a:pt x="209693" y="1504"/>
                  </a:lnTo>
                  <a:lnTo>
                    <a:pt x="189123" y="12533"/>
                  </a:lnTo>
                  <a:lnTo>
                    <a:pt x="163402" y="38474"/>
                  </a:lnTo>
                  <a:lnTo>
                    <a:pt x="146551" y="79565"/>
                  </a:lnTo>
                  <a:lnTo>
                    <a:pt x="145328" y="123196"/>
                  </a:lnTo>
                  <a:lnTo>
                    <a:pt x="155837" y="148507"/>
                  </a:lnTo>
                  <a:lnTo>
                    <a:pt x="163553" y="160170"/>
                  </a:lnTo>
                  <a:lnTo>
                    <a:pt x="173376" y="167946"/>
                  </a:lnTo>
                  <a:lnTo>
                    <a:pt x="196769" y="176585"/>
                  </a:lnTo>
                  <a:lnTo>
                    <a:pt x="222764" y="174185"/>
                  </a:lnTo>
                  <a:lnTo>
                    <a:pt x="248745" y="164150"/>
                  </a:lnTo>
                  <a:lnTo>
                    <a:pt x="294798" y="13085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7" name="Freeform 606"/>
            <p:cNvSpPr/>
            <p:nvPr/>
          </p:nvSpPr>
          <p:spPr>
            <a:xfrm>
              <a:off x="6938280" y="10220802"/>
              <a:ext cx="147400" cy="168457"/>
            </a:xfrm>
            <a:custGeom>
              <a:avLst/>
              <a:gdLst/>
              <a:ahLst/>
              <a:cxnLst/>
              <a:rect l="0" t="0" r="0" b="0"/>
              <a:pathLst>
                <a:path w="147400" h="168457">
                  <a:moveTo>
                    <a:pt x="0" y="0"/>
                  </a:moveTo>
                  <a:lnTo>
                    <a:pt x="0" y="57264"/>
                  </a:lnTo>
                  <a:lnTo>
                    <a:pt x="0" y="118157"/>
                  </a:lnTo>
                  <a:lnTo>
                    <a:pt x="5589" y="155502"/>
                  </a:lnTo>
                  <a:lnTo>
                    <a:pt x="7236" y="158650"/>
                  </a:lnTo>
                  <a:lnTo>
                    <a:pt x="8333" y="156070"/>
                  </a:lnTo>
                  <a:lnTo>
                    <a:pt x="19815" y="97372"/>
                  </a:lnTo>
                  <a:lnTo>
                    <a:pt x="43255" y="36956"/>
                  </a:lnTo>
                  <a:lnTo>
                    <a:pt x="49893" y="24637"/>
                  </a:lnTo>
                  <a:lnTo>
                    <a:pt x="58999" y="17595"/>
                  </a:lnTo>
                  <a:lnTo>
                    <a:pt x="81594" y="12890"/>
                  </a:lnTo>
                  <a:lnTo>
                    <a:pt x="91830" y="16782"/>
                  </a:lnTo>
                  <a:lnTo>
                    <a:pt x="109444" y="33585"/>
                  </a:lnTo>
                  <a:lnTo>
                    <a:pt x="131409" y="89735"/>
                  </a:lnTo>
                  <a:lnTo>
                    <a:pt x="143895" y="140862"/>
                  </a:lnTo>
                  <a:lnTo>
                    <a:pt x="147399" y="1684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8" name="Freeform 607"/>
            <p:cNvSpPr/>
            <p:nvPr/>
          </p:nvSpPr>
          <p:spPr>
            <a:xfrm>
              <a:off x="7188854" y="10168159"/>
              <a:ext cx="136122" cy="210571"/>
            </a:xfrm>
            <a:custGeom>
              <a:avLst/>
              <a:gdLst/>
              <a:ahLst/>
              <a:cxnLst/>
              <a:rect l="0" t="0" r="0" b="0"/>
              <a:pathLst>
                <a:path w="136122" h="210571">
                  <a:moveTo>
                    <a:pt x="75810" y="0"/>
                  </a:moveTo>
                  <a:lnTo>
                    <a:pt x="51763" y="9576"/>
                  </a:lnTo>
                  <a:lnTo>
                    <a:pt x="16216" y="39404"/>
                  </a:lnTo>
                  <a:lnTo>
                    <a:pt x="700" y="65488"/>
                  </a:lnTo>
                  <a:lnTo>
                    <a:pt x="0" y="74075"/>
                  </a:lnTo>
                  <a:lnTo>
                    <a:pt x="5462" y="89854"/>
                  </a:lnTo>
                  <a:lnTo>
                    <a:pt x="21928" y="104667"/>
                  </a:lnTo>
                  <a:lnTo>
                    <a:pt x="44843" y="116709"/>
                  </a:lnTo>
                  <a:lnTo>
                    <a:pt x="105859" y="130664"/>
                  </a:lnTo>
                  <a:lnTo>
                    <a:pt x="132936" y="146211"/>
                  </a:lnTo>
                  <a:lnTo>
                    <a:pt x="136121" y="153626"/>
                  </a:lnTo>
                  <a:lnTo>
                    <a:pt x="135904" y="162079"/>
                  </a:lnTo>
                  <a:lnTo>
                    <a:pt x="133420" y="171224"/>
                  </a:lnTo>
                  <a:lnTo>
                    <a:pt x="127085" y="178491"/>
                  </a:lnTo>
                  <a:lnTo>
                    <a:pt x="95811" y="194306"/>
                  </a:lnTo>
                  <a:lnTo>
                    <a:pt x="33696" y="21057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9" name="Freeform 608"/>
            <p:cNvSpPr/>
            <p:nvPr/>
          </p:nvSpPr>
          <p:spPr>
            <a:xfrm>
              <a:off x="7401534" y="10210274"/>
              <a:ext cx="1" cy="168456"/>
            </a:xfrm>
            <a:custGeom>
              <a:avLst/>
              <a:gdLst/>
              <a:ahLst/>
              <a:cxnLst/>
              <a:rect l="0" t="0" r="0" b="0"/>
              <a:pathLst>
                <a:path w="1" h="168456">
                  <a:moveTo>
                    <a:pt x="0" y="0"/>
                  </a:moveTo>
                  <a:lnTo>
                    <a:pt x="0" y="52050"/>
                  </a:lnTo>
                  <a:lnTo>
                    <a:pt x="0" y="101990"/>
                  </a:lnTo>
                  <a:lnTo>
                    <a:pt x="0" y="140183"/>
                  </a:lnTo>
                  <a:lnTo>
                    <a:pt x="0" y="16845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0" name="Freeform 609"/>
            <p:cNvSpPr/>
            <p:nvPr/>
          </p:nvSpPr>
          <p:spPr>
            <a:xfrm>
              <a:off x="7522786" y="10206866"/>
              <a:ext cx="113265" cy="178165"/>
            </a:xfrm>
            <a:custGeom>
              <a:avLst/>
              <a:gdLst/>
              <a:ahLst/>
              <a:cxnLst/>
              <a:rect l="0" t="0" r="0" b="0"/>
              <a:pathLst>
                <a:path w="113265" h="178165">
                  <a:moveTo>
                    <a:pt x="15618" y="3408"/>
                  </a:moveTo>
                  <a:lnTo>
                    <a:pt x="10029" y="62025"/>
                  </a:lnTo>
                  <a:lnTo>
                    <a:pt x="0" y="110133"/>
                  </a:lnTo>
                  <a:lnTo>
                    <a:pt x="2048" y="140528"/>
                  </a:lnTo>
                  <a:lnTo>
                    <a:pt x="13097" y="164175"/>
                  </a:lnTo>
                  <a:lnTo>
                    <a:pt x="20956" y="173758"/>
                  </a:lnTo>
                  <a:lnTo>
                    <a:pt x="28535" y="177806"/>
                  </a:lnTo>
                  <a:lnTo>
                    <a:pt x="35929" y="178164"/>
                  </a:lnTo>
                  <a:lnTo>
                    <a:pt x="50381" y="172324"/>
                  </a:lnTo>
                  <a:lnTo>
                    <a:pt x="64604" y="161930"/>
                  </a:lnTo>
                  <a:lnTo>
                    <a:pt x="91628" y="120552"/>
                  </a:lnTo>
                  <a:lnTo>
                    <a:pt x="109445" y="71131"/>
                  </a:lnTo>
                  <a:lnTo>
                    <a:pt x="113264" y="55576"/>
                  </a:lnTo>
                  <a:lnTo>
                    <a:pt x="111269" y="28933"/>
                  </a:lnTo>
                  <a:lnTo>
                    <a:pt x="107461" y="16915"/>
                  </a:lnTo>
                  <a:lnTo>
                    <a:pt x="99074" y="8903"/>
                  </a:lnTo>
                  <a:lnTo>
                    <a:pt x="74156" y="0"/>
                  </a:lnTo>
                  <a:close/>
                </a:path>
              </a:pathLst>
            </a:custGeom>
            <a:solidFill>
              <a:schemeClr val="accent1">
                <a:alpha val="0"/>
              </a:schemeClr>
            </a:solidFill>
            <a:ln w="38100" cap="flat" cmpd="sng" algn="ctr">
              <a:solidFill>
                <a:srgbClr val="0093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1" name="Freeform 610"/>
            <p:cNvSpPr/>
            <p:nvPr/>
          </p:nvSpPr>
          <p:spPr>
            <a:xfrm>
              <a:off x="7732381" y="10174812"/>
              <a:ext cx="158652" cy="203918"/>
            </a:xfrm>
            <a:custGeom>
              <a:avLst/>
              <a:gdLst/>
              <a:ahLst/>
              <a:cxnLst/>
              <a:rect l="0" t="0" r="0" b="0"/>
              <a:pathLst>
                <a:path w="158652" h="203918">
                  <a:moveTo>
                    <a:pt x="6065" y="172332"/>
                  </a:moveTo>
                  <a:lnTo>
                    <a:pt x="0" y="129135"/>
                  </a:lnTo>
                  <a:lnTo>
                    <a:pt x="4918" y="77645"/>
                  </a:lnTo>
                  <a:lnTo>
                    <a:pt x="10625" y="50700"/>
                  </a:lnTo>
                  <a:lnTo>
                    <a:pt x="26418" y="27027"/>
                  </a:lnTo>
                  <a:lnTo>
                    <a:pt x="37181" y="15800"/>
                  </a:lnTo>
                  <a:lnTo>
                    <a:pt x="61618" y="3326"/>
                  </a:lnTo>
                  <a:lnTo>
                    <a:pt x="74686" y="0"/>
                  </a:lnTo>
                  <a:lnTo>
                    <a:pt x="101684" y="2544"/>
                  </a:lnTo>
                  <a:lnTo>
                    <a:pt x="115435" y="6498"/>
                  </a:lnTo>
                  <a:lnTo>
                    <a:pt x="136952" y="26489"/>
                  </a:lnTo>
                  <a:lnTo>
                    <a:pt x="145965" y="40008"/>
                  </a:lnTo>
                  <a:lnTo>
                    <a:pt x="158651" y="92571"/>
                  </a:lnTo>
                  <a:lnTo>
                    <a:pt x="155702" y="149168"/>
                  </a:lnTo>
                  <a:lnTo>
                    <a:pt x="153464" y="20391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2" name="Freeform 611"/>
            <p:cNvSpPr/>
            <p:nvPr/>
          </p:nvSpPr>
          <p:spPr>
            <a:xfrm>
              <a:off x="7992517" y="10104989"/>
              <a:ext cx="156012" cy="273741"/>
            </a:xfrm>
            <a:custGeom>
              <a:avLst/>
              <a:gdLst/>
              <a:ahLst/>
              <a:cxnLst/>
              <a:rect l="0" t="0" r="0" b="0"/>
              <a:pathLst>
                <a:path w="156012" h="273741">
                  <a:moveTo>
                    <a:pt x="82840" y="0"/>
                  </a:moveTo>
                  <a:lnTo>
                    <a:pt x="24278" y="60677"/>
                  </a:lnTo>
                  <a:lnTo>
                    <a:pt x="2448" y="94017"/>
                  </a:lnTo>
                  <a:lnTo>
                    <a:pt x="0" y="103623"/>
                  </a:lnTo>
                  <a:lnTo>
                    <a:pt x="707" y="112366"/>
                  </a:lnTo>
                  <a:lnTo>
                    <a:pt x="3518" y="120534"/>
                  </a:lnTo>
                  <a:lnTo>
                    <a:pt x="10072" y="125980"/>
                  </a:lnTo>
                  <a:lnTo>
                    <a:pt x="72854" y="141025"/>
                  </a:lnTo>
                  <a:lnTo>
                    <a:pt x="129048" y="155715"/>
                  </a:lnTo>
                  <a:lnTo>
                    <a:pt x="148611" y="167082"/>
                  </a:lnTo>
                  <a:lnTo>
                    <a:pt x="153594" y="174560"/>
                  </a:lnTo>
                  <a:lnTo>
                    <a:pt x="156011" y="192225"/>
                  </a:lnTo>
                  <a:lnTo>
                    <a:pt x="146947" y="211775"/>
                  </a:lnTo>
                  <a:lnTo>
                    <a:pt x="130050" y="230993"/>
                  </a:lnTo>
                  <a:lnTo>
                    <a:pt x="72312" y="2737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3" name="Freeform 612"/>
            <p:cNvSpPr/>
            <p:nvPr/>
          </p:nvSpPr>
          <p:spPr>
            <a:xfrm>
              <a:off x="8359627" y="10199745"/>
              <a:ext cx="136872" cy="9071"/>
            </a:xfrm>
            <a:custGeom>
              <a:avLst/>
              <a:gdLst/>
              <a:ahLst/>
              <a:cxnLst/>
              <a:rect l="0" t="0" r="0" b="0"/>
              <a:pathLst>
                <a:path w="136872" h="9071">
                  <a:moveTo>
                    <a:pt x="0" y="0"/>
                  </a:moveTo>
                  <a:lnTo>
                    <a:pt x="37478" y="8333"/>
                  </a:lnTo>
                  <a:lnTo>
                    <a:pt x="100212" y="9070"/>
                  </a:lnTo>
                  <a:lnTo>
                    <a:pt x="136871"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4" name="Freeform 613"/>
            <p:cNvSpPr/>
            <p:nvPr/>
          </p:nvSpPr>
          <p:spPr>
            <a:xfrm>
              <a:off x="8412269" y="10126045"/>
              <a:ext cx="31587" cy="168458"/>
            </a:xfrm>
            <a:custGeom>
              <a:avLst/>
              <a:gdLst/>
              <a:ahLst/>
              <a:cxnLst/>
              <a:rect l="0" t="0" r="0" b="0"/>
              <a:pathLst>
                <a:path w="31587" h="168458">
                  <a:moveTo>
                    <a:pt x="0" y="0"/>
                  </a:moveTo>
                  <a:lnTo>
                    <a:pt x="0" y="54145"/>
                  </a:lnTo>
                  <a:lnTo>
                    <a:pt x="5590" y="109092"/>
                  </a:lnTo>
                  <a:lnTo>
                    <a:pt x="31586" y="16845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5" name="Freeform 614"/>
            <p:cNvSpPr/>
            <p:nvPr/>
          </p:nvSpPr>
          <p:spPr>
            <a:xfrm>
              <a:off x="8613185" y="9902870"/>
              <a:ext cx="241283" cy="444275"/>
            </a:xfrm>
            <a:custGeom>
              <a:avLst/>
              <a:gdLst/>
              <a:ahLst/>
              <a:cxnLst/>
              <a:rect l="0" t="0" r="0" b="0"/>
              <a:pathLst>
                <a:path w="241283" h="444275">
                  <a:moveTo>
                    <a:pt x="114940" y="444274"/>
                  </a:moveTo>
                  <a:lnTo>
                    <a:pt x="114940" y="385657"/>
                  </a:lnTo>
                  <a:lnTo>
                    <a:pt x="122176" y="335210"/>
                  </a:lnTo>
                  <a:lnTo>
                    <a:pt x="125663" y="277557"/>
                  </a:lnTo>
                  <a:lnTo>
                    <a:pt x="133608" y="214378"/>
                  </a:lnTo>
                  <a:lnTo>
                    <a:pt x="141115" y="162426"/>
                  </a:lnTo>
                  <a:lnTo>
                    <a:pt x="150511" y="112369"/>
                  </a:lnTo>
                  <a:lnTo>
                    <a:pt x="155115" y="64263"/>
                  </a:lnTo>
                  <a:lnTo>
                    <a:pt x="149912" y="56403"/>
                  </a:lnTo>
                  <a:lnTo>
                    <a:pt x="140594" y="53502"/>
                  </a:lnTo>
                  <a:lnTo>
                    <a:pt x="116983" y="56518"/>
                  </a:lnTo>
                  <a:lnTo>
                    <a:pt x="62566" y="83957"/>
                  </a:lnTo>
                  <a:lnTo>
                    <a:pt x="8215" y="125012"/>
                  </a:lnTo>
                  <a:lnTo>
                    <a:pt x="2846" y="126148"/>
                  </a:lnTo>
                  <a:lnTo>
                    <a:pt x="437" y="123396"/>
                  </a:lnTo>
                  <a:lnTo>
                    <a:pt x="0" y="118051"/>
                  </a:lnTo>
                  <a:lnTo>
                    <a:pt x="16152" y="88173"/>
                  </a:lnTo>
                  <a:lnTo>
                    <a:pt x="65777" y="30673"/>
                  </a:lnTo>
                  <a:lnTo>
                    <a:pt x="79831" y="16346"/>
                  </a:lnTo>
                  <a:lnTo>
                    <a:pt x="112076" y="716"/>
                  </a:lnTo>
                  <a:lnTo>
                    <a:pt x="123559" y="0"/>
                  </a:lnTo>
                  <a:lnTo>
                    <a:pt x="145676" y="5443"/>
                  </a:lnTo>
                  <a:lnTo>
                    <a:pt x="164085" y="18781"/>
                  </a:lnTo>
                  <a:lnTo>
                    <a:pt x="187603" y="49140"/>
                  </a:lnTo>
                  <a:lnTo>
                    <a:pt x="199876" y="74467"/>
                  </a:lnTo>
                  <a:lnTo>
                    <a:pt x="219581" y="137157"/>
                  </a:lnTo>
                  <a:lnTo>
                    <a:pt x="241282" y="17053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6" name="Freeform 615"/>
            <p:cNvSpPr/>
            <p:nvPr/>
          </p:nvSpPr>
          <p:spPr>
            <a:xfrm>
              <a:off x="9138736" y="9957590"/>
              <a:ext cx="50448" cy="336913"/>
            </a:xfrm>
            <a:custGeom>
              <a:avLst/>
              <a:gdLst/>
              <a:ahLst/>
              <a:cxnLst/>
              <a:rect l="0" t="0" r="0" b="0"/>
              <a:pathLst>
                <a:path w="50448" h="336913">
                  <a:moveTo>
                    <a:pt x="42114" y="0"/>
                  </a:moveTo>
                  <a:lnTo>
                    <a:pt x="45234" y="42691"/>
                  </a:lnTo>
                  <a:lnTo>
                    <a:pt x="50447" y="86349"/>
                  </a:lnTo>
                  <a:lnTo>
                    <a:pt x="48873" y="141788"/>
                  </a:lnTo>
                  <a:lnTo>
                    <a:pt x="37860" y="202443"/>
                  </a:lnTo>
                  <a:lnTo>
                    <a:pt x="24419" y="253418"/>
                  </a:lnTo>
                  <a:lnTo>
                    <a:pt x="10500" y="308028"/>
                  </a:lnTo>
                  <a:lnTo>
                    <a:pt x="0" y="33691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7" name="Freeform 616"/>
            <p:cNvSpPr/>
            <p:nvPr/>
          </p:nvSpPr>
          <p:spPr>
            <a:xfrm>
              <a:off x="9075565" y="10124613"/>
              <a:ext cx="347441" cy="149983"/>
            </a:xfrm>
            <a:custGeom>
              <a:avLst/>
              <a:gdLst/>
              <a:ahLst/>
              <a:cxnLst/>
              <a:rect l="0" t="0" r="0" b="0"/>
              <a:pathLst>
                <a:path w="347441" h="149983">
                  <a:moveTo>
                    <a:pt x="0" y="1432"/>
                  </a:moveTo>
                  <a:lnTo>
                    <a:pt x="54144" y="4552"/>
                  </a:lnTo>
                  <a:lnTo>
                    <a:pt x="101441" y="12886"/>
                  </a:lnTo>
                  <a:lnTo>
                    <a:pt x="136332" y="21731"/>
                  </a:lnTo>
                  <a:lnTo>
                    <a:pt x="163537" y="37361"/>
                  </a:lnTo>
                  <a:lnTo>
                    <a:pt x="192995" y="71480"/>
                  </a:lnTo>
                  <a:lnTo>
                    <a:pt x="210952" y="111224"/>
                  </a:lnTo>
                  <a:lnTo>
                    <a:pt x="213470" y="135627"/>
                  </a:lnTo>
                  <a:lnTo>
                    <a:pt x="211859" y="149982"/>
                  </a:lnTo>
                  <a:lnTo>
                    <a:pt x="211143" y="140764"/>
                  </a:lnTo>
                  <a:lnTo>
                    <a:pt x="225218" y="88888"/>
                  </a:lnTo>
                  <a:lnTo>
                    <a:pt x="255577" y="30146"/>
                  </a:lnTo>
                  <a:lnTo>
                    <a:pt x="275027" y="11075"/>
                  </a:lnTo>
                  <a:lnTo>
                    <a:pt x="285127" y="4351"/>
                  </a:lnTo>
                  <a:lnTo>
                    <a:pt x="308827" y="0"/>
                  </a:lnTo>
                  <a:lnTo>
                    <a:pt x="347440" y="143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8" name="Freeform 617"/>
            <p:cNvSpPr/>
            <p:nvPr/>
          </p:nvSpPr>
          <p:spPr>
            <a:xfrm>
              <a:off x="9471444" y="10125768"/>
              <a:ext cx="130547" cy="158206"/>
            </a:xfrm>
            <a:custGeom>
              <a:avLst/>
              <a:gdLst/>
              <a:ahLst/>
              <a:cxnLst/>
              <a:rect l="0" t="0" r="0" b="0"/>
              <a:pathLst>
                <a:path w="130547" h="158206">
                  <a:moveTo>
                    <a:pt x="88432" y="52921"/>
                  </a:moveTo>
                  <a:lnTo>
                    <a:pt x="88432" y="30563"/>
                  </a:lnTo>
                  <a:lnTo>
                    <a:pt x="82193" y="13348"/>
                  </a:lnTo>
                  <a:lnTo>
                    <a:pt x="77254" y="5482"/>
                  </a:lnTo>
                  <a:lnTo>
                    <a:pt x="70451" y="1408"/>
                  </a:lnTo>
                  <a:lnTo>
                    <a:pt x="53534" y="0"/>
                  </a:lnTo>
                  <a:lnTo>
                    <a:pt x="45280" y="4772"/>
                  </a:lnTo>
                  <a:lnTo>
                    <a:pt x="29869" y="22552"/>
                  </a:lnTo>
                  <a:lnTo>
                    <a:pt x="9317" y="64859"/>
                  </a:lnTo>
                  <a:lnTo>
                    <a:pt x="0" y="102341"/>
                  </a:lnTo>
                  <a:lnTo>
                    <a:pt x="1556" y="125188"/>
                  </a:lnTo>
                  <a:lnTo>
                    <a:pt x="5948" y="131514"/>
                  </a:lnTo>
                  <a:lnTo>
                    <a:pt x="12386" y="134562"/>
                  </a:lnTo>
                  <a:lnTo>
                    <a:pt x="20187" y="135424"/>
                  </a:lnTo>
                  <a:lnTo>
                    <a:pt x="35094" y="130142"/>
                  </a:lnTo>
                  <a:lnTo>
                    <a:pt x="49519" y="118827"/>
                  </a:lnTo>
                  <a:lnTo>
                    <a:pt x="84882" y="72951"/>
                  </a:lnTo>
                  <a:lnTo>
                    <a:pt x="90744" y="69784"/>
                  </a:lnTo>
                  <a:lnTo>
                    <a:pt x="95823" y="71182"/>
                  </a:lnTo>
                  <a:lnTo>
                    <a:pt x="104585" y="82093"/>
                  </a:lnTo>
                  <a:lnTo>
                    <a:pt x="112380" y="98641"/>
                  </a:lnTo>
                  <a:lnTo>
                    <a:pt x="122132" y="147127"/>
                  </a:lnTo>
                  <a:lnTo>
                    <a:pt x="130546" y="15820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9" name="Freeform 618"/>
            <p:cNvSpPr/>
            <p:nvPr/>
          </p:nvSpPr>
          <p:spPr>
            <a:xfrm>
              <a:off x="9694191" y="9999704"/>
              <a:ext cx="339468" cy="284270"/>
            </a:xfrm>
            <a:custGeom>
              <a:avLst/>
              <a:gdLst/>
              <a:ahLst/>
              <a:cxnLst/>
              <a:rect l="0" t="0" r="0" b="0"/>
              <a:pathLst>
                <a:path w="339468" h="284270">
                  <a:moveTo>
                    <a:pt x="107840" y="0"/>
                  </a:moveTo>
                  <a:lnTo>
                    <a:pt x="101775" y="39688"/>
                  </a:lnTo>
                  <a:lnTo>
                    <a:pt x="106295" y="96227"/>
                  </a:lnTo>
                  <a:lnTo>
                    <a:pt x="104263" y="149004"/>
                  </a:lnTo>
                  <a:lnTo>
                    <a:pt x="98685" y="209457"/>
                  </a:lnTo>
                  <a:lnTo>
                    <a:pt x="97057" y="215677"/>
                  </a:lnTo>
                  <a:lnTo>
                    <a:pt x="94802" y="215145"/>
                  </a:lnTo>
                  <a:lnTo>
                    <a:pt x="82778" y="180668"/>
                  </a:lnTo>
                  <a:lnTo>
                    <a:pt x="74755" y="174257"/>
                  </a:lnTo>
                  <a:lnTo>
                    <a:pt x="50242" y="170254"/>
                  </a:lnTo>
                  <a:lnTo>
                    <a:pt x="39027" y="173164"/>
                  </a:lnTo>
                  <a:lnTo>
                    <a:pt x="20325" y="185756"/>
                  </a:lnTo>
                  <a:lnTo>
                    <a:pt x="7334" y="206170"/>
                  </a:lnTo>
                  <a:lnTo>
                    <a:pt x="0" y="229672"/>
                  </a:lnTo>
                  <a:lnTo>
                    <a:pt x="640" y="251814"/>
                  </a:lnTo>
                  <a:lnTo>
                    <a:pt x="5958" y="260293"/>
                  </a:lnTo>
                  <a:lnTo>
                    <a:pt x="24344" y="272833"/>
                  </a:lnTo>
                  <a:lnTo>
                    <a:pt x="51234" y="276067"/>
                  </a:lnTo>
                  <a:lnTo>
                    <a:pt x="79172" y="272435"/>
                  </a:lnTo>
                  <a:lnTo>
                    <a:pt x="139836" y="237915"/>
                  </a:lnTo>
                  <a:lnTo>
                    <a:pt x="201463" y="196467"/>
                  </a:lnTo>
                  <a:lnTo>
                    <a:pt x="240590" y="161428"/>
                  </a:lnTo>
                  <a:lnTo>
                    <a:pt x="256488" y="134788"/>
                  </a:lnTo>
                  <a:lnTo>
                    <a:pt x="258524" y="114888"/>
                  </a:lnTo>
                  <a:lnTo>
                    <a:pt x="257429" y="104668"/>
                  </a:lnTo>
                  <a:lnTo>
                    <a:pt x="252020" y="101364"/>
                  </a:lnTo>
                  <a:lnTo>
                    <a:pt x="243735" y="102672"/>
                  </a:lnTo>
                  <a:lnTo>
                    <a:pt x="233532" y="107052"/>
                  </a:lnTo>
                  <a:lnTo>
                    <a:pt x="202404" y="135574"/>
                  </a:lnTo>
                  <a:lnTo>
                    <a:pt x="190813" y="163590"/>
                  </a:lnTo>
                  <a:lnTo>
                    <a:pt x="188001" y="193199"/>
                  </a:lnTo>
                  <a:lnTo>
                    <a:pt x="194550" y="218058"/>
                  </a:lnTo>
                  <a:lnTo>
                    <a:pt x="211391" y="246194"/>
                  </a:lnTo>
                  <a:lnTo>
                    <a:pt x="230682" y="258768"/>
                  </a:lnTo>
                  <a:lnTo>
                    <a:pt x="277209" y="272423"/>
                  </a:lnTo>
                  <a:lnTo>
                    <a:pt x="339467" y="28426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99" name="Group 698"/>
          <p:cNvGrpSpPr/>
          <p:nvPr/>
        </p:nvGrpSpPr>
        <p:grpSpPr>
          <a:xfrm>
            <a:off x="1755287" y="11126253"/>
            <a:ext cx="4257215" cy="1800725"/>
            <a:chOff x="1755287" y="11126253"/>
            <a:chExt cx="4257215" cy="1800725"/>
          </a:xfrm>
        </p:grpSpPr>
        <p:sp>
          <p:nvSpPr>
            <p:cNvPr id="621" name="Freeform 620"/>
            <p:cNvSpPr/>
            <p:nvPr/>
          </p:nvSpPr>
          <p:spPr>
            <a:xfrm>
              <a:off x="1829737" y="11336823"/>
              <a:ext cx="454948" cy="389618"/>
            </a:xfrm>
            <a:custGeom>
              <a:avLst/>
              <a:gdLst/>
              <a:ahLst/>
              <a:cxnLst/>
              <a:rect l="0" t="0" r="0" b="0"/>
              <a:pathLst>
                <a:path w="454948" h="389618">
                  <a:moveTo>
                    <a:pt x="286491" y="0"/>
                  </a:moveTo>
                  <a:lnTo>
                    <a:pt x="237560" y="3120"/>
                  </a:lnTo>
                  <a:lnTo>
                    <a:pt x="206252" y="10745"/>
                  </a:lnTo>
                  <a:lnTo>
                    <a:pt x="156912" y="34769"/>
                  </a:lnTo>
                  <a:lnTo>
                    <a:pt x="100845" y="71209"/>
                  </a:lnTo>
                  <a:lnTo>
                    <a:pt x="38159" y="122687"/>
                  </a:lnTo>
                  <a:lnTo>
                    <a:pt x="16509" y="149436"/>
                  </a:lnTo>
                  <a:lnTo>
                    <a:pt x="866" y="185178"/>
                  </a:lnTo>
                  <a:lnTo>
                    <a:pt x="0" y="230992"/>
                  </a:lnTo>
                  <a:lnTo>
                    <a:pt x="7153" y="281611"/>
                  </a:lnTo>
                  <a:lnTo>
                    <a:pt x="21220" y="334306"/>
                  </a:lnTo>
                  <a:lnTo>
                    <a:pt x="39956" y="366556"/>
                  </a:lnTo>
                  <a:lnTo>
                    <a:pt x="57597" y="383622"/>
                  </a:lnTo>
                  <a:lnTo>
                    <a:pt x="67214" y="387940"/>
                  </a:lnTo>
                  <a:lnTo>
                    <a:pt x="87259" y="389617"/>
                  </a:lnTo>
                  <a:lnTo>
                    <a:pt x="123864" y="378395"/>
                  </a:lnTo>
                  <a:lnTo>
                    <a:pt x="144412" y="360419"/>
                  </a:lnTo>
                  <a:lnTo>
                    <a:pt x="184030" y="299583"/>
                  </a:lnTo>
                  <a:lnTo>
                    <a:pt x="203230" y="270348"/>
                  </a:lnTo>
                  <a:lnTo>
                    <a:pt x="208542" y="246106"/>
                  </a:lnTo>
                  <a:lnTo>
                    <a:pt x="206449" y="236600"/>
                  </a:lnTo>
                  <a:lnTo>
                    <a:pt x="201544" y="229093"/>
                  </a:lnTo>
                  <a:lnTo>
                    <a:pt x="186736" y="217633"/>
                  </a:lnTo>
                  <a:lnTo>
                    <a:pt x="168456" y="208640"/>
                  </a:lnTo>
                  <a:lnTo>
                    <a:pt x="148633" y="206982"/>
                  </a:lnTo>
                  <a:lnTo>
                    <a:pt x="107312" y="215450"/>
                  </a:lnTo>
                  <a:lnTo>
                    <a:pt x="102697" y="219672"/>
                  </a:lnTo>
                  <a:lnTo>
                    <a:pt x="101961" y="224826"/>
                  </a:lnTo>
                  <a:lnTo>
                    <a:pt x="103809" y="230603"/>
                  </a:lnTo>
                  <a:lnTo>
                    <a:pt x="118342" y="240141"/>
                  </a:lnTo>
                  <a:lnTo>
                    <a:pt x="142738" y="247109"/>
                  </a:lnTo>
                  <a:lnTo>
                    <a:pt x="206233" y="248463"/>
                  </a:lnTo>
                  <a:lnTo>
                    <a:pt x="251793" y="240904"/>
                  </a:lnTo>
                  <a:lnTo>
                    <a:pt x="287447" y="232241"/>
                  </a:lnTo>
                  <a:lnTo>
                    <a:pt x="348464" y="201202"/>
                  </a:lnTo>
                  <a:lnTo>
                    <a:pt x="373696" y="185349"/>
                  </a:lnTo>
                  <a:lnTo>
                    <a:pt x="388810" y="166605"/>
                  </a:lnTo>
                  <a:lnTo>
                    <a:pt x="396307" y="143457"/>
                  </a:lnTo>
                  <a:lnTo>
                    <a:pt x="398306" y="130733"/>
                  </a:lnTo>
                  <a:lnTo>
                    <a:pt x="394960" y="123420"/>
                  </a:lnTo>
                  <a:lnTo>
                    <a:pt x="388049" y="119715"/>
                  </a:lnTo>
                  <a:lnTo>
                    <a:pt x="378763" y="118414"/>
                  </a:lnTo>
                  <a:lnTo>
                    <a:pt x="362206" y="123209"/>
                  </a:lnTo>
                  <a:lnTo>
                    <a:pt x="332513" y="145351"/>
                  </a:lnTo>
                  <a:lnTo>
                    <a:pt x="316765" y="170968"/>
                  </a:lnTo>
                  <a:lnTo>
                    <a:pt x="297309" y="227668"/>
                  </a:lnTo>
                  <a:lnTo>
                    <a:pt x="292469" y="257944"/>
                  </a:lnTo>
                  <a:lnTo>
                    <a:pt x="294217" y="286996"/>
                  </a:lnTo>
                  <a:lnTo>
                    <a:pt x="305133" y="309267"/>
                  </a:lnTo>
                  <a:lnTo>
                    <a:pt x="321682" y="325795"/>
                  </a:lnTo>
                  <a:lnTo>
                    <a:pt x="340736" y="337040"/>
                  </a:lnTo>
                  <a:lnTo>
                    <a:pt x="360903" y="339698"/>
                  </a:lnTo>
                  <a:lnTo>
                    <a:pt x="380394" y="335810"/>
                  </a:lnTo>
                  <a:lnTo>
                    <a:pt x="405691" y="319297"/>
                  </a:lnTo>
                  <a:lnTo>
                    <a:pt x="432554" y="292698"/>
                  </a:lnTo>
                  <a:lnTo>
                    <a:pt x="454947" y="25268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2" name="Freeform 621"/>
            <p:cNvSpPr/>
            <p:nvPr/>
          </p:nvSpPr>
          <p:spPr>
            <a:xfrm>
              <a:off x="2279196" y="11475997"/>
              <a:ext cx="163417" cy="164300"/>
            </a:xfrm>
            <a:custGeom>
              <a:avLst/>
              <a:gdLst/>
              <a:ahLst/>
              <a:cxnLst/>
              <a:rect l="0" t="0" r="0" b="0"/>
              <a:pathLst>
                <a:path w="163417" h="164300">
                  <a:moveTo>
                    <a:pt x="26545" y="60868"/>
                  </a:moveTo>
                  <a:lnTo>
                    <a:pt x="12074" y="94490"/>
                  </a:lnTo>
                  <a:lnTo>
                    <a:pt x="3669" y="146191"/>
                  </a:lnTo>
                  <a:lnTo>
                    <a:pt x="0" y="164299"/>
                  </a:lnTo>
                  <a:lnTo>
                    <a:pt x="20493" y="107710"/>
                  </a:lnTo>
                  <a:lnTo>
                    <a:pt x="39691" y="64921"/>
                  </a:lnTo>
                  <a:lnTo>
                    <a:pt x="82537" y="10776"/>
                  </a:lnTo>
                  <a:lnTo>
                    <a:pt x="91949" y="2907"/>
                  </a:lnTo>
                  <a:lnTo>
                    <a:pt x="101733" y="0"/>
                  </a:lnTo>
                  <a:lnTo>
                    <a:pt x="121963" y="3010"/>
                  </a:lnTo>
                  <a:lnTo>
                    <a:pt x="129931" y="9428"/>
                  </a:lnTo>
                  <a:lnTo>
                    <a:pt x="141905" y="29036"/>
                  </a:lnTo>
                  <a:lnTo>
                    <a:pt x="157953" y="80922"/>
                  </a:lnTo>
                  <a:lnTo>
                    <a:pt x="160627" y="126991"/>
                  </a:lnTo>
                  <a:lnTo>
                    <a:pt x="156870" y="158058"/>
                  </a:lnTo>
                  <a:lnTo>
                    <a:pt x="157882" y="159587"/>
                  </a:lnTo>
                  <a:lnTo>
                    <a:pt x="163416" y="15562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3" name="Freeform 622"/>
            <p:cNvSpPr/>
            <p:nvPr/>
          </p:nvSpPr>
          <p:spPr>
            <a:xfrm>
              <a:off x="2550357" y="11399994"/>
              <a:ext cx="29126" cy="263213"/>
            </a:xfrm>
            <a:custGeom>
              <a:avLst/>
              <a:gdLst/>
              <a:ahLst/>
              <a:cxnLst/>
              <a:rect l="0" t="0" r="0" b="0"/>
              <a:pathLst>
                <a:path w="29126" h="263213">
                  <a:moveTo>
                    <a:pt x="29125" y="0"/>
                  </a:moveTo>
                  <a:lnTo>
                    <a:pt x="21889" y="28726"/>
                  </a:lnTo>
                  <a:lnTo>
                    <a:pt x="16127" y="88992"/>
                  </a:lnTo>
                  <a:lnTo>
                    <a:pt x="1894" y="150149"/>
                  </a:lnTo>
                  <a:lnTo>
                    <a:pt x="0" y="200466"/>
                  </a:lnTo>
                  <a:lnTo>
                    <a:pt x="6327" y="236821"/>
                  </a:lnTo>
                  <a:lnTo>
                    <a:pt x="18596" y="26321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4" name="Freeform 623"/>
            <p:cNvSpPr/>
            <p:nvPr/>
          </p:nvSpPr>
          <p:spPr>
            <a:xfrm>
              <a:off x="2484725" y="11410522"/>
              <a:ext cx="168457" cy="126344"/>
            </a:xfrm>
            <a:custGeom>
              <a:avLst/>
              <a:gdLst/>
              <a:ahLst/>
              <a:cxnLst/>
              <a:rect l="0" t="0" r="0" b="0"/>
              <a:pathLst>
                <a:path w="168457" h="126344">
                  <a:moveTo>
                    <a:pt x="168456" y="0"/>
                  </a:moveTo>
                  <a:lnTo>
                    <a:pt x="125764" y="26026"/>
                  </a:lnTo>
                  <a:lnTo>
                    <a:pt x="71454" y="81545"/>
                  </a:lnTo>
                  <a:lnTo>
                    <a:pt x="16571" y="119868"/>
                  </a:lnTo>
                  <a:lnTo>
                    <a:pt x="0" y="12634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5" name="Freeform 624"/>
            <p:cNvSpPr/>
            <p:nvPr/>
          </p:nvSpPr>
          <p:spPr>
            <a:xfrm>
              <a:off x="2680932" y="11357880"/>
              <a:ext cx="24893" cy="252685"/>
            </a:xfrm>
            <a:custGeom>
              <a:avLst/>
              <a:gdLst/>
              <a:ahLst/>
              <a:cxnLst/>
              <a:rect l="0" t="0" r="0" b="0"/>
              <a:pathLst>
                <a:path w="24893" h="252685">
                  <a:moveTo>
                    <a:pt x="24892" y="0"/>
                  </a:moveTo>
                  <a:lnTo>
                    <a:pt x="19303" y="58617"/>
                  </a:lnTo>
                  <a:lnTo>
                    <a:pt x="14169" y="116300"/>
                  </a:lnTo>
                  <a:lnTo>
                    <a:pt x="6247" y="177438"/>
                  </a:lnTo>
                  <a:lnTo>
                    <a:pt x="0" y="227790"/>
                  </a:lnTo>
                  <a:lnTo>
                    <a:pt x="2448" y="236088"/>
                  </a:lnTo>
                  <a:lnTo>
                    <a:pt x="14363" y="25268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6" name="Freeform 625"/>
            <p:cNvSpPr/>
            <p:nvPr/>
          </p:nvSpPr>
          <p:spPr>
            <a:xfrm>
              <a:off x="2800580" y="11464424"/>
              <a:ext cx="138870" cy="199239"/>
            </a:xfrm>
            <a:custGeom>
              <a:avLst/>
              <a:gdLst/>
              <a:ahLst/>
              <a:cxnLst/>
              <a:rect l="0" t="0" r="0" b="0"/>
              <a:pathLst>
                <a:path w="138870" h="199239">
                  <a:moveTo>
                    <a:pt x="0" y="61912"/>
                  </a:moveTo>
                  <a:lnTo>
                    <a:pt x="14655" y="105874"/>
                  </a:lnTo>
                  <a:lnTo>
                    <a:pt x="21468" y="112276"/>
                  </a:lnTo>
                  <a:lnTo>
                    <a:pt x="41517" y="119391"/>
                  </a:lnTo>
                  <a:lnTo>
                    <a:pt x="73523" y="117808"/>
                  </a:lnTo>
                  <a:lnTo>
                    <a:pt x="91559" y="106642"/>
                  </a:lnTo>
                  <a:lnTo>
                    <a:pt x="122201" y="70877"/>
                  </a:lnTo>
                  <a:lnTo>
                    <a:pt x="138113" y="40392"/>
                  </a:lnTo>
                  <a:lnTo>
                    <a:pt x="138869" y="30018"/>
                  </a:lnTo>
                  <a:lnTo>
                    <a:pt x="133470" y="9132"/>
                  </a:lnTo>
                  <a:lnTo>
                    <a:pt x="127584" y="3329"/>
                  </a:lnTo>
                  <a:lnTo>
                    <a:pt x="120151" y="630"/>
                  </a:lnTo>
                  <a:lnTo>
                    <a:pt x="111686" y="0"/>
                  </a:lnTo>
                  <a:lnTo>
                    <a:pt x="102534" y="4260"/>
                  </a:lnTo>
                  <a:lnTo>
                    <a:pt x="57870" y="46290"/>
                  </a:lnTo>
                  <a:lnTo>
                    <a:pt x="23254" y="104502"/>
                  </a:lnTo>
                  <a:lnTo>
                    <a:pt x="8710" y="141342"/>
                  </a:lnTo>
                  <a:lnTo>
                    <a:pt x="6991" y="165064"/>
                  </a:lnTo>
                  <a:lnTo>
                    <a:pt x="8170" y="176303"/>
                  </a:lnTo>
                  <a:lnTo>
                    <a:pt x="12466" y="184966"/>
                  </a:lnTo>
                  <a:lnTo>
                    <a:pt x="26598" y="197711"/>
                  </a:lnTo>
                  <a:lnTo>
                    <a:pt x="35279" y="199238"/>
                  </a:lnTo>
                  <a:lnTo>
                    <a:pt x="54285" y="194695"/>
                  </a:lnTo>
                  <a:lnTo>
                    <a:pt x="110715" y="157863"/>
                  </a:lnTo>
                  <a:lnTo>
                    <a:pt x="136871" y="13561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7" name="Freeform 626"/>
            <p:cNvSpPr/>
            <p:nvPr/>
          </p:nvSpPr>
          <p:spPr>
            <a:xfrm>
              <a:off x="2947979" y="11589507"/>
              <a:ext cx="12701" cy="12701"/>
            </a:xfrm>
            <a:custGeom>
              <a:avLst/>
              <a:gdLst/>
              <a:ahLst/>
              <a:cxnLst/>
              <a:rect l="0" t="0" r="0" b="0"/>
              <a:pathLst>
                <a:path w="12701" h="12701">
                  <a:moveTo>
                    <a:pt x="0" y="0"/>
                  </a:moveTo>
                  <a:lnTo>
                    <a:pt x="12700" y="127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8" name="Freeform 627"/>
            <p:cNvSpPr/>
            <p:nvPr/>
          </p:nvSpPr>
          <p:spPr>
            <a:xfrm>
              <a:off x="3023271" y="11473693"/>
              <a:ext cx="282678" cy="157052"/>
            </a:xfrm>
            <a:custGeom>
              <a:avLst/>
              <a:gdLst/>
              <a:ahLst/>
              <a:cxnLst/>
              <a:rect l="0" t="0" r="0" b="0"/>
              <a:pathLst>
                <a:path w="282678" h="157052">
                  <a:moveTo>
                    <a:pt x="19465" y="0"/>
                  </a:moveTo>
                  <a:lnTo>
                    <a:pt x="11132" y="48931"/>
                  </a:lnTo>
                  <a:lnTo>
                    <a:pt x="3781" y="108062"/>
                  </a:lnTo>
                  <a:lnTo>
                    <a:pt x="0" y="150691"/>
                  </a:lnTo>
                  <a:lnTo>
                    <a:pt x="1809" y="156613"/>
                  </a:lnTo>
                  <a:lnTo>
                    <a:pt x="5354" y="157051"/>
                  </a:lnTo>
                  <a:lnTo>
                    <a:pt x="10058" y="153834"/>
                  </a:lnTo>
                  <a:lnTo>
                    <a:pt x="32798" y="99315"/>
                  </a:lnTo>
                  <a:lnTo>
                    <a:pt x="51882" y="60233"/>
                  </a:lnTo>
                  <a:lnTo>
                    <a:pt x="84880" y="14889"/>
                  </a:lnTo>
                  <a:lnTo>
                    <a:pt x="95830" y="7586"/>
                  </a:lnTo>
                  <a:lnTo>
                    <a:pt x="120475" y="2592"/>
                  </a:lnTo>
                  <a:lnTo>
                    <a:pt x="130089" y="5238"/>
                  </a:lnTo>
                  <a:lnTo>
                    <a:pt x="137668" y="10511"/>
                  </a:lnTo>
                  <a:lnTo>
                    <a:pt x="149209" y="25729"/>
                  </a:lnTo>
                  <a:lnTo>
                    <a:pt x="158237" y="44191"/>
                  </a:lnTo>
                  <a:lnTo>
                    <a:pt x="164308" y="79905"/>
                  </a:lnTo>
                  <a:lnTo>
                    <a:pt x="160293" y="125704"/>
                  </a:lnTo>
                  <a:lnTo>
                    <a:pt x="161314" y="125918"/>
                  </a:lnTo>
                  <a:lnTo>
                    <a:pt x="180949" y="76104"/>
                  </a:lnTo>
                  <a:lnTo>
                    <a:pt x="211760" y="18023"/>
                  </a:lnTo>
                  <a:lnTo>
                    <a:pt x="222531" y="9676"/>
                  </a:lnTo>
                  <a:lnTo>
                    <a:pt x="246977" y="3521"/>
                  </a:lnTo>
                  <a:lnTo>
                    <a:pt x="257707" y="7026"/>
                  </a:lnTo>
                  <a:lnTo>
                    <a:pt x="275869" y="23401"/>
                  </a:lnTo>
                  <a:lnTo>
                    <a:pt x="280478" y="35487"/>
                  </a:lnTo>
                  <a:lnTo>
                    <a:pt x="282589" y="93796"/>
                  </a:lnTo>
                  <a:lnTo>
                    <a:pt x="282677" y="14739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9" name="Freeform 628"/>
            <p:cNvSpPr/>
            <p:nvPr/>
          </p:nvSpPr>
          <p:spPr>
            <a:xfrm>
              <a:off x="3386942" y="11431474"/>
              <a:ext cx="150634" cy="194824"/>
            </a:xfrm>
            <a:custGeom>
              <a:avLst/>
              <a:gdLst/>
              <a:ahLst/>
              <a:cxnLst/>
              <a:rect l="0" t="0" r="0" b="0"/>
              <a:pathLst>
                <a:path w="150634" h="194824">
                  <a:moveTo>
                    <a:pt x="45348" y="42219"/>
                  </a:moveTo>
                  <a:lnTo>
                    <a:pt x="74657" y="71528"/>
                  </a:lnTo>
                  <a:lnTo>
                    <a:pt x="83605" y="74627"/>
                  </a:lnTo>
                  <a:lnTo>
                    <a:pt x="106025" y="74950"/>
                  </a:lnTo>
                  <a:lnTo>
                    <a:pt x="116215" y="71059"/>
                  </a:lnTo>
                  <a:lnTo>
                    <a:pt x="133776" y="57377"/>
                  </a:lnTo>
                  <a:lnTo>
                    <a:pt x="143141" y="36478"/>
                  </a:lnTo>
                  <a:lnTo>
                    <a:pt x="145638" y="24354"/>
                  </a:lnTo>
                  <a:lnTo>
                    <a:pt x="143794" y="15102"/>
                  </a:lnTo>
                  <a:lnTo>
                    <a:pt x="139055" y="7763"/>
                  </a:lnTo>
                  <a:lnTo>
                    <a:pt x="132386" y="1701"/>
                  </a:lnTo>
                  <a:lnTo>
                    <a:pt x="124430" y="0"/>
                  </a:lnTo>
                  <a:lnTo>
                    <a:pt x="106232" y="4347"/>
                  </a:lnTo>
                  <a:lnTo>
                    <a:pt x="50362" y="41044"/>
                  </a:lnTo>
                  <a:lnTo>
                    <a:pt x="18263" y="75652"/>
                  </a:lnTo>
                  <a:lnTo>
                    <a:pt x="2098" y="111527"/>
                  </a:lnTo>
                  <a:lnTo>
                    <a:pt x="0" y="138143"/>
                  </a:lnTo>
                  <a:lnTo>
                    <a:pt x="4137" y="163231"/>
                  </a:lnTo>
                  <a:lnTo>
                    <a:pt x="13774" y="182180"/>
                  </a:lnTo>
                  <a:lnTo>
                    <a:pt x="21959" y="188169"/>
                  </a:lnTo>
                  <a:lnTo>
                    <a:pt x="43532" y="194823"/>
                  </a:lnTo>
                  <a:lnTo>
                    <a:pt x="65598" y="191542"/>
                  </a:lnTo>
                  <a:lnTo>
                    <a:pt x="126386" y="165610"/>
                  </a:lnTo>
                  <a:lnTo>
                    <a:pt x="150633" y="14750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0" name="Freeform 629"/>
            <p:cNvSpPr/>
            <p:nvPr/>
          </p:nvSpPr>
          <p:spPr>
            <a:xfrm>
              <a:off x="3585588" y="11452637"/>
              <a:ext cx="46745" cy="139825"/>
            </a:xfrm>
            <a:custGeom>
              <a:avLst/>
              <a:gdLst/>
              <a:ahLst/>
              <a:cxnLst/>
              <a:rect l="0" t="0" r="0" b="0"/>
              <a:pathLst>
                <a:path w="46745" h="139825">
                  <a:moveTo>
                    <a:pt x="46744" y="0"/>
                  </a:moveTo>
                  <a:lnTo>
                    <a:pt x="26958" y="48930"/>
                  </a:lnTo>
                  <a:lnTo>
                    <a:pt x="11900" y="102472"/>
                  </a:lnTo>
                  <a:lnTo>
                    <a:pt x="0" y="139824"/>
                  </a:lnTo>
                  <a:lnTo>
                    <a:pt x="24042" y="90986"/>
                  </a:lnTo>
                  <a:lnTo>
                    <a:pt x="36215" y="7369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1" name="Freeform 630"/>
            <p:cNvSpPr/>
            <p:nvPr/>
          </p:nvSpPr>
          <p:spPr>
            <a:xfrm>
              <a:off x="3695503" y="11436519"/>
              <a:ext cx="43182" cy="156793"/>
            </a:xfrm>
            <a:custGeom>
              <a:avLst/>
              <a:gdLst/>
              <a:ahLst/>
              <a:cxnLst/>
              <a:rect l="0" t="0" r="0" b="0"/>
              <a:pathLst>
                <a:path w="43182" h="156793">
                  <a:moveTo>
                    <a:pt x="0" y="5589"/>
                  </a:moveTo>
                  <a:lnTo>
                    <a:pt x="16767" y="0"/>
                  </a:lnTo>
                  <a:lnTo>
                    <a:pt x="24046" y="3033"/>
                  </a:lnTo>
                  <a:lnTo>
                    <a:pt x="38373" y="18881"/>
                  </a:lnTo>
                  <a:lnTo>
                    <a:pt x="43181" y="44642"/>
                  </a:lnTo>
                  <a:lnTo>
                    <a:pt x="39311" y="92029"/>
                  </a:lnTo>
                  <a:lnTo>
                    <a:pt x="25367" y="155186"/>
                  </a:lnTo>
                  <a:lnTo>
                    <a:pt x="23930" y="156792"/>
                  </a:lnTo>
                  <a:lnTo>
                    <a:pt x="21057" y="15298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2" name="Freeform 631"/>
            <p:cNvSpPr/>
            <p:nvPr/>
          </p:nvSpPr>
          <p:spPr>
            <a:xfrm>
              <a:off x="3895544" y="11305237"/>
              <a:ext cx="10530" cy="52644"/>
            </a:xfrm>
            <a:custGeom>
              <a:avLst/>
              <a:gdLst/>
              <a:ahLst/>
              <a:cxnLst/>
              <a:rect l="0" t="0" r="0" b="0"/>
              <a:pathLst>
                <a:path w="10530" h="52644">
                  <a:moveTo>
                    <a:pt x="10529" y="0"/>
                  </a:moveTo>
                  <a:lnTo>
                    <a:pt x="0" y="5264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3" name="Freeform 632"/>
            <p:cNvSpPr/>
            <p:nvPr/>
          </p:nvSpPr>
          <p:spPr>
            <a:xfrm>
              <a:off x="4021886" y="11305237"/>
              <a:ext cx="148962" cy="273743"/>
            </a:xfrm>
            <a:custGeom>
              <a:avLst/>
              <a:gdLst/>
              <a:ahLst/>
              <a:cxnLst/>
              <a:rect l="0" t="0" r="0" b="0"/>
              <a:pathLst>
                <a:path w="148962" h="273743">
                  <a:moveTo>
                    <a:pt x="136871" y="0"/>
                  </a:moveTo>
                  <a:lnTo>
                    <a:pt x="94179" y="26026"/>
                  </a:lnTo>
                  <a:lnTo>
                    <a:pt x="39868" y="73212"/>
                  </a:lnTo>
                  <a:lnTo>
                    <a:pt x="5146" y="101679"/>
                  </a:lnTo>
                  <a:lnTo>
                    <a:pt x="4600" y="106391"/>
                  </a:lnTo>
                  <a:lnTo>
                    <a:pt x="8916" y="109532"/>
                  </a:lnTo>
                  <a:lnTo>
                    <a:pt x="49465" y="114574"/>
                  </a:lnTo>
                  <a:lnTo>
                    <a:pt x="101365" y="116739"/>
                  </a:lnTo>
                  <a:lnTo>
                    <a:pt x="124599" y="121295"/>
                  </a:lnTo>
                  <a:lnTo>
                    <a:pt x="133369" y="126487"/>
                  </a:lnTo>
                  <a:lnTo>
                    <a:pt x="146233" y="141615"/>
                  </a:lnTo>
                  <a:lnTo>
                    <a:pt x="148961" y="150562"/>
                  </a:lnTo>
                  <a:lnTo>
                    <a:pt x="148873" y="169863"/>
                  </a:lnTo>
                  <a:lnTo>
                    <a:pt x="141815" y="187019"/>
                  </a:lnTo>
                  <a:lnTo>
                    <a:pt x="92350" y="244090"/>
                  </a:lnTo>
                  <a:lnTo>
                    <a:pt x="56869" y="263136"/>
                  </a:lnTo>
                  <a:lnTo>
                    <a:pt x="0" y="27374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4" name="Freeform 633"/>
            <p:cNvSpPr/>
            <p:nvPr/>
          </p:nvSpPr>
          <p:spPr>
            <a:xfrm>
              <a:off x="4295627" y="11262964"/>
              <a:ext cx="240400" cy="368658"/>
            </a:xfrm>
            <a:custGeom>
              <a:avLst/>
              <a:gdLst/>
              <a:ahLst/>
              <a:cxnLst/>
              <a:rect l="0" t="0" r="0" b="0"/>
              <a:pathLst>
                <a:path w="240400" h="368658">
                  <a:moveTo>
                    <a:pt x="0" y="368657"/>
                  </a:moveTo>
                  <a:lnTo>
                    <a:pt x="20243" y="313516"/>
                  </a:lnTo>
                  <a:lnTo>
                    <a:pt x="52997" y="250781"/>
                  </a:lnTo>
                  <a:lnTo>
                    <a:pt x="86614" y="189618"/>
                  </a:lnTo>
                  <a:lnTo>
                    <a:pt x="113774" y="128112"/>
                  </a:lnTo>
                  <a:lnTo>
                    <a:pt x="147592" y="74071"/>
                  </a:lnTo>
                  <a:lnTo>
                    <a:pt x="184316" y="13827"/>
                  </a:lnTo>
                  <a:lnTo>
                    <a:pt x="193068" y="5761"/>
                  </a:lnTo>
                  <a:lnTo>
                    <a:pt x="202411" y="1555"/>
                  </a:lnTo>
                  <a:lnTo>
                    <a:pt x="222152" y="0"/>
                  </a:lnTo>
                  <a:lnTo>
                    <a:pt x="228820" y="5902"/>
                  </a:lnTo>
                  <a:lnTo>
                    <a:pt x="236229" y="28058"/>
                  </a:lnTo>
                  <a:lnTo>
                    <a:pt x="240399" y="84595"/>
                  </a:lnTo>
                  <a:lnTo>
                    <a:pt x="236046" y="136442"/>
                  </a:lnTo>
                  <a:lnTo>
                    <a:pt x="224094" y="188647"/>
                  </a:lnTo>
                  <a:lnTo>
                    <a:pt x="206993" y="251091"/>
                  </a:lnTo>
                  <a:lnTo>
                    <a:pt x="199075" y="298337"/>
                  </a:lnTo>
                  <a:lnTo>
                    <a:pt x="194718" y="304229"/>
                  </a:lnTo>
                  <a:lnTo>
                    <a:pt x="178985" y="31601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5" name="Freeform 634"/>
            <p:cNvSpPr/>
            <p:nvPr/>
          </p:nvSpPr>
          <p:spPr>
            <a:xfrm>
              <a:off x="4369327" y="11442108"/>
              <a:ext cx="84229" cy="21058"/>
            </a:xfrm>
            <a:custGeom>
              <a:avLst/>
              <a:gdLst/>
              <a:ahLst/>
              <a:cxnLst/>
              <a:rect l="0" t="0" r="0" b="0"/>
              <a:pathLst>
                <a:path w="84229" h="21058">
                  <a:moveTo>
                    <a:pt x="0" y="0"/>
                  </a:moveTo>
                  <a:lnTo>
                    <a:pt x="11178" y="11178"/>
                  </a:lnTo>
                  <a:lnTo>
                    <a:pt x="29144" y="16667"/>
                  </a:lnTo>
                  <a:lnTo>
                    <a:pt x="84228" y="2105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6" name="Freeform 635"/>
            <p:cNvSpPr/>
            <p:nvPr/>
          </p:nvSpPr>
          <p:spPr>
            <a:xfrm>
              <a:off x="4548311" y="11394405"/>
              <a:ext cx="167190" cy="323537"/>
            </a:xfrm>
            <a:custGeom>
              <a:avLst/>
              <a:gdLst/>
              <a:ahLst/>
              <a:cxnLst/>
              <a:rect l="0" t="0" r="0" b="0"/>
              <a:pathLst>
                <a:path w="167190" h="323537">
                  <a:moveTo>
                    <a:pt x="157928" y="5589"/>
                  </a:moveTo>
                  <a:lnTo>
                    <a:pt x="141160" y="0"/>
                  </a:lnTo>
                  <a:lnTo>
                    <a:pt x="123569" y="375"/>
                  </a:lnTo>
                  <a:lnTo>
                    <a:pt x="105222" y="5612"/>
                  </a:lnTo>
                  <a:lnTo>
                    <a:pt x="89269" y="15737"/>
                  </a:lnTo>
                  <a:lnTo>
                    <a:pt x="67134" y="45771"/>
                  </a:lnTo>
                  <a:lnTo>
                    <a:pt x="56937" y="84305"/>
                  </a:lnTo>
                  <a:lnTo>
                    <a:pt x="59504" y="119770"/>
                  </a:lnTo>
                  <a:lnTo>
                    <a:pt x="64236" y="123824"/>
                  </a:lnTo>
                  <a:lnTo>
                    <a:pt x="70900" y="123016"/>
                  </a:lnTo>
                  <a:lnTo>
                    <a:pt x="86493" y="112762"/>
                  </a:lnTo>
                  <a:lnTo>
                    <a:pt x="115568" y="74462"/>
                  </a:lnTo>
                  <a:lnTo>
                    <a:pt x="143841" y="22184"/>
                  </a:lnTo>
                  <a:lnTo>
                    <a:pt x="149707" y="18992"/>
                  </a:lnTo>
                  <a:lnTo>
                    <a:pt x="154786" y="22713"/>
                  </a:lnTo>
                  <a:lnTo>
                    <a:pt x="159343" y="31043"/>
                  </a:lnTo>
                  <a:lnTo>
                    <a:pt x="161286" y="55896"/>
                  </a:lnTo>
                  <a:lnTo>
                    <a:pt x="162042" y="99654"/>
                  </a:lnTo>
                  <a:lnTo>
                    <a:pt x="167189" y="161950"/>
                  </a:lnTo>
                  <a:lnTo>
                    <a:pt x="162492" y="213225"/>
                  </a:lnTo>
                  <a:lnTo>
                    <a:pt x="149254" y="273377"/>
                  </a:lnTo>
                  <a:lnTo>
                    <a:pt x="138085" y="297742"/>
                  </a:lnTo>
                  <a:lnTo>
                    <a:pt x="119083" y="314029"/>
                  </a:lnTo>
                  <a:lnTo>
                    <a:pt x="107465" y="320010"/>
                  </a:lnTo>
                  <a:lnTo>
                    <a:pt x="82077" y="323536"/>
                  </a:lnTo>
                  <a:lnTo>
                    <a:pt x="56366" y="320034"/>
                  </a:lnTo>
                  <a:lnTo>
                    <a:pt x="0" y="30038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7" name="Freeform 636"/>
            <p:cNvSpPr/>
            <p:nvPr/>
          </p:nvSpPr>
          <p:spPr>
            <a:xfrm>
              <a:off x="4800995" y="11357493"/>
              <a:ext cx="400084" cy="163430"/>
            </a:xfrm>
            <a:custGeom>
              <a:avLst/>
              <a:gdLst/>
              <a:ahLst/>
              <a:cxnLst/>
              <a:rect l="0" t="0" r="0" b="0"/>
              <a:pathLst>
                <a:path w="400084" h="163430">
                  <a:moveTo>
                    <a:pt x="0" y="95144"/>
                  </a:moveTo>
                  <a:lnTo>
                    <a:pt x="0" y="157618"/>
                  </a:lnTo>
                  <a:lnTo>
                    <a:pt x="5589" y="118507"/>
                  </a:lnTo>
                  <a:lnTo>
                    <a:pt x="32784" y="63862"/>
                  </a:lnTo>
                  <a:lnTo>
                    <a:pt x="39403" y="53232"/>
                  </a:lnTo>
                  <a:lnTo>
                    <a:pt x="48496" y="47316"/>
                  </a:lnTo>
                  <a:lnTo>
                    <a:pt x="71077" y="43861"/>
                  </a:lnTo>
                  <a:lnTo>
                    <a:pt x="90471" y="49344"/>
                  </a:lnTo>
                  <a:lnTo>
                    <a:pt x="131627" y="76157"/>
                  </a:lnTo>
                  <a:lnTo>
                    <a:pt x="154817" y="80855"/>
                  </a:lnTo>
                  <a:lnTo>
                    <a:pt x="177602" y="76705"/>
                  </a:lnTo>
                  <a:lnTo>
                    <a:pt x="207041" y="61215"/>
                  </a:lnTo>
                  <a:lnTo>
                    <a:pt x="221870" y="47309"/>
                  </a:lnTo>
                  <a:lnTo>
                    <a:pt x="232359" y="29430"/>
                  </a:lnTo>
                  <a:lnTo>
                    <a:pt x="233285" y="20919"/>
                  </a:lnTo>
                  <a:lnTo>
                    <a:pt x="228074" y="5223"/>
                  </a:lnTo>
                  <a:lnTo>
                    <a:pt x="221070" y="1271"/>
                  </a:lnTo>
                  <a:lnTo>
                    <a:pt x="200809" y="0"/>
                  </a:lnTo>
                  <a:lnTo>
                    <a:pt x="191194" y="3639"/>
                  </a:lnTo>
                  <a:lnTo>
                    <a:pt x="151592" y="38726"/>
                  </a:lnTo>
                  <a:lnTo>
                    <a:pt x="135643" y="76738"/>
                  </a:lnTo>
                  <a:lnTo>
                    <a:pt x="129097" y="119456"/>
                  </a:lnTo>
                  <a:lnTo>
                    <a:pt x="133806" y="141434"/>
                  </a:lnTo>
                  <a:lnTo>
                    <a:pt x="138337" y="150570"/>
                  </a:lnTo>
                  <a:lnTo>
                    <a:pt x="147206" y="156661"/>
                  </a:lnTo>
                  <a:lnTo>
                    <a:pt x="172660" y="163429"/>
                  </a:lnTo>
                  <a:lnTo>
                    <a:pt x="200350" y="160198"/>
                  </a:lnTo>
                  <a:lnTo>
                    <a:pt x="256254" y="139060"/>
                  </a:lnTo>
                  <a:lnTo>
                    <a:pt x="296716" y="111184"/>
                  </a:lnTo>
                  <a:lnTo>
                    <a:pt x="324612" y="81959"/>
                  </a:lnTo>
                  <a:lnTo>
                    <a:pt x="340157" y="44184"/>
                  </a:lnTo>
                  <a:lnTo>
                    <a:pt x="344203" y="17123"/>
                  </a:lnTo>
                  <a:lnTo>
                    <a:pt x="340603" y="10374"/>
                  </a:lnTo>
                  <a:lnTo>
                    <a:pt x="333523" y="8216"/>
                  </a:lnTo>
                  <a:lnTo>
                    <a:pt x="324124" y="9116"/>
                  </a:lnTo>
                  <a:lnTo>
                    <a:pt x="307442" y="19474"/>
                  </a:lnTo>
                  <a:lnTo>
                    <a:pt x="292229" y="38116"/>
                  </a:lnTo>
                  <a:lnTo>
                    <a:pt x="272850" y="80326"/>
                  </a:lnTo>
                  <a:lnTo>
                    <a:pt x="267238" y="121819"/>
                  </a:lnTo>
                  <a:lnTo>
                    <a:pt x="270071" y="145603"/>
                  </a:lnTo>
                  <a:lnTo>
                    <a:pt x="275973" y="153350"/>
                  </a:lnTo>
                  <a:lnTo>
                    <a:pt x="295011" y="161957"/>
                  </a:lnTo>
                  <a:lnTo>
                    <a:pt x="305468" y="160743"/>
                  </a:lnTo>
                  <a:lnTo>
                    <a:pt x="350588" y="133578"/>
                  </a:lnTo>
                  <a:lnTo>
                    <a:pt x="400083" y="9514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8" name="Freeform 637"/>
            <p:cNvSpPr/>
            <p:nvPr/>
          </p:nvSpPr>
          <p:spPr>
            <a:xfrm>
              <a:off x="5238766" y="11287873"/>
              <a:ext cx="383453" cy="206602"/>
            </a:xfrm>
            <a:custGeom>
              <a:avLst/>
              <a:gdLst/>
              <a:ahLst/>
              <a:cxnLst/>
              <a:rect l="0" t="0" r="0" b="0"/>
              <a:pathLst>
                <a:path w="383453" h="206602">
                  <a:moveTo>
                    <a:pt x="46540" y="70007"/>
                  </a:moveTo>
                  <a:lnTo>
                    <a:pt x="26296" y="125148"/>
                  </a:lnTo>
                  <a:lnTo>
                    <a:pt x="8789" y="180941"/>
                  </a:lnTo>
                  <a:lnTo>
                    <a:pt x="1296" y="204708"/>
                  </a:lnTo>
                  <a:lnTo>
                    <a:pt x="0" y="206601"/>
                  </a:lnTo>
                  <a:lnTo>
                    <a:pt x="4934" y="181319"/>
                  </a:lnTo>
                  <a:lnTo>
                    <a:pt x="30089" y="123493"/>
                  </a:lnTo>
                  <a:lnTo>
                    <a:pt x="48587" y="98458"/>
                  </a:lnTo>
                  <a:lnTo>
                    <a:pt x="68507" y="83432"/>
                  </a:lnTo>
                  <a:lnTo>
                    <a:pt x="78732" y="81297"/>
                  </a:lnTo>
                  <a:lnTo>
                    <a:pt x="99452" y="85163"/>
                  </a:lnTo>
                  <a:lnTo>
                    <a:pt x="106381" y="91809"/>
                  </a:lnTo>
                  <a:lnTo>
                    <a:pt x="114081" y="111672"/>
                  </a:lnTo>
                  <a:lnTo>
                    <a:pt x="112825" y="149163"/>
                  </a:lnTo>
                  <a:lnTo>
                    <a:pt x="104260" y="187158"/>
                  </a:lnTo>
                  <a:lnTo>
                    <a:pt x="119940" y="140691"/>
                  </a:lnTo>
                  <a:lnTo>
                    <a:pt x="152676" y="86482"/>
                  </a:lnTo>
                  <a:lnTo>
                    <a:pt x="168191" y="67190"/>
                  </a:lnTo>
                  <a:lnTo>
                    <a:pt x="189124" y="57056"/>
                  </a:lnTo>
                  <a:lnTo>
                    <a:pt x="201258" y="54354"/>
                  </a:lnTo>
                  <a:lnTo>
                    <a:pt x="210516" y="56062"/>
                  </a:lnTo>
                  <a:lnTo>
                    <a:pt x="217859" y="60710"/>
                  </a:lnTo>
                  <a:lnTo>
                    <a:pt x="229136" y="75234"/>
                  </a:lnTo>
                  <a:lnTo>
                    <a:pt x="255231" y="123338"/>
                  </a:lnTo>
                  <a:lnTo>
                    <a:pt x="264046" y="128958"/>
                  </a:lnTo>
                  <a:lnTo>
                    <a:pt x="286319" y="132083"/>
                  </a:lnTo>
                  <a:lnTo>
                    <a:pt x="308696" y="123333"/>
                  </a:lnTo>
                  <a:lnTo>
                    <a:pt x="337906" y="98676"/>
                  </a:lnTo>
                  <a:lnTo>
                    <a:pt x="358258" y="69142"/>
                  </a:lnTo>
                  <a:lnTo>
                    <a:pt x="375616" y="27722"/>
                  </a:lnTo>
                  <a:lnTo>
                    <a:pt x="375888" y="18421"/>
                  </a:lnTo>
                  <a:lnTo>
                    <a:pt x="369952" y="1846"/>
                  </a:lnTo>
                  <a:lnTo>
                    <a:pt x="363923" y="0"/>
                  </a:lnTo>
                  <a:lnTo>
                    <a:pt x="356395" y="2278"/>
                  </a:lnTo>
                  <a:lnTo>
                    <a:pt x="319096" y="31152"/>
                  </a:lnTo>
                  <a:lnTo>
                    <a:pt x="308056" y="56638"/>
                  </a:lnTo>
                  <a:lnTo>
                    <a:pt x="304319" y="85123"/>
                  </a:lnTo>
                  <a:lnTo>
                    <a:pt x="306558" y="109480"/>
                  </a:lnTo>
                  <a:lnTo>
                    <a:pt x="311132" y="118549"/>
                  </a:lnTo>
                  <a:lnTo>
                    <a:pt x="325573" y="131746"/>
                  </a:lnTo>
                  <a:lnTo>
                    <a:pt x="335507" y="132224"/>
                  </a:lnTo>
                  <a:lnTo>
                    <a:pt x="383452" y="11212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9" name="Freeform 638"/>
            <p:cNvSpPr/>
            <p:nvPr/>
          </p:nvSpPr>
          <p:spPr>
            <a:xfrm>
              <a:off x="5633724" y="11230677"/>
              <a:ext cx="134159" cy="148260"/>
            </a:xfrm>
            <a:custGeom>
              <a:avLst/>
              <a:gdLst/>
              <a:ahLst/>
              <a:cxnLst/>
              <a:rect l="0" t="0" r="0" b="0"/>
              <a:pathLst>
                <a:path w="134159" h="148260">
                  <a:moveTo>
                    <a:pt x="83250" y="53504"/>
                  </a:moveTo>
                  <a:lnTo>
                    <a:pt x="53942" y="112121"/>
                  </a:lnTo>
                  <a:lnTo>
                    <a:pt x="33752" y="141322"/>
                  </a:lnTo>
                  <a:lnTo>
                    <a:pt x="25685" y="145974"/>
                  </a:lnTo>
                  <a:lnTo>
                    <a:pt x="7363" y="148024"/>
                  </a:lnTo>
                  <a:lnTo>
                    <a:pt x="2243" y="143423"/>
                  </a:lnTo>
                  <a:lnTo>
                    <a:pt x="0" y="135677"/>
                  </a:lnTo>
                  <a:lnTo>
                    <a:pt x="1796" y="113421"/>
                  </a:lnTo>
                  <a:lnTo>
                    <a:pt x="15962" y="71517"/>
                  </a:lnTo>
                  <a:lnTo>
                    <a:pt x="54126" y="21286"/>
                  </a:lnTo>
                  <a:lnTo>
                    <a:pt x="83980" y="1323"/>
                  </a:lnTo>
                  <a:lnTo>
                    <a:pt x="93095" y="0"/>
                  </a:lnTo>
                  <a:lnTo>
                    <a:pt x="109463" y="4767"/>
                  </a:lnTo>
                  <a:lnTo>
                    <a:pt x="121417" y="17805"/>
                  </a:lnTo>
                  <a:lnTo>
                    <a:pt x="126242" y="26195"/>
                  </a:lnTo>
                  <a:lnTo>
                    <a:pt x="133986" y="80518"/>
                  </a:lnTo>
                  <a:lnTo>
                    <a:pt x="134158" y="119870"/>
                  </a:lnTo>
                  <a:lnTo>
                    <a:pt x="125364" y="14825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0" name="Freeform 639"/>
            <p:cNvSpPr/>
            <p:nvPr/>
          </p:nvSpPr>
          <p:spPr>
            <a:xfrm>
              <a:off x="5811731" y="11126253"/>
              <a:ext cx="63172" cy="200043"/>
            </a:xfrm>
            <a:custGeom>
              <a:avLst/>
              <a:gdLst/>
              <a:ahLst/>
              <a:cxnLst/>
              <a:rect l="0" t="0" r="0" b="0"/>
              <a:pathLst>
                <a:path w="63172" h="200043">
                  <a:moveTo>
                    <a:pt x="63171" y="0"/>
                  </a:moveTo>
                  <a:lnTo>
                    <a:pt x="51718" y="48931"/>
                  </a:lnTo>
                  <a:lnTo>
                    <a:pt x="38720" y="96776"/>
                  </a:lnTo>
                  <a:lnTo>
                    <a:pt x="18957" y="154167"/>
                  </a:lnTo>
                  <a:lnTo>
                    <a:pt x="0" y="20004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1" name="Freeform 640"/>
            <p:cNvSpPr/>
            <p:nvPr/>
          </p:nvSpPr>
          <p:spPr>
            <a:xfrm>
              <a:off x="5790674" y="11178896"/>
              <a:ext cx="157928" cy="10529"/>
            </a:xfrm>
            <a:custGeom>
              <a:avLst/>
              <a:gdLst/>
              <a:ahLst/>
              <a:cxnLst/>
              <a:rect l="0" t="0" r="0" b="0"/>
              <a:pathLst>
                <a:path w="157928" h="10529">
                  <a:moveTo>
                    <a:pt x="0" y="10528"/>
                  </a:moveTo>
                  <a:lnTo>
                    <a:pt x="58617" y="4939"/>
                  </a:lnTo>
                  <a:lnTo>
                    <a:pt x="111621" y="976"/>
                  </a:lnTo>
                  <a:lnTo>
                    <a:pt x="157927"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2" name="Freeform 641"/>
            <p:cNvSpPr/>
            <p:nvPr/>
          </p:nvSpPr>
          <p:spPr>
            <a:xfrm>
              <a:off x="1755287" y="11821134"/>
              <a:ext cx="139844" cy="484311"/>
            </a:xfrm>
            <a:custGeom>
              <a:avLst/>
              <a:gdLst/>
              <a:ahLst/>
              <a:cxnLst/>
              <a:rect l="0" t="0" r="0" b="0"/>
              <a:pathLst>
                <a:path w="139844" h="484311">
                  <a:moveTo>
                    <a:pt x="139843" y="0"/>
                  </a:moveTo>
                  <a:lnTo>
                    <a:pt x="123075" y="5589"/>
                  </a:lnTo>
                  <a:lnTo>
                    <a:pt x="95880" y="25834"/>
                  </a:lnTo>
                  <a:lnTo>
                    <a:pt x="57589" y="71349"/>
                  </a:lnTo>
                  <a:lnTo>
                    <a:pt x="33214" y="121588"/>
                  </a:lnTo>
                  <a:lnTo>
                    <a:pt x="11806" y="175965"/>
                  </a:lnTo>
                  <a:lnTo>
                    <a:pt x="0" y="226442"/>
                  </a:lnTo>
                  <a:lnTo>
                    <a:pt x="272" y="285853"/>
                  </a:lnTo>
                  <a:lnTo>
                    <a:pt x="7761" y="347910"/>
                  </a:lnTo>
                  <a:lnTo>
                    <a:pt x="20772" y="407715"/>
                  </a:lnTo>
                  <a:lnTo>
                    <a:pt x="33463" y="448228"/>
                  </a:lnTo>
                  <a:lnTo>
                    <a:pt x="49279" y="471783"/>
                  </a:lnTo>
                  <a:lnTo>
                    <a:pt x="58410" y="478299"/>
                  </a:lnTo>
                  <a:lnTo>
                    <a:pt x="68007" y="481473"/>
                  </a:lnTo>
                  <a:lnTo>
                    <a:pt x="97729" y="48431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3" name="Freeform 642"/>
            <p:cNvSpPr/>
            <p:nvPr/>
          </p:nvSpPr>
          <p:spPr>
            <a:xfrm>
              <a:off x="1916187" y="11894834"/>
              <a:ext cx="157928" cy="255798"/>
            </a:xfrm>
            <a:custGeom>
              <a:avLst/>
              <a:gdLst/>
              <a:ahLst/>
              <a:cxnLst/>
              <a:rect l="0" t="0" r="0" b="0"/>
              <a:pathLst>
                <a:path w="157928" h="255798">
                  <a:moveTo>
                    <a:pt x="157927" y="0"/>
                  </a:moveTo>
                  <a:lnTo>
                    <a:pt x="102882" y="35916"/>
                  </a:lnTo>
                  <a:lnTo>
                    <a:pt x="43415" y="70297"/>
                  </a:lnTo>
                  <a:lnTo>
                    <a:pt x="38302" y="77280"/>
                  </a:lnTo>
                  <a:lnTo>
                    <a:pt x="37233" y="84276"/>
                  </a:lnTo>
                  <a:lnTo>
                    <a:pt x="38860" y="91279"/>
                  </a:lnTo>
                  <a:lnTo>
                    <a:pt x="50026" y="105299"/>
                  </a:lnTo>
                  <a:lnTo>
                    <a:pt x="105979" y="147399"/>
                  </a:lnTo>
                  <a:lnTo>
                    <a:pt x="124311" y="162607"/>
                  </a:lnTo>
                  <a:lnTo>
                    <a:pt x="136357" y="181064"/>
                  </a:lnTo>
                  <a:lnTo>
                    <a:pt x="139372" y="200965"/>
                  </a:lnTo>
                  <a:lnTo>
                    <a:pt x="138538" y="211186"/>
                  </a:lnTo>
                  <a:lnTo>
                    <a:pt x="128253" y="228781"/>
                  </a:lnTo>
                  <a:lnTo>
                    <a:pt x="110813" y="243230"/>
                  </a:lnTo>
                  <a:lnTo>
                    <a:pt x="87465" y="253550"/>
                  </a:lnTo>
                  <a:lnTo>
                    <a:pt x="64609" y="255797"/>
                  </a:lnTo>
                  <a:lnTo>
                    <a:pt x="42753" y="251728"/>
                  </a:lnTo>
                  <a:lnTo>
                    <a:pt x="0" y="23162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4" name="Freeform 643"/>
            <p:cNvSpPr/>
            <p:nvPr/>
          </p:nvSpPr>
          <p:spPr>
            <a:xfrm>
              <a:off x="2134203" y="12004347"/>
              <a:ext cx="129425" cy="153699"/>
            </a:xfrm>
            <a:custGeom>
              <a:avLst/>
              <a:gdLst/>
              <a:ahLst/>
              <a:cxnLst/>
              <a:rect l="0" t="0" r="0" b="0"/>
              <a:pathLst>
                <a:path w="129425" h="153699">
                  <a:moveTo>
                    <a:pt x="97838" y="48413"/>
                  </a:moveTo>
                  <a:lnTo>
                    <a:pt x="109017" y="31646"/>
                  </a:lnTo>
                  <a:lnTo>
                    <a:pt x="109970" y="24368"/>
                  </a:lnTo>
                  <a:lnTo>
                    <a:pt x="104790" y="10041"/>
                  </a:lnTo>
                  <a:lnTo>
                    <a:pt x="97794" y="5285"/>
                  </a:lnTo>
                  <a:lnTo>
                    <a:pt x="77541" y="0"/>
                  </a:lnTo>
                  <a:lnTo>
                    <a:pt x="56063" y="3891"/>
                  </a:lnTo>
                  <a:lnTo>
                    <a:pt x="35988" y="14588"/>
                  </a:lnTo>
                  <a:lnTo>
                    <a:pt x="19267" y="31040"/>
                  </a:lnTo>
                  <a:lnTo>
                    <a:pt x="2288" y="65622"/>
                  </a:lnTo>
                  <a:lnTo>
                    <a:pt x="0" y="88817"/>
                  </a:lnTo>
                  <a:lnTo>
                    <a:pt x="4052" y="110824"/>
                  </a:lnTo>
                  <a:lnTo>
                    <a:pt x="13652" y="132304"/>
                  </a:lnTo>
                  <a:lnTo>
                    <a:pt x="20657" y="137096"/>
                  </a:lnTo>
                  <a:lnTo>
                    <a:pt x="28837" y="137950"/>
                  </a:lnTo>
                  <a:lnTo>
                    <a:pt x="37799" y="136180"/>
                  </a:lnTo>
                  <a:lnTo>
                    <a:pt x="67181" y="116923"/>
                  </a:lnTo>
                  <a:lnTo>
                    <a:pt x="107565" y="60455"/>
                  </a:lnTo>
                  <a:lnTo>
                    <a:pt x="117369" y="45576"/>
                  </a:lnTo>
                  <a:lnTo>
                    <a:pt x="107719" y="64622"/>
                  </a:lnTo>
                  <a:lnTo>
                    <a:pt x="104425" y="73257"/>
                  </a:lnTo>
                  <a:lnTo>
                    <a:pt x="105379" y="107767"/>
                  </a:lnTo>
                  <a:lnTo>
                    <a:pt x="113278" y="127826"/>
                  </a:lnTo>
                  <a:lnTo>
                    <a:pt x="129424" y="15369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5" name="Freeform 644"/>
            <p:cNvSpPr/>
            <p:nvPr/>
          </p:nvSpPr>
          <p:spPr>
            <a:xfrm>
              <a:off x="2312144" y="12026888"/>
              <a:ext cx="140997" cy="141687"/>
            </a:xfrm>
            <a:custGeom>
              <a:avLst/>
              <a:gdLst/>
              <a:ahLst/>
              <a:cxnLst/>
              <a:rect l="0" t="0" r="0" b="0"/>
              <a:pathLst>
                <a:path w="140997" h="141687">
                  <a:moveTo>
                    <a:pt x="14654" y="46930"/>
                  </a:moveTo>
                  <a:lnTo>
                    <a:pt x="0" y="99957"/>
                  </a:lnTo>
                  <a:lnTo>
                    <a:pt x="205" y="104508"/>
                  </a:lnTo>
                  <a:lnTo>
                    <a:pt x="2682" y="105203"/>
                  </a:lnTo>
                  <a:lnTo>
                    <a:pt x="6673" y="103327"/>
                  </a:lnTo>
                  <a:lnTo>
                    <a:pt x="43262" y="41285"/>
                  </a:lnTo>
                  <a:lnTo>
                    <a:pt x="63945" y="6263"/>
                  </a:lnTo>
                  <a:lnTo>
                    <a:pt x="72081" y="1101"/>
                  </a:lnTo>
                  <a:lnTo>
                    <a:pt x="81015" y="0"/>
                  </a:lnTo>
                  <a:lnTo>
                    <a:pt x="90480" y="1605"/>
                  </a:lnTo>
                  <a:lnTo>
                    <a:pt x="97960" y="6184"/>
                  </a:lnTo>
                  <a:lnTo>
                    <a:pt x="109391" y="20632"/>
                  </a:lnTo>
                  <a:lnTo>
                    <a:pt x="125091" y="74145"/>
                  </a:lnTo>
                  <a:lnTo>
                    <a:pt x="132525" y="121629"/>
                  </a:lnTo>
                  <a:lnTo>
                    <a:pt x="140996" y="14168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6" name="Freeform 645"/>
            <p:cNvSpPr/>
            <p:nvPr/>
          </p:nvSpPr>
          <p:spPr>
            <a:xfrm>
              <a:off x="2621596" y="11842190"/>
              <a:ext cx="42115" cy="273743"/>
            </a:xfrm>
            <a:custGeom>
              <a:avLst/>
              <a:gdLst/>
              <a:ahLst/>
              <a:cxnLst/>
              <a:rect l="0" t="0" r="0" b="0"/>
              <a:pathLst>
                <a:path w="42115" h="273743">
                  <a:moveTo>
                    <a:pt x="42114" y="0"/>
                  </a:moveTo>
                  <a:lnTo>
                    <a:pt x="42114" y="58618"/>
                  </a:lnTo>
                  <a:lnTo>
                    <a:pt x="36525" y="110175"/>
                  </a:lnTo>
                  <a:lnTo>
                    <a:pt x="31391" y="172498"/>
                  </a:lnTo>
                  <a:lnTo>
                    <a:pt x="20325" y="222938"/>
                  </a:lnTo>
                  <a:lnTo>
                    <a:pt x="10312" y="254400"/>
                  </a:lnTo>
                  <a:lnTo>
                    <a:pt x="0" y="27374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7" name="Freeform 646"/>
            <p:cNvSpPr/>
            <p:nvPr/>
          </p:nvSpPr>
          <p:spPr>
            <a:xfrm>
              <a:off x="2611067" y="11847692"/>
              <a:ext cx="221100" cy="26085"/>
            </a:xfrm>
            <a:custGeom>
              <a:avLst/>
              <a:gdLst/>
              <a:ahLst/>
              <a:cxnLst/>
              <a:rect l="0" t="0" r="0" b="0"/>
              <a:pathLst>
                <a:path w="221100" h="26085">
                  <a:moveTo>
                    <a:pt x="0" y="26084"/>
                  </a:moveTo>
                  <a:lnTo>
                    <a:pt x="58617" y="20495"/>
                  </a:lnTo>
                  <a:lnTo>
                    <a:pt x="118334" y="7873"/>
                  </a:lnTo>
                  <a:lnTo>
                    <a:pt x="178053" y="0"/>
                  </a:lnTo>
                  <a:lnTo>
                    <a:pt x="199238" y="65"/>
                  </a:lnTo>
                  <a:lnTo>
                    <a:pt x="221099" y="502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8" name="Freeform 647"/>
            <p:cNvSpPr/>
            <p:nvPr/>
          </p:nvSpPr>
          <p:spPr>
            <a:xfrm>
              <a:off x="2653181" y="11979061"/>
              <a:ext cx="73701" cy="1"/>
            </a:xfrm>
            <a:custGeom>
              <a:avLst/>
              <a:gdLst/>
              <a:ahLst/>
              <a:cxnLst/>
              <a:rect l="0" t="0" r="0" b="0"/>
              <a:pathLst>
                <a:path w="73701" h="1">
                  <a:moveTo>
                    <a:pt x="0" y="0"/>
                  </a:moveTo>
                  <a:lnTo>
                    <a:pt x="47906" y="0"/>
                  </a:lnTo>
                  <a:lnTo>
                    <a:pt x="7370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9" name="Freeform 648"/>
            <p:cNvSpPr/>
            <p:nvPr/>
          </p:nvSpPr>
          <p:spPr>
            <a:xfrm>
              <a:off x="2817725" y="11958004"/>
              <a:ext cx="109198" cy="138118"/>
            </a:xfrm>
            <a:custGeom>
              <a:avLst/>
              <a:gdLst/>
              <a:ahLst/>
              <a:cxnLst/>
              <a:rect l="0" t="0" r="0" b="0"/>
              <a:pathLst>
                <a:path w="109198" h="138118">
                  <a:moveTo>
                    <a:pt x="24970" y="52643"/>
                  </a:moveTo>
                  <a:lnTo>
                    <a:pt x="1250" y="105670"/>
                  </a:lnTo>
                  <a:lnTo>
                    <a:pt x="0" y="126513"/>
                  </a:lnTo>
                  <a:lnTo>
                    <a:pt x="1304" y="136985"/>
                  </a:lnTo>
                  <a:lnTo>
                    <a:pt x="2173" y="138117"/>
                  </a:lnTo>
                  <a:lnTo>
                    <a:pt x="5737" y="114104"/>
                  </a:lnTo>
                  <a:lnTo>
                    <a:pt x="32548" y="52493"/>
                  </a:lnTo>
                  <a:lnTo>
                    <a:pt x="44325" y="31519"/>
                  </a:lnTo>
                  <a:lnTo>
                    <a:pt x="63598" y="16739"/>
                  </a:lnTo>
                  <a:lnTo>
                    <a:pt x="109197"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0" name="Freeform 649"/>
            <p:cNvSpPr/>
            <p:nvPr/>
          </p:nvSpPr>
          <p:spPr>
            <a:xfrm>
              <a:off x="2965872" y="11924450"/>
              <a:ext cx="140036" cy="153128"/>
            </a:xfrm>
            <a:custGeom>
              <a:avLst/>
              <a:gdLst/>
              <a:ahLst/>
              <a:cxnLst/>
              <a:rect l="0" t="0" r="0" b="0"/>
              <a:pathLst>
                <a:path w="140036" h="153128">
                  <a:moveTo>
                    <a:pt x="118978" y="33554"/>
                  </a:moveTo>
                  <a:lnTo>
                    <a:pt x="113389" y="16786"/>
                  </a:lnTo>
                  <a:lnTo>
                    <a:pt x="101286" y="5435"/>
                  </a:lnTo>
                  <a:lnTo>
                    <a:pt x="93145" y="770"/>
                  </a:lnTo>
                  <a:lnTo>
                    <a:pt x="85379" y="0"/>
                  </a:lnTo>
                  <a:lnTo>
                    <a:pt x="70510" y="5383"/>
                  </a:lnTo>
                  <a:lnTo>
                    <a:pt x="43396" y="27157"/>
                  </a:lnTo>
                  <a:lnTo>
                    <a:pt x="18724" y="61425"/>
                  </a:lnTo>
                  <a:lnTo>
                    <a:pt x="2186" y="101214"/>
                  </a:lnTo>
                  <a:lnTo>
                    <a:pt x="0" y="125626"/>
                  </a:lnTo>
                  <a:lnTo>
                    <a:pt x="1055" y="137049"/>
                  </a:lnTo>
                  <a:lnTo>
                    <a:pt x="6437" y="144665"/>
                  </a:lnTo>
                  <a:lnTo>
                    <a:pt x="14705" y="149742"/>
                  </a:lnTo>
                  <a:lnTo>
                    <a:pt x="24896" y="153127"/>
                  </a:lnTo>
                  <a:lnTo>
                    <a:pt x="34030" y="151873"/>
                  </a:lnTo>
                  <a:lnTo>
                    <a:pt x="50418" y="141122"/>
                  </a:lnTo>
                  <a:lnTo>
                    <a:pt x="72797" y="109750"/>
                  </a:lnTo>
                  <a:lnTo>
                    <a:pt x="100043" y="46606"/>
                  </a:lnTo>
                  <a:lnTo>
                    <a:pt x="106354" y="35236"/>
                  </a:lnTo>
                  <a:lnTo>
                    <a:pt x="109392" y="33506"/>
                  </a:lnTo>
                  <a:lnTo>
                    <a:pt x="110248" y="38202"/>
                  </a:lnTo>
                  <a:lnTo>
                    <a:pt x="102621" y="94044"/>
                  </a:lnTo>
                  <a:lnTo>
                    <a:pt x="105079" y="116591"/>
                  </a:lnTo>
                  <a:lnTo>
                    <a:pt x="113191" y="135191"/>
                  </a:lnTo>
                  <a:lnTo>
                    <a:pt x="118629" y="143426"/>
                  </a:lnTo>
                  <a:lnTo>
                    <a:pt x="123425" y="147746"/>
                  </a:lnTo>
                  <a:lnTo>
                    <a:pt x="127792" y="149456"/>
                  </a:lnTo>
                  <a:lnTo>
                    <a:pt x="140035" y="14936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1" name="Freeform 650"/>
            <p:cNvSpPr/>
            <p:nvPr/>
          </p:nvSpPr>
          <p:spPr>
            <a:xfrm>
              <a:off x="3174805" y="11927356"/>
              <a:ext cx="112603" cy="167520"/>
            </a:xfrm>
            <a:custGeom>
              <a:avLst/>
              <a:gdLst/>
              <a:ahLst/>
              <a:cxnLst/>
              <a:rect l="0" t="0" r="0" b="0"/>
              <a:pathLst>
                <a:path w="112603" h="167520">
                  <a:moveTo>
                    <a:pt x="25858" y="20119"/>
                  </a:moveTo>
                  <a:lnTo>
                    <a:pt x="11204" y="75261"/>
                  </a:lnTo>
                  <a:lnTo>
                    <a:pt x="0" y="124036"/>
                  </a:lnTo>
                  <a:lnTo>
                    <a:pt x="431" y="124492"/>
                  </a:lnTo>
                  <a:lnTo>
                    <a:pt x="18990" y="75122"/>
                  </a:lnTo>
                  <a:lnTo>
                    <a:pt x="40591" y="34467"/>
                  </a:lnTo>
                  <a:lnTo>
                    <a:pt x="59312" y="13628"/>
                  </a:lnTo>
                  <a:lnTo>
                    <a:pt x="79331" y="468"/>
                  </a:lnTo>
                  <a:lnTo>
                    <a:pt x="87243" y="0"/>
                  </a:lnTo>
                  <a:lnTo>
                    <a:pt x="93688" y="3197"/>
                  </a:lnTo>
                  <a:lnTo>
                    <a:pt x="99154" y="8838"/>
                  </a:lnTo>
                  <a:lnTo>
                    <a:pt x="112436" y="44724"/>
                  </a:lnTo>
                  <a:lnTo>
                    <a:pt x="112602" y="86812"/>
                  </a:lnTo>
                  <a:lnTo>
                    <a:pt x="102085" y="147633"/>
                  </a:lnTo>
                  <a:lnTo>
                    <a:pt x="99558" y="16751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2" name="Freeform 651"/>
            <p:cNvSpPr/>
            <p:nvPr/>
          </p:nvSpPr>
          <p:spPr>
            <a:xfrm>
              <a:off x="3379648" y="11926419"/>
              <a:ext cx="31586" cy="147400"/>
            </a:xfrm>
            <a:custGeom>
              <a:avLst/>
              <a:gdLst/>
              <a:ahLst/>
              <a:cxnLst/>
              <a:rect l="0" t="0" r="0" b="0"/>
              <a:pathLst>
                <a:path w="31586" h="147400">
                  <a:moveTo>
                    <a:pt x="31585" y="0"/>
                  </a:moveTo>
                  <a:lnTo>
                    <a:pt x="14797" y="62280"/>
                  </a:lnTo>
                  <a:lnTo>
                    <a:pt x="5501" y="124607"/>
                  </a:lnTo>
                  <a:lnTo>
                    <a:pt x="0" y="14739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3" name="Freeform 652"/>
            <p:cNvSpPr/>
            <p:nvPr/>
          </p:nvSpPr>
          <p:spPr>
            <a:xfrm>
              <a:off x="3337534" y="11884305"/>
              <a:ext cx="157928" cy="287358"/>
            </a:xfrm>
            <a:custGeom>
              <a:avLst/>
              <a:gdLst/>
              <a:ahLst/>
              <a:cxnLst/>
              <a:rect l="0" t="0" r="0" b="0"/>
              <a:pathLst>
                <a:path w="157928" h="287358">
                  <a:moveTo>
                    <a:pt x="157927" y="0"/>
                  </a:moveTo>
                  <a:lnTo>
                    <a:pt x="135571" y="0"/>
                  </a:lnTo>
                  <a:lnTo>
                    <a:pt x="104900" y="11177"/>
                  </a:lnTo>
                  <a:lnTo>
                    <a:pt x="79175" y="29308"/>
                  </a:lnTo>
                  <a:lnTo>
                    <a:pt x="44332" y="84952"/>
                  </a:lnTo>
                  <a:lnTo>
                    <a:pt x="40370" y="105607"/>
                  </a:lnTo>
                  <a:lnTo>
                    <a:pt x="40951" y="116028"/>
                  </a:lnTo>
                  <a:lnTo>
                    <a:pt x="46018" y="124146"/>
                  </a:lnTo>
                  <a:lnTo>
                    <a:pt x="64126" y="136285"/>
                  </a:lnTo>
                  <a:lnTo>
                    <a:pt x="95039" y="149695"/>
                  </a:lnTo>
                  <a:lnTo>
                    <a:pt x="101964" y="157118"/>
                  </a:lnTo>
                  <a:lnTo>
                    <a:pt x="109658" y="177845"/>
                  </a:lnTo>
                  <a:lnTo>
                    <a:pt x="106838" y="199536"/>
                  </a:lnTo>
                  <a:lnTo>
                    <a:pt x="85964" y="242056"/>
                  </a:lnTo>
                  <a:lnTo>
                    <a:pt x="60566" y="268122"/>
                  </a:lnTo>
                  <a:lnTo>
                    <a:pt x="30814" y="285075"/>
                  </a:lnTo>
                  <a:lnTo>
                    <a:pt x="16424" y="287357"/>
                  </a:lnTo>
                  <a:lnTo>
                    <a:pt x="0" y="28426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4" name="Freeform 653"/>
            <p:cNvSpPr/>
            <p:nvPr/>
          </p:nvSpPr>
          <p:spPr>
            <a:xfrm>
              <a:off x="3537575" y="11947475"/>
              <a:ext cx="31587" cy="168458"/>
            </a:xfrm>
            <a:custGeom>
              <a:avLst/>
              <a:gdLst/>
              <a:ahLst/>
              <a:cxnLst/>
              <a:rect l="0" t="0" r="0" b="0"/>
              <a:pathLst>
                <a:path w="31587" h="168458">
                  <a:moveTo>
                    <a:pt x="31586" y="0"/>
                  </a:moveTo>
                  <a:lnTo>
                    <a:pt x="23181" y="49264"/>
                  </a:lnTo>
                  <a:lnTo>
                    <a:pt x="13627" y="98176"/>
                  </a:lnTo>
                  <a:lnTo>
                    <a:pt x="3039" y="147858"/>
                  </a:lnTo>
                  <a:lnTo>
                    <a:pt x="0" y="16845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5" name="Freeform 654"/>
            <p:cNvSpPr/>
            <p:nvPr/>
          </p:nvSpPr>
          <p:spPr>
            <a:xfrm>
              <a:off x="3706031" y="11931358"/>
              <a:ext cx="62006" cy="174047"/>
            </a:xfrm>
            <a:custGeom>
              <a:avLst/>
              <a:gdLst/>
              <a:ahLst/>
              <a:cxnLst/>
              <a:rect l="0" t="0" r="0" b="0"/>
              <a:pathLst>
                <a:path w="62006" h="174047">
                  <a:moveTo>
                    <a:pt x="52643" y="5589"/>
                  </a:moveTo>
                  <a:lnTo>
                    <a:pt x="35875" y="0"/>
                  </a:lnTo>
                  <a:lnTo>
                    <a:pt x="18284" y="376"/>
                  </a:lnTo>
                  <a:lnTo>
                    <a:pt x="8680" y="2114"/>
                  </a:lnTo>
                  <a:lnTo>
                    <a:pt x="3447" y="6782"/>
                  </a:lnTo>
                  <a:lnTo>
                    <a:pt x="1128" y="13404"/>
                  </a:lnTo>
                  <a:lnTo>
                    <a:pt x="752" y="21328"/>
                  </a:lnTo>
                  <a:lnTo>
                    <a:pt x="5181" y="28950"/>
                  </a:lnTo>
                  <a:lnTo>
                    <a:pt x="53094" y="70682"/>
                  </a:lnTo>
                  <a:lnTo>
                    <a:pt x="58793" y="82909"/>
                  </a:lnTo>
                  <a:lnTo>
                    <a:pt x="62005" y="112094"/>
                  </a:lnTo>
                  <a:lnTo>
                    <a:pt x="56414" y="135203"/>
                  </a:lnTo>
                  <a:lnTo>
                    <a:pt x="51647" y="144641"/>
                  </a:lnTo>
                  <a:lnTo>
                    <a:pt x="36992" y="158247"/>
                  </a:lnTo>
                  <a:lnTo>
                    <a:pt x="15250" y="169365"/>
                  </a:lnTo>
                  <a:lnTo>
                    <a:pt x="0" y="17404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6" name="Freeform 655"/>
            <p:cNvSpPr/>
            <p:nvPr/>
          </p:nvSpPr>
          <p:spPr>
            <a:xfrm>
              <a:off x="3888308" y="11890043"/>
              <a:ext cx="118735" cy="152456"/>
            </a:xfrm>
            <a:custGeom>
              <a:avLst/>
              <a:gdLst/>
              <a:ahLst/>
              <a:cxnLst/>
              <a:rect l="0" t="0" r="0" b="0"/>
              <a:pathLst>
                <a:path w="118735" h="152456">
                  <a:moveTo>
                    <a:pt x="7236" y="36376"/>
                  </a:moveTo>
                  <a:lnTo>
                    <a:pt x="0" y="63931"/>
                  </a:lnTo>
                  <a:lnTo>
                    <a:pt x="23" y="104722"/>
                  </a:lnTo>
                  <a:lnTo>
                    <a:pt x="8320" y="128753"/>
                  </a:lnTo>
                  <a:lnTo>
                    <a:pt x="22925" y="144892"/>
                  </a:lnTo>
                  <a:lnTo>
                    <a:pt x="31734" y="150834"/>
                  </a:lnTo>
                  <a:lnTo>
                    <a:pt x="41115" y="152455"/>
                  </a:lnTo>
                  <a:lnTo>
                    <a:pt x="60898" y="148018"/>
                  </a:lnTo>
                  <a:lnTo>
                    <a:pt x="78269" y="135128"/>
                  </a:lnTo>
                  <a:lnTo>
                    <a:pt x="101202" y="105020"/>
                  </a:lnTo>
                  <a:lnTo>
                    <a:pt x="113340" y="78582"/>
                  </a:lnTo>
                  <a:lnTo>
                    <a:pt x="118734" y="47335"/>
                  </a:lnTo>
                  <a:lnTo>
                    <a:pt x="116663" y="34323"/>
                  </a:lnTo>
                  <a:lnTo>
                    <a:pt x="105003" y="13627"/>
                  </a:lnTo>
                  <a:lnTo>
                    <a:pt x="95811" y="7172"/>
                  </a:lnTo>
                  <a:lnTo>
                    <a:pt x="73119" y="0"/>
                  </a:lnTo>
                  <a:lnTo>
                    <a:pt x="19147" y="3351"/>
                  </a:lnTo>
                  <a:lnTo>
                    <a:pt x="7236" y="479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7" name="Freeform 656"/>
            <p:cNvSpPr/>
            <p:nvPr/>
          </p:nvSpPr>
          <p:spPr>
            <a:xfrm>
              <a:off x="3782485" y="11863248"/>
              <a:ext cx="92003" cy="222555"/>
            </a:xfrm>
            <a:custGeom>
              <a:avLst/>
              <a:gdLst/>
              <a:ahLst/>
              <a:cxnLst/>
              <a:rect l="0" t="0" r="0" b="0"/>
              <a:pathLst>
                <a:path w="92003" h="222555">
                  <a:moveTo>
                    <a:pt x="70945" y="0"/>
                  </a:moveTo>
                  <a:lnTo>
                    <a:pt x="45112" y="55141"/>
                  </a:lnTo>
                  <a:lnTo>
                    <a:pt x="22477" y="103556"/>
                  </a:lnTo>
                  <a:lnTo>
                    <a:pt x="3443" y="163912"/>
                  </a:lnTo>
                  <a:lnTo>
                    <a:pt x="0" y="192563"/>
                  </a:lnTo>
                  <a:lnTo>
                    <a:pt x="3761" y="203244"/>
                  </a:lnTo>
                  <a:lnTo>
                    <a:pt x="10948" y="211534"/>
                  </a:lnTo>
                  <a:lnTo>
                    <a:pt x="20419" y="218232"/>
                  </a:lnTo>
                  <a:lnTo>
                    <a:pt x="40300" y="222554"/>
                  </a:lnTo>
                  <a:lnTo>
                    <a:pt x="92002" y="22109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8" name="Freeform 657"/>
            <p:cNvSpPr/>
            <p:nvPr/>
          </p:nvSpPr>
          <p:spPr>
            <a:xfrm>
              <a:off x="4264042" y="11789549"/>
              <a:ext cx="21058" cy="252684"/>
            </a:xfrm>
            <a:custGeom>
              <a:avLst/>
              <a:gdLst/>
              <a:ahLst/>
              <a:cxnLst/>
              <a:rect l="0" t="0" r="0" b="0"/>
              <a:pathLst>
                <a:path w="21058" h="252684">
                  <a:moveTo>
                    <a:pt x="21057" y="0"/>
                  </a:moveTo>
                  <a:lnTo>
                    <a:pt x="17937" y="42691"/>
                  </a:lnTo>
                  <a:lnTo>
                    <a:pt x="12723" y="86349"/>
                  </a:lnTo>
                  <a:lnTo>
                    <a:pt x="8059" y="144907"/>
                  </a:lnTo>
                  <a:lnTo>
                    <a:pt x="2388" y="196184"/>
                  </a:lnTo>
                  <a:lnTo>
                    <a:pt x="0" y="25268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9" name="Freeform 658"/>
            <p:cNvSpPr/>
            <p:nvPr/>
          </p:nvSpPr>
          <p:spPr>
            <a:xfrm>
              <a:off x="4120920" y="11852720"/>
              <a:ext cx="58894" cy="210570"/>
            </a:xfrm>
            <a:custGeom>
              <a:avLst/>
              <a:gdLst/>
              <a:ahLst/>
              <a:cxnLst/>
              <a:rect l="0" t="0" r="0" b="0"/>
              <a:pathLst>
                <a:path w="58894" h="210570">
                  <a:moveTo>
                    <a:pt x="58893" y="0"/>
                  </a:moveTo>
                  <a:lnTo>
                    <a:pt x="36537" y="0"/>
                  </a:lnTo>
                  <a:lnTo>
                    <a:pt x="27611" y="3510"/>
                  </a:lnTo>
                  <a:lnTo>
                    <a:pt x="11455" y="16767"/>
                  </a:lnTo>
                  <a:lnTo>
                    <a:pt x="2715" y="37477"/>
                  </a:lnTo>
                  <a:lnTo>
                    <a:pt x="0" y="61110"/>
                  </a:lnTo>
                  <a:lnTo>
                    <a:pt x="2693" y="83311"/>
                  </a:lnTo>
                  <a:lnTo>
                    <a:pt x="10909" y="101757"/>
                  </a:lnTo>
                  <a:lnTo>
                    <a:pt x="50067" y="159800"/>
                  </a:lnTo>
                  <a:lnTo>
                    <a:pt x="50670" y="168535"/>
                  </a:lnTo>
                  <a:lnTo>
                    <a:pt x="45100" y="184478"/>
                  </a:lnTo>
                  <a:lnTo>
                    <a:pt x="34826" y="196244"/>
                  </a:lnTo>
                  <a:lnTo>
                    <a:pt x="16780" y="21056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0" name="Freeform 659"/>
            <p:cNvSpPr/>
            <p:nvPr/>
          </p:nvSpPr>
          <p:spPr>
            <a:xfrm>
              <a:off x="4156033" y="11812536"/>
              <a:ext cx="132327" cy="261283"/>
            </a:xfrm>
            <a:custGeom>
              <a:avLst/>
              <a:gdLst/>
              <a:ahLst/>
              <a:cxnLst/>
              <a:rect l="0" t="0" r="0" b="0"/>
              <a:pathLst>
                <a:path w="132327" h="261283">
                  <a:moveTo>
                    <a:pt x="34309" y="92826"/>
                  </a:moveTo>
                  <a:lnTo>
                    <a:pt x="23131" y="104004"/>
                  </a:lnTo>
                  <a:lnTo>
                    <a:pt x="21007" y="111976"/>
                  </a:lnTo>
                  <a:lnTo>
                    <a:pt x="21768" y="133313"/>
                  </a:lnTo>
                  <a:lnTo>
                    <a:pt x="27118" y="142044"/>
                  </a:lnTo>
                  <a:lnTo>
                    <a:pt x="45541" y="154865"/>
                  </a:lnTo>
                  <a:lnTo>
                    <a:pt x="54665" y="155243"/>
                  </a:lnTo>
                  <a:lnTo>
                    <a:pt x="63088" y="151984"/>
                  </a:lnTo>
                  <a:lnTo>
                    <a:pt x="93416" y="127127"/>
                  </a:lnTo>
                  <a:lnTo>
                    <a:pt x="120767" y="75641"/>
                  </a:lnTo>
                  <a:lnTo>
                    <a:pt x="132326" y="34442"/>
                  </a:lnTo>
                  <a:lnTo>
                    <a:pt x="131294" y="10725"/>
                  </a:lnTo>
                  <a:lnTo>
                    <a:pt x="127042" y="4167"/>
                  </a:lnTo>
                  <a:lnTo>
                    <a:pt x="120698" y="965"/>
                  </a:lnTo>
                  <a:lnTo>
                    <a:pt x="112959" y="0"/>
                  </a:lnTo>
                  <a:lnTo>
                    <a:pt x="104290" y="4036"/>
                  </a:lnTo>
                  <a:lnTo>
                    <a:pt x="54877" y="56857"/>
                  </a:lnTo>
                  <a:lnTo>
                    <a:pt x="17231" y="113306"/>
                  </a:lnTo>
                  <a:lnTo>
                    <a:pt x="0" y="161472"/>
                  </a:lnTo>
                  <a:lnTo>
                    <a:pt x="2078" y="170176"/>
                  </a:lnTo>
                  <a:lnTo>
                    <a:pt x="8142" y="175979"/>
                  </a:lnTo>
                  <a:lnTo>
                    <a:pt x="16865" y="179847"/>
                  </a:lnTo>
                  <a:lnTo>
                    <a:pt x="26189" y="178916"/>
                  </a:lnTo>
                  <a:lnTo>
                    <a:pt x="45908" y="168523"/>
                  </a:lnTo>
                  <a:lnTo>
                    <a:pt x="94502" y="123288"/>
                  </a:lnTo>
                  <a:lnTo>
                    <a:pt x="114535" y="92493"/>
                  </a:lnTo>
                  <a:lnTo>
                    <a:pt x="119379" y="82075"/>
                  </a:lnTo>
                  <a:lnTo>
                    <a:pt x="119098" y="76300"/>
                  </a:lnTo>
                  <a:lnTo>
                    <a:pt x="115402" y="73619"/>
                  </a:lnTo>
                  <a:lnTo>
                    <a:pt x="109428" y="73003"/>
                  </a:lnTo>
                  <a:lnTo>
                    <a:pt x="93432" y="87915"/>
                  </a:lnTo>
                  <a:lnTo>
                    <a:pt x="53880" y="144822"/>
                  </a:lnTo>
                  <a:lnTo>
                    <a:pt x="31528" y="198026"/>
                  </a:lnTo>
                  <a:lnTo>
                    <a:pt x="30344" y="219130"/>
                  </a:lnTo>
                  <a:lnTo>
                    <a:pt x="31666" y="229672"/>
                  </a:lnTo>
                  <a:lnTo>
                    <a:pt x="36056" y="237869"/>
                  </a:lnTo>
                  <a:lnTo>
                    <a:pt x="50294" y="250096"/>
                  </a:lnTo>
                  <a:lnTo>
                    <a:pt x="76423" y="26128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1" name="Freeform 660"/>
            <p:cNvSpPr/>
            <p:nvPr/>
          </p:nvSpPr>
          <p:spPr>
            <a:xfrm>
              <a:off x="4470722" y="11831662"/>
              <a:ext cx="109175" cy="231628"/>
            </a:xfrm>
            <a:custGeom>
              <a:avLst/>
              <a:gdLst/>
              <a:ahLst/>
              <a:cxnLst/>
              <a:rect l="0" t="0" r="0" b="0"/>
              <a:pathLst>
                <a:path w="109175" h="231628">
                  <a:moveTo>
                    <a:pt x="109174" y="0"/>
                  </a:moveTo>
                  <a:lnTo>
                    <a:pt x="50558" y="5590"/>
                  </a:lnTo>
                  <a:lnTo>
                    <a:pt x="15767" y="20244"/>
                  </a:lnTo>
                  <a:lnTo>
                    <a:pt x="8299" y="28704"/>
                  </a:lnTo>
                  <a:lnTo>
                    <a:pt x="0" y="50582"/>
                  </a:lnTo>
                  <a:lnTo>
                    <a:pt x="1297" y="59458"/>
                  </a:lnTo>
                  <a:lnTo>
                    <a:pt x="5670" y="66544"/>
                  </a:lnTo>
                  <a:lnTo>
                    <a:pt x="19889" y="77539"/>
                  </a:lnTo>
                  <a:lnTo>
                    <a:pt x="76900" y="102666"/>
                  </a:lnTo>
                  <a:lnTo>
                    <a:pt x="93270" y="114260"/>
                  </a:lnTo>
                  <a:lnTo>
                    <a:pt x="97402" y="122966"/>
                  </a:lnTo>
                  <a:lnTo>
                    <a:pt x="98873" y="145119"/>
                  </a:lnTo>
                  <a:lnTo>
                    <a:pt x="89388" y="167443"/>
                  </a:lnTo>
                  <a:lnTo>
                    <a:pt x="64317" y="196622"/>
                  </a:lnTo>
                  <a:lnTo>
                    <a:pt x="34662" y="216965"/>
                  </a:lnTo>
                  <a:lnTo>
                    <a:pt x="3890" y="23162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2" name="Freeform 661"/>
            <p:cNvSpPr/>
            <p:nvPr/>
          </p:nvSpPr>
          <p:spPr>
            <a:xfrm>
              <a:off x="4643069" y="11852720"/>
              <a:ext cx="136870" cy="167074"/>
            </a:xfrm>
            <a:custGeom>
              <a:avLst/>
              <a:gdLst/>
              <a:ahLst/>
              <a:cxnLst/>
              <a:rect l="0" t="0" r="0" b="0"/>
              <a:pathLst>
                <a:path w="136870" h="167074">
                  <a:moveTo>
                    <a:pt x="94755" y="0"/>
                  </a:moveTo>
                  <a:lnTo>
                    <a:pt x="45257" y="58562"/>
                  </a:lnTo>
                  <a:lnTo>
                    <a:pt x="5265" y="114398"/>
                  </a:lnTo>
                  <a:lnTo>
                    <a:pt x="0" y="125398"/>
                  </a:lnTo>
                  <a:lnTo>
                    <a:pt x="0" y="136241"/>
                  </a:lnTo>
                  <a:lnTo>
                    <a:pt x="9357" y="157647"/>
                  </a:lnTo>
                  <a:lnTo>
                    <a:pt x="19106" y="163590"/>
                  </a:lnTo>
                  <a:lnTo>
                    <a:pt x="45536" y="167073"/>
                  </a:lnTo>
                  <a:lnTo>
                    <a:pt x="70540" y="161602"/>
                  </a:lnTo>
                  <a:lnTo>
                    <a:pt x="101228" y="145368"/>
                  </a:lnTo>
                  <a:lnTo>
                    <a:pt x="122019" y="131979"/>
                  </a:lnTo>
                  <a:lnTo>
                    <a:pt x="136869" y="12634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3" name="Freeform 662"/>
            <p:cNvSpPr/>
            <p:nvPr/>
          </p:nvSpPr>
          <p:spPr>
            <a:xfrm>
              <a:off x="4817078" y="11736906"/>
              <a:ext cx="120789" cy="294799"/>
            </a:xfrm>
            <a:custGeom>
              <a:avLst/>
              <a:gdLst/>
              <a:ahLst/>
              <a:cxnLst/>
              <a:rect l="0" t="0" r="0" b="0"/>
              <a:pathLst>
                <a:path w="120789" h="294799">
                  <a:moveTo>
                    <a:pt x="57616" y="0"/>
                  </a:moveTo>
                  <a:lnTo>
                    <a:pt x="42962" y="62092"/>
                  </a:lnTo>
                  <a:lnTo>
                    <a:pt x="32867" y="116794"/>
                  </a:lnTo>
                  <a:lnTo>
                    <a:pt x="22467" y="168097"/>
                  </a:lnTo>
                  <a:lnTo>
                    <a:pt x="9643" y="220118"/>
                  </a:lnTo>
                  <a:lnTo>
                    <a:pt x="7049" y="246789"/>
                  </a:lnTo>
                  <a:lnTo>
                    <a:pt x="5188" y="251094"/>
                  </a:lnTo>
                  <a:lnTo>
                    <a:pt x="2777" y="249284"/>
                  </a:lnTo>
                  <a:lnTo>
                    <a:pt x="0" y="243398"/>
                  </a:lnTo>
                  <a:lnTo>
                    <a:pt x="3153" y="221262"/>
                  </a:lnTo>
                  <a:lnTo>
                    <a:pt x="23451" y="160506"/>
                  </a:lnTo>
                  <a:lnTo>
                    <a:pt x="42554" y="135165"/>
                  </a:lnTo>
                  <a:lnTo>
                    <a:pt x="60281" y="120125"/>
                  </a:lnTo>
                  <a:lnTo>
                    <a:pt x="69921" y="117518"/>
                  </a:lnTo>
                  <a:lnTo>
                    <a:pt x="89991" y="120860"/>
                  </a:lnTo>
                  <a:lnTo>
                    <a:pt x="97917" y="127367"/>
                  </a:lnTo>
                  <a:lnTo>
                    <a:pt x="109843" y="147075"/>
                  </a:lnTo>
                  <a:lnTo>
                    <a:pt x="118626" y="205089"/>
                  </a:lnTo>
                  <a:lnTo>
                    <a:pt x="120361" y="259704"/>
                  </a:lnTo>
                  <a:lnTo>
                    <a:pt x="120788" y="29479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4" name="Freeform 663"/>
            <p:cNvSpPr/>
            <p:nvPr/>
          </p:nvSpPr>
          <p:spPr>
            <a:xfrm>
              <a:off x="5032622" y="11810905"/>
              <a:ext cx="92147" cy="159636"/>
            </a:xfrm>
            <a:custGeom>
              <a:avLst/>
              <a:gdLst/>
              <a:ahLst/>
              <a:cxnLst/>
              <a:rect l="0" t="0" r="0" b="0"/>
              <a:pathLst>
                <a:path w="92147" h="159636">
                  <a:moveTo>
                    <a:pt x="31586" y="10229"/>
                  </a:moveTo>
                  <a:lnTo>
                    <a:pt x="14797" y="66444"/>
                  </a:lnTo>
                  <a:lnTo>
                    <a:pt x="11371" y="125015"/>
                  </a:lnTo>
                  <a:lnTo>
                    <a:pt x="11090" y="139396"/>
                  </a:lnTo>
                  <a:lnTo>
                    <a:pt x="15582" y="148983"/>
                  </a:lnTo>
                  <a:lnTo>
                    <a:pt x="23256" y="155374"/>
                  </a:lnTo>
                  <a:lnTo>
                    <a:pt x="33052" y="159635"/>
                  </a:lnTo>
                  <a:lnTo>
                    <a:pt x="40752" y="157796"/>
                  </a:lnTo>
                  <a:lnTo>
                    <a:pt x="47055" y="151890"/>
                  </a:lnTo>
                  <a:lnTo>
                    <a:pt x="76690" y="96995"/>
                  </a:lnTo>
                  <a:lnTo>
                    <a:pt x="88884" y="62454"/>
                  </a:lnTo>
                  <a:lnTo>
                    <a:pt x="92146" y="36559"/>
                  </a:lnTo>
                  <a:lnTo>
                    <a:pt x="87357" y="15692"/>
                  </a:lnTo>
                  <a:lnTo>
                    <a:pt x="82805" y="6851"/>
                  </a:lnTo>
                  <a:lnTo>
                    <a:pt x="75090" y="2128"/>
                  </a:lnTo>
                  <a:lnTo>
                    <a:pt x="54041" y="0"/>
                  </a:lnTo>
                  <a:lnTo>
                    <a:pt x="35326" y="6073"/>
                  </a:lnTo>
                  <a:lnTo>
                    <a:pt x="0" y="3128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5" name="Freeform 664"/>
            <p:cNvSpPr/>
            <p:nvPr/>
          </p:nvSpPr>
          <p:spPr>
            <a:xfrm>
              <a:off x="5211606" y="11783373"/>
              <a:ext cx="118944" cy="158207"/>
            </a:xfrm>
            <a:custGeom>
              <a:avLst/>
              <a:gdLst/>
              <a:ahLst/>
              <a:cxnLst/>
              <a:rect l="0" t="0" r="0" b="0"/>
              <a:pathLst>
                <a:path w="118944" h="158207">
                  <a:moveTo>
                    <a:pt x="0" y="16704"/>
                  </a:moveTo>
                  <a:lnTo>
                    <a:pt x="9065" y="75320"/>
                  </a:lnTo>
                  <a:lnTo>
                    <a:pt x="12579" y="128325"/>
                  </a:lnTo>
                  <a:lnTo>
                    <a:pt x="21579" y="151711"/>
                  </a:lnTo>
                  <a:lnTo>
                    <a:pt x="28424" y="157011"/>
                  </a:lnTo>
                  <a:lnTo>
                    <a:pt x="36497" y="158206"/>
                  </a:lnTo>
                  <a:lnTo>
                    <a:pt x="45389" y="156662"/>
                  </a:lnTo>
                  <a:lnTo>
                    <a:pt x="64627" y="142469"/>
                  </a:lnTo>
                  <a:lnTo>
                    <a:pt x="106430" y="90328"/>
                  </a:lnTo>
                  <a:lnTo>
                    <a:pt x="116713" y="69313"/>
                  </a:lnTo>
                  <a:lnTo>
                    <a:pt x="118943" y="48274"/>
                  </a:lnTo>
                  <a:lnTo>
                    <a:pt x="117900" y="37750"/>
                  </a:lnTo>
                  <a:lnTo>
                    <a:pt x="107383" y="19819"/>
                  </a:lnTo>
                  <a:lnTo>
                    <a:pt x="99664" y="11761"/>
                  </a:lnTo>
                  <a:lnTo>
                    <a:pt x="75491" y="2808"/>
                  </a:lnTo>
                  <a:lnTo>
                    <a:pt x="51100" y="0"/>
                  </a:lnTo>
                  <a:lnTo>
                    <a:pt x="44595" y="889"/>
                  </a:lnTo>
                  <a:lnTo>
                    <a:pt x="31586" y="617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6" name="Freeform 665"/>
            <p:cNvSpPr/>
            <p:nvPr/>
          </p:nvSpPr>
          <p:spPr>
            <a:xfrm>
              <a:off x="5359005" y="11673735"/>
              <a:ext cx="31587" cy="221100"/>
            </a:xfrm>
            <a:custGeom>
              <a:avLst/>
              <a:gdLst/>
              <a:ahLst/>
              <a:cxnLst/>
              <a:rect l="0" t="0" r="0" b="0"/>
              <a:pathLst>
                <a:path w="31587" h="221100">
                  <a:moveTo>
                    <a:pt x="31586" y="0"/>
                  </a:moveTo>
                  <a:lnTo>
                    <a:pt x="28466" y="57264"/>
                  </a:lnTo>
                  <a:lnTo>
                    <a:pt x="16932" y="112567"/>
                  </a:lnTo>
                  <a:lnTo>
                    <a:pt x="10624" y="171757"/>
                  </a:lnTo>
                  <a:lnTo>
                    <a:pt x="0" y="22109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7" name="Freeform 666"/>
            <p:cNvSpPr/>
            <p:nvPr/>
          </p:nvSpPr>
          <p:spPr>
            <a:xfrm>
              <a:off x="5474873" y="11652678"/>
              <a:ext cx="84175" cy="157928"/>
            </a:xfrm>
            <a:custGeom>
              <a:avLst/>
              <a:gdLst/>
              <a:ahLst/>
              <a:cxnLst/>
              <a:rect l="0" t="0" r="0" b="0"/>
              <a:pathLst>
                <a:path w="84175" h="157928">
                  <a:moveTo>
                    <a:pt x="84174" y="0"/>
                  </a:moveTo>
                  <a:lnTo>
                    <a:pt x="60127" y="9574"/>
                  </a:lnTo>
                  <a:lnTo>
                    <a:pt x="11473" y="47326"/>
                  </a:lnTo>
                  <a:lnTo>
                    <a:pt x="0" y="65487"/>
                  </a:lnTo>
                  <a:lnTo>
                    <a:pt x="1152" y="74074"/>
                  </a:lnTo>
                  <a:lnTo>
                    <a:pt x="6599" y="82138"/>
                  </a:lnTo>
                  <a:lnTo>
                    <a:pt x="25130" y="96168"/>
                  </a:lnTo>
                  <a:lnTo>
                    <a:pt x="77511" y="124173"/>
                  </a:lnTo>
                  <a:lnTo>
                    <a:pt x="80901" y="130745"/>
                  </a:lnTo>
                  <a:lnTo>
                    <a:pt x="80823" y="137467"/>
                  </a:lnTo>
                  <a:lnTo>
                    <a:pt x="73645" y="15792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8" name="Freeform 667"/>
            <p:cNvSpPr/>
            <p:nvPr/>
          </p:nvSpPr>
          <p:spPr>
            <a:xfrm>
              <a:off x="1874073" y="12294916"/>
              <a:ext cx="42115" cy="315856"/>
            </a:xfrm>
            <a:custGeom>
              <a:avLst/>
              <a:gdLst/>
              <a:ahLst/>
              <a:cxnLst/>
              <a:rect l="0" t="0" r="0" b="0"/>
              <a:pathLst>
                <a:path w="42115" h="315856">
                  <a:moveTo>
                    <a:pt x="42114" y="0"/>
                  </a:moveTo>
                  <a:lnTo>
                    <a:pt x="33780" y="60383"/>
                  </a:lnTo>
                  <a:lnTo>
                    <a:pt x="29116" y="111868"/>
                  </a:lnTo>
                  <a:lnTo>
                    <a:pt x="23445" y="166117"/>
                  </a:lnTo>
                  <a:lnTo>
                    <a:pt x="18645" y="221575"/>
                  </a:lnTo>
                  <a:lnTo>
                    <a:pt x="4361" y="281776"/>
                  </a:lnTo>
                  <a:lnTo>
                    <a:pt x="0" y="31585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9" name="Freeform 668"/>
            <p:cNvSpPr/>
            <p:nvPr/>
          </p:nvSpPr>
          <p:spPr>
            <a:xfrm>
              <a:off x="1979358" y="12452844"/>
              <a:ext cx="21058" cy="168456"/>
            </a:xfrm>
            <a:custGeom>
              <a:avLst/>
              <a:gdLst/>
              <a:ahLst/>
              <a:cxnLst/>
              <a:rect l="0" t="0" r="0" b="0"/>
              <a:pathLst>
                <a:path w="21058" h="168456">
                  <a:moveTo>
                    <a:pt x="21057" y="0"/>
                  </a:moveTo>
                  <a:lnTo>
                    <a:pt x="9604" y="57264"/>
                  </a:lnTo>
                  <a:lnTo>
                    <a:pt x="1897" y="118156"/>
                  </a:lnTo>
                  <a:lnTo>
                    <a:pt x="0" y="16845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0" name="Freeform 669"/>
            <p:cNvSpPr/>
            <p:nvPr/>
          </p:nvSpPr>
          <p:spPr>
            <a:xfrm>
              <a:off x="2168871" y="12294916"/>
              <a:ext cx="105286" cy="336913"/>
            </a:xfrm>
            <a:custGeom>
              <a:avLst/>
              <a:gdLst/>
              <a:ahLst/>
              <a:cxnLst/>
              <a:rect l="0" t="0" r="0" b="0"/>
              <a:pathLst>
                <a:path w="105286" h="336913">
                  <a:moveTo>
                    <a:pt x="105285" y="0"/>
                  </a:moveTo>
                  <a:lnTo>
                    <a:pt x="77338" y="11179"/>
                  </a:lnTo>
                  <a:lnTo>
                    <a:pt x="57379" y="29146"/>
                  </a:lnTo>
                  <a:lnTo>
                    <a:pt x="25502" y="84396"/>
                  </a:lnTo>
                  <a:lnTo>
                    <a:pt x="9375" y="134451"/>
                  </a:lnTo>
                  <a:lnTo>
                    <a:pt x="2778" y="186326"/>
                  </a:lnTo>
                  <a:lnTo>
                    <a:pt x="1718" y="247852"/>
                  </a:lnTo>
                  <a:lnTo>
                    <a:pt x="5322" y="301946"/>
                  </a:lnTo>
                  <a:lnTo>
                    <a:pt x="0" y="33691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1" name="Freeform 670"/>
            <p:cNvSpPr/>
            <p:nvPr/>
          </p:nvSpPr>
          <p:spPr>
            <a:xfrm>
              <a:off x="2116228" y="12505486"/>
              <a:ext cx="84229" cy="31587"/>
            </a:xfrm>
            <a:custGeom>
              <a:avLst/>
              <a:gdLst/>
              <a:ahLst/>
              <a:cxnLst/>
              <a:rect l="0" t="0" r="0" b="0"/>
              <a:pathLst>
                <a:path w="84229" h="31587">
                  <a:moveTo>
                    <a:pt x="0" y="31586"/>
                  </a:moveTo>
                  <a:lnTo>
                    <a:pt x="27556" y="15944"/>
                  </a:lnTo>
                  <a:lnTo>
                    <a:pt x="84228"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2" name="Freeform 671"/>
            <p:cNvSpPr/>
            <p:nvPr/>
          </p:nvSpPr>
          <p:spPr>
            <a:xfrm>
              <a:off x="2347855" y="12315974"/>
              <a:ext cx="52643" cy="221099"/>
            </a:xfrm>
            <a:custGeom>
              <a:avLst/>
              <a:gdLst/>
              <a:ahLst/>
              <a:cxnLst/>
              <a:rect l="0" t="0" r="0" b="0"/>
              <a:pathLst>
                <a:path w="52643" h="221099">
                  <a:moveTo>
                    <a:pt x="52642" y="0"/>
                  </a:moveTo>
                  <a:lnTo>
                    <a:pt x="32856" y="48930"/>
                  </a:lnTo>
                  <a:lnTo>
                    <a:pt x="21434" y="96775"/>
                  </a:lnTo>
                  <a:lnTo>
                    <a:pt x="7094" y="159755"/>
                  </a:lnTo>
                  <a:lnTo>
                    <a:pt x="0" y="22109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3" name="Freeform 672"/>
            <p:cNvSpPr/>
            <p:nvPr/>
          </p:nvSpPr>
          <p:spPr>
            <a:xfrm>
              <a:off x="2326798" y="12384132"/>
              <a:ext cx="231628" cy="196480"/>
            </a:xfrm>
            <a:custGeom>
              <a:avLst/>
              <a:gdLst/>
              <a:ahLst/>
              <a:cxnLst/>
              <a:rect l="0" t="0" r="0" b="0"/>
              <a:pathLst>
                <a:path w="231628" h="196480">
                  <a:moveTo>
                    <a:pt x="0" y="47655"/>
                  </a:moveTo>
                  <a:lnTo>
                    <a:pt x="55045" y="64443"/>
                  </a:lnTo>
                  <a:lnTo>
                    <a:pt x="106453" y="67868"/>
                  </a:lnTo>
                  <a:lnTo>
                    <a:pt x="161668" y="62956"/>
                  </a:lnTo>
                  <a:lnTo>
                    <a:pt x="198030" y="54009"/>
                  </a:lnTo>
                  <a:lnTo>
                    <a:pt x="217085" y="41120"/>
                  </a:lnTo>
                  <a:lnTo>
                    <a:pt x="225442" y="32770"/>
                  </a:lnTo>
                  <a:lnTo>
                    <a:pt x="229843" y="23694"/>
                  </a:lnTo>
                  <a:lnTo>
                    <a:pt x="231614" y="4250"/>
                  </a:lnTo>
                  <a:lnTo>
                    <a:pt x="225769" y="0"/>
                  </a:lnTo>
                  <a:lnTo>
                    <a:pt x="203677" y="1519"/>
                  </a:lnTo>
                  <a:lnTo>
                    <a:pt x="163944" y="21117"/>
                  </a:lnTo>
                  <a:lnTo>
                    <a:pt x="133714" y="49150"/>
                  </a:lnTo>
                  <a:lnTo>
                    <a:pt x="110944" y="90065"/>
                  </a:lnTo>
                  <a:lnTo>
                    <a:pt x="102731" y="110957"/>
                  </a:lnTo>
                  <a:lnTo>
                    <a:pt x="101420" y="135060"/>
                  </a:lnTo>
                  <a:lnTo>
                    <a:pt x="105907" y="159031"/>
                  </a:lnTo>
                  <a:lnTo>
                    <a:pt x="115700" y="177484"/>
                  </a:lnTo>
                  <a:lnTo>
                    <a:pt x="130971" y="190365"/>
                  </a:lnTo>
                  <a:lnTo>
                    <a:pt x="139956" y="195437"/>
                  </a:lnTo>
                  <a:lnTo>
                    <a:pt x="150626" y="196479"/>
                  </a:lnTo>
                  <a:lnTo>
                    <a:pt x="174960" y="191399"/>
                  </a:lnTo>
                  <a:lnTo>
                    <a:pt x="231627" y="16346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4" name="Freeform 673"/>
            <p:cNvSpPr/>
            <p:nvPr/>
          </p:nvSpPr>
          <p:spPr>
            <a:xfrm>
              <a:off x="2648859" y="12189631"/>
              <a:ext cx="151072" cy="356520"/>
            </a:xfrm>
            <a:custGeom>
              <a:avLst/>
              <a:gdLst/>
              <a:ahLst/>
              <a:cxnLst/>
              <a:rect l="0" t="0" r="0" b="0"/>
              <a:pathLst>
                <a:path w="151072" h="356520">
                  <a:moveTo>
                    <a:pt x="141193" y="0"/>
                  </a:moveTo>
                  <a:lnTo>
                    <a:pt x="149526" y="52050"/>
                  </a:lnTo>
                  <a:lnTo>
                    <a:pt x="151071" y="111348"/>
                  </a:lnTo>
                  <a:lnTo>
                    <a:pt x="150263" y="155943"/>
                  </a:lnTo>
                  <a:lnTo>
                    <a:pt x="144400" y="218171"/>
                  </a:lnTo>
                  <a:lnTo>
                    <a:pt x="138707" y="279185"/>
                  </a:lnTo>
                  <a:lnTo>
                    <a:pt x="136026" y="291409"/>
                  </a:lnTo>
                  <a:lnTo>
                    <a:pt x="133069" y="296048"/>
                  </a:lnTo>
                  <a:lnTo>
                    <a:pt x="129928" y="295631"/>
                  </a:lnTo>
                  <a:lnTo>
                    <a:pt x="113679" y="281397"/>
                  </a:lnTo>
                  <a:lnTo>
                    <a:pt x="56398" y="245024"/>
                  </a:lnTo>
                  <a:lnTo>
                    <a:pt x="46058" y="240558"/>
                  </a:lnTo>
                  <a:lnTo>
                    <a:pt x="35656" y="239921"/>
                  </a:lnTo>
                  <a:lnTo>
                    <a:pt x="14739" y="245452"/>
                  </a:lnTo>
                  <a:lnTo>
                    <a:pt x="7757" y="253712"/>
                  </a:lnTo>
                  <a:lnTo>
                    <a:pt x="0" y="278489"/>
                  </a:lnTo>
                  <a:lnTo>
                    <a:pt x="1222" y="314143"/>
                  </a:lnTo>
                  <a:lnTo>
                    <a:pt x="12303" y="336150"/>
                  </a:lnTo>
                  <a:lnTo>
                    <a:pt x="20171" y="346932"/>
                  </a:lnTo>
                  <a:lnTo>
                    <a:pt x="28926" y="352951"/>
                  </a:lnTo>
                  <a:lnTo>
                    <a:pt x="48013" y="356519"/>
                  </a:lnTo>
                  <a:lnTo>
                    <a:pt x="78489" y="351950"/>
                  </a:lnTo>
                  <a:lnTo>
                    <a:pt x="130664" y="31585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5" name="Freeform 674"/>
            <p:cNvSpPr/>
            <p:nvPr/>
          </p:nvSpPr>
          <p:spPr>
            <a:xfrm>
              <a:off x="3071627" y="12189631"/>
              <a:ext cx="128407" cy="326384"/>
            </a:xfrm>
            <a:custGeom>
              <a:avLst/>
              <a:gdLst/>
              <a:ahLst/>
              <a:cxnLst/>
              <a:rect l="0" t="0" r="0" b="0"/>
              <a:pathLst>
                <a:path w="128407" h="326384">
                  <a:moveTo>
                    <a:pt x="13223" y="0"/>
                  </a:moveTo>
                  <a:lnTo>
                    <a:pt x="16342" y="57265"/>
                  </a:lnTo>
                  <a:lnTo>
                    <a:pt x="21556" y="109775"/>
                  </a:lnTo>
                  <a:lnTo>
                    <a:pt x="19981" y="163547"/>
                  </a:lnTo>
                  <a:lnTo>
                    <a:pt x="14558" y="223638"/>
                  </a:lnTo>
                  <a:lnTo>
                    <a:pt x="13618" y="266434"/>
                  </a:lnTo>
                  <a:lnTo>
                    <a:pt x="11147" y="272380"/>
                  </a:lnTo>
                  <a:lnTo>
                    <a:pt x="7159" y="272834"/>
                  </a:lnTo>
                  <a:lnTo>
                    <a:pt x="2162" y="269626"/>
                  </a:lnTo>
                  <a:lnTo>
                    <a:pt x="0" y="262809"/>
                  </a:lnTo>
                  <a:lnTo>
                    <a:pt x="2546" y="232028"/>
                  </a:lnTo>
                  <a:lnTo>
                    <a:pt x="11879" y="200160"/>
                  </a:lnTo>
                  <a:lnTo>
                    <a:pt x="30112" y="169661"/>
                  </a:lnTo>
                  <a:lnTo>
                    <a:pt x="47636" y="153004"/>
                  </a:lnTo>
                  <a:lnTo>
                    <a:pt x="73361" y="147161"/>
                  </a:lnTo>
                  <a:lnTo>
                    <a:pt x="88410" y="147240"/>
                  </a:lnTo>
                  <a:lnTo>
                    <a:pt x="100782" y="151972"/>
                  </a:lnTo>
                  <a:lnTo>
                    <a:pt x="120768" y="169709"/>
                  </a:lnTo>
                  <a:lnTo>
                    <a:pt x="125864" y="180990"/>
                  </a:lnTo>
                  <a:lnTo>
                    <a:pt x="128406" y="206002"/>
                  </a:lnTo>
                  <a:lnTo>
                    <a:pt x="123260" y="240803"/>
                  </a:lnTo>
                  <a:lnTo>
                    <a:pt x="108738" y="267751"/>
                  </a:lnTo>
                  <a:lnTo>
                    <a:pt x="60068" y="312128"/>
                  </a:lnTo>
                  <a:lnTo>
                    <a:pt x="42232" y="320047"/>
                  </a:lnTo>
                  <a:lnTo>
                    <a:pt x="13223" y="32638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6" name="Freeform 675"/>
            <p:cNvSpPr/>
            <p:nvPr/>
          </p:nvSpPr>
          <p:spPr>
            <a:xfrm>
              <a:off x="3256147" y="12335061"/>
              <a:ext cx="112973" cy="137140"/>
            </a:xfrm>
            <a:custGeom>
              <a:avLst/>
              <a:gdLst/>
              <a:ahLst/>
              <a:cxnLst/>
              <a:rect l="0" t="0" r="0" b="0"/>
              <a:pathLst>
                <a:path w="112973" h="137140">
                  <a:moveTo>
                    <a:pt x="102444" y="33555"/>
                  </a:moveTo>
                  <a:lnTo>
                    <a:pt x="96855" y="16787"/>
                  </a:lnTo>
                  <a:lnTo>
                    <a:pt x="84752" y="5435"/>
                  </a:lnTo>
                  <a:lnTo>
                    <a:pt x="76611" y="771"/>
                  </a:lnTo>
                  <a:lnTo>
                    <a:pt x="67675" y="0"/>
                  </a:lnTo>
                  <a:lnTo>
                    <a:pt x="48386" y="5383"/>
                  </a:lnTo>
                  <a:lnTo>
                    <a:pt x="31235" y="18694"/>
                  </a:lnTo>
                  <a:lnTo>
                    <a:pt x="16983" y="36309"/>
                  </a:lnTo>
                  <a:lnTo>
                    <a:pt x="6750" y="55835"/>
                  </a:lnTo>
                  <a:lnTo>
                    <a:pt x="0" y="92149"/>
                  </a:lnTo>
                  <a:lnTo>
                    <a:pt x="3590" y="126955"/>
                  </a:lnTo>
                  <a:lnTo>
                    <a:pt x="8465" y="133256"/>
                  </a:lnTo>
                  <a:lnTo>
                    <a:pt x="15225" y="136288"/>
                  </a:lnTo>
                  <a:lnTo>
                    <a:pt x="23241" y="137139"/>
                  </a:lnTo>
                  <a:lnTo>
                    <a:pt x="32095" y="133027"/>
                  </a:lnTo>
                  <a:lnTo>
                    <a:pt x="68400" y="95924"/>
                  </a:lnTo>
                  <a:lnTo>
                    <a:pt x="82634" y="74143"/>
                  </a:lnTo>
                  <a:lnTo>
                    <a:pt x="105193" y="13915"/>
                  </a:lnTo>
                  <a:lnTo>
                    <a:pt x="106616" y="9934"/>
                  </a:lnTo>
                  <a:lnTo>
                    <a:pt x="96898" y="55036"/>
                  </a:lnTo>
                  <a:lnTo>
                    <a:pt x="104121" y="101791"/>
                  </a:lnTo>
                  <a:lnTo>
                    <a:pt x="112972" y="12831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7" name="Freeform 676"/>
            <p:cNvSpPr/>
            <p:nvPr/>
          </p:nvSpPr>
          <p:spPr>
            <a:xfrm>
              <a:off x="3438018" y="12339996"/>
              <a:ext cx="107596" cy="176019"/>
            </a:xfrm>
            <a:custGeom>
              <a:avLst/>
              <a:gdLst/>
              <a:ahLst/>
              <a:cxnLst/>
              <a:rect l="0" t="0" r="0" b="0"/>
              <a:pathLst>
                <a:path w="107596" h="176019">
                  <a:moveTo>
                    <a:pt x="25858" y="7563"/>
                  </a:moveTo>
                  <a:lnTo>
                    <a:pt x="11204" y="66179"/>
                  </a:lnTo>
                  <a:lnTo>
                    <a:pt x="0" y="112165"/>
                  </a:lnTo>
                  <a:lnTo>
                    <a:pt x="430" y="112393"/>
                  </a:lnTo>
                  <a:lnTo>
                    <a:pt x="24788" y="53357"/>
                  </a:lnTo>
                  <a:lnTo>
                    <a:pt x="64676" y="1483"/>
                  </a:lnTo>
                  <a:lnTo>
                    <a:pt x="72794" y="0"/>
                  </a:lnTo>
                  <a:lnTo>
                    <a:pt x="81715" y="2522"/>
                  </a:lnTo>
                  <a:lnTo>
                    <a:pt x="91172" y="7712"/>
                  </a:lnTo>
                  <a:lnTo>
                    <a:pt x="97476" y="18191"/>
                  </a:lnTo>
                  <a:lnTo>
                    <a:pt x="107595" y="79203"/>
                  </a:lnTo>
                  <a:lnTo>
                    <a:pt x="104005" y="137008"/>
                  </a:lnTo>
                  <a:lnTo>
                    <a:pt x="99557" y="17601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8" name="Freeform 677"/>
            <p:cNvSpPr/>
            <p:nvPr/>
          </p:nvSpPr>
          <p:spPr>
            <a:xfrm>
              <a:off x="3732337" y="12285980"/>
              <a:ext cx="352721" cy="182954"/>
            </a:xfrm>
            <a:custGeom>
              <a:avLst/>
              <a:gdLst/>
              <a:ahLst/>
              <a:cxnLst/>
              <a:rect l="0" t="0" r="0" b="0"/>
              <a:pathLst>
                <a:path w="352721" h="182954">
                  <a:moveTo>
                    <a:pt x="26337" y="51050"/>
                  </a:moveTo>
                  <a:lnTo>
                    <a:pt x="20747" y="109667"/>
                  </a:lnTo>
                  <a:lnTo>
                    <a:pt x="17272" y="150047"/>
                  </a:lnTo>
                  <a:lnTo>
                    <a:pt x="22698" y="171478"/>
                  </a:lnTo>
                  <a:lnTo>
                    <a:pt x="27420" y="180468"/>
                  </a:lnTo>
                  <a:lnTo>
                    <a:pt x="34078" y="182953"/>
                  </a:lnTo>
                  <a:lnTo>
                    <a:pt x="42026" y="181099"/>
                  </a:lnTo>
                  <a:lnTo>
                    <a:pt x="50834" y="176353"/>
                  </a:lnTo>
                  <a:lnTo>
                    <a:pt x="63741" y="161723"/>
                  </a:lnTo>
                  <a:lnTo>
                    <a:pt x="68820" y="152908"/>
                  </a:lnTo>
                  <a:lnTo>
                    <a:pt x="75969" y="112555"/>
                  </a:lnTo>
                  <a:lnTo>
                    <a:pt x="71402" y="89695"/>
                  </a:lnTo>
                  <a:lnTo>
                    <a:pt x="66909" y="80323"/>
                  </a:lnTo>
                  <a:lnTo>
                    <a:pt x="49438" y="66790"/>
                  </a:lnTo>
                  <a:lnTo>
                    <a:pt x="38228" y="61544"/>
                  </a:lnTo>
                  <a:lnTo>
                    <a:pt x="16414" y="58833"/>
                  </a:lnTo>
                  <a:lnTo>
                    <a:pt x="5684" y="59749"/>
                  </a:lnTo>
                  <a:lnTo>
                    <a:pt x="870" y="56849"/>
                  </a:lnTo>
                  <a:lnTo>
                    <a:pt x="0" y="51407"/>
                  </a:lnTo>
                  <a:lnTo>
                    <a:pt x="1760" y="44270"/>
                  </a:lnTo>
                  <a:lnTo>
                    <a:pt x="7613" y="38341"/>
                  </a:lnTo>
                  <a:lnTo>
                    <a:pt x="38206" y="24407"/>
                  </a:lnTo>
                  <a:lnTo>
                    <a:pt x="90466" y="9220"/>
                  </a:lnTo>
                  <a:lnTo>
                    <a:pt x="145849" y="544"/>
                  </a:lnTo>
                  <a:lnTo>
                    <a:pt x="201849" y="0"/>
                  </a:lnTo>
                  <a:lnTo>
                    <a:pt x="229904" y="4185"/>
                  </a:lnTo>
                  <a:lnTo>
                    <a:pt x="238087" y="9278"/>
                  </a:lnTo>
                  <a:lnTo>
                    <a:pt x="242373" y="16183"/>
                  </a:lnTo>
                  <a:lnTo>
                    <a:pt x="244016" y="34384"/>
                  </a:lnTo>
                  <a:lnTo>
                    <a:pt x="232485" y="92124"/>
                  </a:lnTo>
                  <a:lnTo>
                    <a:pt x="215729" y="154003"/>
                  </a:lnTo>
                  <a:lnTo>
                    <a:pt x="212260" y="165310"/>
                  </a:lnTo>
                  <a:lnTo>
                    <a:pt x="209947" y="166997"/>
                  </a:lnTo>
                  <a:lnTo>
                    <a:pt x="207377" y="153275"/>
                  </a:lnTo>
                  <a:lnTo>
                    <a:pt x="229774" y="97975"/>
                  </a:lnTo>
                  <a:lnTo>
                    <a:pt x="264968" y="37834"/>
                  </a:lnTo>
                  <a:lnTo>
                    <a:pt x="286035" y="13729"/>
                  </a:lnTo>
                  <a:lnTo>
                    <a:pt x="306315" y="5217"/>
                  </a:lnTo>
                  <a:lnTo>
                    <a:pt x="318274" y="2947"/>
                  </a:lnTo>
                  <a:lnTo>
                    <a:pt x="327416" y="6113"/>
                  </a:lnTo>
                  <a:lnTo>
                    <a:pt x="334681" y="12903"/>
                  </a:lnTo>
                  <a:lnTo>
                    <a:pt x="344703" y="32926"/>
                  </a:lnTo>
                  <a:lnTo>
                    <a:pt x="351136" y="87028"/>
                  </a:lnTo>
                  <a:lnTo>
                    <a:pt x="352251" y="130341"/>
                  </a:lnTo>
                  <a:lnTo>
                    <a:pt x="352720" y="16686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9" name="Freeform 678"/>
            <p:cNvSpPr/>
            <p:nvPr/>
          </p:nvSpPr>
          <p:spPr>
            <a:xfrm>
              <a:off x="4316684" y="12136689"/>
              <a:ext cx="157005" cy="223281"/>
            </a:xfrm>
            <a:custGeom>
              <a:avLst/>
              <a:gdLst/>
              <a:ahLst/>
              <a:cxnLst/>
              <a:rect l="0" t="0" r="0" b="0"/>
              <a:pathLst>
                <a:path w="157005" h="223281">
                  <a:moveTo>
                    <a:pt x="0" y="210870"/>
                  </a:moveTo>
                  <a:lnTo>
                    <a:pt x="16768" y="199692"/>
                  </a:lnTo>
                  <a:lnTo>
                    <a:pt x="28119" y="181725"/>
                  </a:lnTo>
                  <a:lnTo>
                    <a:pt x="50528" y="126474"/>
                  </a:lnTo>
                  <a:lnTo>
                    <a:pt x="70249" y="74876"/>
                  </a:lnTo>
                  <a:lnTo>
                    <a:pt x="95461" y="27075"/>
                  </a:lnTo>
                  <a:lnTo>
                    <a:pt x="110278" y="11030"/>
                  </a:lnTo>
                  <a:lnTo>
                    <a:pt x="128561" y="0"/>
                  </a:lnTo>
                  <a:lnTo>
                    <a:pt x="136010" y="100"/>
                  </a:lnTo>
                  <a:lnTo>
                    <a:pt x="142146" y="3676"/>
                  </a:lnTo>
                  <a:lnTo>
                    <a:pt x="147407" y="9570"/>
                  </a:lnTo>
                  <a:lnTo>
                    <a:pt x="153252" y="31716"/>
                  </a:lnTo>
                  <a:lnTo>
                    <a:pt x="157004" y="88004"/>
                  </a:lnTo>
                  <a:lnTo>
                    <a:pt x="150510" y="138117"/>
                  </a:lnTo>
                  <a:lnTo>
                    <a:pt x="148013" y="198795"/>
                  </a:lnTo>
                  <a:lnTo>
                    <a:pt x="147809" y="213349"/>
                  </a:lnTo>
                  <a:lnTo>
                    <a:pt x="145332" y="220711"/>
                  </a:lnTo>
                  <a:lnTo>
                    <a:pt x="141342" y="223280"/>
                  </a:lnTo>
                  <a:lnTo>
                    <a:pt x="126342" y="22139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0" name="Freeform 679"/>
            <p:cNvSpPr/>
            <p:nvPr/>
          </p:nvSpPr>
          <p:spPr>
            <a:xfrm>
              <a:off x="4369327" y="12242274"/>
              <a:ext cx="10529" cy="21058"/>
            </a:xfrm>
            <a:custGeom>
              <a:avLst/>
              <a:gdLst/>
              <a:ahLst/>
              <a:cxnLst/>
              <a:rect l="0" t="0" r="0" b="0"/>
              <a:pathLst>
                <a:path w="10529" h="21058">
                  <a:moveTo>
                    <a:pt x="0" y="0"/>
                  </a:moveTo>
                  <a:lnTo>
                    <a:pt x="10528" y="2105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1" name="Freeform 680"/>
            <p:cNvSpPr/>
            <p:nvPr/>
          </p:nvSpPr>
          <p:spPr>
            <a:xfrm>
              <a:off x="4539340" y="12200160"/>
              <a:ext cx="103728" cy="189514"/>
            </a:xfrm>
            <a:custGeom>
              <a:avLst/>
              <a:gdLst/>
              <a:ahLst/>
              <a:cxnLst/>
              <a:rect l="0" t="0" r="0" b="0"/>
              <a:pathLst>
                <a:path w="103728" h="189514">
                  <a:moveTo>
                    <a:pt x="103727" y="0"/>
                  </a:moveTo>
                  <a:lnTo>
                    <a:pt x="61036" y="14572"/>
                  </a:lnTo>
                  <a:lnTo>
                    <a:pt x="17300" y="46155"/>
                  </a:lnTo>
                  <a:lnTo>
                    <a:pt x="2534" y="59898"/>
                  </a:lnTo>
                  <a:lnTo>
                    <a:pt x="0" y="66839"/>
                  </a:lnTo>
                  <a:lnTo>
                    <a:pt x="651" y="73804"/>
                  </a:lnTo>
                  <a:lnTo>
                    <a:pt x="3424" y="80788"/>
                  </a:lnTo>
                  <a:lnTo>
                    <a:pt x="18984" y="91668"/>
                  </a:lnTo>
                  <a:lnTo>
                    <a:pt x="79506" y="118662"/>
                  </a:lnTo>
                  <a:lnTo>
                    <a:pt x="87580" y="124732"/>
                  </a:lnTo>
                  <a:lnTo>
                    <a:pt x="91792" y="132287"/>
                  </a:lnTo>
                  <a:lnTo>
                    <a:pt x="93354" y="150040"/>
                  </a:lnTo>
                  <a:lnTo>
                    <a:pt x="89793" y="158518"/>
                  </a:lnTo>
                  <a:lnTo>
                    <a:pt x="76477" y="174178"/>
                  </a:lnTo>
                  <a:lnTo>
                    <a:pt x="58861" y="182697"/>
                  </a:lnTo>
                  <a:lnTo>
                    <a:pt x="30028" y="18951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2" name="Freeform 681"/>
            <p:cNvSpPr/>
            <p:nvPr/>
          </p:nvSpPr>
          <p:spPr>
            <a:xfrm>
              <a:off x="4706239" y="12242274"/>
              <a:ext cx="21058" cy="115815"/>
            </a:xfrm>
            <a:custGeom>
              <a:avLst/>
              <a:gdLst/>
              <a:ahLst/>
              <a:cxnLst/>
              <a:rect l="0" t="0" r="0" b="0"/>
              <a:pathLst>
                <a:path w="21058" h="115815">
                  <a:moveTo>
                    <a:pt x="21057" y="0"/>
                  </a:moveTo>
                  <a:lnTo>
                    <a:pt x="9604" y="54144"/>
                  </a:lnTo>
                  <a:lnTo>
                    <a:pt x="0" y="11581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3" name="Freeform 682"/>
            <p:cNvSpPr/>
            <p:nvPr/>
          </p:nvSpPr>
          <p:spPr>
            <a:xfrm>
              <a:off x="4790467" y="12094875"/>
              <a:ext cx="12701" cy="12701"/>
            </a:xfrm>
            <a:custGeom>
              <a:avLst/>
              <a:gdLst/>
              <a:ahLst/>
              <a:cxnLst/>
              <a:rect l="0" t="0" r="0" b="0"/>
              <a:pathLst>
                <a:path w="12701" h="12701">
                  <a:moveTo>
                    <a:pt x="0" y="0"/>
                  </a:moveTo>
                  <a:lnTo>
                    <a:pt x="12700" y="127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4" name="Freeform 683"/>
            <p:cNvSpPr/>
            <p:nvPr/>
          </p:nvSpPr>
          <p:spPr>
            <a:xfrm>
              <a:off x="4857837" y="12173514"/>
              <a:ext cx="174786" cy="162090"/>
            </a:xfrm>
            <a:custGeom>
              <a:avLst/>
              <a:gdLst/>
              <a:ahLst/>
              <a:cxnLst/>
              <a:rect l="0" t="0" r="0" b="0"/>
              <a:pathLst>
                <a:path w="174786" h="162090">
                  <a:moveTo>
                    <a:pt x="122142" y="5589"/>
                  </a:moveTo>
                  <a:lnTo>
                    <a:pt x="105375" y="0"/>
                  </a:lnTo>
                  <a:lnTo>
                    <a:pt x="87784" y="3495"/>
                  </a:lnTo>
                  <a:lnTo>
                    <a:pt x="61269" y="18617"/>
                  </a:lnTo>
                  <a:lnTo>
                    <a:pt x="38595" y="41035"/>
                  </a:lnTo>
                  <a:lnTo>
                    <a:pt x="9973" y="80050"/>
                  </a:lnTo>
                  <a:lnTo>
                    <a:pt x="2100" y="103805"/>
                  </a:lnTo>
                  <a:lnTo>
                    <a:pt x="0" y="116689"/>
                  </a:lnTo>
                  <a:lnTo>
                    <a:pt x="2110" y="126449"/>
                  </a:lnTo>
                  <a:lnTo>
                    <a:pt x="7026" y="134125"/>
                  </a:lnTo>
                  <a:lnTo>
                    <a:pt x="13813" y="140413"/>
                  </a:lnTo>
                  <a:lnTo>
                    <a:pt x="21847" y="143435"/>
                  </a:lnTo>
                  <a:lnTo>
                    <a:pt x="40132" y="143674"/>
                  </a:lnTo>
                  <a:lnTo>
                    <a:pt x="70157" y="131641"/>
                  </a:lnTo>
                  <a:lnTo>
                    <a:pt x="95691" y="113258"/>
                  </a:lnTo>
                  <a:lnTo>
                    <a:pt x="112485" y="87403"/>
                  </a:lnTo>
                  <a:lnTo>
                    <a:pt x="113365" y="84698"/>
                  </a:lnTo>
                  <a:lnTo>
                    <a:pt x="108103" y="91051"/>
                  </a:lnTo>
                  <a:lnTo>
                    <a:pt x="103165" y="119948"/>
                  </a:lnTo>
                  <a:lnTo>
                    <a:pt x="107291" y="152557"/>
                  </a:lnTo>
                  <a:lnTo>
                    <a:pt x="113411" y="158550"/>
                  </a:lnTo>
                  <a:lnTo>
                    <a:pt x="122171" y="161375"/>
                  </a:lnTo>
                  <a:lnTo>
                    <a:pt x="132690" y="162089"/>
                  </a:lnTo>
                  <a:lnTo>
                    <a:pt x="150617" y="156643"/>
                  </a:lnTo>
                  <a:lnTo>
                    <a:pt x="174785" y="14246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5" name="Freeform 684"/>
            <p:cNvSpPr/>
            <p:nvPr/>
          </p:nvSpPr>
          <p:spPr>
            <a:xfrm>
              <a:off x="5110870" y="12179103"/>
              <a:ext cx="77152" cy="168457"/>
            </a:xfrm>
            <a:custGeom>
              <a:avLst/>
              <a:gdLst/>
              <a:ahLst/>
              <a:cxnLst/>
              <a:rect l="0" t="0" r="0" b="0"/>
              <a:pathLst>
                <a:path w="77152" h="168457">
                  <a:moveTo>
                    <a:pt x="16509" y="0"/>
                  </a:moveTo>
                  <a:lnTo>
                    <a:pt x="8175" y="37478"/>
                  </a:lnTo>
                  <a:lnTo>
                    <a:pt x="6414" y="88901"/>
                  </a:lnTo>
                  <a:lnTo>
                    <a:pt x="0" y="126355"/>
                  </a:lnTo>
                  <a:lnTo>
                    <a:pt x="10551" y="72127"/>
                  </a:lnTo>
                  <a:lnTo>
                    <a:pt x="25921" y="28650"/>
                  </a:lnTo>
                  <a:lnTo>
                    <a:pt x="34482" y="20270"/>
                  </a:lnTo>
                  <a:lnTo>
                    <a:pt x="44869" y="15853"/>
                  </a:lnTo>
                  <a:lnTo>
                    <a:pt x="56472" y="14078"/>
                  </a:lnTo>
                  <a:lnTo>
                    <a:pt x="64208" y="17574"/>
                  </a:lnTo>
                  <a:lnTo>
                    <a:pt x="69365" y="24584"/>
                  </a:lnTo>
                  <a:lnTo>
                    <a:pt x="75095" y="46021"/>
                  </a:lnTo>
                  <a:lnTo>
                    <a:pt x="77151" y="88635"/>
                  </a:lnTo>
                  <a:lnTo>
                    <a:pt x="71078" y="135661"/>
                  </a:lnTo>
                  <a:lnTo>
                    <a:pt x="69151" y="1684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6" name="Freeform 685"/>
            <p:cNvSpPr/>
            <p:nvPr/>
          </p:nvSpPr>
          <p:spPr>
            <a:xfrm>
              <a:off x="5411648" y="11958004"/>
              <a:ext cx="42115" cy="315856"/>
            </a:xfrm>
            <a:custGeom>
              <a:avLst/>
              <a:gdLst/>
              <a:ahLst/>
              <a:cxnLst/>
              <a:rect l="0" t="0" r="0" b="0"/>
              <a:pathLst>
                <a:path w="42115" h="315856">
                  <a:moveTo>
                    <a:pt x="42114" y="0"/>
                  </a:moveTo>
                  <a:lnTo>
                    <a:pt x="42114" y="60384"/>
                  </a:lnTo>
                  <a:lnTo>
                    <a:pt x="42114" y="111869"/>
                  </a:lnTo>
                  <a:lnTo>
                    <a:pt x="38994" y="162998"/>
                  </a:lnTo>
                  <a:lnTo>
                    <a:pt x="27460" y="226390"/>
                  </a:lnTo>
                  <a:lnTo>
                    <a:pt x="10447" y="288793"/>
                  </a:lnTo>
                  <a:lnTo>
                    <a:pt x="0" y="31585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7" name="Freeform 686"/>
            <p:cNvSpPr/>
            <p:nvPr/>
          </p:nvSpPr>
          <p:spPr>
            <a:xfrm>
              <a:off x="5442865" y="12021176"/>
              <a:ext cx="116183" cy="232004"/>
            </a:xfrm>
            <a:custGeom>
              <a:avLst/>
              <a:gdLst/>
              <a:ahLst/>
              <a:cxnLst/>
              <a:rect l="0" t="0" r="0" b="0"/>
              <a:pathLst>
                <a:path w="116183" h="232004">
                  <a:moveTo>
                    <a:pt x="116182" y="0"/>
                  </a:moveTo>
                  <a:lnTo>
                    <a:pt x="73030" y="59940"/>
                  </a:lnTo>
                  <a:lnTo>
                    <a:pt x="26322" y="115437"/>
                  </a:lnTo>
                  <a:lnTo>
                    <a:pt x="3325" y="131634"/>
                  </a:lnTo>
                  <a:lnTo>
                    <a:pt x="0" y="138059"/>
                  </a:lnTo>
                  <a:lnTo>
                    <a:pt x="2462" y="143511"/>
                  </a:lnTo>
                  <a:lnTo>
                    <a:pt x="22046" y="163014"/>
                  </a:lnTo>
                  <a:lnTo>
                    <a:pt x="39546" y="191020"/>
                  </a:lnTo>
                  <a:lnTo>
                    <a:pt x="55261" y="218424"/>
                  </a:lnTo>
                  <a:lnTo>
                    <a:pt x="61530" y="226334"/>
                  </a:lnTo>
                  <a:lnTo>
                    <a:pt x="66879" y="230437"/>
                  </a:lnTo>
                  <a:lnTo>
                    <a:pt x="71615" y="232003"/>
                  </a:lnTo>
                  <a:lnTo>
                    <a:pt x="84596" y="23162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8" name="Freeform 687"/>
            <p:cNvSpPr/>
            <p:nvPr/>
          </p:nvSpPr>
          <p:spPr>
            <a:xfrm>
              <a:off x="5622218" y="12031704"/>
              <a:ext cx="21058" cy="221099"/>
            </a:xfrm>
            <a:custGeom>
              <a:avLst/>
              <a:gdLst/>
              <a:ahLst/>
              <a:cxnLst/>
              <a:rect l="0" t="0" r="0" b="0"/>
              <a:pathLst>
                <a:path w="21058" h="221099">
                  <a:moveTo>
                    <a:pt x="21057" y="0"/>
                  </a:moveTo>
                  <a:lnTo>
                    <a:pt x="17937" y="59357"/>
                  </a:lnTo>
                  <a:lnTo>
                    <a:pt x="6402" y="121299"/>
                  </a:lnTo>
                  <a:lnTo>
                    <a:pt x="1264" y="181975"/>
                  </a:lnTo>
                  <a:lnTo>
                    <a:pt x="0" y="22109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9" name="Freeform 688"/>
            <p:cNvSpPr/>
            <p:nvPr/>
          </p:nvSpPr>
          <p:spPr>
            <a:xfrm>
              <a:off x="5688081" y="11884305"/>
              <a:ext cx="165765" cy="334528"/>
            </a:xfrm>
            <a:custGeom>
              <a:avLst/>
              <a:gdLst/>
              <a:ahLst/>
              <a:cxnLst/>
              <a:rect l="0" t="0" r="0" b="0"/>
              <a:pathLst>
                <a:path w="165765" h="334528">
                  <a:moveTo>
                    <a:pt x="165764" y="0"/>
                  </a:moveTo>
                  <a:lnTo>
                    <a:pt x="158528" y="28726"/>
                  </a:lnTo>
                  <a:lnTo>
                    <a:pt x="152766" y="88992"/>
                  </a:lnTo>
                  <a:lnTo>
                    <a:pt x="146299" y="141321"/>
                  </a:lnTo>
                  <a:lnTo>
                    <a:pt x="136616" y="191821"/>
                  </a:lnTo>
                  <a:lnTo>
                    <a:pt x="128012" y="243619"/>
                  </a:lnTo>
                  <a:lnTo>
                    <a:pt x="125588" y="274782"/>
                  </a:lnTo>
                  <a:lnTo>
                    <a:pt x="122602" y="282624"/>
                  </a:lnTo>
                  <a:lnTo>
                    <a:pt x="118272" y="285511"/>
                  </a:lnTo>
                  <a:lnTo>
                    <a:pt x="113046" y="285097"/>
                  </a:lnTo>
                  <a:lnTo>
                    <a:pt x="108392" y="280142"/>
                  </a:lnTo>
                  <a:lnTo>
                    <a:pt x="76841" y="220890"/>
                  </a:lnTo>
                  <a:lnTo>
                    <a:pt x="63461" y="199950"/>
                  </a:lnTo>
                  <a:lnTo>
                    <a:pt x="56618" y="195301"/>
                  </a:lnTo>
                  <a:lnTo>
                    <a:pt x="49716" y="194541"/>
                  </a:lnTo>
                  <a:lnTo>
                    <a:pt x="42775" y="196375"/>
                  </a:lnTo>
                  <a:lnTo>
                    <a:pt x="28824" y="207771"/>
                  </a:lnTo>
                  <a:lnTo>
                    <a:pt x="15994" y="225704"/>
                  </a:lnTo>
                  <a:lnTo>
                    <a:pt x="3365" y="262106"/>
                  </a:lnTo>
                  <a:lnTo>
                    <a:pt x="0" y="288847"/>
                  </a:lnTo>
                  <a:lnTo>
                    <a:pt x="4744" y="313210"/>
                  </a:lnTo>
                  <a:lnTo>
                    <a:pt x="9284" y="324620"/>
                  </a:lnTo>
                  <a:lnTo>
                    <a:pt x="15820" y="331057"/>
                  </a:lnTo>
                  <a:lnTo>
                    <a:pt x="23687" y="334178"/>
                  </a:lnTo>
                  <a:lnTo>
                    <a:pt x="41787" y="334527"/>
                  </a:lnTo>
                  <a:lnTo>
                    <a:pt x="71708" y="326977"/>
                  </a:lnTo>
                  <a:lnTo>
                    <a:pt x="113121" y="30532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0" name="Freeform 689"/>
            <p:cNvSpPr/>
            <p:nvPr/>
          </p:nvSpPr>
          <p:spPr>
            <a:xfrm>
              <a:off x="5930711" y="11947475"/>
              <a:ext cx="81791" cy="221100"/>
            </a:xfrm>
            <a:custGeom>
              <a:avLst/>
              <a:gdLst/>
              <a:ahLst/>
              <a:cxnLst/>
              <a:rect l="0" t="0" r="0" b="0"/>
              <a:pathLst>
                <a:path w="81791" h="221100">
                  <a:moveTo>
                    <a:pt x="81061" y="0"/>
                  </a:moveTo>
                  <a:lnTo>
                    <a:pt x="31510" y="20244"/>
                  </a:lnTo>
                  <a:lnTo>
                    <a:pt x="3338" y="44993"/>
                  </a:lnTo>
                  <a:lnTo>
                    <a:pt x="0" y="54562"/>
                  </a:lnTo>
                  <a:lnTo>
                    <a:pt x="2530" y="74553"/>
                  </a:lnTo>
                  <a:lnTo>
                    <a:pt x="8820" y="82457"/>
                  </a:lnTo>
                  <a:lnTo>
                    <a:pt x="68167" y="121109"/>
                  </a:lnTo>
                  <a:lnTo>
                    <a:pt x="80400" y="139224"/>
                  </a:lnTo>
                  <a:lnTo>
                    <a:pt x="81790" y="148969"/>
                  </a:lnTo>
                  <a:lnTo>
                    <a:pt x="77096" y="169154"/>
                  </a:lnTo>
                  <a:lnTo>
                    <a:pt x="64091" y="186704"/>
                  </a:lnTo>
                  <a:lnTo>
                    <a:pt x="46613" y="201133"/>
                  </a:lnTo>
                  <a:lnTo>
                    <a:pt x="7362" y="22109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1" name="Freeform 690"/>
            <p:cNvSpPr/>
            <p:nvPr/>
          </p:nvSpPr>
          <p:spPr>
            <a:xfrm>
              <a:off x="1947772" y="12800284"/>
              <a:ext cx="52644" cy="1"/>
            </a:xfrm>
            <a:custGeom>
              <a:avLst/>
              <a:gdLst/>
              <a:ahLst/>
              <a:cxnLst/>
              <a:rect l="0" t="0" r="0" b="0"/>
              <a:pathLst>
                <a:path w="52644" h="1">
                  <a:moveTo>
                    <a:pt x="0" y="0"/>
                  </a:moveTo>
                  <a:lnTo>
                    <a:pt x="52643"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2" name="Freeform 691"/>
            <p:cNvSpPr/>
            <p:nvPr/>
          </p:nvSpPr>
          <p:spPr>
            <a:xfrm>
              <a:off x="1964541" y="12726584"/>
              <a:ext cx="35875" cy="157929"/>
            </a:xfrm>
            <a:custGeom>
              <a:avLst/>
              <a:gdLst/>
              <a:ahLst/>
              <a:cxnLst/>
              <a:rect l="0" t="0" r="0" b="0"/>
              <a:pathLst>
                <a:path w="35875" h="157929">
                  <a:moveTo>
                    <a:pt x="35874" y="0"/>
                  </a:moveTo>
                  <a:lnTo>
                    <a:pt x="19106" y="11179"/>
                  </a:lnTo>
                  <a:lnTo>
                    <a:pt x="14167" y="19151"/>
                  </a:lnTo>
                  <a:lnTo>
                    <a:pt x="0" y="78807"/>
                  </a:lnTo>
                  <a:lnTo>
                    <a:pt x="2914" y="133037"/>
                  </a:lnTo>
                  <a:lnTo>
                    <a:pt x="4288" y="15792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3" name="Freeform 692"/>
            <p:cNvSpPr/>
            <p:nvPr/>
          </p:nvSpPr>
          <p:spPr>
            <a:xfrm>
              <a:off x="2180090" y="12642357"/>
              <a:ext cx="94067" cy="230880"/>
            </a:xfrm>
            <a:custGeom>
              <a:avLst/>
              <a:gdLst/>
              <a:ahLst/>
              <a:cxnLst/>
              <a:rect l="0" t="0" r="0" b="0"/>
              <a:pathLst>
                <a:path w="94067" h="230880">
                  <a:moveTo>
                    <a:pt x="30895" y="0"/>
                  </a:moveTo>
                  <a:lnTo>
                    <a:pt x="11109" y="48931"/>
                  </a:lnTo>
                  <a:lnTo>
                    <a:pt x="2805" y="96776"/>
                  </a:lnTo>
                  <a:lnTo>
                    <a:pt x="0" y="159757"/>
                  </a:lnTo>
                  <a:lnTo>
                    <a:pt x="5103" y="203053"/>
                  </a:lnTo>
                  <a:lnTo>
                    <a:pt x="10191" y="213747"/>
                  </a:lnTo>
                  <a:lnTo>
                    <a:pt x="25202" y="228750"/>
                  </a:lnTo>
                  <a:lnTo>
                    <a:pt x="34119" y="230879"/>
                  </a:lnTo>
                  <a:lnTo>
                    <a:pt x="53385" y="227005"/>
                  </a:lnTo>
                  <a:lnTo>
                    <a:pt x="61096" y="220356"/>
                  </a:lnTo>
                  <a:lnTo>
                    <a:pt x="72783" y="200492"/>
                  </a:lnTo>
                  <a:lnTo>
                    <a:pt x="88648" y="149611"/>
                  </a:lnTo>
                  <a:lnTo>
                    <a:pt x="92995" y="94500"/>
                  </a:lnTo>
                  <a:lnTo>
                    <a:pt x="94066" y="3158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4" name="Freeform 693"/>
            <p:cNvSpPr/>
            <p:nvPr/>
          </p:nvSpPr>
          <p:spPr>
            <a:xfrm>
              <a:off x="2060316" y="12600243"/>
              <a:ext cx="182255" cy="326735"/>
            </a:xfrm>
            <a:custGeom>
              <a:avLst/>
              <a:gdLst/>
              <a:ahLst/>
              <a:cxnLst/>
              <a:rect l="0" t="0" r="0" b="0"/>
              <a:pathLst>
                <a:path w="182255" h="326735">
                  <a:moveTo>
                    <a:pt x="182254" y="0"/>
                  </a:moveTo>
                  <a:lnTo>
                    <a:pt x="176188" y="34792"/>
                  </a:lnTo>
                  <a:lnTo>
                    <a:pt x="180709" y="96777"/>
                  </a:lnTo>
                  <a:lnTo>
                    <a:pt x="181949" y="159756"/>
                  </a:lnTo>
                  <a:lnTo>
                    <a:pt x="181024" y="216087"/>
                  </a:lnTo>
                  <a:lnTo>
                    <a:pt x="172661" y="251198"/>
                  </a:lnTo>
                  <a:lnTo>
                    <a:pt x="162003" y="273081"/>
                  </a:lnTo>
                  <a:lnTo>
                    <a:pt x="137259" y="299541"/>
                  </a:lnTo>
                  <a:lnTo>
                    <a:pt x="102112" y="316610"/>
                  </a:lnTo>
                  <a:lnTo>
                    <a:pt x="90221" y="317528"/>
                  </a:lnTo>
                  <a:lnTo>
                    <a:pt x="67651" y="312309"/>
                  </a:lnTo>
                  <a:lnTo>
                    <a:pt x="49041" y="299071"/>
                  </a:lnTo>
                  <a:lnTo>
                    <a:pt x="18030" y="261976"/>
                  </a:lnTo>
                  <a:lnTo>
                    <a:pt x="11940" y="260049"/>
                  </a:lnTo>
                  <a:lnTo>
                    <a:pt x="6710" y="263443"/>
                  </a:lnTo>
                  <a:lnTo>
                    <a:pt x="2054" y="270385"/>
                  </a:lnTo>
                  <a:lnTo>
                    <a:pt x="0" y="287457"/>
                  </a:lnTo>
                  <a:lnTo>
                    <a:pt x="1090" y="296922"/>
                  </a:lnTo>
                  <a:lnTo>
                    <a:pt x="11659" y="313680"/>
                  </a:lnTo>
                  <a:lnTo>
                    <a:pt x="19391" y="321423"/>
                  </a:lnTo>
                  <a:lnTo>
                    <a:pt x="28056" y="325417"/>
                  </a:lnTo>
                  <a:lnTo>
                    <a:pt x="47041" y="326734"/>
                  </a:lnTo>
                  <a:lnTo>
                    <a:pt x="67177" y="317179"/>
                  </a:lnTo>
                  <a:lnTo>
                    <a:pt x="119180" y="271359"/>
                  </a:lnTo>
                  <a:lnTo>
                    <a:pt x="148358" y="232221"/>
                  </a:lnTo>
                  <a:lnTo>
                    <a:pt x="165452" y="184099"/>
                  </a:lnTo>
                  <a:lnTo>
                    <a:pt x="175586" y="133967"/>
                  </a:lnTo>
                  <a:lnTo>
                    <a:pt x="169715" y="74513"/>
                  </a:lnTo>
                  <a:lnTo>
                    <a:pt x="166876" y="60204"/>
                  </a:lnTo>
                  <a:lnTo>
                    <a:pt x="164983" y="56513"/>
                  </a:lnTo>
                  <a:lnTo>
                    <a:pt x="163721" y="59903"/>
                  </a:lnTo>
                  <a:lnTo>
                    <a:pt x="160359" y="123052"/>
                  </a:lnTo>
                  <a:lnTo>
                    <a:pt x="154060" y="173070"/>
                  </a:lnTo>
                  <a:lnTo>
                    <a:pt x="149334" y="223766"/>
                  </a:lnTo>
                  <a:lnTo>
                    <a:pt x="129612" y="28426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5" name="Freeform 694"/>
            <p:cNvSpPr/>
            <p:nvPr/>
          </p:nvSpPr>
          <p:spPr>
            <a:xfrm>
              <a:off x="2329520" y="12730976"/>
              <a:ext cx="113093" cy="158139"/>
            </a:xfrm>
            <a:custGeom>
              <a:avLst/>
              <a:gdLst/>
              <a:ahLst/>
              <a:cxnLst/>
              <a:rect l="0" t="0" r="0" b="0"/>
              <a:pathLst>
                <a:path w="113093" h="158139">
                  <a:moveTo>
                    <a:pt x="102563" y="27194"/>
                  </a:moveTo>
                  <a:lnTo>
                    <a:pt x="91385" y="10427"/>
                  </a:lnTo>
                  <a:lnTo>
                    <a:pt x="83412" y="5488"/>
                  </a:lnTo>
                  <a:lnTo>
                    <a:pt x="62076" y="0"/>
                  </a:lnTo>
                  <a:lnTo>
                    <a:pt x="52175" y="876"/>
                  </a:lnTo>
                  <a:lnTo>
                    <a:pt x="34935" y="8088"/>
                  </a:lnTo>
                  <a:lnTo>
                    <a:pt x="22593" y="25332"/>
                  </a:lnTo>
                  <a:lnTo>
                    <a:pt x="5138" y="74529"/>
                  </a:lnTo>
                  <a:lnTo>
                    <a:pt x="0" y="128138"/>
                  </a:lnTo>
                  <a:lnTo>
                    <a:pt x="3557" y="151606"/>
                  </a:lnTo>
                  <a:lnTo>
                    <a:pt x="7313" y="156929"/>
                  </a:lnTo>
                  <a:lnTo>
                    <a:pt x="12157" y="158138"/>
                  </a:lnTo>
                  <a:lnTo>
                    <a:pt x="17726" y="156604"/>
                  </a:lnTo>
                  <a:lnTo>
                    <a:pt x="30152" y="142421"/>
                  </a:lnTo>
                  <a:lnTo>
                    <a:pt x="57194" y="89599"/>
                  </a:lnTo>
                  <a:lnTo>
                    <a:pt x="78072" y="51143"/>
                  </a:lnTo>
                  <a:lnTo>
                    <a:pt x="85066" y="45500"/>
                  </a:lnTo>
                  <a:lnTo>
                    <a:pt x="92068" y="44078"/>
                  </a:lnTo>
                  <a:lnTo>
                    <a:pt x="99076" y="45469"/>
                  </a:lnTo>
                  <a:lnTo>
                    <a:pt x="102578" y="51076"/>
                  </a:lnTo>
                  <a:lnTo>
                    <a:pt x="102796" y="106624"/>
                  </a:lnTo>
                  <a:lnTo>
                    <a:pt x="105786" y="124107"/>
                  </a:lnTo>
                  <a:lnTo>
                    <a:pt x="113092" y="14300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6" name="Freeform 695"/>
            <p:cNvSpPr/>
            <p:nvPr/>
          </p:nvSpPr>
          <p:spPr>
            <a:xfrm>
              <a:off x="2516311" y="12694999"/>
              <a:ext cx="118995" cy="209997"/>
            </a:xfrm>
            <a:custGeom>
              <a:avLst/>
              <a:gdLst/>
              <a:ahLst/>
              <a:cxnLst/>
              <a:rect l="0" t="0" r="0" b="0"/>
              <a:pathLst>
                <a:path w="118995" h="209997">
                  <a:moveTo>
                    <a:pt x="42114" y="0"/>
                  </a:moveTo>
                  <a:lnTo>
                    <a:pt x="33781" y="57264"/>
                  </a:lnTo>
                  <a:lnTo>
                    <a:pt x="29116" y="106654"/>
                  </a:lnTo>
                  <a:lnTo>
                    <a:pt x="20325" y="155214"/>
                  </a:lnTo>
                  <a:lnTo>
                    <a:pt x="6875" y="207955"/>
                  </a:lnTo>
                  <a:lnTo>
                    <a:pt x="4583" y="209996"/>
                  </a:lnTo>
                  <a:lnTo>
                    <a:pt x="2037" y="196667"/>
                  </a:lnTo>
                  <a:lnTo>
                    <a:pt x="8808" y="142790"/>
                  </a:lnTo>
                  <a:lnTo>
                    <a:pt x="24530" y="89687"/>
                  </a:lnTo>
                  <a:lnTo>
                    <a:pt x="49819" y="34743"/>
                  </a:lnTo>
                  <a:lnTo>
                    <a:pt x="66595" y="18171"/>
                  </a:lnTo>
                  <a:lnTo>
                    <a:pt x="75982" y="12114"/>
                  </a:lnTo>
                  <a:lnTo>
                    <a:pt x="84580" y="10415"/>
                  </a:lnTo>
                  <a:lnTo>
                    <a:pt x="92651" y="11624"/>
                  </a:lnTo>
                  <a:lnTo>
                    <a:pt x="100372" y="14769"/>
                  </a:lnTo>
                  <a:lnTo>
                    <a:pt x="112070" y="30740"/>
                  </a:lnTo>
                  <a:lnTo>
                    <a:pt x="116828" y="41550"/>
                  </a:lnTo>
                  <a:lnTo>
                    <a:pt x="118994" y="62920"/>
                  </a:lnTo>
                  <a:lnTo>
                    <a:pt x="114887" y="84116"/>
                  </a:lnTo>
                  <a:lnTo>
                    <a:pt x="99421" y="114611"/>
                  </a:lnTo>
                  <a:lnTo>
                    <a:pt x="86691" y="131267"/>
                  </a:lnTo>
                  <a:lnTo>
                    <a:pt x="60781" y="148209"/>
                  </a:lnTo>
                  <a:lnTo>
                    <a:pt x="51049" y="149108"/>
                  </a:lnTo>
                  <a:lnTo>
                    <a:pt x="0" y="13687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7" name="Freeform 696"/>
            <p:cNvSpPr/>
            <p:nvPr/>
          </p:nvSpPr>
          <p:spPr>
            <a:xfrm>
              <a:off x="2671075" y="12710467"/>
              <a:ext cx="140035" cy="131932"/>
            </a:xfrm>
            <a:custGeom>
              <a:avLst/>
              <a:gdLst/>
              <a:ahLst/>
              <a:cxnLst/>
              <a:rect l="0" t="0" r="0" b="0"/>
              <a:pathLst>
                <a:path w="140035" h="131932">
                  <a:moveTo>
                    <a:pt x="87392" y="5589"/>
                  </a:moveTo>
                  <a:lnTo>
                    <a:pt x="70624" y="0"/>
                  </a:lnTo>
                  <a:lnTo>
                    <a:pt x="53033" y="3495"/>
                  </a:lnTo>
                  <a:lnTo>
                    <a:pt x="34686" y="14018"/>
                  </a:lnTo>
                  <a:lnTo>
                    <a:pt x="12374" y="39672"/>
                  </a:lnTo>
                  <a:lnTo>
                    <a:pt x="2188" y="59341"/>
                  </a:lnTo>
                  <a:lnTo>
                    <a:pt x="0" y="79782"/>
                  </a:lnTo>
                  <a:lnTo>
                    <a:pt x="1055" y="90146"/>
                  </a:lnTo>
                  <a:lnTo>
                    <a:pt x="7607" y="95886"/>
                  </a:lnTo>
                  <a:lnTo>
                    <a:pt x="30485" y="99143"/>
                  </a:lnTo>
                  <a:lnTo>
                    <a:pt x="50791" y="93572"/>
                  </a:lnTo>
                  <a:lnTo>
                    <a:pt x="67615" y="82127"/>
                  </a:lnTo>
                  <a:lnTo>
                    <a:pt x="108253" y="32990"/>
                  </a:lnTo>
                  <a:lnTo>
                    <a:pt x="109488" y="34385"/>
                  </a:lnTo>
                  <a:lnTo>
                    <a:pt x="109755" y="79571"/>
                  </a:lnTo>
                  <a:lnTo>
                    <a:pt x="114098" y="105541"/>
                  </a:lnTo>
                  <a:lnTo>
                    <a:pt x="118064" y="114338"/>
                  </a:lnTo>
                  <a:lnTo>
                    <a:pt x="123048" y="120203"/>
                  </a:lnTo>
                  <a:lnTo>
                    <a:pt x="140034" y="13193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8" name="Freeform 697"/>
            <p:cNvSpPr/>
            <p:nvPr/>
          </p:nvSpPr>
          <p:spPr>
            <a:xfrm>
              <a:off x="2899800" y="12685404"/>
              <a:ext cx="142937" cy="105792"/>
            </a:xfrm>
            <a:custGeom>
              <a:avLst/>
              <a:gdLst/>
              <a:ahLst/>
              <a:cxnLst/>
              <a:rect l="0" t="0" r="0" b="0"/>
              <a:pathLst>
                <a:path w="142937" h="105792">
                  <a:moveTo>
                    <a:pt x="6065" y="9595"/>
                  </a:moveTo>
                  <a:lnTo>
                    <a:pt x="6065" y="68212"/>
                  </a:lnTo>
                  <a:lnTo>
                    <a:pt x="0" y="105791"/>
                  </a:lnTo>
                  <a:lnTo>
                    <a:pt x="16214" y="64825"/>
                  </a:lnTo>
                  <a:lnTo>
                    <a:pt x="55473" y="8359"/>
                  </a:lnTo>
                  <a:lnTo>
                    <a:pt x="64740" y="2922"/>
                  </a:lnTo>
                  <a:lnTo>
                    <a:pt x="87515" y="0"/>
                  </a:lnTo>
                  <a:lnTo>
                    <a:pt x="97800" y="3199"/>
                  </a:lnTo>
                  <a:lnTo>
                    <a:pt x="115466" y="16111"/>
                  </a:lnTo>
                  <a:lnTo>
                    <a:pt x="124878" y="36668"/>
                  </a:lnTo>
                  <a:lnTo>
                    <a:pt x="133296" y="65189"/>
                  </a:lnTo>
                  <a:lnTo>
                    <a:pt x="142936" y="8329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27" name="Group 726"/>
          <p:cNvGrpSpPr/>
          <p:nvPr/>
        </p:nvGrpSpPr>
        <p:grpSpPr>
          <a:xfrm>
            <a:off x="2453140" y="12416191"/>
            <a:ext cx="3536582" cy="894923"/>
            <a:chOff x="2453140" y="12416191"/>
            <a:chExt cx="3536582" cy="894923"/>
          </a:xfrm>
        </p:grpSpPr>
        <p:sp>
          <p:nvSpPr>
            <p:cNvPr id="700" name="Freeform 699"/>
            <p:cNvSpPr/>
            <p:nvPr/>
          </p:nvSpPr>
          <p:spPr>
            <a:xfrm>
              <a:off x="3317969" y="12631844"/>
              <a:ext cx="158671" cy="278329"/>
            </a:xfrm>
            <a:custGeom>
              <a:avLst/>
              <a:gdLst/>
              <a:ahLst/>
              <a:cxnLst/>
              <a:rect l="0" t="0" r="0" b="0"/>
              <a:pathLst>
                <a:path w="158671" h="278329">
                  <a:moveTo>
                    <a:pt x="19565" y="15975"/>
                  </a:moveTo>
                  <a:lnTo>
                    <a:pt x="25154" y="78067"/>
                  </a:lnTo>
                  <a:lnTo>
                    <a:pt x="29118" y="132961"/>
                  </a:lnTo>
                  <a:lnTo>
                    <a:pt x="29804" y="193617"/>
                  </a:lnTo>
                  <a:lnTo>
                    <a:pt x="28838" y="247333"/>
                  </a:lnTo>
                  <a:lnTo>
                    <a:pt x="24466" y="274388"/>
                  </a:lnTo>
                  <a:lnTo>
                    <a:pt x="20493" y="278328"/>
                  </a:lnTo>
                  <a:lnTo>
                    <a:pt x="15504" y="276274"/>
                  </a:lnTo>
                  <a:lnTo>
                    <a:pt x="9839" y="270226"/>
                  </a:lnTo>
                  <a:lnTo>
                    <a:pt x="3544" y="247909"/>
                  </a:lnTo>
                  <a:lnTo>
                    <a:pt x="0" y="196220"/>
                  </a:lnTo>
                  <a:lnTo>
                    <a:pt x="2069" y="141520"/>
                  </a:lnTo>
                  <a:lnTo>
                    <a:pt x="18839" y="80418"/>
                  </a:lnTo>
                  <a:lnTo>
                    <a:pt x="32348" y="40528"/>
                  </a:lnTo>
                  <a:lnTo>
                    <a:pt x="49423" y="20648"/>
                  </a:lnTo>
                  <a:lnTo>
                    <a:pt x="72609" y="6354"/>
                  </a:lnTo>
                  <a:lnTo>
                    <a:pt x="98512" y="0"/>
                  </a:lnTo>
                  <a:lnTo>
                    <a:pt x="122503" y="3416"/>
                  </a:lnTo>
                  <a:lnTo>
                    <a:pt x="133814" y="7602"/>
                  </a:lnTo>
                  <a:lnTo>
                    <a:pt x="149501" y="21613"/>
                  </a:lnTo>
                  <a:lnTo>
                    <a:pt x="155322" y="30261"/>
                  </a:lnTo>
                  <a:lnTo>
                    <a:pt x="158670" y="55470"/>
                  </a:lnTo>
                  <a:lnTo>
                    <a:pt x="153919" y="85001"/>
                  </a:lnTo>
                  <a:lnTo>
                    <a:pt x="131513" y="125594"/>
                  </a:lnTo>
                  <a:lnTo>
                    <a:pt x="112603" y="145022"/>
                  </a:lnTo>
                  <a:lnTo>
                    <a:pt x="76638" y="163525"/>
                  </a:lnTo>
                  <a:lnTo>
                    <a:pt x="65802" y="164644"/>
                  </a:lnTo>
                  <a:lnTo>
                    <a:pt x="47524" y="159649"/>
                  </a:lnTo>
                  <a:lnTo>
                    <a:pt x="34721" y="146510"/>
                  </a:lnTo>
                  <a:lnTo>
                    <a:pt x="19565" y="12126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1" name="Freeform 700"/>
            <p:cNvSpPr/>
            <p:nvPr/>
          </p:nvSpPr>
          <p:spPr>
            <a:xfrm>
              <a:off x="3558632" y="12645541"/>
              <a:ext cx="228738" cy="132078"/>
            </a:xfrm>
            <a:custGeom>
              <a:avLst/>
              <a:gdLst/>
              <a:ahLst/>
              <a:cxnLst/>
              <a:rect l="0" t="0" r="0" b="0"/>
              <a:pathLst>
                <a:path w="228738" h="132078">
                  <a:moveTo>
                    <a:pt x="0" y="54919"/>
                  </a:moveTo>
                  <a:lnTo>
                    <a:pt x="11179" y="71687"/>
                  </a:lnTo>
                  <a:lnTo>
                    <a:pt x="20276" y="109011"/>
                  </a:lnTo>
                  <a:lnTo>
                    <a:pt x="22876" y="108528"/>
                  </a:lnTo>
                  <a:lnTo>
                    <a:pt x="28885" y="98632"/>
                  </a:lnTo>
                  <a:lnTo>
                    <a:pt x="56909" y="48155"/>
                  </a:lnTo>
                  <a:lnTo>
                    <a:pt x="85492" y="19510"/>
                  </a:lnTo>
                  <a:lnTo>
                    <a:pt x="95599" y="14936"/>
                  </a:lnTo>
                  <a:lnTo>
                    <a:pt x="116188" y="12972"/>
                  </a:lnTo>
                  <a:lnTo>
                    <a:pt x="124252" y="17596"/>
                  </a:lnTo>
                  <a:lnTo>
                    <a:pt x="136332" y="35211"/>
                  </a:lnTo>
                  <a:lnTo>
                    <a:pt x="146383" y="90715"/>
                  </a:lnTo>
                  <a:lnTo>
                    <a:pt x="152017" y="115283"/>
                  </a:lnTo>
                  <a:lnTo>
                    <a:pt x="158666" y="123238"/>
                  </a:lnTo>
                  <a:lnTo>
                    <a:pt x="178533" y="132077"/>
                  </a:lnTo>
                  <a:lnTo>
                    <a:pt x="188042" y="130924"/>
                  </a:lnTo>
                  <a:lnTo>
                    <a:pt x="204847" y="120285"/>
                  </a:lnTo>
                  <a:lnTo>
                    <a:pt x="221873" y="94565"/>
                  </a:lnTo>
                  <a:lnTo>
                    <a:pt x="228737" y="59128"/>
                  </a:lnTo>
                  <a:lnTo>
                    <a:pt x="225182" y="24581"/>
                  </a:lnTo>
                  <a:lnTo>
                    <a:pt x="220311" y="15977"/>
                  </a:lnTo>
                  <a:lnTo>
                    <a:pt x="205541" y="3296"/>
                  </a:lnTo>
                  <a:lnTo>
                    <a:pt x="184158" y="0"/>
                  </a:lnTo>
                  <a:lnTo>
                    <a:pt x="126342" y="227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2" name="Freeform 701"/>
            <p:cNvSpPr/>
            <p:nvPr/>
          </p:nvSpPr>
          <p:spPr>
            <a:xfrm>
              <a:off x="3874487" y="12647282"/>
              <a:ext cx="263214" cy="137408"/>
            </a:xfrm>
            <a:custGeom>
              <a:avLst/>
              <a:gdLst/>
              <a:ahLst/>
              <a:cxnLst/>
              <a:rect l="0" t="0" r="0" b="0"/>
              <a:pathLst>
                <a:path w="263214" h="137408">
                  <a:moveTo>
                    <a:pt x="0" y="32122"/>
                  </a:moveTo>
                  <a:lnTo>
                    <a:pt x="14471" y="65744"/>
                  </a:lnTo>
                  <a:lnTo>
                    <a:pt x="18130" y="90739"/>
                  </a:lnTo>
                  <a:lnTo>
                    <a:pt x="21445" y="94597"/>
                  </a:lnTo>
                  <a:lnTo>
                    <a:pt x="25995" y="92489"/>
                  </a:lnTo>
                  <a:lnTo>
                    <a:pt x="31368" y="86405"/>
                  </a:lnTo>
                  <a:lnTo>
                    <a:pt x="61414" y="27867"/>
                  </a:lnTo>
                  <a:lnTo>
                    <a:pt x="81238" y="4864"/>
                  </a:lnTo>
                  <a:lnTo>
                    <a:pt x="89254" y="1082"/>
                  </a:lnTo>
                  <a:lnTo>
                    <a:pt x="107519" y="0"/>
                  </a:lnTo>
                  <a:lnTo>
                    <a:pt x="114963" y="3688"/>
                  </a:lnTo>
                  <a:lnTo>
                    <a:pt x="126354" y="17145"/>
                  </a:lnTo>
                  <a:lnTo>
                    <a:pt x="139344" y="50041"/>
                  </a:lnTo>
                  <a:lnTo>
                    <a:pt x="144639" y="109145"/>
                  </a:lnTo>
                  <a:lnTo>
                    <a:pt x="140862" y="136442"/>
                  </a:lnTo>
                  <a:lnTo>
                    <a:pt x="156246" y="81724"/>
                  </a:lnTo>
                  <a:lnTo>
                    <a:pt x="180039" y="25845"/>
                  </a:lnTo>
                  <a:lnTo>
                    <a:pt x="186707" y="13899"/>
                  </a:lnTo>
                  <a:lnTo>
                    <a:pt x="195831" y="7105"/>
                  </a:lnTo>
                  <a:lnTo>
                    <a:pt x="218447" y="2676"/>
                  </a:lnTo>
                  <a:lnTo>
                    <a:pt x="228690" y="5472"/>
                  </a:lnTo>
                  <a:lnTo>
                    <a:pt x="246310" y="17938"/>
                  </a:lnTo>
                  <a:lnTo>
                    <a:pt x="255700" y="38297"/>
                  </a:lnTo>
                  <a:lnTo>
                    <a:pt x="262224" y="100786"/>
                  </a:lnTo>
                  <a:lnTo>
                    <a:pt x="263213" y="13740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3" name="Freeform 702"/>
            <p:cNvSpPr/>
            <p:nvPr/>
          </p:nvSpPr>
          <p:spPr>
            <a:xfrm>
              <a:off x="4242985" y="12605704"/>
              <a:ext cx="10529" cy="126343"/>
            </a:xfrm>
            <a:custGeom>
              <a:avLst/>
              <a:gdLst/>
              <a:ahLst/>
              <a:cxnLst/>
              <a:rect l="0" t="0" r="0" b="0"/>
              <a:pathLst>
                <a:path w="10529" h="126343">
                  <a:moveTo>
                    <a:pt x="10528" y="0"/>
                  </a:moveTo>
                  <a:lnTo>
                    <a:pt x="7409" y="54144"/>
                  </a:lnTo>
                  <a:lnTo>
                    <a:pt x="975" y="117181"/>
                  </a:lnTo>
                  <a:lnTo>
                    <a:pt x="0" y="12634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4" name="Freeform 703"/>
            <p:cNvSpPr/>
            <p:nvPr/>
          </p:nvSpPr>
          <p:spPr>
            <a:xfrm>
              <a:off x="4416002" y="12563590"/>
              <a:ext cx="109523" cy="157929"/>
            </a:xfrm>
            <a:custGeom>
              <a:avLst/>
              <a:gdLst/>
              <a:ahLst/>
              <a:cxnLst/>
              <a:rect l="0" t="0" r="0" b="0"/>
              <a:pathLst>
                <a:path w="109523" h="157929">
                  <a:moveTo>
                    <a:pt x="90195" y="0"/>
                  </a:moveTo>
                  <a:lnTo>
                    <a:pt x="51677" y="2339"/>
                  </a:lnTo>
                  <a:lnTo>
                    <a:pt x="4823" y="29308"/>
                  </a:lnTo>
                  <a:lnTo>
                    <a:pt x="525" y="37086"/>
                  </a:lnTo>
                  <a:lnTo>
                    <a:pt x="0" y="45781"/>
                  </a:lnTo>
                  <a:lnTo>
                    <a:pt x="1989" y="55087"/>
                  </a:lnTo>
                  <a:lnTo>
                    <a:pt x="7994" y="61291"/>
                  </a:lnTo>
                  <a:lnTo>
                    <a:pt x="64235" y="77655"/>
                  </a:lnTo>
                  <a:lnTo>
                    <a:pt x="99270" y="87870"/>
                  </a:lnTo>
                  <a:lnTo>
                    <a:pt x="105604" y="94845"/>
                  </a:lnTo>
                  <a:lnTo>
                    <a:pt x="108657" y="104173"/>
                  </a:lnTo>
                  <a:lnTo>
                    <a:pt x="109522" y="115073"/>
                  </a:lnTo>
                  <a:lnTo>
                    <a:pt x="106589" y="124678"/>
                  </a:lnTo>
                  <a:lnTo>
                    <a:pt x="93972" y="141590"/>
                  </a:lnTo>
                  <a:lnTo>
                    <a:pt x="79785" y="150667"/>
                  </a:lnTo>
                  <a:lnTo>
                    <a:pt x="58610" y="15792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5" name="Freeform 704"/>
            <p:cNvSpPr/>
            <p:nvPr/>
          </p:nvSpPr>
          <p:spPr>
            <a:xfrm>
              <a:off x="4631275" y="12551387"/>
              <a:ext cx="117078" cy="172344"/>
            </a:xfrm>
            <a:custGeom>
              <a:avLst/>
              <a:gdLst/>
              <a:ahLst/>
              <a:cxnLst/>
              <a:rect l="0" t="0" r="0" b="0"/>
              <a:pathLst>
                <a:path w="117078" h="172344">
                  <a:moveTo>
                    <a:pt x="1264" y="75374"/>
                  </a:moveTo>
                  <a:lnTo>
                    <a:pt x="18032" y="86553"/>
                  </a:lnTo>
                  <a:lnTo>
                    <a:pt x="56405" y="93506"/>
                  </a:lnTo>
                  <a:lnTo>
                    <a:pt x="78804" y="88892"/>
                  </a:lnTo>
                  <a:lnTo>
                    <a:pt x="88052" y="84386"/>
                  </a:lnTo>
                  <a:lnTo>
                    <a:pt x="101448" y="70021"/>
                  </a:lnTo>
                  <a:lnTo>
                    <a:pt x="106658" y="61276"/>
                  </a:lnTo>
                  <a:lnTo>
                    <a:pt x="113990" y="21025"/>
                  </a:lnTo>
                  <a:lnTo>
                    <a:pt x="110340" y="11066"/>
                  </a:lnTo>
                  <a:lnTo>
                    <a:pt x="103227" y="4426"/>
                  </a:lnTo>
                  <a:lnTo>
                    <a:pt x="93806" y="0"/>
                  </a:lnTo>
                  <a:lnTo>
                    <a:pt x="84016" y="1728"/>
                  </a:lnTo>
                  <a:lnTo>
                    <a:pt x="46206" y="31884"/>
                  </a:lnTo>
                  <a:lnTo>
                    <a:pt x="30597" y="49026"/>
                  </a:lnTo>
                  <a:lnTo>
                    <a:pt x="4632" y="98159"/>
                  </a:lnTo>
                  <a:lnTo>
                    <a:pt x="0" y="111621"/>
                  </a:lnTo>
                  <a:lnTo>
                    <a:pt x="1092" y="135938"/>
                  </a:lnTo>
                  <a:lnTo>
                    <a:pt x="4659" y="147336"/>
                  </a:lnTo>
                  <a:lnTo>
                    <a:pt x="17981" y="163120"/>
                  </a:lnTo>
                  <a:lnTo>
                    <a:pt x="26447" y="168966"/>
                  </a:lnTo>
                  <a:lnTo>
                    <a:pt x="48331" y="172343"/>
                  </a:lnTo>
                  <a:lnTo>
                    <a:pt x="107229" y="161992"/>
                  </a:lnTo>
                  <a:lnTo>
                    <a:pt x="117077" y="15960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6" name="Freeform 705"/>
            <p:cNvSpPr/>
            <p:nvPr/>
          </p:nvSpPr>
          <p:spPr>
            <a:xfrm>
              <a:off x="4863261" y="12416191"/>
              <a:ext cx="190419" cy="246403"/>
            </a:xfrm>
            <a:custGeom>
              <a:avLst/>
              <a:gdLst/>
              <a:ahLst/>
              <a:cxnLst/>
              <a:rect l="0" t="0" r="0" b="0"/>
              <a:pathLst>
                <a:path w="190419" h="246403">
                  <a:moveTo>
                    <a:pt x="190418" y="0"/>
                  </a:moveTo>
                  <a:lnTo>
                    <a:pt x="190418" y="48930"/>
                  </a:lnTo>
                  <a:lnTo>
                    <a:pt x="187299" y="99896"/>
                  </a:lnTo>
                  <a:lnTo>
                    <a:pt x="182085" y="159451"/>
                  </a:lnTo>
                  <a:lnTo>
                    <a:pt x="177420" y="212191"/>
                  </a:lnTo>
                  <a:lnTo>
                    <a:pt x="174734" y="225689"/>
                  </a:lnTo>
                  <a:lnTo>
                    <a:pt x="171773" y="230008"/>
                  </a:lnTo>
                  <a:lnTo>
                    <a:pt x="168629" y="228208"/>
                  </a:lnTo>
                  <a:lnTo>
                    <a:pt x="145120" y="174640"/>
                  </a:lnTo>
                  <a:lnTo>
                    <a:pt x="131681" y="151318"/>
                  </a:lnTo>
                  <a:lnTo>
                    <a:pt x="114010" y="133153"/>
                  </a:lnTo>
                  <a:lnTo>
                    <a:pt x="104384" y="128543"/>
                  </a:lnTo>
                  <a:lnTo>
                    <a:pt x="84330" y="126541"/>
                  </a:lnTo>
                  <a:lnTo>
                    <a:pt x="53310" y="137579"/>
                  </a:lnTo>
                  <a:lnTo>
                    <a:pt x="35504" y="155512"/>
                  </a:lnTo>
                  <a:lnTo>
                    <a:pt x="5010" y="199565"/>
                  </a:lnTo>
                  <a:lnTo>
                    <a:pt x="0" y="220886"/>
                  </a:lnTo>
                  <a:lnTo>
                    <a:pt x="301" y="231485"/>
                  </a:lnTo>
                  <a:lnTo>
                    <a:pt x="6352" y="238551"/>
                  </a:lnTo>
                  <a:lnTo>
                    <a:pt x="28672" y="246402"/>
                  </a:lnTo>
                  <a:lnTo>
                    <a:pt x="54970" y="243653"/>
                  </a:lnTo>
                  <a:lnTo>
                    <a:pt x="115519" y="224805"/>
                  </a:lnTo>
                  <a:lnTo>
                    <a:pt x="158832" y="21057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7" name="Freeform 706"/>
            <p:cNvSpPr/>
            <p:nvPr/>
          </p:nvSpPr>
          <p:spPr>
            <a:xfrm>
              <a:off x="2526840" y="13047901"/>
              <a:ext cx="31586" cy="263213"/>
            </a:xfrm>
            <a:custGeom>
              <a:avLst/>
              <a:gdLst/>
              <a:ahLst/>
              <a:cxnLst/>
              <a:rect l="0" t="0" r="0" b="0"/>
              <a:pathLst>
                <a:path w="31586" h="263213">
                  <a:moveTo>
                    <a:pt x="31585" y="0"/>
                  </a:moveTo>
                  <a:lnTo>
                    <a:pt x="23252" y="48931"/>
                  </a:lnTo>
                  <a:lnTo>
                    <a:pt x="21707" y="103017"/>
                  </a:lnTo>
                  <a:lnTo>
                    <a:pt x="20176" y="146391"/>
                  </a:lnTo>
                  <a:lnTo>
                    <a:pt x="12737" y="206761"/>
                  </a:lnTo>
                  <a:lnTo>
                    <a:pt x="0" y="26321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8" name="Freeform 707"/>
            <p:cNvSpPr/>
            <p:nvPr/>
          </p:nvSpPr>
          <p:spPr>
            <a:xfrm>
              <a:off x="2453140" y="13142272"/>
              <a:ext cx="365224" cy="158495"/>
            </a:xfrm>
            <a:custGeom>
              <a:avLst/>
              <a:gdLst/>
              <a:ahLst/>
              <a:cxnLst/>
              <a:rect l="0" t="0" r="0" b="0"/>
              <a:pathLst>
                <a:path w="365224" h="158495">
                  <a:moveTo>
                    <a:pt x="0" y="63558"/>
                  </a:moveTo>
                  <a:lnTo>
                    <a:pt x="11178" y="46790"/>
                  </a:lnTo>
                  <a:lnTo>
                    <a:pt x="20320" y="41850"/>
                  </a:lnTo>
                  <a:lnTo>
                    <a:pt x="77020" y="33922"/>
                  </a:lnTo>
                  <a:lnTo>
                    <a:pt x="138956" y="32358"/>
                  </a:lnTo>
                  <a:lnTo>
                    <a:pt x="196251" y="32048"/>
                  </a:lnTo>
                  <a:lnTo>
                    <a:pt x="224483" y="32006"/>
                  </a:lnTo>
                  <a:lnTo>
                    <a:pt x="235053" y="36674"/>
                  </a:lnTo>
                  <a:lnTo>
                    <a:pt x="249917" y="54338"/>
                  </a:lnTo>
                  <a:lnTo>
                    <a:pt x="254184" y="80907"/>
                  </a:lnTo>
                  <a:lnTo>
                    <a:pt x="256248" y="122511"/>
                  </a:lnTo>
                  <a:lnTo>
                    <a:pt x="258569" y="134445"/>
                  </a:lnTo>
                  <a:lnTo>
                    <a:pt x="263627" y="143570"/>
                  </a:lnTo>
                  <a:lnTo>
                    <a:pt x="278604" y="156829"/>
                  </a:lnTo>
                  <a:lnTo>
                    <a:pt x="287512" y="158494"/>
                  </a:lnTo>
                  <a:lnTo>
                    <a:pt x="306767" y="154104"/>
                  </a:lnTo>
                  <a:lnTo>
                    <a:pt x="337339" y="132890"/>
                  </a:lnTo>
                  <a:lnTo>
                    <a:pt x="351919" y="111139"/>
                  </a:lnTo>
                  <a:lnTo>
                    <a:pt x="361129" y="85876"/>
                  </a:lnTo>
                  <a:lnTo>
                    <a:pt x="365223" y="59048"/>
                  </a:lnTo>
                  <a:lnTo>
                    <a:pt x="360803" y="34648"/>
                  </a:lnTo>
                  <a:lnTo>
                    <a:pt x="356349" y="23227"/>
                  </a:lnTo>
                  <a:lnTo>
                    <a:pt x="348700" y="14444"/>
                  </a:lnTo>
                  <a:lnTo>
                    <a:pt x="327723" y="1564"/>
                  </a:lnTo>
                  <a:lnTo>
                    <a:pt x="315578" y="0"/>
                  </a:lnTo>
                  <a:lnTo>
                    <a:pt x="289606" y="4504"/>
                  </a:lnTo>
                  <a:lnTo>
                    <a:pt x="242155" y="3197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9" name="Freeform 708"/>
            <p:cNvSpPr/>
            <p:nvPr/>
          </p:nvSpPr>
          <p:spPr>
            <a:xfrm>
              <a:off x="3105907" y="12974202"/>
              <a:ext cx="21058" cy="294798"/>
            </a:xfrm>
            <a:custGeom>
              <a:avLst/>
              <a:gdLst/>
              <a:ahLst/>
              <a:cxnLst/>
              <a:rect l="0" t="0" r="0" b="0"/>
              <a:pathLst>
                <a:path w="21058" h="294798">
                  <a:moveTo>
                    <a:pt x="0" y="0"/>
                  </a:moveTo>
                  <a:lnTo>
                    <a:pt x="7236" y="28726"/>
                  </a:lnTo>
                  <a:lnTo>
                    <a:pt x="9553" y="79091"/>
                  </a:lnTo>
                  <a:lnTo>
                    <a:pt x="10239" y="136128"/>
                  </a:lnTo>
                  <a:lnTo>
                    <a:pt x="10443" y="184874"/>
                  </a:lnTo>
                  <a:lnTo>
                    <a:pt x="13631" y="246915"/>
                  </a:lnTo>
                  <a:lnTo>
                    <a:pt x="21057" y="29479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0" name="Freeform 709"/>
            <p:cNvSpPr/>
            <p:nvPr/>
          </p:nvSpPr>
          <p:spPr>
            <a:xfrm>
              <a:off x="3263835" y="13090015"/>
              <a:ext cx="10529" cy="136872"/>
            </a:xfrm>
            <a:custGeom>
              <a:avLst/>
              <a:gdLst/>
              <a:ahLst/>
              <a:cxnLst/>
              <a:rect l="0" t="0" r="0" b="0"/>
              <a:pathLst>
                <a:path w="10529" h="136872">
                  <a:moveTo>
                    <a:pt x="10528" y="0"/>
                  </a:moveTo>
                  <a:lnTo>
                    <a:pt x="10528" y="54144"/>
                  </a:lnTo>
                  <a:lnTo>
                    <a:pt x="4939" y="109091"/>
                  </a:lnTo>
                  <a:lnTo>
                    <a:pt x="0" y="13687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1" name="Freeform 710"/>
            <p:cNvSpPr/>
            <p:nvPr/>
          </p:nvSpPr>
          <p:spPr>
            <a:xfrm>
              <a:off x="3358591" y="13100543"/>
              <a:ext cx="210571" cy="131595"/>
            </a:xfrm>
            <a:custGeom>
              <a:avLst/>
              <a:gdLst/>
              <a:ahLst/>
              <a:cxnLst/>
              <a:rect l="0" t="0" r="0" b="0"/>
              <a:pathLst>
                <a:path w="210571" h="131595">
                  <a:moveTo>
                    <a:pt x="0" y="0"/>
                  </a:moveTo>
                  <a:lnTo>
                    <a:pt x="0" y="57265"/>
                  </a:lnTo>
                  <a:lnTo>
                    <a:pt x="0" y="118156"/>
                  </a:lnTo>
                  <a:lnTo>
                    <a:pt x="1170" y="122055"/>
                  </a:lnTo>
                  <a:lnTo>
                    <a:pt x="3119" y="118804"/>
                  </a:lnTo>
                  <a:lnTo>
                    <a:pt x="19128" y="58237"/>
                  </a:lnTo>
                  <a:lnTo>
                    <a:pt x="30338" y="34072"/>
                  </a:lnTo>
                  <a:lnTo>
                    <a:pt x="46239" y="17873"/>
                  </a:lnTo>
                  <a:lnTo>
                    <a:pt x="55392" y="11916"/>
                  </a:lnTo>
                  <a:lnTo>
                    <a:pt x="63834" y="10283"/>
                  </a:lnTo>
                  <a:lnTo>
                    <a:pt x="71802" y="11536"/>
                  </a:lnTo>
                  <a:lnTo>
                    <a:pt x="79453" y="14711"/>
                  </a:lnTo>
                  <a:lnTo>
                    <a:pt x="91074" y="30714"/>
                  </a:lnTo>
                  <a:lnTo>
                    <a:pt x="98969" y="54595"/>
                  </a:lnTo>
                  <a:lnTo>
                    <a:pt x="102243" y="99755"/>
                  </a:lnTo>
                  <a:lnTo>
                    <a:pt x="98665" y="131594"/>
                  </a:lnTo>
                  <a:lnTo>
                    <a:pt x="109771" y="78637"/>
                  </a:lnTo>
                  <a:lnTo>
                    <a:pt x="125201" y="43579"/>
                  </a:lnTo>
                  <a:lnTo>
                    <a:pt x="141043" y="27947"/>
                  </a:lnTo>
                  <a:lnTo>
                    <a:pt x="150180" y="22141"/>
                  </a:lnTo>
                  <a:lnTo>
                    <a:pt x="159782" y="20610"/>
                  </a:lnTo>
                  <a:lnTo>
                    <a:pt x="179809" y="25147"/>
                  </a:lnTo>
                  <a:lnTo>
                    <a:pt x="187723" y="30803"/>
                  </a:lnTo>
                  <a:lnTo>
                    <a:pt x="199636" y="46445"/>
                  </a:lnTo>
                  <a:lnTo>
                    <a:pt x="207330" y="80573"/>
                  </a:lnTo>
                  <a:lnTo>
                    <a:pt x="210570" y="11581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2" name="Freeform 711"/>
            <p:cNvSpPr/>
            <p:nvPr/>
          </p:nvSpPr>
          <p:spPr>
            <a:xfrm>
              <a:off x="3684974" y="13090015"/>
              <a:ext cx="10530" cy="115816"/>
            </a:xfrm>
            <a:custGeom>
              <a:avLst/>
              <a:gdLst/>
              <a:ahLst/>
              <a:cxnLst/>
              <a:rect l="0" t="0" r="0" b="0"/>
              <a:pathLst>
                <a:path w="10530" h="115816">
                  <a:moveTo>
                    <a:pt x="10529" y="0"/>
                  </a:moveTo>
                  <a:lnTo>
                    <a:pt x="4940" y="16768"/>
                  </a:lnTo>
                  <a:lnTo>
                    <a:pt x="5864" y="72326"/>
                  </a:lnTo>
                  <a:lnTo>
                    <a:pt x="0" y="11581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3" name="Freeform 712"/>
            <p:cNvSpPr/>
            <p:nvPr/>
          </p:nvSpPr>
          <p:spPr>
            <a:xfrm>
              <a:off x="3811316" y="12911031"/>
              <a:ext cx="52644" cy="284270"/>
            </a:xfrm>
            <a:custGeom>
              <a:avLst/>
              <a:gdLst/>
              <a:ahLst/>
              <a:cxnLst/>
              <a:rect l="0" t="0" r="0" b="0"/>
              <a:pathLst>
                <a:path w="52644" h="284270">
                  <a:moveTo>
                    <a:pt x="52643" y="0"/>
                  </a:moveTo>
                  <a:lnTo>
                    <a:pt x="44310" y="60382"/>
                  </a:lnTo>
                  <a:lnTo>
                    <a:pt x="36959" y="121631"/>
                  </a:lnTo>
                  <a:lnTo>
                    <a:pt x="27588" y="173299"/>
                  </a:lnTo>
                  <a:lnTo>
                    <a:pt x="17403" y="227472"/>
                  </a:lnTo>
                  <a:lnTo>
                    <a:pt x="0" y="28426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4" name="Freeform 713"/>
            <p:cNvSpPr/>
            <p:nvPr/>
          </p:nvSpPr>
          <p:spPr>
            <a:xfrm>
              <a:off x="3769202" y="13047901"/>
              <a:ext cx="178986" cy="18862"/>
            </a:xfrm>
            <a:custGeom>
              <a:avLst/>
              <a:gdLst/>
              <a:ahLst/>
              <a:cxnLst/>
              <a:rect l="0" t="0" r="0" b="0"/>
              <a:pathLst>
                <a:path w="178986" h="18862">
                  <a:moveTo>
                    <a:pt x="0" y="10528"/>
                  </a:moveTo>
                  <a:lnTo>
                    <a:pt x="37478" y="18861"/>
                  </a:lnTo>
                  <a:lnTo>
                    <a:pt x="75445" y="17286"/>
                  </a:lnTo>
                  <a:lnTo>
                    <a:pt x="135714" y="4183"/>
                  </a:lnTo>
                  <a:lnTo>
                    <a:pt x="178985"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5" name="Freeform 714"/>
            <p:cNvSpPr/>
            <p:nvPr/>
          </p:nvSpPr>
          <p:spPr>
            <a:xfrm>
              <a:off x="4208098" y="12992209"/>
              <a:ext cx="147693" cy="206529"/>
            </a:xfrm>
            <a:custGeom>
              <a:avLst/>
              <a:gdLst/>
              <a:ahLst/>
              <a:cxnLst/>
              <a:rect l="0" t="0" r="0" b="0"/>
              <a:pathLst>
                <a:path w="147693" h="206529">
                  <a:moveTo>
                    <a:pt x="24358" y="76748"/>
                  </a:moveTo>
                  <a:lnTo>
                    <a:pt x="29947" y="93516"/>
                  </a:lnTo>
                  <a:lnTo>
                    <a:pt x="36273" y="98456"/>
                  </a:lnTo>
                  <a:lnTo>
                    <a:pt x="55780" y="103944"/>
                  </a:lnTo>
                  <a:lnTo>
                    <a:pt x="80048" y="100145"/>
                  </a:lnTo>
                  <a:lnTo>
                    <a:pt x="113778" y="84852"/>
                  </a:lnTo>
                  <a:lnTo>
                    <a:pt x="129611" y="70991"/>
                  </a:lnTo>
                  <a:lnTo>
                    <a:pt x="140547" y="53133"/>
                  </a:lnTo>
                  <a:lnTo>
                    <a:pt x="147692" y="17758"/>
                  </a:lnTo>
                  <a:lnTo>
                    <a:pt x="144015" y="9346"/>
                  </a:lnTo>
                  <a:lnTo>
                    <a:pt x="136885" y="3739"/>
                  </a:lnTo>
                  <a:lnTo>
                    <a:pt x="127452" y="0"/>
                  </a:lnTo>
                  <a:lnTo>
                    <a:pt x="104493" y="2085"/>
                  </a:lnTo>
                  <a:lnTo>
                    <a:pt x="81031" y="11980"/>
                  </a:lnTo>
                  <a:lnTo>
                    <a:pt x="39389" y="51279"/>
                  </a:lnTo>
                  <a:lnTo>
                    <a:pt x="18922" y="88486"/>
                  </a:lnTo>
                  <a:lnTo>
                    <a:pt x="0" y="151257"/>
                  </a:lnTo>
                  <a:lnTo>
                    <a:pt x="2224" y="177714"/>
                  </a:lnTo>
                  <a:lnTo>
                    <a:pt x="6093" y="189683"/>
                  </a:lnTo>
                  <a:lnTo>
                    <a:pt x="14521" y="197662"/>
                  </a:lnTo>
                  <a:lnTo>
                    <a:pt x="39483" y="206528"/>
                  </a:lnTo>
                  <a:lnTo>
                    <a:pt x="66955" y="201110"/>
                  </a:lnTo>
                  <a:lnTo>
                    <a:pt x="111541" y="174625"/>
                  </a:lnTo>
                  <a:lnTo>
                    <a:pt x="140171" y="15044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6" name="Freeform 715"/>
            <p:cNvSpPr/>
            <p:nvPr/>
          </p:nvSpPr>
          <p:spPr>
            <a:xfrm>
              <a:off x="4438311" y="12984128"/>
              <a:ext cx="202371" cy="179587"/>
            </a:xfrm>
            <a:custGeom>
              <a:avLst/>
              <a:gdLst/>
              <a:ahLst/>
              <a:cxnLst/>
              <a:rect l="0" t="0" r="0" b="0"/>
              <a:pathLst>
                <a:path w="202371" h="179587">
                  <a:moveTo>
                    <a:pt x="36301" y="21660"/>
                  </a:moveTo>
                  <a:lnTo>
                    <a:pt x="21646" y="82389"/>
                  </a:lnTo>
                  <a:lnTo>
                    <a:pt x="11551" y="134279"/>
                  </a:lnTo>
                  <a:lnTo>
                    <a:pt x="0" y="178045"/>
                  </a:lnTo>
                  <a:lnTo>
                    <a:pt x="9452" y="125166"/>
                  </a:lnTo>
                  <a:lnTo>
                    <a:pt x="22505" y="68795"/>
                  </a:lnTo>
                  <a:lnTo>
                    <a:pt x="29389" y="44950"/>
                  </a:lnTo>
                  <a:lnTo>
                    <a:pt x="35202" y="38356"/>
                  </a:lnTo>
                  <a:lnTo>
                    <a:pt x="42588" y="35130"/>
                  </a:lnTo>
                  <a:lnTo>
                    <a:pt x="51020" y="34149"/>
                  </a:lnTo>
                  <a:lnTo>
                    <a:pt x="57812" y="38175"/>
                  </a:lnTo>
                  <a:lnTo>
                    <a:pt x="68478" y="55126"/>
                  </a:lnTo>
                  <a:lnTo>
                    <a:pt x="76452" y="112542"/>
                  </a:lnTo>
                  <a:lnTo>
                    <a:pt x="77833" y="151272"/>
                  </a:lnTo>
                  <a:lnTo>
                    <a:pt x="89833" y="94522"/>
                  </a:lnTo>
                  <a:lnTo>
                    <a:pt x="107778" y="43776"/>
                  </a:lnTo>
                  <a:lnTo>
                    <a:pt x="138708" y="4713"/>
                  </a:lnTo>
                  <a:lnTo>
                    <a:pt x="146686" y="1003"/>
                  </a:lnTo>
                  <a:lnTo>
                    <a:pt x="164909" y="0"/>
                  </a:lnTo>
                  <a:lnTo>
                    <a:pt x="172342" y="3710"/>
                  </a:lnTo>
                  <a:lnTo>
                    <a:pt x="183721" y="17191"/>
                  </a:lnTo>
                  <a:lnTo>
                    <a:pt x="196704" y="44511"/>
                  </a:lnTo>
                  <a:lnTo>
                    <a:pt x="202370" y="86012"/>
                  </a:lnTo>
                  <a:lnTo>
                    <a:pt x="197049" y="141693"/>
                  </a:lnTo>
                  <a:lnTo>
                    <a:pt x="194228" y="17958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7" name="Freeform 716"/>
            <p:cNvSpPr/>
            <p:nvPr/>
          </p:nvSpPr>
          <p:spPr>
            <a:xfrm>
              <a:off x="4737824" y="13026844"/>
              <a:ext cx="10529" cy="84230"/>
            </a:xfrm>
            <a:custGeom>
              <a:avLst/>
              <a:gdLst/>
              <a:ahLst/>
              <a:cxnLst/>
              <a:rect l="0" t="0" r="0" b="0"/>
              <a:pathLst>
                <a:path w="10529" h="84230">
                  <a:moveTo>
                    <a:pt x="10528" y="0"/>
                  </a:moveTo>
                  <a:lnTo>
                    <a:pt x="2195" y="37478"/>
                  </a:lnTo>
                  <a:lnTo>
                    <a:pt x="0" y="8422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8" name="Freeform 717"/>
            <p:cNvSpPr/>
            <p:nvPr/>
          </p:nvSpPr>
          <p:spPr>
            <a:xfrm>
              <a:off x="4779938" y="12879445"/>
              <a:ext cx="1" cy="10530"/>
            </a:xfrm>
            <a:custGeom>
              <a:avLst/>
              <a:gdLst/>
              <a:ahLst/>
              <a:cxnLst/>
              <a:rect l="0" t="0" r="0" b="0"/>
              <a:pathLst>
                <a:path w="1" h="10530">
                  <a:moveTo>
                    <a:pt x="0" y="0"/>
                  </a:moveTo>
                  <a:lnTo>
                    <a:pt x="0" y="1052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9" name="Freeform 718"/>
            <p:cNvSpPr/>
            <p:nvPr/>
          </p:nvSpPr>
          <p:spPr>
            <a:xfrm>
              <a:off x="4835294" y="12961704"/>
              <a:ext cx="121153" cy="317824"/>
            </a:xfrm>
            <a:custGeom>
              <a:avLst/>
              <a:gdLst/>
              <a:ahLst/>
              <a:cxnLst/>
              <a:rect l="0" t="0" r="0" b="0"/>
              <a:pathLst>
                <a:path w="121153" h="317824">
                  <a:moveTo>
                    <a:pt x="92043" y="33555"/>
                  </a:moveTo>
                  <a:lnTo>
                    <a:pt x="86454" y="16787"/>
                  </a:lnTo>
                  <a:lnTo>
                    <a:pt x="74351" y="5436"/>
                  </a:lnTo>
                  <a:lnTo>
                    <a:pt x="66211" y="771"/>
                  </a:lnTo>
                  <a:lnTo>
                    <a:pt x="58444" y="0"/>
                  </a:lnTo>
                  <a:lnTo>
                    <a:pt x="43575" y="5384"/>
                  </a:lnTo>
                  <a:lnTo>
                    <a:pt x="22050" y="32746"/>
                  </a:lnTo>
                  <a:lnTo>
                    <a:pt x="6443" y="81669"/>
                  </a:lnTo>
                  <a:lnTo>
                    <a:pt x="0" y="129440"/>
                  </a:lnTo>
                  <a:lnTo>
                    <a:pt x="3775" y="138422"/>
                  </a:lnTo>
                  <a:lnTo>
                    <a:pt x="10970" y="143240"/>
                  </a:lnTo>
                  <a:lnTo>
                    <a:pt x="20447" y="145284"/>
                  </a:lnTo>
                  <a:lnTo>
                    <a:pt x="29104" y="143136"/>
                  </a:lnTo>
                  <a:lnTo>
                    <a:pt x="44963" y="131390"/>
                  </a:lnTo>
                  <a:lnTo>
                    <a:pt x="73038" y="95254"/>
                  </a:lnTo>
                  <a:lnTo>
                    <a:pt x="94898" y="43888"/>
                  </a:lnTo>
                  <a:lnTo>
                    <a:pt x="98626" y="41614"/>
                  </a:lnTo>
                  <a:lnTo>
                    <a:pt x="102281" y="44777"/>
                  </a:lnTo>
                  <a:lnTo>
                    <a:pt x="105887" y="51564"/>
                  </a:lnTo>
                  <a:lnTo>
                    <a:pt x="112845" y="103316"/>
                  </a:lnTo>
                  <a:lnTo>
                    <a:pt x="121152" y="162932"/>
                  </a:lnTo>
                  <a:lnTo>
                    <a:pt x="119775" y="213438"/>
                  </a:lnTo>
                  <a:lnTo>
                    <a:pt x="108829" y="271729"/>
                  </a:lnTo>
                  <a:lnTo>
                    <a:pt x="93247" y="300527"/>
                  </a:lnTo>
                  <a:lnTo>
                    <a:pt x="80490" y="310137"/>
                  </a:lnTo>
                  <a:lnTo>
                    <a:pt x="60458" y="31782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0" name="Freeform 719"/>
            <p:cNvSpPr/>
            <p:nvPr/>
          </p:nvSpPr>
          <p:spPr>
            <a:xfrm>
              <a:off x="5053679" y="12921559"/>
              <a:ext cx="94757" cy="115118"/>
            </a:xfrm>
            <a:custGeom>
              <a:avLst/>
              <a:gdLst/>
              <a:ahLst/>
              <a:cxnLst/>
              <a:rect l="0" t="0" r="0" b="0"/>
              <a:pathLst>
                <a:path w="94757" h="115118">
                  <a:moveTo>
                    <a:pt x="0" y="52643"/>
                  </a:moveTo>
                  <a:lnTo>
                    <a:pt x="0" y="115117"/>
                  </a:lnTo>
                  <a:lnTo>
                    <a:pt x="0" y="106925"/>
                  </a:lnTo>
                  <a:lnTo>
                    <a:pt x="22906" y="50548"/>
                  </a:lnTo>
                  <a:lnTo>
                    <a:pt x="29308" y="37209"/>
                  </a:lnTo>
                  <a:lnTo>
                    <a:pt x="48901" y="19267"/>
                  </a:lnTo>
                  <a:lnTo>
                    <a:pt x="94756"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1" name="Freeform 720"/>
            <p:cNvSpPr/>
            <p:nvPr/>
          </p:nvSpPr>
          <p:spPr>
            <a:xfrm>
              <a:off x="5213877" y="12900224"/>
              <a:ext cx="145129" cy="150921"/>
            </a:xfrm>
            <a:custGeom>
              <a:avLst/>
              <a:gdLst/>
              <a:ahLst/>
              <a:cxnLst/>
              <a:rect l="0" t="0" r="0" b="0"/>
              <a:pathLst>
                <a:path w="145129" h="150921">
                  <a:moveTo>
                    <a:pt x="113543" y="52920"/>
                  </a:moveTo>
                  <a:lnTo>
                    <a:pt x="113543" y="30563"/>
                  </a:lnTo>
                  <a:lnTo>
                    <a:pt x="107304" y="13348"/>
                  </a:lnTo>
                  <a:lnTo>
                    <a:pt x="102364" y="5482"/>
                  </a:lnTo>
                  <a:lnTo>
                    <a:pt x="95562" y="1408"/>
                  </a:lnTo>
                  <a:lnTo>
                    <a:pt x="78645" y="0"/>
                  </a:lnTo>
                  <a:lnTo>
                    <a:pt x="62548" y="6394"/>
                  </a:lnTo>
                  <a:lnTo>
                    <a:pt x="54980" y="11374"/>
                  </a:lnTo>
                  <a:lnTo>
                    <a:pt x="33150" y="40740"/>
                  </a:lnTo>
                  <a:lnTo>
                    <a:pt x="9225" y="94817"/>
                  </a:lnTo>
                  <a:lnTo>
                    <a:pt x="1136" y="129674"/>
                  </a:lnTo>
                  <a:lnTo>
                    <a:pt x="0" y="142695"/>
                  </a:lnTo>
                  <a:lnTo>
                    <a:pt x="5092" y="149034"/>
                  </a:lnTo>
                  <a:lnTo>
                    <a:pt x="14336" y="150920"/>
                  </a:lnTo>
                  <a:lnTo>
                    <a:pt x="26348" y="149840"/>
                  </a:lnTo>
                  <a:lnTo>
                    <a:pt x="49053" y="136160"/>
                  </a:lnTo>
                  <a:lnTo>
                    <a:pt x="78447" y="102151"/>
                  </a:lnTo>
                  <a:lnTo>
                    <a:pt x="120644" y="40821"/>
                  </a:lnTo>
                  <a:lnTo>
                    <a:pt x="127227" y="27656"/>
                  </a:lnTo>
                  <a:lnTo>
                    <a:pt x="127345" y="29058"/>
                  </a:lnTo>
                  <a:lnTo>
                    <a:pt x="124718" y="67705"/>
                  </a:lnTo>
                  <a:lnTo>
                    <a:pt x="124263" y="109294"/>
                  </a:lnTo>
                  <a:lnTo>
                    <a:pt x="126538" y="118578"/>
                  </a:lnTo>
                  <a:lnTo>
                    <a:pt x="130396" y="124769"/>
                  </a:lnTo>
                  <a:lnTo>
                    <a:pt x="145128" y="13714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2" name="Freeform 721"/>
            <p:cNvSpPr/>
            <p:nvPr/>
          </p:nvSpPr>
          <p:spPr>
            <a:xfrm>
              <a:off x="5411648" y="12763632"/>
              <a:ext cx="31586" cy="147400"/>
            </a:xfrm>
            <a:custGeom>
              <a:avLst/>
              <a:gdLst/>
              <a:ahLst/>
              <a:cxnLst/>
              <a:rect l="0" t="0" r="0" b="0"/>
              <a:pathLst>
                <a:path w="31586" h="147400">
                  <a:moveTo>
                    <a:pt x="31585" y="0"/>
                  </a:moveTo>
                  <a:lnTo>
                    <a:pt x="20132" y="48930"/>
                  </a:lnTo>
                  <a:lnTo>
                    <a:pt x="10255" y="96776"/>
                  </a:lnTo>
                  <a:lnTo>
                    <a:pt x="0" y="14739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3" name="Freeform 722"/>
            <p:cNvSpPr/>
            <p:nvPr/>
          </p:nvSpPr>
          <p:spPr>
            <a:xfrm>
              <a:off x="5369534" y="12807771"/>
              <a:ext cx="149019" cy="198018"/>
            </a:xfrm>
            <a:custGeom>
              <a:avLst/>
              <a:gdLst/>
              <a:ahLst/>
              <a:cxnLst/>
              <a:rect l="0" t="0" r="0" b="0"/>
              <a:pathLst>
                <a:path w="149019" h="198018">
                  <a:moveTo>
                    <a:pt x="0" y="29560"/>
                  </a:moveTo>
                  <a:lnTo>
                    <a:pt x="55045" y="11602"/>
                  </a:lnTo>
                  <a:lnTo>
                    <a:pt x="106453" y="1013"/>
                  </a:lnTo>
                  <a:lnTo>
                    <a:pt x="120101" y="0"/>
                  </a:lnTo>
                  <a:lnTo>
                    <a:pt x="130371" y="4004"/>
                  </a:lnTo>
                  <a:lnTo>
                    <a:pt x="138386" y="11352"/>
                  </a:lnTo>
                  <a:lnTo>
                    <a:pt x="144900" y="20931"/>
                  </a:lnTo>
                  <a:lnTo>
                    <a:pt x="149018" y="50291"/>
                  </a:lnTo>
                  <a:lnTo>
                    <a:pt x="144759" y="103163"/>
                  </a:lnTo>
                  <a:lnTo>
                    <a:pt x="139208" y="152754"/>
                  </a:lnTo>
                  <a:lnTo>
                    <a:pt x="136870" y="19801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4" name="Freeform 723"/>
            <p:cNvSpPr/>
            <p:nvPr/>
          </p:nvSpPr>
          <p:spPr>
            <a:xfrm>
              <a:off x="5633180" y="12816274"/>
              <a:ext cx="81004" cy="154169"/>
            </a:xfrm>
            <a:custGeom>
              <a:avLst/>
              <a:gdLst/>
              <a:ahLst/>
              <a:cxnLst/>
              <a:rect l="0" t="0" r="0" b="0"/>
              <a:pathLst>
                <a:path w="81004" h="154169">
                  <a:moveTo>
                    <a:pt x="10095" y="10529"/>
                  </a:moveTo>
                  <a:lnTo>
                    <a:pt x="1762" y="64673"/>
                  </a:lnTo>
                  <a:lnTo>
                    <a:pt x="0" y="119620"/>
                  </a:lnTo>
                  <a:lnTo>
                    <a:pt x="5998" y="141292"/>
                  </a:lnTo>
                  <a:lnTo>
                    <a:pt x="10873" y="150347"/>
                  </a:lnTo>
                  <a:lnTo>
                    <a:pt x="17633" y="154044"/>
                  </a:lnTo>
                  <a:lnTo>
                    <a:pt x="25649" y="154168"/>
                  </a:lnTo>
                  <a:lnTo>
                    <a:pt x="34502" y="151912"/>
                  </a:lnTo>
                  <a:lnTo>
                    <a:pt x="50578" y="140047"/>
                  </a:lnTo>
                  <a:lnTo>
                    <a:pt x="64352" y="123074"/>
                  </a:lnTo>
                  <a:lnTo>
                    <a:pt x="74374" y="103833"/>
                  </a:lnTo>
                  <a:lnTo>
                    <a:pt x="81003" y="67681"/>
                  </a:lnTo>
                  <a:lnTo>
                    <a:pt x="76315" y="44119"/>
                  </a:lnTo>
                  <a:lnTo>
                    <a:pt x="71789" y="32922"/>
                  </a:lnTo>
                  <a:lnTo>
                    <a:pt x="64092" y="24288"/>
                  </a:lnTo>
                  <a:lnTo>
                    <a:pt x="20623"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5" name="Freeform 724"/>
            <p:cNvSpPr/>
            <p:nvPr/>
          </p:nvSpPr>
          <p:spPr>
            <a:xfrm>
              <a:off x="5721670" y="12820711"/>
              <a:ext cx="124580" cy="111275"/>
            </a:xfrm>
            <a:custGeom>
              <a:avLst/>
              <a:gdLst/>
              <a:ahLst/>
              <a:cxnLst/>
              <a:rect l="0" t="0" r="0" b="0"/>
              <a:pathLst>
                <a:path w="124580" h="111275">
                  <a:moveTo>
                    <a:pt x="26890" y="48206"/>
                  </a:moveTo>
                  <a:lnTo>
                    <a:pt x="32479" y="64973"/>
                  </a:lnTo>
                  <a:lnTo>
                    <a:pt x="32104" y="82563"/>
                  </a:lnTo>
                  <a:lnTo>
                    <a:pt x="30366" y="92168"/>
                  </a:lnTo>
                  <a:lnTo>
                    <a:pt x="25698" y="99741"/>
                  </a:lnTo>
                  <a:lnTo>
                    <a:pt x="11152" y="111274"/>
                  </a:lnTo>
                  <a:lnTo>
                    <a:pt x="5870" y="110138"/>
                  </a:lnTo>
                  <a:lnTo>
                    <a:pt x="2348" y="104702"/>
                  </a:lnTo>
                  <a:lnTo>
                    <a:pt x="0" y="96398"/>
                  </a:lnTo>
                  <a:lnTo>
                    <a:pt x="2285" y="62355"/>
                  </a:lnTo>
                  <a:lnTo>
                    <a:pt x="10495" y="42406"/>
                  </a:lnTo>
                  <a:lnTo>
                    <a:pt x="23113" y="25741"/>
                  </a:lnTo>
                  <a:lnTo>
                    <a:pt x="40419" y="10536"/>
                  </a:lnTo>
                  <a:lnTo>
                    <a:pt x="62928" y="2218"/>
                  </a:lnTo>
                  <a:lnTo>
                    <a:pt x="75482" y="0"/>
                  </a:lnTo>
                  <a:lnTo>
                    <a:pt x="95670" y="3774"/>
                  </a:lnTo>
                  <a:lnTo>
                    <a:pt x="104329" y="8056"/>
                  </a:lnTo>
                  <a:lnTo>
                    <a:pt x="117069" y="22173"/>
                  </a:lnTo>
                  <a:lnTo>
                    <a:pt x="122104" y="30850"/>
                  </a:lnTo>
                  <a:lnTo>
                    <a:pt x="124579" y="49850"/>
                  </a:lnTo>
                  <a:lnTo>
                    <a:pt x="123602" y="59831"/>
                  </a:lnTo>
                  <a:lnTo>
                    <a:pt x="120610" y="67653"/>
                  </a:lnTo>
                  <a:lnTo>
                    <a:pt x="100589" y="9032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6" name="Freeform 725"/>
            <p:cNvSpPr/>
            <p:nvPr/>
          </p:nvSpPr>
          <p:spPr>
            <a:xfrm>
              <a:off x="5885430" y="12637290"/>
              <a:ext cx="104292" cy="379027"/>
            </a:xfrm>
            <a:custGeom>
              <a:avLst/>
              <a:gdLst/>
              <a:ahLst/>
              <a:cxnLst/>
              <a:rect l="0" t="0" r="0" b="0"/>
              <a:pathLst>
                <a:path w="104292" h="379027">
                  <a:moveTo>
                    <a:pt x="0" y="0"/>
                  </a:moveTo>
                  <a:lnTo>
                    <a:pt x="19151" y="16811"/>
                  </a:lnTo>
                  <a:lnTo>
                    <a:pt x="51558" y="38256"/>
                  </a:lnTo>
                  <a:lnTo>
                    <a:pt x="81567" y="72037"/>
                  </a:lnTo>
                  <a:lnTo>
                    <a:pt x="93964" y="94018"/>
                  </a:lnTo>
                  <a:lnTo>
                    <a:pt x="101931" y="142891"/>
                  </a:lnTo>
                  <a:lnTo>
                    <a:pt x="104291" y="196237"/>
                  </a:lnTo>
                  <a:lnTo>
                    <a:pt x="99401" y="249087"/>
                  </a:lnTo>
                  <a:lnTo>
                    <a:pt x="84955" y="296202"/>
                  </a:lnTo>
                  <a:lnTo>
                    <a:pt x="47063" y="353647"/>
                  </a:lnTo>
                  <a:lnTo>
                    <a:pt x="31586" y="37902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52" name="Group 751"/>
          <p:cNvGrpSpPr/>
          <p:nvPr/>
        </p:nvGrpSpPr>
        <p:grpSpPr>
          <a:xfrm>
            <a:off x="6590840" y="11173829"/>
            <a:ext cx="3423625" cy="768581"/>
            <a:chOff x="6590840" y="11173829"/>
            <a:chExt cx="3423625" cy="768581"/>
          </a:xfrm>
        </p:grpSpPr>
        <p:sp>
          <p:nvSpPr>
            <p:cNvPr id="728" name="Freeform 727"/>
            <p:cNvSpPr/>
            <p:nvPr/>
          </p:nvSpPr>
          <p:spPr>
            <a:xfrm>
              <a:off x="6590840" y="11289642"/>
              <a:ext cx="31586" cy="273742"/>
            </a:xfrm>
            <a:custGeom>
              <a:avLst/>
              <a:gdLst/>
              <a:ahLst/>
              <a:cxnLst/>
              <a:rect l="0" t="0" r="0" b="0"/>
              <a:pathLst>
                <a:path w="31586" h="273742">
                  <a:moveTo>
                    <a:pt x="31585" y="0"/>
                  </a:moveTo>
                  <a:lnTo>
                    <a:pt x="28465" y="60384"/>
                  </a:lnTo>
                  <a:lnTo>
                    <a:pt x="20132" y="118107"/>
                  </a:lnTo>
                  <a:lnTo>
                    <a:pt x="10255" y="179664"/>
                  </a:lnTo>
                  <a:lnTo>
                    <a:pt x="3038" y="236118"/>
                  </a:lnTo>
                  <a:lnTo>
                    <a:pt x="0" y="27374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9" name="Freeform 728"/>
            <p:cNvSpPr/>
            <p:nvPr/>
          </p:nvSpPr>
          <p:spPr>
            <a:xfrm>
              <a:off x="6740469" y="11373381"/>
              <a:ext cx="239926" cy="127983"/>
            </a:xfrm>
            <a:custGeom>
              <a:avLst/>
              <a:gdLst/>
              <a:ahLst/>
              <a:cxnLst/>
              <a:rect l="0" t="0" r="0" b="0"/>
              <a:pathLst>
                <a:path w="239926" h="127983">
                  <a:moveTo>
                    <a:pt x="18827" y="21546"/>
                  </a:moveTo>
                  <a:lnTo>
                    <a:pt x="10493" y="75691"/>
                  </a:lnTo>
                  <a:lnTo>
                    <a:pt x="3142" y="125048"/>
                  </a:lnTo>
                  <a:lnTo>
                    <a:pt x="1351" y="127982"/>
                  </a:lnTo>
                  <a:lnTo>
                    <a:pt x="158" y="125258"/>
                  </a:lnTo>
                  <a:lnTo>
                    <a:pt x="0" y="110924"/>
                  </a:lnTo>
                  <a:lnTo>
                    <a:pt x="12551" y="70007"/>
                  </a:lnTo>
                  <a:lnTo>
                    <a:pt x="37214" y="22799"/>
                  </a:lnTo>
                  <a:lnTo>
                    <a:pt x="53905" y="7286"/>
                  </a:lnTo>
                  <a:lnTo>
                    <a:pt x="63269" y="1510"/>
                  </a:lnTo>
                  <a:lnTo>
                    <a:pt x="71852" y="0"/>
                  </a:lnTo>
                  <a:lnTo>
                    <a:pt x="79913" y="1332"/>
                  </a:lnTo>
                  <a:lnTo>
                    <a:pt x="87627" y="4561"/>
                  </a:lnTo>
                  <a:lnTo>
                    <a:pt x="102437" y="20626"/>
                  </a:lnTo>
                  <a:lnTo>
                    <a:pt x="114478" y="43364"/>
                  </a:lnTo>
                  <a:lnTo>
                    <a:pt x="122208" y="99209"/>
                  </a:lnTo>
                  <a:lnTo>
                    <a:pt x="123266" y="121573"/>
                  </a:lnTo>
                  <a:lnTo>
                    <a:pt x="123548" y="120986"/>
                  </a:lnTo>
                  <a:lnTo>
                    <a:pt x="127064" y="100923"/>
                  </a:lnTo>
                  <a:lnTo>
                    <a:pt x="150453" y="45257"/>
                  </a:lnTo>
                  <a:lnTo>
                    <a:pt x="163505" y="22726"/>
                  </a:lnTo>
                  <a:lnTo>
                    <a:pt x="171431" y="16483"/>
                  </a:lnTo>
                  <a:lnTo>
                    <a:pt x="180224" y="13491"/>
                  </a:lnTo>
                  <a:lnTo>
                    <a:pt x="189596" y="12667"/>
                  </a:lnTo>
                  <a:lnTo>
                    <a:pt x="197014" y="15626"/>
                  </a:lnTo>
                  <a:lnTo>
                    <a:pt x="208375" y="28273"/>
                  </a:lnTo>
                  <a:lnTo>
                    <a:pt x="232601" y="85308"/>
                  </a:lnTo>
                  <a:lnTo>
                    <a:pt x="239925" y="12683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0" name="Freeform 729"/>
            <p:cNvSpPr/>
            <p:nvPr/>
          </p:nvSpPr>
          <p:spPr>
            <a:xfrm>
              <a:off x="7056258" y="11320453"/>
              <a:ext cx="171504" cy="290652"/>
            </a:xfrm>
            <a:custGeom>
              <a:avLst/>
              <a:gdLst/>
              <a:ahLst/>
              <a:cxnLst/>
              <a:rect l="0" t="0" r="0" b="0"/>
              <a:pathLst>
                <a:path w="171504" h="290652">
                  <a:moveTo>
                    <a:pt x="39949" y="63945"/>
                  </a:moveTo>
                  <a:lnTo>
                    <a:pt x="48283" y="112876"/>
                  </a:lnTo>
                  <a:lnTo>
                    <a:pt x="49828" y="160722"/>
                  </a:lnTo>
                  <a:lnTo>
                    <a:pt x="44760" y="218112"/>
                  </a:lnTo>
                  <a:lnTo>
                    <a:pt x="38559" y="269310"/>
                  </a:lnTo>
                  <a:lnTo>
                    <a:pt x="29193" y="288190"/>
                  </a:lnTo>
                  <a:lnTo>
                    <a:pt x="24590" y="290651"/>
                  </a:lnTo>
                  <a:lnTo>
                    <a:pt x="20351" y="288782"/>
                  </a:lnTo>
                  <a:lnTo>
                    <a:pt x="16355" y="284026"/>
                  </a:lnTo>
                  <a:lnTo>
                    <a:pt x="5143" y="249387"/>
                  </a:lnTo>
                  <a:lnTo>
                    <a:pt x="0" y="190901"/>
                  </a:lnTo>
                  <a:lnTo>
                    <a:pt x="4066" y="138477"/>
                  </a:lnTo>
                  <a:lnTo>
                    <a:pt x="12680" y="82129"/>
                  </a:lnTo>
                  <a:lnTo>
                    <a:pt x="28230" y="43337"/>
                  </a:lnTo>
                  <a:lnTo>
                    <a:pt x="53244" y="17025"/>
                  </a:lnTo>
                  <a:lnTo>
                    <a:pt x="88473" y="0"/>
                  </a:lnTo>
                  <a:lnTo>
                    <a:pt x="114938" y="820"/>
                  </a:lnTo>
                  <a:lnTo>
                    <a:pt x="139958" y="10154"/>
                  </a:lnTo>
                  <a:lnTo>
                    <a:pt x="158877" y="26000"/>
                  </a:lnTo>
                  <a:lnTo>
                    <a:pt x="168845" y="47861"/>
                  </a:lnTo>
                  <a:lnTo>
                    <a:pt x="171503" y="60241"/>
                  </a:lnTo>
                  <a:lnTo>
                    <a:pt x="168218" y="83356"/>
                  </a:lnTo>
                  <a:lnTo>
                    <a:pt x="157789" y="105329"/>
                  </a:lnTo>
                  <a:lnTo>
                    <a:pt x="141455" y="126792"/>
                  </a:lnTo>
                  <a:lnTo>
                    <a:pt x="119378" y="141790"/>
                  </a:lnTo>
                  <a:lnTo>
                    <a:pt x="93968" y="151186"/>
                  </a:lnTo>
                  <a:lnTo>
                    <a:pt x="39949" y="15870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1" name="Freeform 730"/>
            <p:cNvSpPr/>
            <p:nvPr/>
          </p:nvSpPr>
          <p:spPr>
            <a:xfrm>
              <a:off x="7296249" y="11342191"/>
              <a:ext cx="205790" cy="135146"/>
            </a:xfrm>
            <a:custGeom>
              <a:avLst/>
              <a:gdLst/>
              <a:ahLst/>
              <a:cxnLst/>
              <a:rect l="0" t="0" r="0" b="0"/>
              <a:pathLst>
                <a:path w="205790" h="135146">
                  <a:moveTo>
                    <a:pt x="0" y="93"/>
                  </a:moveTo>
                  <a:lnTo>
                    <a:pt x="14654" y="55235"/>
                  </a:lnTo>
                  <a:lnTo>
                    <a:pt x="19160" y="98060"/>
                  </a:lnTo>
                  <a:lnTo>
                    <a:pt x="20963" y="101669"/>
                  </a:lnTo>
                  <a:lnTo>
                    <a:pt x="23333" y="98226"/>
                  </a:lnTo>
                  <a:lnTo>
                    <a:pt x="41133" y="61852"/>
                  </a:lnTo>
                  <a:lnTo>
                    <a:pt x="66000" y="31261"/>
                  </a:lnTo>
                  <a:lnTo>
                    <a:pt x="75586" y="25551"/>
                  </a:lnTo>
                  <a:lnTo>
                    <a:pt x="95594" y="22326"/>
                  </a:lnTo>
                  <a:lnTo>
                    <a:pt x="101164" y="27784"/>
                  </a:lnTo>
                  <a:lnTo>
                    <a:pt x="104233" y="49445"/>
                  </a:lnTo>
                  <a:lnTo>
                    <a:pt x="106247" y="101435"/>
                  </a:lnTo>
                  <a:lnTo>
                    <a:pt x="110782" y="124683"/>
                  </a:lnTo>
                  <a:lnTo>
                    <a:pt x="117139" y="131116"/>
                  </a:lnTo>
                  <a:lnTo>
                    <a:pt x="126055" y="134235"/>
                  </a:lnTo>
                  <a:lnTo>
                    <a:pt x="136679" y="135145"/>
                  </a:lnTo>
                  <a:lnTo>
                    <a:pt x="157843" y="129917"/>
                  </a:lnTo>
                  <a:lnTo>
                    <a:pt x="177777" y="118624"/>
                  </a:lnTo>
                  <a:lnTo>
                    <a:pt x="194436" y="101907"/>
                  </a:lnTo>
                  <a:lnTo>
                    <a:pt x="203399" y="79659"/>
                  </a:lnTo>
                  <a:lnTo>
                    <a:pt x="205789" y="67175"/>
                  </a:lnTo>
                  <a:lnTo>
                    <a:pt x="202206" y="43945"/>
                  </a:lnTo>
                  <a:lnTo>
                    <a:pt x="197975" y="32838"/>
                  </a:lnTo>
                  <a:lnTo>
                    <a:pt x="180795" y="14257"/>
                  </a:lnTo>
                  <a:lnTo>
                    <a:pt x="169664" y="6026"/>
                  </a:lnTo>
                  <a:lnTo>
                    <a:pt x="147935" y="0"/>
                  </a:lnTo>
                  <a:lnTo>
                    <a:pt x="94756" y="9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2" name="Freeform 731"/>
            <p:cNvSpPr/>
            <p:nvPr/>
          </p:nvSpPr>
          <p:spPr>
            <a:xfrm>
              <a:off x="7591047" y="11300171"/>
              <a:ext cx="115815" cy="157015"/>
            </a:xfrm>
            <a:custGeom>
              <a:avLst/>
              <a:gdLst/>
              <a:ahLst/>
              <a:cxnLst/>
              <a:rect l="0" t="0" r="0" b="0"/>
              <a:pathLst>
                <a:path w="115815" h="157015">
                  <a:moveTo>
                    <a:pt x="0" y="52642"/>
                  </a:moveTo>
                  <a:lnTo>
                    <a:pt x="7236" y="80198"/>
                  </a:lnTo>
                  <a:lnTo>
                    <a:pt x="9878" y="136421"/>
                  </a:lnTo>
                  <a:lnTo>
                    <a:pt x="10095" y="150608"/>
                  </a:lnTo>
                  <a:lnTo>
                    <a:pt x="12579" y="156558"/>
                  </a:lnTo>
                  <a:lnTo>
                    <a:pt x="16575" y="157014"/>
                  </a:lnTo>
                  <a:lnTo>
                    <a:pt x="21578" y="153809"/>
                  </a:lnTo>
                  <a:lnTo>
                    <a:pt x="53172" y="97218"/>
                  </a:lnTo>
                  <a:lnTo>
                    <a:pt x="81742" y="42438"/>
                  </a:lnTo>
                  <a:lnTo>
                    <a:pt x="115814"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3" name="Freeform 732"/>
            <p:cNvSpPr/>
            <p:nvPr/>
          </p:nvSpPr>
          <p:spPr>
            <a:xfrm>
              <a:off x="7738446" y="11331529"/>
              <a:ext cx="178986" cy="180524"/>
            </a:xfrm>
            <a:custGeom>
              <a:avLst/>
              <a:gdLst/>
              <a:ahLst/>
              <a:cxnLst/>
              <a:rect l="0" t="0" r="0" b="0"/>
              <a:pathLst>
                <a:path w="178986" h="180524">
                  <a:moveTo>
                    <a:pt x="0" y="94984"/>
                  </a:moveTo>
                  <a:lnTo>
                    <a:pt x="11179" y="111752"/>
                  </a:lnTo>
                  <a:lnTo>
                    <a:pt x="17981" y="115521"/>
                  </a:lnTo>
                  <a:lnTo>
                    <a:pt x="34897" y="116589"/>
                  </a:lnTo>
                  <a:lnTo>
                    <a:pt x="64152" y="105025"/>
                  </a:lnTo>
                  <a:lnTo>
                    <a:pt x="89458" y="86781"/>
                  </a:lnTo>
                  <a:lnTo>
                    <a:pt x="106184" y="60967"/>
                  </a:lnTo>
                  <a:lnTo>
                    <a:pt x="118550" y="31092"/>
                  </a:lnTo>
                  <a:lnTo>
                    <a:pt x="118807" y="21973"/>
                  </a:lnTo>
                  <a:lnTo>
                    <a:pt x="112855" y="5603"/>
                  </a:lnTo>
                  <a:lnTo>
                    <a:pt x="105652" y="1471"/>
                  </a:lnTo>
                  <a:lnTo>
                    <a:pt x="85171" y="0"/>
                  </a:lnTo>
                  <a:lnTo>
                    <a:pt x="63590" y="9485"/>
                  </a:lnTo>
                  <a:lnTo>
                    <a:pt x="52922" y="16927"/>
                  </a:lnTo>
                  <a:lnTo>
                    <a:pt x="26729" y="55348"/>
                  </a:lnTo>
                  <a:lnTo>
                    <a:pt x="15328" y="103777"/>
                  </a:lnTo>
                  <a:lnTo>
                    <a:pt x="18901" y="134766"/>
                  </a:lnTo>
                  <a:lnTo>
                    <a:pt x="23128" y="149582"/>
                  </a:lnTo>
                  <a:lnTo>
                    <a:pt x="30627" y="160628"/>
                  </a:lnTo>
                  <a:lnTo>
                    <a:pt x="51436" y="176021"/>
                  </a:lnTo>
                  <a:lnTo>
                    <a:pt x="82522" y="180523"/>
                  </a:lnTo>
                  <a:lnTo>
                    <a:pt x="133245" y="176480"/>
                  </a:lnTo>
                  <a:lnTo>
                    <a:pt x="178985" y="16868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4" name="Freeform 733"/>
            <p:cNvSpPr/>
            <p:nvPr/>
          </p:nvSpPr>
          <p:spPr>
            <a:xfrm>
              <a:off x="8170114" y="11302657"/>
              <a:ext cx="336913" cy="179872"/>
            </a:xfrm>
            <a:custGeom>
              <a:avLst/>
              <a:gdLst/>
              <a:ahLst/>
              <a:cxnLst/>
              <a:rect l="0" t="0" r="0" b="0"/>
              <a:pathLst>
                <a:path w="336913" h="179872">
                  <a:moveTo>
                    <a:pt x="0" y="29099"/>
                  </a:moveTo>
                  <a:lnTo>
                    <a:pt x="8333" y="78030"/>
                  </a:lnTo>
                  <a:lnTo>
                    <a:pt x="4506" y="137160"/>
                  </a:lnTo>
                  <a:lnTo>
                    <a:pt x="3004" y="142084"/>
                  </a:lnTo>
                  <a:lnTo>
                    <a:pt x="2003" y="140687"/>
                  </a:lnTo>
                  <a:lnTo>
                    <a:pt x="1434" y="93619"/>
                  </a:lnTo>
                  <a:lnTo>
                    <a:pt x="9653" y="61084"/>
                  </a:lnTo>
                  <a:lnTo>
                    <a:pt x="20278" y="39806"/>
                  </a:lnTo>
                  <a:lnTo>
                    <a:pt x="35918" y="24889"/>
                  </a:lnTo>
                  <a:lnTo>
                    <a:pt x="45003" y="19273"/>
                  </a:lnTo>
                  <a:lnTo>
                    <a:pt x="70695" y="16153"/>
                  </a:lnTo>
                  <a:lnTo>
                    <a:pt x="85734" y="16959"/>
                  </a:lnTo>
                  <a:lnTo>
                    <a:pt x="111803" y="27213"/>
                  </a:lnTo>
                  <a:lnTo>
                    <a:pt x="143092" y="52717"/>
                  </a:lnTo>
                  <a:lnTo>
                    <a:pt x="160692" y="70011"/>
                  </a:lnTo>
                  <a:lnTo>
                    <a:pt x="180214" y="81598"/>
                  </a:lnTo>
                  <a:lnTo>
                    <a:pt x="200588" y="84407"/>
                  </a:lnTo>
                  <a:lnTo>
                    <a:pt x="220172" y="80586"/>
                  </a:lnTo>
                  <a:lnTo>
                    <a:pt x="236674" y="71090"/>
                  </a:lnTo>
                  <a:lnTo>
                    <a:pt x="259119" y="47000"/>
                  </a:lnTo>
                  <a:lnTo>
                    <a:pt x="267242" y="24576"/>
                  </a:lnTo>
                  <a:lnTo>
                    <a:pt x="269409" y="12046"/>
                  </a:lnTo>
                  <a:lnTo>
                    <a:pt x="266173" y="4862"/>
                  </a:lnTo>
                  <a:lnTo>
                    <a:pt x="259337" y="1243"/>
                  </a:lnTo>
                  <a:lnTo>
                    <a:pt x="250101" y="0"/>
                  </a:lnTo>
                  <a:lnTo>
                    <a:pt x="233599" y="4857"/>
                  </a:lnTo>
                  <a:lnTo>
                    <a:pt x="225923" y="9428"/>
                  </a:lnTo>
                  <a:lnTo>
                    <a:pt x="198352" y="43808"/>
                  </a:lnTo>
                  <a:lnTo>
                    <a:pt x="174405" y="93356"/>
                  </a:lnTo>
                  <a:lnTo>
                    <a:pt x="166031" y="123948"/>
                  </a:lnTo>
                  <a:lnTo>
                    <a:pt x="167768" y="150803"/>
                  </a:lnTo>
                  <a:lnTo>
                    <a:pt x="171507" y="162877"/>
                  </a:lnTo>
                  <a:lnTo>
                    <a:pt x="179848" y="170926"/>
                  </a:lnTo>
                  <a:lnTo>
                    <a:pt x="204716" y="179871"/>
                  </a:lnTo>
                  <a:lnTo>
                    <a:pt x="235264" y="174487"/>
                  </a:lnTo>
                  <a:lnTo>
                    <a:pt x="275989" y="154845"/>
                  </a:lnTo>
                  <a:lnTo>
                    <a:pt x="336912" y="11332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5" name="Freeform 734"/>
            <p:cNvSpPr/>
            <p:nvPr/>
          </p:nvSpPr>
          <p:spPr>
            <a:xfrm>
              <a:off x="8553177" y="11184357"/>
              <a:ext cx="38078" cy="315856"/>
            </a:xfrm>
            <a:custGeom>
              <a:avLst/>
              <a:gdLst/>
              <a:ahLst/>
              <a:cxnLst/>
              <a:rect l="0" t="0" r="0" b="0"/>
              <a:pathLst>
                <a:path w="38078" h="315856">
                  <a:moveTo>
                    <a:pt x="38077" y="0"/>
                  </a:moveTo>
                  <a:lnTo>
                    <a:pt x="34958" y="60384"/>
                  </a:lnTo>
                  <a:lnTo>
                    <a:pt x="23423" y="121632"/>
                  </a:lnTo>
                  <a:lnTo>
                    <a:pt x="9880" y="171035"/>
                  </a:lnTo>
                  <a:lnTo>
                    <a:pt x="606" y="223813"/>
                  </a:lnTo>
                  <a:lnTo>
                    <a:pt x="0" y="285282"/>
                  </a:lnTo>
                  <a:lnTo>
                    <a:pt x="6492" y="31585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6" name="Freeform 735"/>
            <p:cNvSpPr/>
            <p:nvPr/>
          </p:nvSpPr>
          <p:spPr>
            <a:xfrm>
              <a:off x="8639980" y="11278564"/>
              <a:ext cx="203959" cy="175891"/>
            </a:xfrm>
            <a:custGeom>
              <a:avLst/>
              <a:gdLst/>
              <a:ahLst/>
              <a:cxnLst/>
              <a:rect l="0" t="0" r="0" b="0"/>
              <a:pathLst>
                <a:path w="203959" h="175891">
                  <a:moveTo>
                    <a:pt x="130258" y="21607"/>
                  </a:moveTo>
                  <a:lnTo>
                    <a:pt x="124670" y="4839"/>
                  </a:lnTo>
                  <a:lnTo>
                    <a:pt x="117174" y="1069"/>
                  </a:lnTo>
                  <a:lnTo>
                    <a:pt x="93247" y="0"/>
                  </a:lnTo>
                  <a:lnTo>
                    <a:pt x="72476" y="6545"/>
                  </a:lnTo>
                  <a:lnTo>
                    <a:pt x="54275" y="19592"/>
                  </a:lnTo>
                  <a:lnTo>
                    <a:pt x="26636" y="52075"/>
                  </a:lnTo>
                  <a:lnTo>
                    <a:pt x="9998" y="86786"/>
                  </a:lnTo>
                  <a:lnTo>
                    <a:pt x="0" y="131906"/>
                  </a:lnTo>
                  <a:lnTo>
                    <a:pt x="1396" y="161096"/>
                  </a:lnTo>
                  <a:lnTo>
                    <a:pt x="5746" y="169581"/>
                  </a:lnTo>
                  <a:lnTo>
                    <a:pt x="12155" y="174069"/>
                  </a:lnTo>
                  <a:lnTo>
                    <a:pt x="19937" y="175890"/>
                  </a:lnTo>
                  <a:lnTo>
                    <a:pt x="28635" y="173596"/>
                  </a:lnTo>
                  <a:lnTo>
                    <a:pt x="47658" y="161687"/>
                  </a:lnTo>
                  <a:lnTo>
                    <a:pt x="87297" y="109804"/>
                  </a:lnTo>
                  <a:lnTo>
                    <a:pt x="118869" y="56403"/>
                  </a:lnTo>
                  <a:lnTo>
                    <a:pt x="126176" y="44805"/>
                  </a:lnTo>
                  <a:lnTo>
                    <a:pt x="131046" y="41751"/>
                  </a:lnTo>
                  <a:lnTo>
                    <a:pt x="134293" y="44394"/>
                  </a:lnTo>
                  <a:lnTo>
                    <a:pt x="137900" y="60980"/>
                  </a:lnTo>
                  <a:lnTo>
                    <a:pt x="143337" y="116168"/>
                  </a:lnTo>
                  <a:lnTo>
                    <a:pt x="150109" y="142013"/>
                  </a:lnTo>
                  <a:lnTo>
                    <a:pt x="160918" y="161299"/>
                  </a:lnTo>
                  <a:lnTo>
                    <a:pt x="167076" y="165037"/>
                  </a:lnTo>
                  <a:lnTo>
                    <a:pt x="173521" y="165191"/>
                  </a:lnTo>
                  <a:lnTo>
                    <a:pt x="180157" y="162953"/>
                  </a:lnTo>
                  <a:lnTo>
                    <a:pt x="190651" y="154227"/>
                  </a:lnTo>
                  <a:lnTo>
                    <a:pt x="203958" y="13742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7" name="Freeform 736"/>
            <p:cNvSpPr/>
            <p:nvPr/>
          </p:nvSpPr>
          <p:spPr>
            <a:xfrm>
              <a:off x="8843938" y="11194886"/>
              <a:ext cx="63172" cy="242156"/>
            </a:xfrm>
            <a:custGeom>
              <a:avLst/>
              <a:gdLst/>
              <a:ahLst/>
              <a:cxnLst/>
              <a:rect l="0" t="0" r="0" b="0"/>
              <a:pathLst>
                <a:path w="63172" h="242156">
                  <a:moveTo>
                    <a:pt x="63171" y="0"/>
                  </a:moveTo>
                  <a:lnTo>
                    <a:pt x="60052" y="48931"/>
                  </a:lnTo>
                  <a:lnTo>
                    <a:pt x="48517" y="102472"/>
                  </a:lnTo>
                  <a:lnTo>
                    <a:pt x="38422" y="152804"/>
                  </a:lnTo>
                  <a:lnTo>
                    <a:pt x="24531" y="207478"/>
                  </a:lnTo>
                  <a:lnTo>
                    <a:pt x="14028" y="236560"/>
                  </a:lnTo>
                  <a:lnTo>
                    <a:pt x="10522" y="239594"/>
                  </a:lnTo>
                  <a:lnTo>
                    <a:pt x="0" y="24215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8" name="Freeform 737"/>
            <p:cNvSpPr/>
            <p:nvPr/>
          </p:nvSpPr>
          <p:spPr>
            <a:xfrm>
              <a:off x="8854467" y="11263098"/>
              <a:ext cx="168813" cy="205529"/>
            </a:xfrm>
            <a:custGeom>
              <a:avLst/>
              <a:gdLst/>
              <a:ahLst/>
              <a:cxnLst/>
              <a:rect l="0" t="0" r="0" b="0"/>
              <a:pathLst>
                <a:path w="168813" h="205529">
                  <a:moveTo>
                    <a:pt x="0" y="26544"/>
                  </a:moveTo>
                  <a:lnTo>
                    <a:pt x="16767" y="15366"/>
                  </a:lnTo>
                  <a:lnTo>
                    <a:pt x="72325" y="3669"/>
                  </a:lnTo>
                  <a:lnTo>
                    <a:pt x="95315" y="0"/>
                  </a:lnTo>
                  <a:lnTo>
                    <a:pt x="121131" y="2268"/>
                  </a:lnTo>
                  <a:lnTo>
                    <a:pt x="141963" y="10295"/>
                  </a:lnTo>
                  <a:lnTo>
                    <a:pt x="150794" y="15712"/>
                  </a:lnTo>
                  <a:lnTo>
                    <a:pt x="163726" y="34208"/>
                  </a:lnTo>
                  <a:lnTo>
                    <a:pt x="168812" y="45692"/>
                  </a:lnTo>
                  <a:lnTo>
                    <a:pt x="168223" y="74049"/>
                  </a:lnTo>
                  <a:lnTo>
                    <a:pt x="148783" y="134323"/>
                  </a:lnTo>
                  <a:lnTo>
                    <a:pt x="130106" y="187703"/>
                  </a:lnTo>
                  <a:lnTo>
                    <a:pt x="126341" y="20552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9" name="Freeform 738"/>
            <p:cNvSpPr/>
            <p:nvPr/>
          </p:nvSpPr>
          <p:spPr>
            <a:xfrm>
              <a:off x="9119577" y="11279113"/>
              <a:ext cx="87685" cy="145550"/>
            </a:xfrm>
            <a:custGeom>
              <a:avLst/>
              <a:gdLst/>
              <a:ahLst/>
              <a:cxnLst/>
              <a:rect l="0" t="0" r="0" b="0"/>
              <a:pathLst>
                <a:path w="87685" h="145550">
                  <a:moveTo>
                    <a:pt x="19159" y="0"/>
                  </a:moveTo>
                  <a:lnTo>
                    <a:pt x="4506" y="58617"/>
                  </a:lnTo>
                  <a:lnTo>
                    <a:pt x="0" y="98997"/>
                  </a:lnTo>
                  <a:lnTo>
                    <a:pt x="5185" y="123548"/>
                  </a:lnTo>
                  <a:lnTo>
                    <a:pt x="9843" y="135008"/>
                  </a:lnTo>
                  <a:lnTo>
                    <a:pt x="16458" y="141478"/>
                  </a:lnTo>
                  <a:lnTo>
                    <a:pt x="24377" y="144622"/>
                  </a:lnTo>
                  <a:lnTo>
                    <a:pt x="33167" y="145549"/>
                  </a:lnTo>
                  <a:lnTo>
                    <a:pt x="41365" y="142656"/>
                  </a:lnTo>
                  <a:lnTo>
                    <a:pt x="56715" y="130084"/>
                  </a:lnTo>
                  <a:lnTo>
                    <a:pt x="78510" y="103274"/>
                  </a:lnTo>
                  <a:lnTo>
                    <a:pt x="86481" y="77096"/>
                  </a:lnTo>
                  <a:lnTo>
                    <a:pt x="87684" y="48303"/>
                  </a:lnTo>
                  <a:lnTo>
                    <a:pt x="80420" y="23808"/>
                  </a:lnTo>
                  <a:lnTo>
                    <a:pt x="72868" y="15872"/>
                  </a:lnTo>
                  <a:lnTo>
                    <a:pt x="29688"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0" name="Freeform 739"/>
            <p:cNvSpPr/>
            <p:nvPr/>
          </p:nvSpPr>
          <p:spPr>
            <a:xfrm>
              <a:off x="9317720" y="11291061"/>
              <a:ext cx="136872" cy="103867"/>
            </a:xfrm>
            <a:custGeom>
              <a:avLst/>
              <a:gdLst/>
              <a:ahLst/>
              <a:cxnLst/>
              <a:rect l="0" t="0" r="0" b="0"/>
              <a:pathLst>
                <a:path w="136872" h="103867">
                  <a:moveTo>
                    <a:pt x="0" y="51223"/>
                  </a:moveTo>
                  <a:lnTo>
                    <a:pt x="0" y="73580"/>
                  </a:lnTo>
                  <a:lnTo>
                    <a:pt x="1170" y="76656"/>
                  </a:lnTo>
                  <a:lnTo>
                    <a:pt x="3120" y="75198"/>
                  </a:lnTo>
                  <a:lnTo>
                    <a:pt x="35904" y="20241"/>
                  </a:lnTo>
                  <a:lnTo>
                    <a:pt x="44993" y="9511"/>
                  </a:lnTo>
                  <a:lnTo>
                    <a:pt x="55732" y="3528"/>
                  </a:lnTo>
                  <a:lnTo>
                    <a:pt x="80142" y="0"/>
                  </a:lnTo>
                  <a:lnTo>
                    <a:pt x="100350" y="5450"/>
                  </a:lnTo>
                  <a:lnTo>
                    <a:pt x="109014" y="10179"/>
                  </a:lnTo>
                  <a:lnTo>
                    <a:pt x="114790" y="18011"/>
                  </a:lnTo>
                  <a:lnTo>
                    <a:pt x="121209" y="39192"/>
                  </a:lnTo>
                  <a:lnTo>
                    <a:pt x="126498" y="86238"/>
                  </a:lnTo>
                  <a:lnTo>
                    <a:pt x="128786" y="92114"/>
                  </a:lnTo>
                  <a:lnTo>
                    <a:pt x="136871" y="10386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1" name="Freeform 740"/>
            <p:cNvSpPr/>
            <p:nvPr/>
          </p:nvSpPr>
          <p:spPr>
            <a:xfrm>
              <a:off x="9496705" y="11247528"/>
              <a:ext cx="64515" cy="178986"/>
            </a:xfrm>
            <a:custGeom>
              <a:avLst/>
              <a:gdLst/>
              <a:ahLst/>
              <a:cxnLst/>
              <a:rect l="0" t="0" r="0" b="0"/>
              <a:pathLst>
                <a:path w="64515" h="178986">
                  <a:moveTo>
                    <a:pt x="52642" y="0"/>
                  </a:moveTo>
                  <a:lnTo>
                    <a:pt x="28596" y="9576"/>
                  </a:lnTo>
                  <a:lnTo>
                    <a:pt x="14269" y="20243"/>
                  </a:lnTo>
                  <a:lnTo>
                    <a:pt x="10682" y="28703"/>
                  </a:lnTo>
                  <a:lnTo>
                    <a:pt x="9817" y="50582"/>
                  </a:lnTo>
                  <a:lnTo>
                    <a:pt x="19572" y="72783"/>
                  </a:lnTo>
                  <a:lnTo>
                    <a:pt x="59921" y="128457"/>
                  </a:lnTo>
                  <a:lnTo>
                    <a:pt x="64514" y="138281"/>
                  </a:lnTo>
                  <a:lnTo>
                    <a:pt x="62896" y="147170"/>
                  </a:lnTo>
                  <a:lnTo>
                    <a:pt x="48621" y="163285"/>
                  </a:lnTo>
                  <a:lnTo>
                    <a:pt x="29799" y="172008"/>
                  </a:lnTo>
                  <a:lnTo>
                    <a:pt x="0" y="17898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2" name="Freeform 741"/>
            <p:cNvSpPr/>
            <p:nvPr/>
          </p:nvSpPr>
          <p:spPr>
            <a:xfrm>
              <a:off x="9608862" y="11173829"/>
              <a:ext cx="105700" cy="242156"/>
            </a:xfrm>
            <a:custGeom>
              <a:avLst/>
              <a:gdLst/>
              <a:ahLst/>
              <a:cxnLst/>
              <a:rect l="0" t="0" r="0" b="0"/>
              <a:pathLst>
                <a:path w="105700" h="242156">
                  <a:moveTo>
                    <a:pt x="14185" y="0"/>
                  </a:moveTo>
                  <a:lnTo>
                    <a:pt x="21421" y="27555"/>
                  </a:lnTo>
                  <a:lnTo>
                    <a:pt x="20943" y="80658"/>
                  </a:lnTo>
                  <a:lnTo>
                    <a:pt x="9931" y="142404"/>
                  </a:lnTo>
                  <a:lnTo>
                    <a:pt x="0" y="196021"/>
                  </a:lnTo>
                  <a:lnTo>
                    <a:pt x="2388" y="195022"/>
                  </a:lnTo>
                  <a:lnTo>
                    <a:pt x="39175" y="142914"/>
                  </a:lnTo>
                  <a:lnTo>
                    <a:pt x="58046" y="120839"/>
                  </a:lnTo>
                  <a:lnTo>
                    <a:pt x="78133" y="107128"/>
                  </a:lnTo>
                  <a:lnTo>
                    <a:pt x="86063" y="107684"/>
                  </a:lnTo>
                  <a:lnTo>
                    <a:pt x="92519" y="112733"/>
                  </a:lnTo>
                  <a:lnTo>
                    <a:pt x="97994" y="120778"/>
                  </a:lnTo>
                  <a:lnTo>
                    <a:pt x="105699" y="154459"/>
                  </a:lnTo>
                  <a:lnTo>
                    <a:pt x="102392" y="188485"/>
                  </a:lnTo>
                  <a:lnTo>
                    <a:pt x="77356" y="24215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3" name="Freeform 742"/>
            <p:cNvSpPr/>
            <p:nvPr/>
          </p:nvSpPr>
          <p:spPr>
            <a:xfrm>
              <a:off x="9802031" y="11279113"/>
              <a:ext cx="1" cy="84229"/>
            </a:xfrm>
            <a:custGeom>
              <a:avLst/>
              <a:gdLst/>
              <a:ahLst/>
              <a:cxnLst/>
              <a:rect l="0" t="0" r="0" b="0"/>
              <a:pathLst>
                <a:path w="1" h="84229">
                  <a:moveTo>
                    <a:pt x="0" y="0"/>
                  </a:moveTo>
                  <a:lnTo>
                    <a:pt x="0" y="58617"/>
                  </a:lnTo>
                  <a:lnTo>
                    <a:pt x="0" y="8422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4" name="Freeform 743"/>
            <p:cNvSpPr/>
            <p:nvPr/>
          </p:nvSpPr>
          <p:spPr>
            <a:xfrm>
              <a:off x="9866795" y="11269105"/>
              <a:ext cx="147670" cy="167918"/>
            </a:xfrm>
            <a:custGeom>
              <a:avLst/>
              <a:gdLst/>
              <a:ahLst/>
              <a:cxnLst/>
              <a:rect l="0" t="0" r="0" b="0"/>
              <a:pathLst>
                <a:path w="147670" h="167918">
                  <a:moveTo>
                    <a:pt x="19464" y="62651"/>
                  </a:moveTo>
                  <a:lnTo>
                    <a:pt x="11132" y="116795"/>
                  </a:lnTo>
                  <a:lnTo>
                    <a:pt x="3781" y="166153"/>
                  </a:lnTo>
                  <a:lnTo>
                    <a:pt x="1989" y="167917"/>
                  </a:lnTo>
                  <a:lnTo>
                    <a:pt x="0" y="154280"/>
                  </a:lnTo>
                  <a:lnTo>
                    <a:pt x="10070" y="98114"/>
                  </a:lnTo>
                  <a:lnTo>
                    <a:pt x="18799" y="67884"/>
                  </a:lnTo>
                  <a:lnTo>
                    <a:pt x="57288" y="7376"/>
                  </a:lnTo>
                  <a:lnTo>
                    <a:pt x="65737" y="2404"/>
                  </a:lnTo>
                  <a:lnTo>
                    <a:pt x="84484" y="0"/>
                  </a:lnTo>
                  <a:lnTo>
                    <a:pt x="120357" y="10813"/>
                  </a:lnTo>
                  <a:lnTo>
                    <a:pt x="137615" y="25574"/>
                  </a:lnTo>
                  <a:lnTo>
                    <a:pt x="143855" y="34423"/>
                  </a:lnTo>
                  <a:lnTo>
                    <a:pt x="147669" y="53615"/>
                  </a:lnTo>
                  <a:lnTo>
                    <a:pt x="147048" y="63646"/>
                  </a:lnTo>
                  <a:lnTo>
                    <a:pt x="143124" y="71504"/>
                  </a:lnTo>
                  <a:lnTo>
                    <a:pt x="129406" y="83352"/>
                  </a:lnTo>
                  <a:lnTo>
                    <a:pt x="85939" y="99322"/>
                  </a:lnTo>
                  <a:lnTo>
                    <a:pt x="51050" y="10476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5" name="Freeform 744"/>
            <p:cNvSpPr/>
            <p:nvPr/>
          </p:nvSpPr>
          <p:spPr>
            <a:xfrm>
              <a:off x="7645884" y="11658140"/>
              <a:ext cx="208376" cy="194708"/>
            </a:xfrm>
            <a:custGeom>
              <a:avLst/>
              <a:gdLst/>
              <a:ahLst/>
              <a:cxnLst/>
              <a:rect l="0" t="0" r="0" b="0"/>
              <a:pathLst>
                <a:path w="208376" h="194708">
                  <a:moveTo>
                    <a:pt x="8334" y="21056"/>
                  </a:moveTo>
                  <a:lnTo>
                    <a:pt x="0" y="58535"/>
                  </a:lnTo>
                  <a:lnTo>
                    <a:pt x="3828" y="115548"/>
                  </a:lnTo>
                  <a:lnTo>
                    <a:pt x="17020" y="172388"/>
                  </a:lnTo>
                  <a:lnTo>
                    <a:pt x="28182" y="192041"/>
                  </a:lnTo>
                  <a:lnTo>
                    <a:pt x="35604" y="194707"/>
                  </a:lnTo>
                  <a:lnTo>
                    <a:pt x="44062" y="192976"/>
                  </a:lnTo>
                  <a:lnTo>
                    <a:pt x="53210" y="188312"/>
                  </a:lnTo>
                  <a:lnTo>
                    <a:pt x="66493" y="170652"/>
                  </a:lnTo>
                  <a:lnTo>
                    <a:pt x="90142" y="126776"/>
                  </a:lnTo>
                  <a:lnTo>
                    <a:pt x="97967" y="121952"/>
                  </a:lnTo>
                  <a:lnTo>
                    <a:pt x="106694" y="121076"/>
                  </a:lnTo>
                  <a:lnTo>
                    <a:pt x="116021" y="122831"/>
                  </a:lnTo>
                  <a:lnTo>
                    <a:pt x="123409" y="127510"/>
                  </a:lnTo>
                  <a:lnTo>
                    <a:pt x="158871" y="164407"/>
                  </a:lnTo>
                  <a:lnTo>
                    <a:pt x="168353" y="168096"/>
                  </a:lnTo>
                  <a:lnTo>
                    <a:pt x="188248" y="169075"/>
                  </a:lnTo>
                  <a:lnTo>
                    <a:pt x="194958" y="164190"/>
                  </a:lnTo>
                  <a:lnTo>
                    <a:pt x="202412" y="146282"/>
                  </a:lnTo>
                  <a:lnTo>
                    <a:pt x="207198" y="89423"/>
                  </a:lnTo>
                  <a:lnTo>
                    <a:pt x="208143" y="35038"/>
                  </a:lnTo>
                  <a:lnTo>
                    <a:pt x="208375"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6" name="Freeform 745"/>
            <p:cNvSpPr/>
            <p:nvPr/>
          </p:nvSpPr>
          <p:spPr>
            <a:xfrm>
              <a:off x="7959544" y="11573911"/>
              <a:ext cx="79290" cy="368499"/>
            </a:xfrm>
            <a:custGeom>
              <a:avLst/>
              <a:gdLst/>
              <a:ahLst/>
              <a:cxnLst/>
              <a:rect l="0" t="0" r="0" b="0"/>
              <a:pathLst>
                <a:path w="79290" h="368499">
                  <a:moveTo>
                    <a:pt x="73700" y="0"/>
                  </a:moveTo>
                  <a:lnTo>
                    <a:pt x="79289" y="16768"/>
                  </a:lnTo>
                  <a:lnTo>
                    <a:pt x="74848" y="76752"/>
                  </a:lnTo>
                  <a:lnTo>
                    <a:pt x="65824" y="136087"/>
                  </a:lnTo>
                  <a:lnTo>
                    <a:pt x="62011" y="164599"/>
                  </a:lnTo>
                  <a:lnTo>
                    <a:pt x="43618" y="221031"/>
                  </a:lnTo>
                  <a:lnTo>
                    <a:pt x="24765" y="282875"/>
                  </a:lnTo>
                  <a:lnTo>
                    <a:pt x="7046" y="342319"/>
                  </a:lnTo>
                  <a:lnTo>
                    <a:pt x="0" y="36849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7" name="Freeform 746"/>
            <p:cNvSpPr/>
            <p:nvPr/>
          </p:nvSpPr>
          <p:spPr>
            <a:xfrm>
              <a:off x="8127099" y="11573911"/>
              <a:ext cx="147651" cy="268445"/>
            </a:xfrm>
            <a:custGeom>
              <a:avLst/>
              <a:gdLst/>
              <a:ahLst/>
              <a:cxnLst/>
              <a:rect l="0" t="0" r="0" b="0"/>
              <a:pathLst>
                <a:path w="147651" h="268445">
                  <a:moveTo>
                    <a:pt x="137772" y="0"/>
                  </a:moveTo>
                  <a:lnTo>
                    <a:pt x="146105" y="48931"/>
                  </a:lnTo>
                  <a:lnTo>
                    <a:pt x="147650" y="99896"/>
                  </a:lnTo>
                  <a:lnTo>
                    <a:pt x="144988" y="159450"/>
                  </a:lnTo>
                  <a:lnTo>
                    <a:pt x="136790" y="212192"/>
                  </a:lnTo>
                  <a:lnTo>
                    <a:pt x="129147" y="237027"/>
                  </a:lnTo>
                  <a:lnTo>
                    <a:pt x="117950" y="255864"/>
                  </a:lnTo>
                  <a:lnTo>
                    <a:pt x="108180" y="261823"/>
                  </a:lnTo>
                  <a:lnTo>
                    <a:pt x="81726" y="268444"/>
                  </a:lnTo>
                  <a:lnTo>
                    <a:pt x="59830" y="265147"/>
                  </a:lnTo>
                  <a:lnTo>
                    <a:pt x="21120" y="243968"/>
                  </a:lnTo>
                  <a:lnTo>
                    <a:pt x="6768" y="227753"/>
                  </a:lnTo>
                  <a:lnTo>
                    <a:pt x="0" y="214697"/>
                  </a:lnTo>
                  <a:lnTo>
                    <a:pt x="1469" y="214492"/>
                  </a:lnTo>
                  <a:lnTo>
                    <a:pt x="11430" y="22109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8" name="Freeform 747"/>
            <p:cNvSpPr/>
            <p:nvPr/>
          </p:nvSpPr>
          <p:spPr>
            <a:xfrm>
              <a:off x="8341298" y="11691048"/>
              <a:ext cx="113087" cy="144751"/>
            </a:xfrm>
            <a:custGeom>
              <a:avLst/>
              <a:gdLst/>
              <a:ahLst/>
              <a:cxnLst/>
              <a:rect l="0" t="0" r="0" b="0"/>
              <a:pathLst>
                <a:path w="113087" h="144751">
                  <a:moveTo>
                    <a:pt x="113086" y="40791"/>
                  </a:moveTo>
                  <a:lnTo>
                    <a:pt x="103511" y="16744"/>
                  </a:lnTo>
                  <a:lnTo>
                    <a:pt x="92842" y="2417"/>
                  </a:lnTo>
                  <a:lnTo>
                    <a:pt x="85552" y="0"/>
                  </a:lnTo>
                  <a:lnTo>
                    <a:pt x="68093" y="3554"/>
                  </a:lnTo>
                  <a:lnTo>
                    <a:pt x="51756" y="19172"/>
                  </a:lnTo>
                  <a:lnTo>
                    <a:pt x="11082" y="74522"/>
                  </a:lnTo>
                  <a:lnTo>
                    <a:pt x="3410" y="95557"/>
                  </a:lnTo>
                  <a:lnTo>
                    <a:pt x="0" y="120504"/>
                  </a:lnTo>
                  <a:lnTo>
                    <a:pt x="2600" y="130197"/>
                  </a:lnTo>
                  <a:lnTo>
                    <a:pt x="7844" y="137829"/>
                  </a:lnTo>
                  <a:lnTo>
                    <a:pt x="14849" y="144088"/>
                  </a:lnTo>
                  <a:lnTo>
                    <a:pt x="21857" y="144750"/>
                  </a:lnTo>
                  <a:lnTo>
                    <a:pt x="28870" y="141682"/>
                  </a:lnTo>
                  <a:lnTo>
                    <a:pt x="49918" y="120597"/>
                  </a:lnTo>
                  <a:lnTo>
                    <a:pt x="83840" y="70624"/>
                  </a:lnTo>
                  <a:lnTo>
                    <a:pt x="93459" y="45471"/>
                  </a:lnTo>
                  <a:lnTo>
                    <a:pt x="96492" y="41572"/>
                  </a:lnTo>
                  <a:lnTo>
                    <a:pt x="98513" y="43651"/>
                  </a:lnTo>
                  <a:lnTo>
                    <a:pt x="102202" y="102943"/>
                  </a:lnTo>
                  <a:lnTo>
                    <a:pt x="102557" y="13554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9" name="Freeform 748"/>
            <p:cNvSpPr/>
            <p:nvPr/>
          </p:nvSpPr>
          <p:spPr>
            <a:xfrm>
              <a:off x="8496498" y="11673814"/>
              <a:ext cx="124815" cy="210107"/>
            </a:xfrm>
            <a:custGeom>
              <a:avLst/>
              <a:gdLst/>
              <a:ahLst/>
              <a:cxnLst/>
              <a:rect l="0" t="0" r="0" b="0"/>
              <a:pathLst>
                <a:path w="124815" h="210107">
                  <a:moveTo>
                    <a:pt x="84228" y="15911"/>
                  </a:moveTo>
                  <a:lnTo>
                    <a:pt x="75894" y="73174"/>
                  </a:lnTo>
                  <a:lnTo>
                    <a:pt x="68544" y="128478"/>
                  </a:lnTo>
                  <a:lnTo>
                    <a:pt x="61893" y="180433"/>
                  </a:lnTo>
                  <a:lnTo>
                    <a:pt x="52464" y="203676"/>
                  </a:lnTo>
                  <a:lnTo>
                    <a:pt x="46674" y="208938"/>
                  </a:lnTo>
                  <a:lnTo>
                    <a:pt x="40475" y="210106"/>
                  </a:lnTo>
                  <a:lnTo>
                    <a:pt x="34002" y="208545"/>
                  </a:lnTo>
                  <a:lnTo>
                    <a:pt x="28517" y="202825"/>
                  </a:lnTo>
                  <a:lnTo>
                    <a:pt x="19304" y="183992"/>
                  </a:lnTo>
                  <a:lnTo>
                    <a:pt x="13128" y="135902"/>
                  </a:lnTo>
                  <a:lnTo>
                    <a:pt x="16888" y="82790"/>
                  </a:lnTo>
                  <a:lnTo>
                    <a:pt x="31000" y="41186"/>
                  </a:lnTo>
                  <a:lnTo>
                    <a:pt x="50000" y="12222"/>
                  </a:lnTo>
                  <a:lnTo>
                    <a:pt x="69795" y="2573"/>
                  </a:lnTo>
                  <a:lnTo>
                    <a:pt x="81625" y="0"/>
                  </a:lnTo>
                  <a:lnTo>
                    <a:pt x="104127" y="3380"/>
                  </a:lnTo>
                  <a:lnTo>
                    <a:pt x="115042" y="7557"/>
                  </a:lnTo>
                  <a:lnTo>
                    <a:pt x="121148" y="15021"/>
                  </a:lnTo>
                  <a:lnTo>
                    <a:pt x="124814" y="35792"/>
                  </a:lnTo>
                  <a:lnTo>
                    <a:pt x="116303" y="57502"/>
                  </a:lnTo>
                  <a:lnTo>
                    <a:pt x="99653" y="77680"/>
                  </a:lnTo>
                  <a:lnTo>
                    <a:pt x="63972" y="101023"/>
                  </a:lnTo>
                  <a:lnTo>
                    <a:pt x="19352" y="116866"/>
                  </a:lnTo>
                  <a:lnTo>
                    <a:pt x="0" y="12119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0" name="Freeform 749"/>
            <p:cNvSpPr/>
            <p:nvPr/>
          </p:nvSpPr>
          <p:spPr>
            <a:xfrm>
              <a:off x="8643052" y="11642022"/>
              <a:ext cx="116659" cy="108163"/>
            </a:xfrm>
            <a:custGeom>
              <a:avLst/>
              <a:gdLst/>
              <a:ahLst/>
              <a:cxnLst/>
              <a:rect l="0" t="0" r="0" b="0"/>
              <a:pathLst>
                <a:path w="116659" h="108163">
                  <a:moveTo>
                    <a:pt x="95601" y="5589"/>
                  </a:moveTo>
                  <a:lnTo>
                    <a:pt x="78833" y="0"/>
                  </a:lnTo>
                  <a:lnTo>
                    <a:pt x="70384" y="1863"/>
                  </a:lnTo>
                  <a:lnTo>
                    <a:pt x="51639" y="13292"/>
                  </a:lnTo>
                  <a:lnTo>
                    <a:pt x="13348" y="56460"/>
                  </a:lnTo>
                  <a:lnTo>
                    <a:pt x="1332" y="78501"/>
                  </a:lnTo>
                  <a:lnTo>
                    <a:pt x="0" y="88122"/>
                  </a:lnTo>
                  <a:lnTo>
                    <a:pt x="4758" y="105052"/>
                  </a:lnTo>
                  <a:lnTo>
                    <a:pt x="10473" y="108162"/>
                  </a:lnTo>
                  <a:lnTo>
                    <a:pt x="17792" y="107896"/>
                  </a:lnTo>
                  <a:lnTo>
                    <a:pt x="26181" y="105380"/>
                  </a:lnTo>
                  <a:lnTo>
                    <a:pt x="54755" y="85070"/>
                  </a:lnTo>
                  <a:lnTo>
                    <a:pt x="86276" y="46765"/>
                  </a:lnTo>
                  <a:lnTo>
                    <a:pt x="96526" y="26229"/>
                  </a:lnTo>
                  <a:lnTo>
                    <a:pt x="99728" y="24028"/>
                  </a:lnTo>
                  <a:lnTo>
                    <a:pt x="101862" y="27240"/>
                  </a:lnTo>
                  <a:lnTo>
                    <a:pt x="108875" y="82358"/>
                  </a:lnTo>
                  <a:lnTo>
                    <a:pt x="116658" y="10034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1" name="Freeform 750"/>
            <p:cNvSpPr/>
            <p:nvPr/>
          </p:nvSpPr>
          <p:spPr>
            <a:xfrm>
              <a:off x="8879446" y="11592628"/>
              <a:ext cx="146576" cy="149740"/>
            </a:xfrm>
            <a:custGeom>
              <a:avLst/>
              <a:gdLst/>
              <a:ahLst/>
              <a:cxnLst/>
              <a:rect l="0" t="0" r="0" b="0"/>
              <a:pathLst>
                <a:path w="146576" h="149740">
                  <a:moveTo>
                    <a:pt x="48720" y="2340"/>
                  </a:moveTo>
                  <a:lnTo>
                    <a:pt x="28477" y="60957"/>
                  </a:lnTo>
                  <a:lnTo>
                    <a:pt x="9317" y="95747"/>
                  </a:lnTo>
                  <a:lnTo>
                    <a:pt x="4904" y="98537"/>
                  </a:lnTo>
                  <a:lnTo>
                    <a:pt x="1962" y="95717"/>
                  </a:lnTo>
                  <a:lnTo>
                    <a:pt x="0" y="89158"/>
                  </a:lnTo>
                  <a:lnTo>
                    <a:pt x="7180" y="69392"/>
                  </a:lnTo>
                  <a:lnTo>
                    <a:pt x="40385" y="24163"/>
                  </a:lnTo>
                  <a:lnTo>
                    <a:pt x="70427" y="3217"/>
                  </a:lnTo>
                  <a:lnTo>
                    <a:pt x="91123" y="0"/>
                  </a:lnTo>
                  <a:lnTo>
                    <a:pt x="101555" y="780"/>
                  </a:lnTo>
                  <a:lnTo>
                    <a:pt x="119385" y="11005"/>
                  </a:lnTo>
                  <a:lnTo>
                    <a:pt x="133939" y="28418"/>
                  </a:lnTo>
                  <a:lnTo>
                    <a:pt x="144307" y="51755"/>
                  </a:lnTo>
                  <a:lnTo>
                    <a:pt x="146575" y="77726"/>
                  </a:lnTo>
                  <a:lnTo>
                    <a:pt x="144395" y="115533"/>
                  </a:lnTo>
                  <a:lnTo>
                    <a:pt x="143477" y="14973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70" name="Group 769"/>
          <p:cNvGrpSpPr/>
          <p:nvPr/>
        </p:nvGrpSpPr>
        <p:grpSpPr>
          <a:xfrm>
            <a:off x="6675068" y="12118691"/>
            <a:ext cx="2937452" cy="643340"/>
            <a:chOff x="6675068" y="12118691"/>
            <a:chExt cx="2937452" cy="643340"/>
          </a:xfrm>
        </p:grpSpPr>
        <p:sp>
          <p:nvSpPr>
            <p:cNvPr id="753" name="Freeform 752"/>
            <p:cNvSpPr/>
            <p:nvPr/>
          </p:nvSpPr>
          <p:spPr>
            <a:xfrm>
              <a:off x="6675068" y="12321435"/>
              <a:ext cx="73700" cy="10530"/>
            </a:xfrm>
            <a:custGeom>
              <a:avLst/>
              <a:gdLst/>
              <a:ahLst/>
              <a:cxnLst/>
              <a:rect l="0" t="0" r="0" b="0"/>
              <a:pathLst>
                <a:path w="73700" h="10530">
                  <a:moveTo>
                    <a:pt x="0" y="10529"/>
                  </a:moveTo>
                  <a:lnTo>
                    <a:pt x="47905" y="2195"/>
                  </a:lnTo>
                  <a:lnTo>
                    <a:pt x="73699"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4" name="Freeform 753"/>
            <p:cNvSpPr/>
            <p:nvPr/>
          </p:nvSpPr>
          <p:spPr>
            <a:xfrm>
              <a:off x="6734113" y="12237207"/>
              <a:ext cx="14655" cy="136871"/>
            </a:xfrm>
            <a:custGeom>
              <a:avLst/>
              <a:gdLst/>
              <a:ahLst/>
              <a:cxnLst/>
              <a:rect l="0" t="0" r="0" b="0"/>
              <a:pathLst>
                <a:path w="14655" h="136871">
                  <a:moveTo>
                    <a:pt x="14654" y="0"/>
                  </a:moveTo>
                  <a:lnTo>
                    <a:pt x="0" y="43962"/>
                  </a:lnTo>
                  <a:lnTo>
                    <a:pt x="2773" y="103333"/>
                  </a:lnTo>
                  <a:lnTo>
                    <a:pt x="4125" y="13687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5" name="Freeform 754"/>
            <p:cNvSpPr/>
            <p:nvPr/>
          </p:nvSpPr>
          <p:spPr>
            <a:xfrm>
              <a:off x="6917223" y="12184565"/>
              <a:ext cx="30551" cy="294798"/>
            </a:xfrm>
            <a:custGeom>
              <a:avLst/>
              <a:gdLst/>
              <a:ahLst/>
              <a:cxnLst/>
              <a:rect l="0" t="0" r="0" b="0"/>
              <a:pathLst>
                <a:path w="30551" h="294798">
                  <a:moveTo>
                    <a:pt x="0" y="0"/>
                  </a:moveTo>
                  <a:lnTo>
                    <a:pt x="15641" y="27555"/>
                  </a:lnTo>
                  <a:lnTo>
                    <a:pt x="28090" y="83778"/>
                  </a:lnTo>
                  <a:lnTo>
                    <a:pt x="30550" y="135567"/>
                  </a:lnTo>
                  <a:lnTo>
                    <a:pt x="28159" y="190295"/>
                  </a:lnTo>
                  <a:lnTo>
                    <a:pt x="16871" y="245819"/>
                  </a:lnTo>
                  <a:lnTo>
                    <a:pt x="10529" y="29479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6" name="Freeform 755"/>
            <p:cNvSpPr/>
            <p:nvPr/>
          </p:nvSpPr>
          <p:spPr>
            <a:xfrm>
              <a:off x="7033037" y="12321435"/>
              <a:ext cx="10529" cy="157928"/>
            </a:xfrm>
            <a:custGeom>
              <a:avLst/>
              <a:gdLst/>
              <a:ahLst/>
              <a:cxnLst/>
              <a:rect l="0" t="0" r="0" b="0"/>
              <a:pathLst>
                <a:path w="10529" h="157928">
                  <a:moveTo>
                    <a:pt x="10528" y="0"/>
                  </a:moveTo>
                  <a:lnTo>
                    <a:pt x="10528" y="57264"/>
                  </a:lnTo>
                  <a:lnTo>
                    <a:pt x="4939" y="118156"/>
                  </a:lnTo>
                  <a:lnTo>
                    <a:pt x="0" y="15792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7" name="Freeform 756"/>
            <p:cNvSpPr/>
            <p:nvPr/>
          </p:nvSpPr>
          <p:spPr>
            <a:xfrm>
              <a:off x="7153398" y="12322698"/>
              <a:ext cx="227080" cy="158643"/>
            </a:xfrm>
            <a:custGeom>
              <a:avLst/>
              <a:gdLst/>
              <a:ahLst/>
              <a:cxnLst/>
              <a:rect l="0" t="0" r="0" b="0"/>
              <a:pathLst>
                <a:path w="227080" h="158643">
                  <a:moveTo>
                    <a:pt x="16509" y="9266"/>
                  </a:moveTo>
                  <a:lnTo>
                    <a:pt x="8176" y="58197"/>
                  </a:lnTo>
                  <a:lnTo>
                    <a:pt x="6414" y="117327"/>
                  </a:lnTo>
                  <a:lnTo>
                    <a:pt x="0" y="158642"/>
                  </a:lnTo>
                  <a:lnTo>
                    <a:pt x="823" y="157983"/>
                  </a:lnTo>
                  <a:lnTo>
                    <a:pt x="16981" y="104485"/>
                  </a:lnTo>
                  <a:lnTo>
                    <a:pt x="42524" y="45375"/>
                  </a:lnTo>
                  <a:lnTo>
                    <a:pt x="55757" y="26874"/>
                  </a:lnTo>
                  <a:lnTo>
                    <a:pt x="63731" y="22174"/>
                  </a:lnTo>
                  <a:lnTo>
                    <a:pt x="81950" y="20072"/>
                  </a:lnTo>
                  <a:lnTo>
                    <a:pt x="90552" y="24658"/>
                  </a:lnTo>
                  <a:lnTo>
                    <a:pt x="106349" y="42233"/>
                  </a:lnTo>
                  <a:lnTo>
                    <a:pt x="122807" y="72845"/>
                  </a:lnTo>
                  <a:lnTo>
                    <a:pt x="127148" y="73879"/>
                  </a:lnTo>
                  <a:lnTo>
                    <a:pt x="131213" y="68719"/>
                  </a:lnTo>
                  <a:lnTo>
                    <a:pt x="151731" y="24000"/>
                  </a:lnTo>
                  <a:lnTo>
                    <a:pt x="167854" y="6846"/>
                  </a:lnTo>
                  <a:lnTo>
                    <a:pt x="177068" y="633"/>
                  </a:lnTo>
                  <a:lnTo>
                    <a:pt x="185549" y="0"/>
                  </a:lnTo>
                  <a:lnTo>
                    <a:pt x="193543" y="3089"/>
                  </a:lnTo>
                  <a:lnTo>
                    <a:pt x="201212" y="8657"/>
                  </a:lnTo>
                  <a:lnTo>
                    <a:pt x="212853" y="27322"/>
                  </a:lnTo>
                  <a:lnTo>
                    <a:pt x="220756" y="52385"/>
                  </a:lnTo>
                  <a:lnTo>
                    <a:pt x="225830" y="113017"/>
                  </a:lnTo>
                  <a:lnTo>
                    <a:pt x="227079" y="15666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8" name="Freeform 757"/>
            <p:cNvSpPr/>
            <p:nvPr/>
          </p:nvSpPr>
          <p:spPr>
            <a:xfrm>
              <a:off x="7485762" y="12310906"/>
              <a:ext cx="1" cy="147400"/>
            </a:xfrm>
            <a:custGeom>
              <a:avLst/>
              <a:gdLst/>
              <a:ahLst/>
              <a:cxnLst/>
              <a:rect l="0" t="0" r="0" b="0"/>
              <a:pathLst>
                <a:path w="1" h="147400">
                  <a:moveTo>
                    <a:pt x="0" y="0"/>
                  </a:moveTo>
                  <a:lnTo>
                    <a:pt x="0" y="48931"/>
                  </a:lnTo>
                  <a:lnTo>
                    <a:pt x="0" y="108061"/>
                  </a:lnTo>
                  <a:lnTo>
                    <a:pt x="0" y="14739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9" name="Freeform 758"/>
            <p:cNvSpPr/>
            <p:nvPr/>
          </p:nvSpPr>
          <p:spPr>
            <a:xfrm>
              <a:off x="7612104" y="12195093"/>
              <a:ext cx="42115" cy="263213"/>
            </a:xfrm>
            <a:custGeom>
              <a:avLst/>
              <a:gdLst/>
              <a:ahLst/>
              <a:cxnLst/>
              <a:rect l="0" t="0" r="0" b="0"/>
              <a:pathLst>
                <a:path w="42115" h="263213">
                  <a:moveTo>
                    <a:pt x="42114" y="0"/>
                  </a:moveTo>
                  <a:lnTo>
                    <a:pt x="33780" y="60382"/>
                  </a:lnTo>
                  <a:lnTo>
                    <a:pt x="29116" y="111867"/>
                  </a:lnTo>
                  <a:lnTo>
                    <a:pt x="23445" y="159878"/>
                  </a:lnTo>
                  <a:lnTo>
                    <a:pt x="15939" y="222913"/>
                  </a:lnTo>
                  <a:lnTo>
                    <a:pt x="0" y="26321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0" name="Freeform 759"/>
            <p:cNvSpPr/>
            <p:nvPr/>
          </p:nvSpPr>
          <p:spPr>
            <a:xfrm>
              <a:off x="7591047" y="12321435"/>
              <a:ext cx="126343" cy="8334"/>
            </a:xfrm>
            <a:custGeom>
              <a:avLst/>
              <a:gdLst/>
              <a:ahLst/>
              <a:cxnLst/>
              <a:rect l="0" t="0" r="0" b="0"/>
              <a:pathLst>
                <a:path w="126343" h="8334">
                  <a:moveTo>
                    <a:pt x="0" y="0"/>
                  </a:moveTo>
                  <a:lnTo>
                    <a:pt x="37477" y="8333"/>
                  </a:lnTo>
                  <a:lnTo>
                    <a:pt x="75446" y="6758"/>
                  </a:lnTo>
                  <a:lnTo>
                    <a:pt x="126342"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1" name="Freeform 760"/>
            <p:cNvSpPr/>
            <p:nvPr/>
          </p:nvSpPr>
          <p:spPr>
            <a:xfrm>
              <a:off x="7938483" y="12184565"/>
              <a:ext cx="187621" cy="232780"/>
            </a:xfrm>
            <a:custGeom>
              <a:avLst/>
              <a:gdLst/>
              <a:ahLst/>
              <a:cxnLst/>
              <a:rect l="0" t="0" r="0" b="0"/>
              <a:pathLst>
                <a:path w="187621" h="232780">
                  <a:moveTo>
                    <a:pt x="168460" y="0"/>
                  </a:moveTo>
                  <a:lnTo>
                    <a:pt x="179913" y="62477"/>
                  </a:lnTo>
                  <a:lnTo>
                    <a:pt x="187620" y="124774"/>
                  </a:lnTo>
                  <a:lnTo>
                    <a:pt x="183366" y="164871"/>
                  </a:lnTo>
                  <a:lnTo>
                    <a:pt x="174695" y="184799"/>
                  </a:lnTo>
                  <a:lnTo>
                    <a:pt x="161873" y="201456"/>
                  </a:lnTo>
                  <a:lnTo>
                    <a:pt x="144476" y="216657"/>
                  </a:lnTo>
                  <a:lnTo>
                    <a:pt x="109361" y="232779"/>
                  </a:lnTo>
                  <a:lnTo>
                    <a:pt x="82922" y="231749"/>
                  </a:lnTo>
                  <a:lnTo>
                    <a:pt x="56744" y="222323"/>
                  </a:lnTo>
                  <a:lnTo>
                    <a:pt x="23445" y="197285"/>
                  </a:lnTo>
                  <a:lnTo>
                    <a:pt x="6133" y="177758"/>
                  </a:lnTo>
                  <a:lnTo>
                    <a:pt x="1750" y="167638"/>
                  </a:lnTo>
                  <a:lnTo>
                    <a:pt x="0" y="147035"/>
                  </a:lnTo>
                  <a:lnTo>
                    <a:pt x="3511" y="141307"/>
                  </a:lnTo>
                  <a:lnTo>
                    <a:pt x="9361" y="138657"/>
                  </a:lnTo>
                  <a:lnTo>
                    <a:pt x="42118" y="13687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2" name="Freeform 761"/>
            <p:cNvSpPr/>
            <p:nvPr/>
          </p:nvSpPr>
          <p:spPr>
            <a:xfrm>
              <a:off x="8188203" y="12276548"/>
              <a:ext cx="139840" cy="171230"/>
            </a:xfrm>
            <a:custGeom>
              <a:avLst/>
              <a:gdLst/>
              <a:ahLst/>
              <a:cxnLst/>
              <a:rect l="0" t="0" r="0" b="0"/>
              <a:pathLst>
                <a:path w="139840" h="171230">
                  <a:moveTo>
                    <a:pt x="129310" y="13301"/>
                  </a:moveTo>
                  <a:lnTo>
                    <a:pt x="118132" y="2123"/>
                  </a:lnTo>
                  <a:lnTo>
                    <a:pt x="110159" y="0"/>
                  </a:lnTo>
                  <a:lnTo>
                    <a:pt x="88824" y="761"/>
                  </a:lnTo>
                  <a:lnTo>
                    <a:pt x="66862" y="11237"/>
                  </a:lnTo>
                  <a:lnTo>
                    <a:pt x="29757" y="40969"/>
                  </a:lnTo>
                  <a:lnTo>
                    <a:pt x="12726" y="67902"/>
                  </a:lnTo>
                  <a:lnTo>
                    <a:pt x="270" y="103699"/>
                  </a:lnTo>
                  <a:lnTo>
                    <a:pt x="0" y="114510"/>
                  </a:lnTo>
                  <a:lnTo>
                    <a:pt x="5938" y="132763"/>
                  </a:lnTo>
                  <a:lnTo>
                    <a:pt x="11967" y="137396"/>
                  </a:lnTo>
                  <a:lnTo>
                    <a:pt x="19496" y="139314"/>
                  </a:lnTo>
                  <a:lnTo>
                    <a:pt x="28024" y="139424"/>
                  </a:lnTo>
                  <a:lnTo>
                    <a:pt x="36050" y="135987"/>
                  </a:lnTo>
                  <a:lnTo>
                    <a:pt x="51206" y="122810"/>
                  </a:lnTo>
                  <a:lnTo>
                    <a:pt x="87079" y="67309"/>
                  </a:lnTo>
                  <a:lnTo>
                    <a:pt x="111531" y="20500"/>
                  </a:lnTo>
                  <a:lnTo>
                    <a:pt x="111608" y="21609"/>
                  </a:lnTo>
                  <a:lnTo>
                    <a:pt x="109247" y="43058"/>
                  </a:lnTo>
                  <a:lnTo>
                    <a:pt x="114038" y="92230"/>
                  </a:lnTo>
                  <a:lnTo>
                    <a:pt x="129610" y="151568"/>
                  </a:lnTo>
                  <a:lnTo>
                    <a:pt x="139839" y="17122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3" name="Freeform 762"/>
            <p:cNvSpPr/>
            <p:nvPr/>
          </p:nvSpPr>
          <p:spPr>
            <a:xfrm>
              <a:off x="8391790" y="12277819"/>
              <a:ext cx="147312" cy="244907"/>
            </a:xfrm>
            <a:custGeom>
              <a:avLst/>
              <a:gdLst/>
              <a:ahLst/>
              <a:cxnLst/>
              <a:rect l="0" t="0" r="0" b="0"/>
              <a:pathLst>
                <a:path w="147312" h="244907">
                  <a:moveTo>
                    <a:pt x="41537" y="43616"/>
                  </a:moveTo>
                  <a:lnTo>
                    <a:pt x="26882" y="104345"/>
                  </a:lnTo>
                  <a:lnTo>
                    <a:pt x="22376" y="161826"/>
                  </a:lnTo>
                  <a:lnTo>
                    <a:pt x="12449" y="218915"/>
                  </a:lnTo>
                  <a:lnTo>
                    <a:pt x="5993" y="242020"/>
                  </a:lnTo>
                  <a:lnTo>
                    <a:pt x="3803" y="244906"/>
                  </a:lnTo>
                  <a:lnTo>
                    <a:pt x="2343" y="242150"/>
                  </a:lnTo>
                  <a:lnTo>
                    <a:pt x="0" y="187337"/>
                  </a:lnTo>
                  <a:lnTo>
                    <a:pt x="2799" y="144147"/>
                  </a:lnTo>
                  <a:lnTo>
                    <a:pt x="10951" y="86272"/>
                  </a:lnTo>
                  <a:lnTo>
                    <a:pt x="29776" y="29685"/>
                  </a:lnTo>
                  <a:lnTo>
                    <a:pt x="45669" y="10908"/>
                  </a:lnTo>
                  <a:lnTo>
                    <a:pt x="54819" y="4263"/>
                  </a:lnTo>
                  <a:lnTo>
                    <a:pt x="77466" y="0"/>
                  </a:lnTo>
                  <a:lnTo>
                    <a:pt x="100789" y="3174"/>
                  </a:lnTo>
                  <a:lnTo>
                    <a:pt x="118953" y="12383"/>
                  </a:lnTo>
                  <a:lnTo>
                    <a:pt x="142334" y="36312"/>
                  </a:lnTo>
                  <a:lnTo>
                    <a:pt x="146169" y="45765"/>
                  </a:lnTo>
                  <a:lnTo>
                    <a:pt x="147311" y="65628"/>
                  </a:lnTo>
                  <a:lnTo>
                    <a:pt x="143639" y="74669"/>
                  </a:lnTo>
                  <a:lnTo>
                    <a:pt x="130199" y="90952"/>
                  </a:lnTo>
                  <a:lnTo>
                    <a:pt x="102902" y="107685"/>
                  </a:lnTo>
                  <a:lnTo>
                    <a:pt x="79729" y="109916"/>
                  </a:lnTo>
                  <a:lnTo>
                    <a:pt x="20479" y="10678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4" name="Freeform 763"/>
            <p:cNvSpPr/>
            <p:nvPr/>
          </p:nvSpPr>
          <p:spPr>
            <a:xfrm>
              <a:off x="8595532" y="12268081"/>
              <a:ext cx="153650" cy="107147"/>
            </a:xfrm>
            <a:custGeom>
              <a:avLst/>
              <a:gdLst/>
              <a:ahLst/>
              <a:cxnLst/>
              <a:rect l="0" t="0" r="0" b="0"/>
              <a:pathLst>
                <a:path w="153650" h="107147">
                  <a:moveTo>
                    <a:pt x="111536" y="42825"/>
                  </a:moveTo>
                  <a:lnTo>
                    <a:pt x="82227" y="4453"/>
                  </a:lnTo>
                  <a:lnTo>
                    <a:pt x="74450" y="866"/>
                  </a:lnTo>
                  <a:lnTo>
                    <a:pt x="56449" y="0"/>
                  </a:lnTo>
                  <a:lnTo>
                    <a:pt x="39870" y="6634"/>
                  </a:lnTo>
                  <a:lnTo>
                    <a:pt x="32173" y="11679"/>
                  </a:lnTo>
                  <a:lnTo>
                    <a:pt x="10162" y="41135"/>
                  </a:lnTo>
                  <a:lnTo>
                    <a:pt x="0" y="79499"/>
                  </a:lnTo>
                  <a:lnTo>
                    <a:pt x="2084" y="89502"/>
                  </a:lnTo>
                  <a:lnTo>
                    <a:pt x="6982" y="97339"/>
                  </a:lnTo>
                  <a:lnTo>
                    <a:pt x="13757" y="103734"/>
                  </a:lnTo>
                  <a:lnTo>
                    <a:pt x="21784" y="106828"/>
                  </a:lnTo>
                  <a:lnTo>
                    <a:pt x="40060" y="107146"/>
                  </a:lnTo>
                  <a:lnTo>
                    <a:pt x="56762" y="97148"/>
                  </a:lnTo>
                  <a:lnTo>
                    <a:pt x="92537" y="59424"/>
                  </a:lnTo>
                  <a:lnTo>
                    <a:pt x="114392" y="10652"/>
                  </a:lnTo>
                  <a:lnTo>
                    <a:pt x="116949" y="9679"/>
                  </a:lnTo>
                  <a:lnTo>
                    <a:pt x="126980" y="65251"/>
                  </a:lnTo>
                  <a:lnTo>
                    <a:pt x="136337" y="85158"/>
                  </a:lnTo>
                  <a:lnTo>
                    <a:pt x="153649" y="10599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5" name="Freeform 764"/>
            <p:cNvSpPr/>
            <p:nvPr/>
          </p:nvSpPr>
          <p:spPr>
            <a:xfrm>
              <a:off x="8818511" y="12118691"/>
              <a:ext cx="794009" cy="234855"/>
            </a:xfrm>
            <a:custGeom>
              <a:avLst/>
              <a:gdLst/>
              <a:ahLst/>
              <a:cxnLst/>
              <a:rect l="0" t="0" r="0" b="0"/>
              <a:pathLst>
                <a:path w="794009" h="234855">
                  <a:moveTo>
                    <a:pt x="25427" y="118516"/>
                  </a:moveTo>
                  <a:lnTo>
                    <a:pt x="19838" y="177133"/>
                  </a:lnTo>
                  <a:lnTo>
                    <a:pt x="10773" y="211923"/>
                  </a:lnTo>
                  <a:lnTo>
                    <a:pt x="7468" y="215882"/>
                  </a:lnTo>
                  <a:lnTo>
                    <a:pt x="4096" y="215013"/>
                  </a:lnTo>
                  <a:lnTo>
                    <a:pt x="678" y="210923"/>
                  </a:lnTo>
                  <a:lnTo>
                    <a:pt x="0" y="193901"/>
                  </a:lnTo>
                  <a:lnTo>
                    <a:pt x="9314" y="158010"/>
                  </a:lnTo>
                  <a:lnTo>
                    <a:pt x="14685" y="144845"/>
                  </a:lnTo>
                  <a:lnTo>
                    <a:pt x="30012" y="127098"/>
                  </a:lnTo>
                  <a:lnTo>
                    <a:pt x="39012" y="120728"/>
                  </a:lnTo>
                  <a:lnTo>
                    <a:pt x="47352" y="118820"/>
                  </a:lnTo>
                  <a:lnTo>
                    <a:pt x="55251" y="119888"/>
                  </a:lnTo>
                  <a:lnTo>
                    <a:pt x="62858" y="122940"/>
                  </a:lnTo>
                  <a:lnTo>
                    <a:pt x="74428" y="135690"/>
                  </a:lnTo>
                  <a:lnTo>
                    <a:pt x="102373" y="189798"/>
                  </a:lnTo>
                  <a:lnTo>
                    <a:pt x="111488" y="212199"/>
                  </a:lnTo>
                  <a:lnTo>
                    <a:pt x="125678" y="227614"/>
                  </a:lnTo>
                  <a:lnTo>
                    <a:pt x="134375" y="233362"/>
                  </a:lnTo>
                  <a:lnTo>
                    <a:pt x="142513" y="234854"/>
                  </a:lnTo>
                  <a:lnTo>
                    <a:pt x="150278" y="233509"/>
                  </a:lnTo>
                  <a:lnTo>
                    <a:pt x="166314" y="224606"/>
                  </a:lnTo>
                  <a:lnTo>
                    <a:pt x="224779" y="171514"/>
                  </a:lnTo>
                  <a:lnTo>
                    <a:pt x="238030" y="156109"/>
                  </a:lnTo>
                  <a:lnTo>
                    <a:pt x="256069" y="114503"/>
                  </a:lnTo>
                  <a:lnTo>
                    <a:pt x="265308" y="61571"/>
                  </a:lnTo>
                  <a:lnTo>
                    <a:pt x="262556" y="53647"/>
                  </a:lnTo>
                  <a:lnTo>
                    <a:pt x="257213" y="49534"/>
                  </a:lnTo>
                  <a:lnTo>
                    <a:pt x="250141" y="47962"/>
                  </a:lnTo>
                  <a:lnTo>
                    <a:pt x="241917" y="50423"/>
                  </a:lnTo>
                  <a:lnTo>
                    <a:pt x="198865" y="83466"/>
                  </a:lnTo>
                  <a:lnTo>
                    <a:pt x="182361" y="110080"/>
                  </a:lnTo>
                  <a:lnTo>
                    <a:pt x="170062" y="145782"/>
                  </a:lnTo>
                  <a:lnTo>
                    <a:pt x="170188" y="185996"/>
                  </a:lnTo>
                  <a:lnTo>
                    <a:pt x="181012" y="207389"/>
                  </a:lnTo>
                  <a:lnTo>
                    <a:pt x="188812" y="216369"/>
                  </a:lnTo>
                  <a:lnTo>
                    <a:pt x="209957" y="226347"/>
                  </a:lnTo>
                  <a:lnTo>
                    <a:pt x="233782" y="229612"/>
                  </a:lnTo>
                  <a:lnTo>
                    <a:pt x="256070" y="227164"/>
                  </a:lnTo>
                  <a:lnTo>
                    <a:pt x="307379" y="199248"/>
                  </a:lnTo>
                  <a:lnTo>
                    <a:pt x="365356" y="155230"/>
                  </a:lnTo>
                  <a:lnTo>
                    <a:pt x="403926" y="95823"/>
                  </a:lnTo>
                  <a:lnTo>
                    <a:pt x="432425" y="52162"/>
                  </a:lnTo>
                  <a:lnTo>
                    <a:pt x="441818" y="47374"/>
                  </a:lnTo>
                  <a:lnTo>
                    <a:pt x="464733" y="45174"/>
                  </a:lnTo>
                  <a:lnTo>
                    <a:pt x="475056" y="49734"/>
                  </a:lnTo>
                  <a:lnTo>
                    <a:pt x="492764" y="67279"/>
                  </a:lnTo>
                  <a:lnTo>
                    <a:pt x="510298" y="97875"/>
                  </a:lnTo>
                  <a:lnTo>
                    <a:pt x="517313" y="134756"/>
                  </a:lnTo>
                  <a:lnTo>
                    <a:pt x="512715" y="158490"/>
                  </a:lnTo>
                  <a:lnTo>
                    <a:pt x="508213" y="169731"/>
                  </a:lnTo>
                  <a:lnTo>
                    <a:pt x="500533" y="178396"/>
                  </a:lnTo>
                  <a:lnTo>
                    <a:pt x="479521" y="191143"/>
                  </a:lnTo>
                  <a:lnTo>
                    <a:pt x="454584" y="194467"/>
                  </a:lnTo>
                  <a:lnTo>
                    <a:pt x="441383" y="193716"/>
                  </a:lnTo>
                  <a:lnTo>
                    <a:pt x="420476" y="183523"/>
                  </a:lnTo>
                  <a:lnTo>
                    <a:pt x="411626" y="175892"/>
                  </a:lnTo>
                  <a:lnTo>
                    <a:pt x="406895" y="167295"/>
                  </a:lnTo>
                  <a:lnTo>
                    <a:pt x="404759" y="148384"/>
                  </a:lnTo>
                  <a:lnTo>
                    <a:pt x="408166" y="143107"/>
                  </a:lnTo>
                  <a:lnTo>
                    <a:pt x="413948" y="140760"/>
                  </a:lnTo>
                  <a:lnTo>
                    <a:pt x="459621" y="145397"/>
                  </a:lnTo>
                  <a:lnTo>
                    <a:pt x="508017" y="154296"/>
                  </a:lnTo>
                  <a:lnTo>
                    <a:pt x="564990" y="153165"/>
                  </a:lnTo>
                  <a:lnTo>
                    <a:pt x="620735" y="145420"/>
                  </a:lnTo>
                  <a:lnTo>
                    <a:pt x="674298" y="130127"/>
                  </a:lnTo>
                  <a:lnTo>
                    <a:pt x="710445" y="110777"/>
                  </a:lnTo>
                  <a:lnTo>
                    <a:pt x="750855" y="73704"/>
                  </a:lnTo>
                  <a:lnTo>
                    <a:pt x="767419" y="49076"/>
                  </a:lnTo>
                  <a:lnTo>
                    <a:pt x="778720" y="8904"/>
                  </a:lnTo>
                  <a:lnTo>
                    <a:pt x="776797" y="2158"/>
                  </a:lnTo>
                  <a:lnTo>
                    <a:pt x="772005" y="0"/>
                  </a:lnTo>
                  <a:lnTo>
                    <a:pt x="765301" y="901"/>
                  </a:lnTo>
                  <a:lnTo>
                    <a:pt x="751613" y="8140"/>
                  </a:lnTo>
                  <a:lnTo>
                    <a:pt x="727633" y="31609"/>
                  </a:lnTo>
                  <a:lnTo>
                    <a:pt x="704541" y="65079"/>
                  </a:lnTo>
                  <a:lnTo>
                    <a:pt x="695753" y="87748"/>
                  </a:lnTo>
                  <a:lnTo>
                    <a:pt x="691847" y="113420"/>
                  </a:lnTo>
                  <a:lnTo>
                    <a:pt x="694315" y="124477"/>
                  </a:lnTo>
                  <a:lnTo>
                    <a:pt x="706416" y="143002"/>
                  </a:lnTo>
                  <a:lnTo>
                    <a:pt x="732959" y="166585"/>
                  </a:lnTo>
                  <a:lnTo>
                    <a:pt x="771030" y="185939"/>
                  </a:lnTo>
                  <a:lnTo>
                    <a:pt x="794008" y="19221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6" name="Freeform 765"/>
            <p:cNvSpPr/>
            <p:nvPr/>
          </p:nvSpPr>
          <p:spPr>
            <a:xfrm>
              <a:off x="8804541" y="12504512"/>
              <a:ext cx="156954" cy="257519"/>
            </a:xfrm>
            <a:custGeom>
              <a:avLst/>
              <a:gdLst/>
              <a:ahLst/>
              <a:cxnLst/>
              <a:rect l="0" t="0" r="0" b="0"/>
              <a:pathLst>
                <a:path w="156954" h="257519">
                  <a:moveTo>
                    <a:pt x="49926" y="38022"/>
                  </a:moveTo>
                  <a:lnTo>
                    <a:pt x="57162" y="88453"/>
                  </a:lnTo>
                  <a:lnTo>
                    <a:pt x="59479" y="145771"/>
                  </a:lnTo>
                  <a:lnTo>
                    <a:pt x="58995" y="203698"/>
                  </a:lnTo>
                  <a:lnTo>
                    <a:pt x="54737" y="232149"/>
                  </a:lnTo>
                  <a:lnTo>
                    <a:pt x="49623" y="242309"/>
                  </a:lnTo>
                  <a:lnTo>
                    <a:pt x="34584" y="256718"/>
                  </a:lnTo>
                  <a:lnTo>
                    <a:pt x="27999" y="257518"/>
                  </a:lnTo>
                  <a:lnTo>
                    <a:pt x="22440" y="254543"/>
                  </a:lnTo>
                  <a:lnTo>
                    <a:pt x="17564" y="249049"/>
                  </a:lnTo>
                  <a:lnTo>
                    <a:pt x="5112" y="213372"/>
                  </a:lnTo>
                  <a:lnTo>
                    <a:pt x="0" y="158490"/>
                  </a:lnTo>
                  <a:lnTo>
                    <a:pt x="12141" y="96217"/>
                  </a:lnTo>
                  <a:lnTo>
                    <a:pt x="33926" y="50817"/>
                  </a:lnTo>
                  <a:lnTo>
                    <a:pt x="67677" y="10706"/>
                  </a:lnTo>
                  <a:lnTo>
                    <a:pt x="87841" y="2484"/>
                  </a:lnTo>
                  <a:lnTo>
                    <a:pt x="111230" y="0"/>
                  </a:lnTo>
                  <a:lnTo>
                    <a:pt x="133324" y="2796"/>
                  </a:lnTo>
                  <a:lnTo>
                    <a:pt x="141790" y="7519"/>
                  </a:lnTo>
                  <a:lnTo>
                    <a:pt x="154315" y="22125"/>
                  </a:lnTo>
                  <a:lnTo>
                    <a:pt x="156953" y="30934"/>
                  </a:lnTo>
                  <a:lnTo>
                    <a:pt x="156765" y="50079"/>
                  </a:lnTo>
                  <a:lnTo>
                    <a:pt x="144493" y="80588"/>
                  </a:lnTo>
                  <a:lnTo>
                    <a:pt x="126270" y="98275"/>
                  </a:lnTo>
                  <a:lnTo>
                    <a:pt x="70045" y="136813"/>
                  </a:lnTo>
                  <a:lnTo>
                    <a:pt x="60454" y="14330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7" name="Freeform 766"/>
            <p:cNvSpPr/>
            <p:nvPr/>
          </p:nvSpPr>
          <p:spPr>
            <a:xfrm>
              <a:off x="9001865" y="12518984"/>
              <a:ext cx="97447" cy="106640"/>
            </a:xfrm>
            <a:custGeom>
              <a:avLst/>
              <a:gdLst/>
              <a:ahLst/>
              <a:cxnLst/>
              <a:rect l="0" t="0" r="0" b="0"/>
              <a:pathLst>
                <a:path w="97447" h="106640">
                  <a:moveTo>
                    <a:pt x="0" y="13021"/>
                  </a:moveTo>
                  <a:lnTo>
                    <a:pt x="3120" y="61952"/>
                  </a:lnTo>
                  <a:lnTo>
                    <a:pt x="5590" y="77227"/>
                  </a:lnTo>
                  <a:lnTo>
                    <a:pt x="10745" y="88581"/>
                  </a:lnTo>
                  <a:lnTo>
                    <a:pt x="25834" y="104314"/>
                  </a:lnTo>
                  <a:lnTo>
                    <a:pt x="33601" y="106639"/>
                  </a:lnTo>
                  <a:lnTo>
                    <a:pt x="41118" y="105848"/>
                  </a:lnTo>
                  <a:lnTo>
                    <a:pt x="56880" y="97561"/>
                  </a:lnTo>
                  <a:lnTo>
                    <a:pt x="83144" y="73164"/>
                  </a:lnTo>
                  <a:lnTo>
                    <a:pt x="94665" y="53789"/>
                  </a:lnTo>
                  <a:lnTo>
                    <a:pt x="97446" y="33479"/>
                  </a:lnTo>
                  <a:lnTo>
                    <a:pt x="96549" y="23150"/>
                  </a:lnTo>
                  <a:lnTo>
                    <a:pt x="92443" y="15094"/>
                  </a:lnTo>
                  <a:lnTo>
                    <a:pt x="78520" y="3025"/>
                  </a:lnTo>
                  <a:lnTo>
                    <a:pt x="54395" y="0"/>
                  </a:lnTo>
                  <a:lnTo>
                    <a:pt x="0" y="249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8" name="Freeform 767"/>
            <p:cNvSpPr/>
            <p:nvPr/>
          </p:nvSpPr>
          <p:spPr>
            <a:xfrm>
              <a:off x="9138736" y="12503264"/>
              <a:ext cx="185658" cy="192950"/>
            </a:xfrm>
            <a:custGeom>
              <a:avLst/>
              <a:gdLst/>
              <a:ahLst/>
              <a:cxnLst/>
              <a:rect l="0" t="0" r="0" b="0"/>
              <a:pathLst>
                <a:path w="185658" h="192950">
                  <a:moveTo>
                    <a:pt x="10529" y="144555"/>
                  </a:moveTo>
                  <a:lnTo>
                    <a:pt x="41766" y="192580"/>
                  </a:lnTo>
                  <a:lnTo>
                    <a:pt x="40712" y="192949"/>
                  </a:lnTo>
                  <a:lnTo>
                    <a:pt x="37670" y="190856"/>
                  </a:lnTo>
                  <a:lnTo>
                    <a:pt x="27799" y="171141"/>
                  </a:lnTo>
                  <a:lnTo>
                    <a:pt x="23054" y="131895"/>
                  </a:lnTo>
                  <a:lnTo>
                    <a:pt x="27238" y="83221"/>
                  </a:lnTo>
                  <a:lnTo>
                    <a:pt x="35892" y="58413"/>
                  </a:lnTo>
                  <a:lnTo>
                    <a:pt x="41476" y="48522"/>
                  </a:lnTo>
                  <a:lnTo>
                    <a:pt x="71690" y="23423"/>
                  </a:lnTo>
                  <a:lnTo>
                    <a:pt x="110279" y="6758"/>
                  </a:lnTo>
                  <a:lnTo>
                    <a:pt x="151348" y="0"/>
                  </a:lnTo>
                  <a:lnTo>
                    <a:pt x="162900" y="2561"/>
                  </a:lnTo>
                  <a:lnTo>
                    <a:pt x="181974" y="14766"/>
                  </a:lnTo>
                  <a:lnTo>
                    <a:pt x="185657" y="25273"/>
                  </a:lnTo>
                  <a:lnTo>
                    <a:pt x="183510" y="52546"/>
                  </a:lnTo>
                  <a:lnTo>
                    <a:pt x="177322" y="64498"/>
                  </a:lnTo>
                  <a:lnTo>
                    <a:pt x="157969" y="84017"/>
                  </a:lnTo>
                  <a:lnTo>
                    <a:pt x="115176" y="102570"/>
                  </a:lnTo>
                  <a:lnTo>
                    <a:pt x="65452" y="109888"/>
                  </a:lnTo>
                  <a:lnTo>
                    <a:pt x="24853" y="106466"/>
                  </a:lnTo>
                  <a:lnTo>
                    <a:pt x="11046" y="101110"/>
                  </a:lnTo>
                  <a:lnTo>
                    <a:pt x="0" y="9191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9" name="Freeform 768"/>
            <p:cNvSpPr/>
            <p:nvPr/>
          </p:nvSpPr>
          <p:spPr>
            <a:xfrm>
              <a:off x="9433534" y="12574119"/>
              <a:ext cx="12701" cy="12701"/>
            </a:xfrm>
            <a:custGeom>
              <a:avLst/>
              <a:gdLst/>
              <a:ahLst/>
              <a:cxnLst/>
              <a:rect l="0" t="0" r="0" b="0"/>
              <a:pathLst>
                <a:path w="12701" h="12701">
                  <a:moveTo>
                    <a:pt x="0" y="0"/>
                  </a:moveTo>
                  <a:lnTo>
                    <a:pt x="12700" y="1270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296792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E0"/>
        </a:solidFill>
        <a:effectLst/>
      </p:bgPr>
    </p:bg>
    <p:spTree>
      <p:nvGrpSpPr>
        <p:cNvPr id="1" name=""/>
        <p:cNvGrpSpPr/>
        <p:nvPr/>
      </p:nvGrpSpPr>
      <p:grpSpPr>
        <a:xfrm>
          <a:off x="0" y="0"/>
          <a:ext cx="0" cy="0"/>
          <a:chOff x="0" y="0"/>
          <a:chExt cx="0" cy="0"/>
        </a:xfrm>
      </p:grpSpPr>
      <p:sp>
        <p:nvSpPr>
          <p:cNvPr id="2" name="TextBox 1"/>
          <p:cNvSpPr txBox="1"/>
          <p:nvPr/>
        </p:nvSpPr>
        <p:spPr>
          <a:xfrm>
            <a:off x="292100" y="495300"/>
            <a:ext cx="9931400" cy="3000821"/>
          </a:xfrm>
          <a:prstGeom prst="rect">
            <a:avLst/>
          </a:prstGeom>
          <a:noFill/>
        </p:spPr>
        <p:txBody>
          <a:bodyPr vert="horz" rtlCol="0">
            <a:spAutoFit/>
          </a:bodyPr>
          <a:lstStyle/>
          <a:p>
            <a:r>
              <a:rPr lang="en-US" sz="2700" smtClean="0">
                <a:solidFill>
                  <a:srgbClr val="0000FF"/>
                </a:solidFill>
                <a:latin typeface="Comic Sans MS - 36"/>
              </a:rPr>
              <a:t>Closure....</a:t>
            </a:r>
          </a:p>
          <a:p>
            <a:endParaRPr lang="en-US" sz="2700" smtClean="0">
              <a:solidFill>
                <a:srgbClr val="0000FF"/>
              </a:solidFill>
              <a:latin typeface="Comic Sans MS - 36"/>
            </a:endParaRPr>
          </a:p>
          <a:p>
            <a:r>
              <a:rPr lang="en-US" sz="2700" smtClean="0">
                <a:solidFill>
                  <a:srgbClr val="0000FF"/>
                </a:solidFill>
                <a:latin typeface="Comic Sans MS - 36"/>
              </a:rPr>
              <a:t>The Great White Fleet</a:t>
            </a:r>
          </a:p>
          <a:p>
            <a:endParaRPr lang="en-US" sz="2700" smtClean="0">
              <a:solidFill>
                <a:srgbClr val="0000FF"/>
              </a:solidFill>
              <a:latin typeface="Comic Sans MS - 36"/>
            </a:endParaRPr>
          </a:p>
          <a:p>
            <a:r>
              <a:rPr lang="en-US" sz="2700" smtClean="0">
                <a:solidFill>
                  <a:srgbClr val="0000FF"/>
                </a:solidFill>
                <a:latin typeface="Comic Sans MS - 36"/>
              </a:rPr>
              <a:t>As you watch the film...answer....why did  Teddy Roosevelt send the Great White </a:t>
            </a:r>
          </a:p>
          <a:p>
            <a:r>
              <a:rPr lang="en-US" sz="2700" smtClean="0">
                <a:solidFill>
                  <a:srgbClr val="0000FF"/>
                </a:solidFill>
                <a:latin typeface="Comic Sans MS - 36"/>
              </a:rPr>
              <a:t>Fleet around the world?</a:t>
            </a:r>
            <a:endParaRPr lang="en-US" sz="2700">
              <a:solidFill>
                <a:srgbClr val="0000FF"/>
              </a:solidFill>
              <a:latin typeface="Comic Sans MS - 36"/>
            </a:endParaRPr>
          </a:p>
        </p:txBody>
      </p:sp>
      <p:sp>
        <p:nvSpPr>
          <p:cNvPr id="3" name="TextBox 2">
            <a:hlinkClick r:id="rId2" action="ppaction://hlinkfile"/>
          </p:cNvPr>
          <p:cNvSpPr txBox="1"/>
          <p:nvPr/>
        </p:nvSpPr>
        <p:spPr>
          <a:xfrm>
            <a:off x="279400" y="0"/>
            <a:ext cx="2565400" cy="323165"/>
          </a:xfrm>
          <a:prstGeom prst="rect">
            <a:avLst/>
          </a:prstGeom>
          <a:noFill/>
        </p:spPr>
        <p:txBody>
          <a:bodyPr vert="horz" rtlCol="0">
            <a:spAutoFit/>
          </a:bodyPr>
          <a:lstStyle/>
          <a:p>
            <a:r>
              <a:rPr lang="en-US" sz="1500" smtClean="0">
                <a:solidFill>
                  <a:srgbClr val="000000"/>
                </a:solidFill>
                <a:latin typeface="Times New Roman - 20"/>
              </a:rPr>
              <a:t>great white fleet.wmv</a:t>
            </a:r>
            <a:endParaRPr lang="en-US" sz="1500">
              <a:solidFill>
                <a:srgbClr val="000000"/>
              </a:solidFill>
              <a:latin typeface="Times New Roman - 20"/>
            </a:endParaRPr>
          </a:p>
        </p:txBody>
      </p:sp>
    </p:spTree>
    <p:extLst>
      <p:ext uri="{BB962C8B-B14F-4D97-AF65-F5344CB8AC3E}">
        <p14:creationId xmlns:p14="http://schemas.microsoft.com/office/powerpoint/2010/main" val="1766869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70000" y="635000"/>
            <a:ext cx="8890000" cy="369332"/>
          </a:xfrm>
          <a:prstGeom prst="rect">
            <a:avLst/>
          </a:prstGeom>
          <a:noFill/>
        </p:spPr>
        <p:txBody>
          <a:bodyPr vert="horz" rtlCol="0">
            <a:spAutoFit/>
          </a:bodyPr>
          <a:lstStyle/>
          <a:p>
            <a:r>
              <a:rPr lang="en-US" smtClean="0"/>
              <a:t>Attachments</a:t>
            </a:r>
            <a:endParaRPr lang="en-US"/>
          </a:p>
        </p:txBody>
      </p:sp>
      <p:cxnSp>
        <p:nvCxnSpPr>
          <p:cNvPr id="3" name="Straight Connector 2"/>
          <p:cNvCxnSpPr/>
          <p:nvPr/>
        </p:nvCxnSpPr>
        <p:spPr>
          <a:xfrm>
            <a:off x="1270000" y="1270000"/>
            <a:ext cx="762000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270000" y="1587500"/>
            <a:ext cx="8890000" cy="369332"/>
          </a:xfrm>
          <a:prstGeom prst="rect">
            <a:avLst/>
          </a:prstGeom>
          <a:noFill/>
        </p:spPr>
        <p:txBody>
          <a:bodyPr vert="horz" rtlCol="0">
            <a:spAutoFit/>
          </a:bodyPr>
          <a:lstStyle/>
          <a:p>
            <a:r>
              <a:rPr lang="en-US" smtClean="0"/>
              <a:t>great white fleet.wmv</a:t>
            </a:r>
            <a:endParaRPr lang="en-US"/>
          </a:p>
        </p:txBody>
      </p:sp>
    </p:spTree>
    <p:extLst>
      <p:ext uri="{BB962C8B-B14F-4D97-AF65-F5344CB8AC3E}">
        <p14:creationId xmlns:p14="http://schemas.microsoft.com/office/powerpoint/2010/main" val="26983640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136</Words>
  <Application>Microsoft Office PowerPoint</Application>
  <PresentationFormat>Custom</PresentationFormat>
  <Paragraphs>46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Comic Sans MS - 36</vt:lpstr>
      <vt:lpstr>Times New Roman - 20</vt:lpstr>
      <vt:lpstr>Comic Sans MS - 24</vt:lpstr>
      <vt:lpstr>Calibri</vt:lpstr>
      <vt:lpstr>Arial - 36</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SCRIC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1</cp:revision>
  <dcterms:created xsi:type="dcterms:W3CDTF">2013-04-09T18:06:24Z</dcterms:created>
  <dcterms:modified xsi:type="dcterms:W3CDTF">2013-04-09T18:06:34Z</dcterms:modified>
</cp:coreProperties>
</file>