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165989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56421"/>
            <a:ext cx="8636000" cy="35580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406043"/>
            <a:ext cx="7112000" cy="42419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64729"/>
            <a:ext cx="2286000" cy="141628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64729"/>
            <a:ext cx="6688667" cy="141628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666334"/>
            <a:ext cx="8636000" cy="32967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035323"/>
            <a:ext cx="8636000" cy="36310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0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873080"/>
            <a:ext cx="4487333" cy="10954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873080"/>
            <a:ext cx="4487333" cy="10954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9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715542"/>
            <a:ext cx="4489098" cy="15484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264003"/>
            <a:ext cx="4489098" cy="95635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715542"/>
            <a:ext cx="4490861" cy="15484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264003"/>
            <a:ext cx="4490861" cy="95635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7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60882"/>
            <a:ext cx="3342570" cy="2812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60886"/>
            <a:ext cx="5679722" cy="141667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473477"/>
            <a:ext cx="3342570" cy="113541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7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619230"/>
            <a:ext cx="6096000" cy="13717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83142"/>
            <a:ext cx="6096000" cy="9959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990946"/>
            <a:ext cx="6096000" cy="1948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64726"/>
            <a:ext cx="9144000" cy="27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873080"/>
            <a:ext cx="9144000" cy="10954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384725"/>
            <a:ext cx="2370667" cy="8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D0F4-94F0-4286-B95F-0D79C47BC22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384725"/>
            <a:ext cx="3217333" cy="8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384725"/>
            <a:ext cx="2370667" cy="8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12CD-CD46-4389-8454-C41C01C2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2-2013\18.2\spam%20war.wmv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arsonsuccessnet.com/snpapp/login/login.js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787400"/>
            <a:ext cx="7874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18.2 The Spanish American War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OBJ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discuss the historical  circumstances that surrounded the  Spanish American War.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6286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596900"/>
            <a:ext cx="8026400" cy="63248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What was one cause of American  entrance into the Spanish American  War?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What was one problem faced by  American troops during the Spanish  American War?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was one effect of the  Spanish American War?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was the Teller  Amendment?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BONUS: What future US president  became a "war hero" in this war?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5687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342900"/>
            <a:ext cx="59436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Read the quote on p. 592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will be avenged?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How will it be avenged?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42871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241300"/>
            <a:ext cx="8026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 - Historical Circumstances  Surrounding the Spanish American  War.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Before: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43000" y="4318000"/>
            <a:ext cx="3441701" cy="467794"/>
            <a:chOff x="1143000" y="4318000"/>
            <a:chExt cx="3441701" cy="467794"/>
          </a:xfrm>
        </p:grpSpPr>
        <p:sp>
          <p:nvSpPr>
            <p:cNvPr id="3" name="Freeform 2"/>
            <p:cNvSpPr/>
            <p:nvPr/>
          </p:nvSpPr>
          <p:spPr>
            <a:xfrm>
              <a:off x="1143000" y="4394200"/>
              <a:ext cx="76201" cy="368301"/>
            </a:xfrm>
            <a:custGeom>
              <a:avLst/>
              <a:gdLst/>
              <a:ahLst/>
              <a:cxnLst/>
              <a:rect l="0" t="0" r="0" b="0"/>
              <a:pathLst>
                <a:path w="76201" h="368301">
                  <a:moveTo>
                    <a:pt x="0" y="0"/>
                  </a:moveTo>
                  <a:lnTo>
                    <a:pt x="1411" y="50695"/>
                  </a:lnTo>
                  <a:lnTo>
                    <a:pt x="8728" y="108311"/>
                  </a:lnTo>
                  <a:lnTo>
                    <a:pt x="12934" y="167245"/>
                  </a:lnTo>
                  <a:lnTo>
                    <a:pt x="30045" y="230278"/>
                  </a:lnTo>
                  <a:lnTo>
                    <a:pt x="53442" y="289923"/>
                  </a:lnTo>
                  <a:lnTo>
                    <a:pt x="72228" y="347787"/>
                  </a:lnTo>
                  <a:lnTo>
                    <a:pt x="762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46200" y="4699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27200" y="4360364"/>
              <a:ext cx="279401" cy="402137"/>
            </a:xfrm>
            <a:custGeom>
              <a:avLst/>
              <a:gdLst/>
              <a:ahLst/>
              <a:cxnLst/>
              <a:rect l="0" t="0" r="0" b="0"/>
              <a:pathLst>
                <a:path w="279401" h="402137">
                  <a:moveTo>
                    <a:pt x="0" y="364036"/>
                  </a:moveTo>
                  <a:lnTo>
                    <a:pt x="12961" y="332208"/>
                  </a:lnTo>
                  <a:lnTo>
                    <a:pt x="45834" y="276793"/>
                  </a:lnTo>
                  <a:lnTo>
                    <a:pt x="65792" y="230001"/>
                  </a:lnTo>
                  <a:lnTo>
                    <a:pt x="85816" y="178978"/>
                  </a:lnTo>
                  <a:lnTo>
                    <a:pt x="105224" y="123811"/>
                  </a:lnTo>
                  <a:lnTo>
                    <a:pt x="124057" y="70737"/>
                  </a:lnTo>
                  <a:lnTo>
                    <a:pt x="146981" y="26582"/>
                  </a:lnTo>
                  <a:lnTo>
                    <a:pt x="168336" y="4272"/>
                  </a:lnTo>
                  <a:lnTo>
                    <a:pt x="178546" y="15"/>
                  </a:lnTo>
                  <a:lnTo>
                    <a:pt x="188175" y="0"/>
                  </a:lnTo>
                  <a:lnTo>
                    <a:pt x="197417" y="2812"/>
                  </a:lnTo>
                  <a:lnTo>
                    <a:pt x="215211" y="20988"/>
                  </a:lnTo>
                  <a:lnTo>
                    <a:pt x="223907" y="33738"/>
                  </a:lnTo>
                  <a:lnTo>
                    <a:pt x="236147" y="92133"/>
                  </a:lnTo>
                  <a:lnTo>
                    <a:pt x="242773" y="142531"/>
                  </a:lnTo>
                  <a:lnTo>
                    <a:pt x="250421" y="196445"/>
                  </a:lnTo>
                  <a:lnTo>
                    <a:pt x="258524" y="248629"/>
                  </a:lnTo>
                  <a:lnTo>
                    <a:pt x="263066" y="296281"/>
                  </a:lnTo>
                  <a:lnTo>
                    <a:pt x="269386" y="355249"/>
                  </a:lnTo>
                  <a:lnTo>
                    <a:pt x="279400" y="4021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65300" y="4515573"/>
              <a:ext cx="711201" cy="234228"/>
            </a:xfrm>
            <a:custGeom>
              <a:avLst/>
              <a:gdLst/>
              <a:ahLst/>
              <a:cxnLst/>
              <a:rect l="0" t="0" r="0" b="0"/>
              <a:pathLst>
                <a:path w="711201" h="234228">
                  <a:moveTo>
                    <a:pt x="0" y="69127"/>
                  </a:moveTo>
                  <a:lnTo>
                    <a:pt x="53030" y="40516"/>
                  </a:lnTo>
                  <a:lnTo>
                    <a:pt x="114594" y="18462"/>
                  </a:lnTo>
                  <a:lnTo>
                    <a:pt x="177839" y="0"/>
                  </a:lnTo>
                  <a:lnTo>
                    <a:pt x="218734" y="6155"/>
                  </a:lnTo>
                  <a:lnTo>
                    <a:pt x="254789" y="18091"/>
                  </a:lnTo>
                  <a:lnTo>
                    <a:pt x="286806" y="40330"/>
                  </a:lnTo>
                  <a:lnTo>
                    <a:pt x="312325" y="70439"/>
                  </a:lnTo>
                  <a:lnTo>
                    <a:pt x="333214" y="125647"/>
                  </a:lnTo>
                  <a:lnTo>
                    <a:pt x="340030" y="167091"/>
                  </a:lnTo>
                  <a:lnTo>
                    <a:pt x="340987" y="165481"/>
                  </a:lnTo>
                  <a:lnTo>
                    <a:pt x="356547" y="105652"/>
                  </a:lnTo>
                  <a:lnTo>
                    <a:pt x="379462" y="56116"/>
                  </a:lnTo>
                  <a:lnTo>
                    <a:pt x="402965" y="24977"/>
                  </a:lnTo>
                  <a:lnTo>
                    <a:pt x="413988" y="19938"/>
                  </a:lnTo>
                  <a:lnTo>
                    <a:pt x="441287" y="18102"/>
                  </a:lnTo>
                  <a:lnTo>
                    <a:pt x="453647" y="22410"/>
                  </a:lnTo>
                  <a:lnTo>
                    <a:pt x="474906" y="38486"/>
                  </a:lnTo>
                  <a:lnTo>
                    <a:pt x="489999" y="67268"/>
                  </a:lnTo>
                  <a:lnTo>
                    <a:pt x="502666" y="123139"/>
                  </a:lnTo>
                  <a:lnTo>
                    <a:pt x="504444" y="143235"/>
                  </a:lnTo>
                  <a:lnTo>
                    <a:pt x="507041" y="150988"/>
                  </a:lnTo>
                  <a:lnTo>
                    <a:pt x="510183" y="150512"/>
                  </a:lnTo>
                  <a:lnTo>
                    <a:pt x="539593" y="87109"/>
                  </a:lnTo>
                  <a:lnTo>
                    <a:pt x="555438" y="58775"/>
                  </a:lnTo>
                  <a:lnTo>
                    <a:pt x="566436" y="49525"/>
                  </a:lnTo>
                  <a:lnTo>
                    <a:pt x="593709" y="39248"/>
                  </a:lnTo>
                  <a:lnTo>
                    <a:pt x="606061" y="40741"/>
                  </a:lnTo>
                  <a:lnTo>
                    <a:pt x="627312" y="53689"/>
                  </a:lnTo>
                  <a:lnTo>
                    <a:pt x="655143" y="91521"/>
                  </a:lnTo>
                  <a:lnTo>
                    <a:pt x="679692" y="153461"/>
                  </a:lnTo>
                  <a:lnTo>
                    <a:pt x="698130" y="204162"/>
                  </a:lnTo>
                  <a:lnTo>
                    <a:pt x="711200" y="234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68600" y="4480820"/>
              <a:ext cx="206667" cy="304974"/>
            </a:xfrm>
            <a:custGeom>
              <a:avLst/>
              <a:gdLst/>
              <a:ahLst/>
              <a:cxnLst/>
              <a:rect l="0" t="0" r="0" b="0"/>
              <a:pathLst>
                <a:path w="206667" h="304974">
                  <a:moveTo>
                    <a:pt x="0" y="40380"/>
                  </a:moveTo>
                  <a:lnTo>
                    <a:pt x="13815" y="101929"/>
                  </a:lnTo>
                  <a:lnTo>
                    <a:pt x="25730" y="152691"/>
                  </a:lnTo>
                  <a:lnTo>
                    <a:pt x="32602" y="196129"/>
                  </a:lnTo>
                  <a:lnTo>
                    <a:pt x="36471" y="258840"/>
                  </a:lnTo>
                  <a:lnTo>
                    <a:pt x="36206" y="303919"/>
                  </a:lnTo>
                  <a:lnTo>
                    <a:pt x="34015" y="304973"/>
                  </a:lnTo>
                  <a:lnTo>
                    <a:pt x="31144" y="301442"/>
                  </a:lnTo>
                  <a:lnTo>
                    <a:pt x="26534" y="252397"/>
                  </a:lnTo>
                  <a:lnTo>
                    <a:pt x="27147" y="189278"/>
                  </a:lnTo>
                  <a:lnTo>
                    <a:pt x="32291" y="146538"/>
                  </a:lnTo>
                  <a:lnTo>
                    <a:pt x="39281" y="104024"/>
                  </a:lnTo>
                  <a:lnTo>
                    <a:pt x="54913" y="47949"/>
                  </a:lnTo>
                  <a:lnTo>
                    <a:pt x="62009" y="32726"/>
                  </a:lnTo>
                  <a:lnTo>
                    <a:pt x="84944" y="12048"/>
                  </a:lnTo>
                  <a:lnTo>
                    <a:pt x="98963" y="4559"/>
                  </a:lnTo>
                  <a:lnTo>
                    <a:pt x="129591" y="0"/>
                  </a:lnTo>
                  <a:lnTo>
                    <a:pt x="159196" y="4089"/>
                  </a:lnTo>
                  <a:lnTo>
                    <a:pt x="181761" y="15314"/>
                  </a:lnTo>
                  <a:lnTo>
                    <a:pt x="197435" y="33473"/>
                  </a:lnTo>
                  <a:lnTo>
                    <a:pt x="203590" y="44242"/>
                  </a:lnTo>
                  <a:lnTo>
                    <a:pt x="206666" y="67496"/>
                  </a:lnTo>
                  <a:lnTo>
                    <a:pt x="201918" y="91943"/>
                  </a:lnTo>
                  <a:lnTo>
                    <a:pt x="190401" y="116919"/>
                  </a:lnTo>
                  <a:lnTo>
                    <a:pt x="161308" y="148039"/>
                  </a:lnTo>
                  <a:lnTo>
                    <a:pt x="119134" y="168391"/>
                  </a:lnTo>
                  <a:lnTo>
                    <a:pt x="70890" y="176617"/>
                  </a:lnTo>
                  <a:lnTo>
                    <a:pt x="12700" y="167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35300" y="43434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0" y="0"/>
                  </a:moveTo>
                  <a:lnTo>
                    <a:pt x="10052" y="59023"/>
                  </a:lnTo>
                  <a:lnTo>
                    <a:pt x="11916" y="112973"/>
                  </a:lnTo>
                  <a:lnTo>
                    <a:pt x="12467" y="175996"/>
                  </a:lnTo>
                  <a:lnTo>
                    <a:pt x="12597" y="226387"/>
                  </a:lnTo>
                  <a:lnTo>
                    <a:pt x="12654" y="272302"/>
                  </a:lnTo>
                  <a:lnTo>
                    <a:pt x="21419" y="334756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54665" y="4476358"/>
              <a:ext cx="248936" cy="197243"/>
            </a:xfrm>
            <a:custGeom>
              <a:avLst/>
              <a:gdLst/>
              <a:ahLst/>
              <a:cxnLst/>
              <a:rect l="0" t="0" r="0" b="0"/>
              <a:pathLst>
                <a:path w="248936" h="197243">
                  <a:moveTo>
                    <a:pt x="147335" y="6742"/>
                  </a:moveTo>
                  <a:lnTo>
                    <a:pt x="127109" y="0"/>
                  </a:lnTo>
                  <a:lnTo>
                    <a:pt x="105890" y="4216"/>
                  </a:lnTo>
                  <a:lnTo>
                    <a:pt x="73907" y="22457"/>
                  </a:lnTo>
                  <a:lnTo>
                    <a:pt x="37816" y="53904"/>
                  </a:lnTo>
                  <a:lnTo>
                    <a:pt x="12030" y="92369"/>
                  </a:lnTo>
                  <a:lnTo>
                    <a:pt x="0" y="139514"/>
                  </a:lnTo>
                  <a:lnTo>
                    <a:pt x="4712" y="168763"/>
                  </a:lnTo>
                  <a:lnTo>
                    <a:pt x="9920" y="182489"/>
                  </a:lnTo>
                  <a:lnTo>
                    <a:pt x="17625" y="190229"/>
                  </a:lnTo>
                  <a:lnTo>
                    <a:pt x="26995" y="193978"/>
                  </a:lnTo>
                  <a:lnTo>
                    <a:pt x="37475" y="195066"/>
                  </a:lnTo>
                  <a:lnTo>
                    <a:pt x="60408" y="188749"/>
                  </a:lnTo>
                  <a:lnTo>
                    <a:pt x="97119" y="165563"/>
                  </a:lnTo>
                  <a:lnTo>
                    <a:pt x="119373" y="142240"/>
                  </a:lnTo>
                  <a:lnTo>
                    <a:pt x="145156" y="85039"/>
                  </a:lnTo>
                  <a:lnTo>
                    <a:pt x="150116" y="71640"/>
                  </a:lnTo>
                  <a:lnTo>
                    <a:pt x="154833" y="66941"/>
                  </a:lnTo>
                  <a:lnTo>
                    <a:pt x="159389" y="68041"/>
                  </a:lnTo>
                  <a:lnTo>
                    <a:pt x="163838" y="73008"/>
                  </a:lnTo>
                  <a:lnTo>
                    <a:pt x="182528" y="121536"/>
                  </a:lnTo>
                  <a:lnTo>
                    <a:pt x="196372" y="152776"/>
                  </a:lnTo>
                  <a:lnTo>
                    <a:pt x="215696" y="174187"/>
                  </a:lnTo>
                  <a:lnTo>
                    <a:pt x="248935" y="197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67623" y="4484381"/>
              <a:ext cx="154498" cy="214620"/>
            </a:xfrm>
            <a:custGeom>
              <a:avLst/>
              <a:gdLst/>
              <a:ahLst/>
              <a:cxnLst/>
              <a:rect l="0" t="0" r="0" b="0"/>
              <a:pathLst>
                <a:path w="154498" h="214620">
                  <a:moveTo>
                    <a:pt x="12177" y="11419"/>
                  </a:moveTo>
                  <a:lnTo>
                    <a:pt x="8414" y="70442"/>
                  </a:lnTo>
                  <a:lnTo>
                    <a:pt x="2125" y="124392"/>
                  </a:lnTo>
                  <a:lnTo>
                    <a:pt x="654" y="147707"/>
                  </a:lnTo>
                  <a:lnTo>
                    <a:pt x="0" y="139255"/>
                  </a:lnTo>
                  <a:lnTo>
                    <a:pt x="9719" y="93742"/>
                  </a:lnTo>
                  <a:lnTo>
                    <a:pt x="22581" y="36752"/>
                  </a:lnTo>
                  <a:lnTo>
                    <a:pt x="36086" y="10449"/>
                  </a:lnTo>
                  <a:lnTo>
                    <a:pt x="46461" y="3716"/>
                  </a:lnTo>
                  <a:lnTo>
                    <a:pt x="73040" y="0"/>
                  </a:lnTo>
                  <a:lnTo>
                    <a:pt x="85208" y="3806"/>
                  </a:lnTo>
                  <a:lnTo>
                    <a:pt x="106254" y="19324"/>
                  </a:lnTo>
                  <a:lnTo>
                    <a:pt x="133969" y="51861"/>
                  </a:lnTo>
                  <a:lnTo>
                    <a:pt x="153313" y="101797"/>
                  </a:lnTo>
                  <a:lnTo>
                    <a:pt x="154497" y="154536"/>
                  </a:lnTo>
                  <a:lnTo>
                    <a:pt x="142170" y="211045"/>
                  </a:lnTo>
                  <a:lnTo>
                    <a:pt x="139177" y="214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46500" y="4318000"/>
              <a:ext cx="50278" cy="355601"/>
            </a:xfrm>
            <a:custGeom>
              <a:avLst/>
              <a:gdLst/>
              <a:ahLst/>
              <a:cxnLst/>
              <a:rect l="0" t="0" r="0" b="0"/>
              <a:pathLst>
                <a:path w="50278" h="355601">
                  <a:moveTo>
                    <a:pt x="38100" y="0"/>
                  </a:moveTo>
                  <a:lnTo>
                    <a:pt x="46828" y="52107"/>
                  </a:lnTo>
                  <a:lnTo>
                    <a:pt x="49035" y="95125"/>
                  </a:lnTo>
                  <a:lnTo>
                    <a:pt x="50277" y="153460"/>
                  </a:lnTo>
                  <a:lnTo>
                    <a:pt x="43903" y="206493"/>
                  </a:lnTo>
                  <a:lnTo>
                    <a:pt x="36916" y="248408"/>
                  </a:lnTo>
                  <a:lnTo>
                    <a:pt x="25049" y="308317"/>
                  </a:lnTo>
                  <a:lnTo>
                    <a:pt x="16777" y="334585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83000" y="4459019"/>
              <a:ext cx="393701" cy="227606"/>
            </a:xfrm>
            <a:custGeom>
              <a:avLst/>
              <a:gdLst/>
              <a:ahLst/>
              <a:cxnLst/>
              <a:rect l="0" t="0" r="0" b="0"/>
              <a:pathLst>
                <a:path w="393701" h="227606">
                  <a:moveTo>
                    <a:pt x="0" y="24081"/>
                  </a:moveTo>
                  <a:lnTo>
                    <a:pt x="13484" y="51049"/>
                  </a:lnTo>
                  <a:lnTo>
                    <a:pt x="35156" y="71815"/>
                  </a:lnTo>
                  <a:lnTo>
                    <a:pt x="95060" y="108142"/>
                  </a:lnTo>
                  <a:lnTo>
                    <a:pt x="151246" y="120484"/>
                  </a:lnTo>
                  <a:lnTo>
                    <a:pt x="205837" y="117399"/>
                  </a:lnTo>
                  <a:lnTo>
                    <a:pt x="257761" y="100806"/>
                  </a:lnTo>
                  <a:lnTo>
                    <a:pt x="295409" y="78016"/>
                  </a:lnTo>
                  <a:lnTo>
                    <a:pt x="311445" y="57930"/>
                  </a:lnTo>
                  <a:lnTo>
                    <a:pt x="317696" y="46647"/>
                  </a:lnTo>
                  <a:lnTo>
                    <a:pt x="320880" y="22821"/>
                  </a:lnTo>
                  <a:lnTo>
                    <a:pt x="319753" y="10541"/>
                  </a:lnTo>
                  <a:lnTo>
                    <a:pt x="313358" y="3766"/>
                  </a:lnTo>
                  <a:lnTo>
                    <a:pt x="303450" y="660"/>
                  </a:lnTo>
                  <a:lnTo>
                    <a:pt x="291200" y="0"/>
                  </a:lnTo>
                  <a:lnTo>
                    <a:pt x="266300" y="6793"/>
                  </a:lnTo>
                  <a:lnTo>
                    <a:pt x="253733" y="12556"/>
                  </a:lnTo>
                  <a:lnTo>
                    <a:pt x="232245" y="34011"/>
                  </a:lnTo>
                  <a:lnTo>
                    <a:pt x="214698" y="63772"/>
                  </a:lnTo>
                  <a:lnTo>
                    <a:pt x="199708" y="118783"/>
                  </a:lnTo>
                  <a:lnTo>
                    <a:pt x="200707" y="154130"/>
                  </a:lnTo>
                  <a:lnTo>
                    <a:pt x="215945" y="199021"/>
                  </a:lnTo>
                  <a:lnTo>
                    <a:pt x="238027" y="218484"/>
                  </a:lnTo>
                  <a:lnTo>
                    <a:pt x="251818" y="225650"/>
                  </a:lnTo>
                  <a:lnTo>
                    <a:pt x="266657" y="227605"/>
                  </a:lnTo>
                  <a:lnTo>
                    <a:pt x="298195" y="222251"/>
                  </a:lnTo>
                  <a:lnTo>
                    <a:pt x="357378" y="187961"/>
                  </a:lnTo>
                  <a:lnTo>
                    <a:pt x="393700" y="1637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33659" y="4419600"/>
              <a:ext cx="158942" cy="201661"/>
            </a:xfrm>
            <a:custGeom>
              <a:avLst/>
              <a:gdLst/>
              <a:ahLst/>
              <a:cxnLst/>
              <a:rect l="0" t="0" r="0" b="0"/>
              <a:pathLst>
                <a:path w="158942" h="201661">
                  <a:moveTo>
                    <a:pt x="31941" y="25400"/>
                  </a:moveTo>
                  <a:lnTo>
                    <a:pt x="14265" y="85172"/>
                  </a:lnTo>
                  <a:lnTo>
                    <a:pt x="8830" y="139379"/>
                  </a:lnTo>
                  <a:lnTo>
                    <a:pt x="5582" y="200889"/>
                  </a:lnTo>
                  <a:lnTo>
                    <a:pt x="3079" y="201660"/>
                  </a:lnTo>
                  <a:lnTo>
                    <a:pt x="0" y="197940"/>
                  </a:lnTo>
                  <a:lnTo>
                    <a:pt x="341" y="182518"/>
                  </a:lnTo>
                  <a:lnTo>
                    <a:pt x="12058" y="124639"/>
                  </a:lnTo>
                  <a:lnTo>
                    <a:pt x="30597" y="86006"/>
                  </a:lnTo>
                  <a:lnTo>
                    <a:pt x="53964" y="49942"/>
                  </a:lnTo>
                  <a:lnTo>
                    <a:pt x="77947" y="32545"/>
                  </a:lnTo>
                  <a:lnTo>
                    <a:pt x="141376" y="6585"/>
                  </a:lnTo>
                  <a:lnTo>
                    <a:pt x="1589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95412" y="4419600"/>
              <a:ext cx="189289" cy="254001"/>
            </a:xfrm>
            <a:custGeom>
              <a:avLst/>
              <a:gdLst/>
              <a:ahLst/>
              <a:cxnLst/>
              <a:rect l="0" t="0" r="0" b="0"/>
              <a:pathLst>
                <a:path w="189289" h="254001">
                  <a:moveTo>
                    <a:pt x="189288" y="0"/>
                  </a:moveTo>
                  <a:lnTo>
                    <a:pt x="137791" y="13815"/>
                  </a:lnTo>
                  <a:lnTo>
                    <a:pt x="92656" y="29493"/>
                  </a:lnTo>
                  <a:lnTo>
                    <a:pt x="42123" y="52013"/>
                  </a:lnTo>
                  <a:lnTo>
                    <a:pt x="16637" y="69683"/>
                  </a:lnTo>
                  <a:lnTo>
                    <a:pt x="606" y="91648"/>
                  </a:lnTo>
                  <a:lnTo>
                    <a:pt x="0" y="102021"/>
                  </a:lnTo>
                  <a:lnTo>
                    <a:pt x="3829" y="111759"/>
                  </a:lnTo>
                  <a:lnTo>
                    <a:pt x="20784" y="130104"/>
                  </a:lnTo>
                  <a:lnTo>
                    <a:pt x="77660" y="164877"/>
                  </a:lnTo>
                  <a:lnTo>
                    <a:pt x="129765" y="198923"/>
                  </a:lnTo>
                  <a:lnTo>
                    <a:pt x="129851" y="207404"/>
                  </a:lnTo>
                  <a:lnTo>
                    <a:pt x="122852" y="215880"/>
                  </a:lnTo>
                  <a:lnTo>
                    <a:pt x="97672" y="231413"/>
                  </a:lnTo>
                  <a:lnTo>
                    <a:pt x="36888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65700" y="4152900"/>
            <a:ext cx="4114801" cy="876301"/>
            <a:chOff x="4965700" y="4152900"/>
            <a:chExt cx="4114801" cy="876301"/>
          </a:xfrm>
        </p:grpSpPr>
        <p:sp>
          <p:nvSpPr>
            <p:cNvPr id="16" name="Freeform 15"/>
            <p:cNvSpPr/>
            <p:nvPr/>
          </p:nvSpPr>
          <p:spPr>
            <a:xfrm>
              <a:off x="4965700" y="44069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0" y="0"/>
                  </a:moveTo>
                  <a:lnTo>
                    <a:pt x="2822" y="41968"/>
                  </a:lnTo>
                  <a:lnTo>
                    <a:pt x="18867" y="98199"/>
                  </a:lnTo>
                  <a:lnTo>
                    <a:pt x="28611" y="143833"/>
                  </a:lnTo>
                  <a:lnTo>
                    <a:pt x="35289" y="203641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78400" y="4305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118100" y="4429953"/>
              <a:ext cx="206662" cy="230948"/>
            </a:xfrm>
            <a:custGeom>
              <a:avLst/>
              <a:gdLst/>
              <a:ahLst/>
              <a:cxnLst/>
              <a:rect l="0" t="0" r="0" b="0"/>
              <a:pathLst>
                <a:path w="206662" h="230948">
                  <a:moveTo>
                    <a:pt x="0" y="218247"/>
                  </a:moveTo>
                  <a:lnTo>
                    <a:pt x="0" y="159224"/>
                  </a:lnTo>
                  <a:lnTo>
                    <a:pt x="2822" y="121459"/>
                  </a:lnTo>
                  <a:lnTo>
                    <a:pt x="20278" y="63353"/>
                  </a:lnTo>
                  <a:lnTo>
                    <a:pt x="35353" y="32283"/>
                  </a:lnTo>
                  <a:lnTo>
                    <a:pt x="58987" y="11889"/>
                  </a:lnTo>
                  <a:lnTo>
                    <a:pt x="73191" y="4475"/>
                  </a:lnTo>
                  <a:lnTo>
                    <a:pt x="100262" y="0"/>
                  </a:lnTo>
                  <a:lnTo>
                    <a:pt x="113409" y="782"/>
                  </a:lnTo>
                  <a:lnTo>
                    <a:pt x="139304" y="12941"/>
                  </a:lnTo>
                  <a:lnTo>
                    <a:pt x="183680" y="48498"/>
                  </a:lnTo>
                  <a:lnTo>
                    <a:pt x="198287" y="76951"/>
                  </a:lnTo>
                  <a:lnTo>
                    <a:pt x="206661" y="113115"/>
                  </a:lnTo>
                  <a:lnTo>
                    <a:pt x="203441" y="170320"/>
                  </a:lnTo>
                  <a:lnTo>
                    <a:pt x="190500" y="230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384800" y="4432450"/>
              <a:ext cx="495301" cy="209857"/>
            </a:xfrm>
            <a:custGeom>
              <a:avLst/>
              <a:gdLst/>
              <a:ahLst/>
              <a:cxnLst/>
              <a:rect l="0" t="0" r="0" b="0"/>
              <a:pathLst>
                <a:path w="495301" h="209857">
                  <a:moveTo>
                    <a:pt x="0" y="12550"/>
                  </a:moveTo>
                  <a:lnTo>
                    <a:pt x="28611" y="65580"/>
                  </a:lnTo>
                  <a:lnTo>
                    <a:pt x="42030" y="115594"/>
                  </a:lnTo>
                  <a:lnTo>
                    <a:pt x="61686" y="168357"/>
                  </a:lnTo>
                  <a:lnTo>
                    <a:pt x="85384" y="206254"/>
                  </a:lnTo>
                  <a:lnTo>
                    <a:pt x="90789" y="208009"/>
                  </a:lnTo>
                  <a:lnTo>
                    <a:pt x="94393" y="203534"/>
                  </a:lnTo>
                  <a:lnTo>
                    <a:pt x="106918" y="142311"/>
                  </a:lnTo>
                  <a:lnTo>
                    <a:pt x="125597" y="79847"/>
                  </a:lnTo>
                  <a:lnTo>
                    <a:pt x="149005" y="30138"/>
                  </a:lnTo>
                  <a:lnTo>
                    <a:pt x="160015" y="21453"/>
                  </a:lnTo>
                  <a:lnTo>
                    <a:pt x="187299" y="15566"/>
                  </a:lnTo>
                  <a:lnTo>
                    <a:pt x="199655" y="20205"/>
                  </a:lnTo>
                  <a:lnTo>
                    <a:pt x="220910" y="40411"/>
                  </a:lnTo>
                  <a:lnTo>
                    <a:pt x="256193" y="101774"/>
                  </a:lnTo>
                  <a:lnTo>
                    <a:pt x="263928" y="114366"/>
                  </a:lnTo>
                  <a:lnTo>
                    <a:pt x="276141" y="121350"/>
                  </a:lnTo>
                  <a:lnTo>
                    <a:pt x="308526" y="125346"/>
                  </a:lnTo>
                  <a:lnTo>
                    <a:pt x="338911" y="114893"/>
                  </a:lnTo>
                  <a:lnTo>
                    <a:pt x="392912" y="73688"/>
                  </a:lnTo>
                  <a:lnTo>
                    <a:pt x="424825" y="30508"/>
                  </a:lnTo>
                  <a:lnTo>
                    <a:pt x="427150" y="18878"/>
                  </a:lnTo>
                  <a:lnTo>
                    <a:pt x="424467" y="9713"/>
                  </a:lnTo>
                  <a:lnTo>
                    <a:pt x="418445" y="2192"/>
                  </a:lnTo>
                  <a:lnTo>
                    <a:pt x="410196" y="0"/>
                  </a:lnTo>
                  <a:lnTo>
                    <a:pt x="389743" y="5091"/>
                  </a:lnTo>
                  <a:lnTo>
                    <a:pt x="343529" y="31355"/>
                  </a:lnTo>
                  <a:lnTo>
                    <a:pt x="323895" y="47249"/>
                  </a:lnTo>
                  <a:lnTo>
                    <a:pt x="303716" y="78805"/>
                  </a:lnTo>
                  <a:lnTo>
                    <a:pt x="302666" y="91998"/>
                  </a:lnTo>
                  <a:lnTo>
                    <a:pt x="309026" y="121708"/>
                  </a:lnTo>
                  <a:lnTo>
                    <a:pt x="328473" y="163426"/>
                  </a:lnTo>
                  <a:lnTo>
                    <a:pt x="351540" y="185910"/>
                  </a:lnTo>
                  <a:lnTo>
                    <a:pt x="380607" y="202488"/>
                  </a:lnTo>
                  <a:lnTo>
                    <a:pt x="412340" y="209856"/>
                  </a:lnTo>
                  <a:lnTo>
                    <a:pt x="473059" y="205858"/>
                  </a:lnTo>
                  <a:lnTo>
                    <a:pt x="495300" y="20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60430" y="4406900"/>
              <a:ext cx="183756" cy="254001"/>
            </a:xfrm>
            <a:custGeom>
              <a:avLst/>
              <a:gdLst/>
              <a:ahLst/>
              <a:cxnLst/>
              <a:rect l="0" t="0" r="0" b="0"/>
              <a:pathLst>
                <a:path w="183756" h="254001">
                  <a:moveTo>
                    <a:pt x="135570" y="0"/>
                  </a:moveTo>
                  <a:lnTo>
                    <a:pt x="82540" y="17676"/>
                  </a:lnTo>
                  <a:lnTo>
                    <a:pt x="26213" y="45563"/>
                  </a:lnTo>
                  <a:lnTo>
                    <a:pt x="4182" y="66817"/>
                  </a:lnTo>
                  <a:lnTo>
                    <a:pt x="0" y="77000"/>
                  </a:lnTo>
                  <a:lnTo>
                    <a:pt x="34" y="86611"/>
                  </a:lnTo>
                  <a:lnTo>
                    <a:pt x="2880" y="95841"/>
                  </a:lnTo>
                  <a:lnTo>
                    <a:pt x="10421" y="103405"/>
                  </a:lnTo>
                  <a:lnTo>
                    <a:pt x="72035" y="130356"/>
                  </a:lnTo>
                  <a:lnTo>
                    <a:pt x="123644" y="143673"/>
                  </a:lnTo>
                  <a:lnTo>
                    <a:pt x="170136" y="163298"/>
                  </a:lnTo>
                  <a:lnTo>
                    <a:pt x="178370" y="172365"/>
                  </a:lnTo>
                  <a:lnTo>
                    <a:pt x="182447" y="182644"/>
                  </a:lnTo>
                  <a:lnTo>
                    <a:pt x="183755" y="193729"/>
                  </a:lnTo>
                  <a:lnTo>
                    <a:pt x="177682" y="213572"/>
                  </a:lnTo>
                  <a:lnTo>
                    <a:pt x="172112" y="222815"/>
                  </a:lnTo>
                  <a:lnTo>
                    <a:pt x="154633" y="236847"/>
                  </a:lnTo>
                  <a:lnTo>
                    <a:pt x="131342" y="246376"/>
                  </a:lnTo>
                  <a:lnTo>
                    <a:pt x="81688" y="252494"/>
                  </a:lnTo>
                  <a:lnTo>
                    <a:pt x="5937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248400" y="4292600"/>
              <a:ext cx="12701" cy="320940"/>
            </a:xfrm>
            <a:custGeom>
              <a:avLst/>
              <a:gdLst/>
              <a:ahLst/>
              <a:cxnLst/>
              <a:rect l="0" t="0" r="0" b="0"/>
              <a:pathLst>
                <a:path w="12701" h="320940">
                  <a:moveTo>
                    <a:pt x="0" y="0"/>
                  </a:moveTo>
                  <a:lnTo>
                    <a:pt x="0" y="62786"/>
                  </a:lnTo>
                  <a:lnTo>
                    <a:pt x="0" y="106927"/>
                  </a:lnTo>
                  <a:lnTo>
                    <a:pt x="0" y="154767"/>
                  </a:lnTo>
                  <a:lnTo>
                    <a:pt x="0" y="215817"/>
                  </a:lnTo>
                  <a:lnTo>
                    <a:pt x="8728" y="278286"/>
                  </a:lnTo>
                  <a:lnTo>
                    <a:pt x="11915" y="320939"/>
                  </a:lnTo>
                  <a:lnTo>
                    <a:pt x="127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10300" y="4435818"/>
              <a:ext cx="330201" cy="214341"/>
            </a:xfrm>
            <a:custGeom>
              <a:avLst/>
              <a:gdLst/>
              <a:ahLst/>
              <a:cxnLst/>
              <a:rect l="0" t="0" r="0" b="0"/>
              <a:pathLst>
                <a:path w="330201" h="214341">
                  <a:moveTo>
                    <a:pt x="0" y="59982"/>
                  </a:moveTo>
                  <a:lnTo>
                    <a:pt x="55260" y="73797"/>
                  </a:lnTo>
                  <a:lnTo>
                    <a:pt x="110448" y="81949"/>
                  </a:lnTo>
                  <a:lnTo>
                    <a:pt x="154921" y="82445"/>
                  </a:lnTo>
                  <a:lnTo>
                    <a:pt x="198205" y="77962"/>
                  </a:lnTo>
                  <a:lnTo>
                    <a:pt x="240962" y="71266"/>
                  </a:lnTo>
                  <a:lnTo>
                    <a:pt x="297174" y="55799"/>
                  </a:lnTo>
                  <a:lnTo>
                    <a:pt x="312416" y="48727"/>
                  </a:lnTo>
                  <a:lnTo>
                    <a:pt x="321166" y="38367"/>
                  </a:lnTo>
                  <a:lnTo>
                    <a:pt x="325589" y="25817"/>
                  </a:lnTo>
                  <a:lnTo>
                    <a:pt x="327126" y="11805"/>
                  </a:lnTo>
                  <a:lnTo>
                    <a:pt x="321095" y="3875"/>
                  </a:lnTo>
                  <a:lnTo>
                    <a:pt x="310018" y="0"/>
                  </a:lnTo>
                  <a:lnTo>
                    <a:pt x="278897" y="868"/>
                  </a:lnTo>
                  <a:lnTo>
                    <a:pt x="224531" y="17223"/>
                  </a:lnTo>
                  <a:lnTo>
                    <a:pt x="170568" y="48034"/>
                  </a:lnTo>
                  <a:lnTo>
                    <a:pt x="152008" y="65961"/>
                  </a:lnTo>
                  <a:lnTo>
                    <a:pt x="139055" y="88039"/>
                  </a:lnTo>
                  <a:lnTo>
                    <a:pt x="130572" y="131011"/>
                  </a:lnTo>
                  <a:lnTo>
                    <a:pt x="141543" y="179492"/>
                  </a:lnTo>
                  <a:lnTo>
                    <a:pt x="150806" y="191866"/>
                  </a:lnTo>
                  <a:lnTo>
                    <a:pt x="176151" y="209379"/>
                  </a:lnTo>
                  <a:lnTo>
                    <a:pt x="213756" y="214340"/>
                  </a:lnTo>
                  <a:lnTo>
                    <a:pt x="275002" y="209199"/>
                  </a:lnTo>
                  <a:lnTo>
                    <a:pt x="330200" y="1996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83733" y="4286504"/>
              <a:ext cx="312368" cy="348997"/>
            </a:xfrm>
            <a:custGeom>
              <a:avLst/>
              <a:gdLst/>
              <a:ahLst/>
              <a:cxnLst/>
              <a:rect l="0" t="0" r="0" b="0"/>
              <a:pathLst>
                <a:path w="312368" h="348997">
                  <a:moveTo>
                    <a:pt x="198067" y="196596"/>
                  </a:moveTo>
                  <a:lnTo>
                    <a:pt x="198067" y="169628"/>
                  </a:lnTo>
                  <a:lnTo>
                    <a:pt x="190541" y="148862"/>
                  </a:lnTo>
                  <a:lnTo>
                    <a:pt x="184583" y="139374"/>
                  </a:lnTo>
                  <a:lnTo>
                    <a:pt x="174967" y="133048"/>
                  </a:lnTo>
                  <a:lnTo>
                    <a:pt x="149230" y="126019"/>
                  </a:lnTo>
                  <a:lnTo>
                    <a:pt x="118976" y="130421"/>
                  </a:lnTo>
                  <a:lnTo>
                    <a:pt x="77736" y="148766"/>
                  </a:lnTo>
                  <a:lnTo>
                    <a:pt x="47643" y="175839"/>
                  </a:lnTo>
                  <a:lnTo>
                    <a:pt x="20853" y="218198"/>
                  </a:lnTo>
                  <a:lnTo>
                    <a:pt x="6416" y="255586"/>
                  </a:lnTo>
                  <a:lnTo>
                    <a:pt x="0" y="295721"/>
                  </a:lnTo>
                  <a:lnTo>
                    <a:pt x="2522" y="312068"/>
                  </a:lnTo>
                  <a:lnTo>
                    <a:pt x="16614" y="337758"/>
                  </a:lnTo>
                  <a:lnTo>
                    <a:pt x="29121" y="344326"/>
                  </a:lnTo>
                  <a:lnTo>
                    <a:pt x="61831" y="347861"/>
                  </a:lnTo>
                  <a:lnTo>
                    <a:pt x="96125" y="337203"/>
                  </a:lnTo>
                  <a:lnTo>
                    <a:pt x="128770" y="316943"/>
                  </a:lnTo>
                  <a:lnTo>
                    <a:pt x="168128" y="275215"/>
                  </a:lnTo>
                  <a:lnTo>
                    <a:pt x="199261" y="222474"/>
                  </a:lnTo>
                  <a:lnTo>
                    <a:pt x="225427" y="171291"/>
                  </a:lnTo>
                  <a:lnTo>
                    <a:pt x="242774" y="117592"/>
                  </a:lnTo>
                  <a:lnTo>
                    <a:pt x="245650" y="64846"/>
                  </a:lnTo>
                  <a:lnTo>
                    <a:pt x="241322" y="35029"/>
                  </a:lnTo>
                  <a:lnTo>
                    <a:pt x="230932" y="11429"/>
                  </a:lnTo>
                  <a:lnTo>
                    <a:pt x="224210" y="1185"/>
                  </a:lnTo>
                  <a:lnTo>
                    <a:pt x="218318" y="0"/>
                  </a:lnTo>
                  <a:lnTo>
                    <a:pt x="212978" y="4854"/>
                  </a:lnTo>
                  <a:lnTo>
                    <a:pt x="208008" y="13735"/>
                  </a:lnTo>
                  <a:lnTo>
                    <a:pt x="207755" y="66685"/>
                  </a:lnTo>
                  <a:lnTo>
                    <a:pt x="209428" y="112047"/>
                  </a:lnTo>
                  <a:lnTo>
                    <a:pt x="214133" y="173896"/>
                  </a:lnTo>
                  <a:lnTo>
                    <a:pt x="228365" y="232721"/>
                  </a:lnTo>
                  <a:lnTo>
                    <a:pt x="254904" y="292423"/>
                  </a:lnTo>
                  <a:lnTo>
                    <a:pt x="279035" y="323453"/>
                  </a:lnTo>
                  <a:lnTo>
                    <a:pt x="312367" y="3489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86600" y="4259676"/>
              <a:ext cx="173404" cy="182074"/>
            </a:xfrm>
            <a:custGeom>
              <a:avLst/>
              <a:gdLst/>
              <a:ahLst/>
              <a:cxnLst/>
              <a:rect l="0" t="0" r="0" b="0"/>
              <a:pathLst>
                <a:path w="173404" h="182074">
                  <a:moveTo>
                    <a:pt x="165100" y="20224"/>
                  </a:moveTo>
                  <a:lnTo>
                    <a:pt x="151616" y="6740"/>
                  </a:lnTo>
                  <a:lnTo>
                    <a:pt x="126181" y="120"/>
                  </a:lnTo>
                  <a:lnTo>
                    <a:pt x="94180" y="0"/>
                  </a:lnTo>
                  <a:lnTo>
                    <a:pt x="65847" y="9354"/>
                  </a:lnTo>
                  <a:lnTo>
                    <a:pt x="32838" y="30487"/>
                  </a:lnTo>
                  <a:lnTo>
                    <a:pt x="31769" y="38355"/>
                  </a:lnTo>
                  <a:lnTo>
                    <a:pt x="36702" y="46422"/>
                  </a:lnTo>
                  <a:lnTo>
                    <a:pt x="85174" y="79648"/>
                  </a:lnTo>
                  <a:lnTo>
                    <a:pt x="146281" y="113388"/>
                  </a:lnTo>
                  <a:lnTo>
                    <a:pt x="168966" y="130304"/>
                  </a:lnTo>
                  <a:lnTo>
                    <a:pt x="173321" y="138766"/>
                  </a:lnTo>
                  <a:lnTo>
                    <a:pt x="173403" y="147230"/>
                  </a:lnTo>
                  <a:lnTo>
                    <a:pt x="170635" y="155695"/>
                  </a:lnTo>
                  <a:lnTo>
                    <a:pt x="163146" y="162749"/>
                  </a:lnTo>
                  <a:lnTo>
                    <a:pt x="139772" y="174350"/>
                  </a:lnTo>
                  <a:lnTo>
                    <a:pt x="81396" y="182073"/>
                  </a:lnTo>
                  <a:lnTo>
                    <a:pt x="20469" y="175954"/>
                  </a:lnTo>
                  <a:lnTo>
                    <a:pt x="0" y="172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200900" y="41529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0" y="0"/>
                  </a:moveTo>
                  <a:lnTo>
                    <a:pt x="10052" y="55260"/>
                  </a:lnTo>
                  <a:lnTo>
                    <a:pt x="11916" y="110448"/>
                  </a:lnTo>
                  <a:lnTo>
                    <a:pt x="12351" y="154921"/>
                  </a:lnTo>
                  <a:lnTo>
                    <a:pt x="14008" y="218215"/>
                  </a:lnTo>
                  <a:lnTo>
                    <a:pt x="22731" y="279596"/>
                  </a:lnTo>
                  <a:lnTo>
                    <a:pt x="254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327900" y="4200355"/>
              <a:ext cx="254001" cy="355582"/>
            </a:xfrm>
            <a:custGeom>
              <a:avLst/>
              <a:gdLst/>
              <a:ahLst/>
              <a:cxnLst/>
              <a:rect l="0" t="0" r="0" b="0"/>
              <a:pathLst>
                <a:path w="254001" h="355582">
                  <a:moveTo>
                    <a:pt x="254000" y="16045"/>
                  </a:moveTo>
                  <a:lnTo>
                    <a:pt x="240516" y="2561"/>
                  </a:lnTo>
                  <a:lnTo>
                    <a:pt x="230900" y="0"/>
                  </a:lnTo>
                  <a:lnTo>
                    <a:pt x="171146" y="6029"/>
                  </a:lnTo>
                  <a:lnTo>
                    <a:pt x="116091" y="20603"/>
                  </a:lnTo>
                  <a:lnTo>
                    <a:pt x="53663" y="50812"/>
                  </a:lnTo>
                  <a:lnTo>
                    <a:pt x="45653" y="60390"/>
                  </a:lnTo>
                  <a:lnTo>
                    <a:pt x="41725" y="71008"/>
                  </a:lnTo>
                  <a:lnTo>
                    <a:pt x="40516" y="82320"/>
                  </a:lnTo>
                  <a:lnTo>
                    <a:pt x="46699" y="106178"/>
                  </a:lnTo>
                  <a:lnTo>
                    <a:pt x="66048" y="139648"/>
                  </a:lnTo>
                  <a:lnTo>
                    <a:pt x="82977" y="157057"/>
                  </a:lnTo>
                  <a:lnTo>
                    <a:pt x="140592" y="191178"/>
                  </a:lnTo>
                  <a:lnTo>
                    <a:pt x="197993" y="223788"/>
                  </a:lnTo>
                  <a:lnTo>
                    <a:pt x="220171" y="240549"/>
                  </a:lnTo>
                  <a:lnTo>
                    <a:pt x="241781" y="272594"/>
                  </a:lnTo>
                  <a:lnTo>
                    <a:pt x="243032" y="284445"/>
                  </a:lnTo>
                  <a:lnTo>
                    <a:pt x="236896" y="308900"/>
                  </a:lnTo>
                  <a:lnTo>
                    <a:pt x="220998" y="326355"/>
                  </a:lnTo>
                  <a:lnTo>
                    <a:pt x="195588" y="338816"/>
                  </a:lnTo>
                  <a:lnTo>
                    <a:pt x="135093" y="352354"/>
                  </a:lnTo>
                  <a:lnTo>
                    <a:pt x="73267" y="355581"/>
                  </a:lnTo>
                  <a:lnTo>
                    <a:pt x="16145" y="348507"/>
                  </a:lnTo>
                  <a:lnTo>
                    <a:pt x="0" y="346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670800" y="4305300"/>
              <a:ext cx="209436" cy="291686"/>
            </a:xfrm>
            <a:custGeom>
              <a:avLst/>
              <a:gdLst/>
              <a:ahLst/>
              <a:cxnLst/>
              <a:rect l="0" t="0" r="0" b="0"/>
              <a:pathLst>
                <a:path w="209436" h="291686">
                  <a:moveTo>
                    <a:pt x="38100" y="0"/>
                  </a:moveTo>
                  <a:lnTo>
                    <a:pt x="36689" y="52107"/>
                  </a:lnTo>
                  <a:lnTo>
                    <a:pt x="31359" y="95125"/>
                  </a:lnTo>
                  <a:lnTo>
                    <a:pt x="20424" y="153460"/>
                  </a:lnTo>
                  <a:lnTo>
                    <a:pt x="5498" y="215012"/>
                  </a:lnTo>
                  <a:lnTo>
                    <a:pt x="2443" y="247020"/>
                  </a:lnTo>
                  <a:lnTo>
                    <a:pt x="5862" y="260636"/>
                  </a:lnTo>
                  <a:lnTo>
                    <a:pt x="20950" y="283290"/>
                  </a:lnTo>
                  <a:lnTo>
                    <a:pt x="32311" y="289049"/>
                  </a:lnTo>
                  <a:lnTo>
                    <a:pt x="59986" y="291685"/>
                  </a:lnTo>
                  <a:lnTo>
                    <a:pt x="107301" y="278493"/>
                  </a:lnTo>
                  <a:lnTo>
                    <a:pt x="157069" y="249968"/>
                  </a:lnTo>
                  <a:lnTo>
                    <a:pt x="194078" y="207963"/>
                  </a:lnTo>
                  <a:lnTo>
                    <a:pt x="206201" y="172391"/>
                  </a:lnTo>
                  <a:lnTo>
                    <a:pt x="209435" y="153027"/>
                  </a:lnTo>
                  <a:lnTo>
                    <a:pt x="201737" y="116460"/>
                  </a:lnTo>
                  <a:lnTo>
                    <a:pt x="182794" y="84216"/>
                  </a:lnTo>
                  <a:lnTo>
                    <a:pt x="141807" y="51607"/>
                  </a:lnTo>
                  <a:lnTo>
                    <a:pt x="115236" y="37988"/>
                  </a:lnTo>
                  <a:lnTo>
                    <a:pt x="62993" y="2913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013700" y="4381023"/>
              <a:ext cx="333964" cy="203678"/>
            </a:xfrm>
            <a:custGeom>
              <a:avLst/>
              <a:gdLst/>
              <a:ahLst/>
              <a:cxnLst/>
              <a:rect l="0" t="0" r="0" b="0"/>
              <a:pathLst>
                <a:path w="333964" h="203678">
                  <a:moveTo>
                    <a:pt x="0" y="203677"/>
                  </a:moveTo>
                  <a:lnTo>
                    <a:pt x="10052" y="144654"/>
                  </a:lnTo>
                  <a:lnTo>
                    <a:pt x="15679" y="90704"/>
                  </a:lnTo>
                  <a:lnTo>
                    <a:pt x="23902" y="58922"/>
                  </a:lnTo>
                  <a:lnTo>
                    <a:pt x="36964" y="35390"/>
                  </a:lnTo>
                  <a:lnTo>
                    <a:pt x="66926" y="6275"/>
                  </a:lnTo>
                  <a:lnTo>
                    <a:pt x="78484" y="1520"/>
                  </a:lnTo>
                  <a:lnTo>
                    <a:pt x="102615" y="0"/>
                  </a:lnTo>
                  <a:lnTo>
                    <a:pt x="140001" y="13820"/>
                  </a:lnTo>
                  <a:lnTo>
                    <a:pt x="161471" y="35570"/>
                  </a:lnTo>
                  <a:lnTo>
                    <a:pt x="177598" y="64052"/>
                  </a:lnTo>
                  <a:lnTo>
                    <a:pt x="184766" y="95525"/>
                  </a:lnTo>
                  <a:lnTo>
                    <a:pt x="182059" y="144977"/>
                  </a:lnTo>
                  <a:lnTo>
                    <a:pt x="180639" y="150433"/>
                  </a:lnTo>
                  <a:lnTo>
                    <a:pt x="179693" y="148426"/>
                  </a:lnTo>
                  <a:lnTo>
                    <a:pt x="179062" y="141443"/>
                  </a:lnTo>
                  <a:lnTo>
                    <a:pt x="198327" y="82362"/>
                  </a:lnTo>
                  <a:lnTo>
                    <a:pt x="213265" y="53804"/>
                  </a:lnTo>
                  <a:lnTo>
                    <a:pt x="233073" y="34526"/>
                  </a:lnTo>
                  <a:lnTo>
                    <a:pt x="244282" y="27409"/>
                  </a:lnTo>
                  <a:lnTo>
                    <a:pt x="255988" y="25487"/>
                  </a:lnTo>
                  <a:lnTo>
                    <a:pt x="280284" y="30878"/>
                  </a:lnTo>
                  <a:lnTo>
                    <a:pt x="301430" y="50207"/>
                  </a:lnTo>
                  <a:lnTo>
                    <a:pt x="331259" y="101866"/>
                  </a:lnTo>
                  <a:lnTo>
                    <a:pt x="333963" y="131146"/>
                  </a:lnTo>
                  <a:lnTo>
                    <a:pt x="330200" y="178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445500" y="43561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12700" y="0"/>
                  </a:moveTo>
                  <a:lnTo>
                    <a:pt x="11289" y="49284"/>
                  </a:lnTo>
                  <a:lnTo>
                    <a:pt x="2648" y="103548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581997" y="4356100"/>
              <a:ext cx="117504" cy="171375"/>
            </a:xfrm>
            <a:custGeom>
              <a:avLst/>
              <a:gdLst/>
              <a:ahLst/>
              <a:cxnLst/>
              <a:rect l="0" t="0" r="0" b="0"/>
              <a:pathLst>
                <a:path w="117504" h="171375">
                  <a:moveTo>
                    <a:pt x="41303" y="0"/>
                  </a:moveTo>
                  <a:lnTo>
                    <a:pt x="23726" y="55260"/>
                  </a:lnTo>
                  <a:lnTo>
                    <a:pt x="5521" y="102922"/>
                  </a:lnTo>
                  <a:lnTo>
                    <a:pt x="515" y="119414"/>
                  </a:lnTo>
                  <a:lnTo>
                    <a:pt x="0" y="133232"/>
                  </a:lnTo>
                  <a:lnTo>
                    <a:pt x="6954" y="156110"/>
                  </a:lnTo>
                  <a:lnTo>
                    <a:pt x="15581" y="163340"/>
                  </a:lnTo>
                  <a:lnTo>
                    <a:pt x="40219" y="171374"/>
                  </a:lnTo>
                  <a:lnTo>
                    <a:pt x="66222" y="167418"/>
                  </a:lnTo>
                  <a:lnTo>
                    <a:pt x="117503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785867" y="4305300"/>
              <a:ext cx="104134" cy="203201"/>
            </a:xfrm>
            <a:custGeom>
              <a:avLst/>
              <a:gdLst/>
              <a:ahLst/>
              <a:cxnLst/>
              <a:rect l="0" t="0" r="0" b="0"/>
              <a:pathLst>
                <a:path w="104134" h="203201">
                  <a:moveTo>
                    <a:pt x="53333" y="0"/>
                  </a:moveTo>
                  <a:lnTo>
                    <a:pt x="35657" y="53030"/>
                  </a:lnTo>
                  <a:lnTo>
                    <a:pt x="10591" y="110768"/>
                  </a:lnTo>
                  <a:lnTo>
                    <a:pt x="0" y="138130"/>
                  </a:lnTo>
                  <a:lnTo>
                    <a:pt x="844" y="149942"/>
                  </a:lnTo>
                  <a:lnTo>
                    <a:pt x="13071" y="170593"/>
                  </a:lnTo>
                  <a:lnTo>
                    <a:pt x="32617" y="185415"/>
                  </a:lnTo>
                  <a:lnTo>
                    <a:pt x="55415" y="195296"/>
                  </a:lnTo>
                  <a:lnTo>
                    <a:pt x="104133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067800" y="4495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45200" y="48006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0" y="0"/>
                  </a:moveTo>
                  <a:lnTo>
                    <a:pt x="13484" y="20226"/>
                  </a:lnTo>
                  <a:lnTo>
                    <a:pt x="24457" y="75126"/>
                  </a:lnTo>
                  <a:lnTo>
                    <a:pt x="33431" y="125114"/>
                  </a:lnTo>
                  <a:lnTo>
                    <a:pt x="36716" y="178339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35700" y="4847683"/>
              <a:ext cx="254001" cy="181518"/>
            </a:xfrm>
            <a:custGeom>
              <a:avLst/>
              <a:gdLst/>
              <a:ahLst/>
              <a:cxnLst/>
              <a:rect l="0" t="0" r="0" b="0"/>
              <a:pathLst>
                <a:path w="254001" h="181518">
                  <a:moveTo>
                    <a:pt x="0" y="16417"/>
                  </a:moveTo>
                  <a:lnTo>
                    <a:pt x="3763" y="67914"/>
                  </a:lnTo>
                  <a:lnTo>
                    <a:pt x="12934" y="131070"/>
                  </a:lnTo>
                  <a:lnTo>
                    <a:pt x="15679" y="130952"/>
                  </a:lnTo>
                  <a:lnTo>
                    <a:pt x="18919" y="126641"/>
                  </a:lnTo>
                  <a:lnTo>
                    <a:pt x="38362" y="67656"/>
                  </a:lnTo>
                  <a:lnTo>
                    <a:pt x="48094" y="43423"/>
                  </a:lnTo>
                  <a:lnTo>
                    <a:pt x="61827" y="23246"/>
                  </a:lnTo>
                  <a:lnTo>
                    <a:pt x="81101" y="8633"/>
                  </a:lnTo>
                  <a:lnTo>
                    <a:pt x="92167" y="2761"/>
                  </a:lnTo>
                  <a:lnTo>
                    <a:pt x="123278" y="0"/>
                  </a:lnTo>
                  <a:lnTo>
                    <a:pt x="141452" y="1239"/>
                  </a:lnTo>
                  <a:lnTo>
                    <a:pt x="172934" y="13904"/>
                  </a:lnTo>
                  <a:lnTo>
                    <a:pt x="199626" y="35056"/>
                  </a:lnTo>
                  <a:lnTo>
                    <a:pt x="220897" y="63271"/>
                  </a:lnTo>
                  <a:lnTo>
                    <a:pt x="232232" y="94626"/>
                  </a:lnTo>
                  <a:lnTo>
                    <a:pt x="246251" y="154005"/>
                  </a:lnTo>
                  <a:lnTo>
                    <a:pt x="254000" y="181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735569" y="4724400"/>
              <a:ext cx="185932" cy="289473"/>
            </a:xfrm>
            <a:custGeom>
              <a:avLst/>
              <a:gdLst/>
              <a:ahLst/>
              <a:cxnLst/>
              <a:rect l="0" t="0" r="0" b="0"/>
              <a:pathLst>
                <a:path w="185932" h="289473">
                  <a:moveTo>
                    <a:pt x="160531" y="0"/>
                  </a:moveTo>
                  <a:lnTo>
                    <a:pt x="126821" y="6742"/>
                  </a:lnTo>
                  <a:lnTo>
                    <a:pt x="98982" y="25104"/>
                  </a:lnTo>
                  <a:lnTo>
                    <a:pt x="45338" y="80133"/>
                  </a:lnTo>
                  <a:lnTo>
                    <a:pt x="18564" y="135303"/>
                  </a:lnTo>
                  <a:lnTo>
                    <a:pt x="5713" y="173024"/>
                  </a:lnTo>
                  <a:lnTo>
                    <a:pt x="0" y="213307"/>
                  </a:lnTo>
                  <a:lnTo>
                    <a:pt x="4988" y="247203"/>
                  </a:lnTo>
                  <a:lnTo>
                    <a:pt x="10269" y="262169"/>
                  </a:lnTo>
                  <a:lnTo>
                    <a:pt x="19434" y="272146"/>
                  </a:lnTo>
                  <a:lnTo>
                    <a:pt x="44669" y="283232"/>
                  </a:lnTo>
                  <a:lnTo>
                    <a:pt x="90610" y="289472"/>
                  </a:lnTo>
                  <a:lnTo>
                    <a:pt x="139971" y="277838"/>
                  </a:lnTo>
                  <a:lnTo>
                    <a:pt x="185931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048500" y="4851400"/>
              <a:ext cx="152401" cy="137128"/>
            </a:xfrm>
            <a:custGeom>
              <a:avLst/>
              <a:gdLst/>
              <a:ahLst/>
              <a:cxnLst/>
              <a:rect l="0" t="0" r="0" b="0"/>
              <a:pathLst>
                <a:path w="152401" h="137128">
                  <a:moveTo>
                    <a:pt x="0" y="0"/>
                  </a:moveTo>
                  <a:lnTo>
                    <a:pt x="0" y="59023"/>
                  </a:lnTo>
                  <a:lnTo>
                    <a:pt x="3763" y="109210"/>
                  </a:lnTo>
                  <a:lnTo>
                    <a:pt x="6741" y="123607"/>
                  </a:lnTo>
                  <a:lnTo>
                    <a:pt x="14372" y="131794"/>
                  </a:lnTo>
                  <a:lnTo>
                    <a:pt x="25104" y="135840"/>
                  </a:lnTo>
                  <a:lnTo>
                    <a:pt x="37902" y="137127"/>
                  </a:lnTo>
                  <a:lnTo>
                    <a:pt x="63412" y="131030"/>
                  </a:lnTo>
                  <a:lnTo>
                    <a:pt x="76142" y="125454"/>
                  </a:lnTo>
                  <a:lnTo>
                    <a:pt x="97811" y="104205"/>
                  </a:lnTo>
                  <a:lnTo>
                    <a:pt x="133295" y="41265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239000" y="4699000"/>
              <a:ext cx="267255" cy="279401"/>
            </a:xfrm>
            <a:custGeom>
              <a:avLst/>
              <a:gdLst/>
              <a:ahLst/>
              <a:cxnLst/>
              <a:rect l="0" t="0" r="0" b="0"/>
              <a:pathLst>
                <a:path w="267255" h="279401">
                  <a:moveTo>
                    <a:pt x="0" y="0"/>
                  </a:moveTo>
                  <a:lnTo>
                    <a:pt x="18867" y="31828"/>
                  </a:lnTo>
                  <a:lnTo>
                    <a:pt x="31774" y="77948"/>
                  </a:lnTo>
                  <a:lnTo>
                    <a:pt x="35289" y="120721"/>
                  </a:lnTo>
                  <a:lnTo>
                    <a:pt x="36850" y="164191"/>
                  </a:lnTo>
                  <a:lnTo>
                    <a:pt x="37730" y="224568"/>
                  </a:lnTo>
                  <a:lnTo>
                    <a:pt x="39346" y="249386"/>
                  </a:lnTo>
                  <a:lnTo>
                    <a:pt x="41753" y="248102"/>
                  </a:lnTo>
                  <a:lnTo>
                    <a:pt x="69886" y="190612"/>
                  </a:lnTo>
                  <a:lnTo>
                    <a:pt x="95183" y="145534"/>
                  </a:lnTo>
                  <a:lnTo>
                    <a:pt x="128862" y="114461"/>
                  </a:lnTo>
                  <a:lnTo>
                    <a:pt x="153227" y="101201"/>
                  </a:lnTo>
                  <a:lnTo>
                    <a:pt x="181931" y="101893"/>
                  </a:lnTo>
                  <a:lnTo>
                    <a:pt x="226061" y="118150"/>
                  </a:lnTo>
                  <a:lnTo>
                    <a:pt x="239607" y="125333"/>
                  </a:lnTo>
                  <a:lnTo>
                    <a:pt x="258421" y="144604"/>
                  </a:lnTo>
                  <a:lnTo>
                    <a:pt x="265414" y="155669"/>
                  </a:lnTo>
                  <a:lnTo>
                    <a:pt x="267254" y="167279"/>
                  </a:lnTo>
                  <a:lnTo>
                    <a:pt x="261772" y="191469"/>
                  </a:lnTo>
                  <a:lnTo>
                    <a:pt x="242402" y="212568"/>
                  </a:lnTo>
                  <a:lnTo>
                    <a:pt x="183976" y="249108"/>
                  </a:lnTo>
                  <a:lnTo>
                    <a:pt x="122639" y="274435"/>
                  </a:lnTo>
                  <a:lnTo>
                    <a:pt x="1016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581900" y="4788927"/>
              <a:ext cx="225145" cy="164074"/>
            </a:xfrm>
            <a:custGeom>
              <a:avLst/>
              <a:gdLst/>
              <a:ahLst/>
              <a:cxnLst/>
              <a:rect l="0" t="0" r="0" b="0"/>
              <a:pathLst>
                <a:path w="225145" h="164074">
                  <a:moveTo>
                    <a:pt x="0" y="164073"/>
                  </a:moveTo>
                  <a:lnTo>
                    <a:pt x="35353" y="111043"/>
                  </a:lnTo>
                  <a:lnTo>
                    <a:pt x="86447" y="53242"/>
                  </a:lnTo>
                  <a:lnTo>
                    <a:pt x="129025" y="9849"/>
                  </a:lnTo>
                  <a:lnTo>
                    <a:pt x="141050" y="3402"/>
                  </a:lnTo>
                  <a:lnTo>
                    <a:pt x="165700" y="0"/>
                  </a:lnTo>
                  <a:lnTo>
                    <a:pt x="176789" y="3891"/>
                  </a:lnTo>
                  <a:lnTo>
                    <a:pt x="196636" y="19504"/>
                  </a:lnTo>
                  <a:lnTo>
                    <a:pt x="216934" y="65577"/>
                  </a:lnTo>
                  <a:lnTo>
                    <a:pt x="225144" y="123914"/>
                  </a:lnTo>
                  <a:lnTo>
                    <a:pt x="222062" y="133067"/>
                  </a:lnTo>
                  <a:lnTo>
                    <a:pt x="215774" y="134935"/>
                  </a:lnTo>
                  <a:lnTo>
                    <a:pt x="207349" y="131948"/>
                  </a:lnTo>
                  <a:lnTo>
                    <a:pt x="151274" y="82789"/>
                  </a:lnTo>
                  <a:lnTo>
                    <a:pt x="87894" y="53002"/>
                  </a:lnTo>
                  <a:lnTo>
                    <a:pt x="55997" y="44153"/>
                  </a:lnTo>
                  <a:lnTo>
                    <a:pt x="12700" y="37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022896" y="5118100"/>
            <a:ext cx="8032205" cy="1295146"/>
            <a:chOff x="1022896" y="5118100"/>
            <a:chExt cx="8032205" cy="1295146"/>
          </a:xfrm>
        </p:grpSpPr>
        <p:sp>
          <p:nvSpPr>
            <p:cNvPr id="40" name="Freeform 39"/>
            <p:cNvSpPr/>
            <p:nvPr/>
          </p:nvSpPr>
          <p:spPr>
            <a:xfrm>
              <a:off x="1022896" y="5314412"/>
              <a:ext cx="238905" cy="332036"/>
            </a:xfrm>
            <a:custGeom>
              <a:avLst/>
              <a:gdLst/>
              <a:ahLst/>
              <a:cxnLst/>
              <a:rect l="0" t="0" r="0" b="0"/>
              <a:pathLst>
                <a:path w="238905" h="332036">
                  <a:moveTo>
                    <a:pt x="94704" y="133888"/>
                  </a:moveTo>
                  <a:lnTo>
                    <a:pt x="81220" y="120404"/>
                  </a:lnTo>
                  <a:lnTo>
                    <a:pt x="74600" y="98732"/>
                  </a:lnTo>
                  <a:lnTo>
                    <a:pt x="72835" y="85051"/>
                  </a:lnTo>
                  <a:lnTo>
                    <a:pt x="78399" y="58560"/>
                  </a:lnTo>
                  <a:lnTo>
                    <a:pt x="97399" y="23609"/>
                  </a:lnTo>
                  <a:lnTo>
                    <a:pt x="104967" y="13802"/>
                  </a:lnTo>
                  <a:lnTo>
                    <a:pt x="132191" y="2905"/>
                  </a:lnTo>
                  <a:lnTo>
                    <a:pt x="149329" y="0"/>
                  </a:lnTo>
                  <a:lnTo>
                    <a:pt x="179660" y="4297"/>
                  </a:lnTo>
                  <a:lnTo>
                    <a:pt x="193674" y="9394"/>
                  </a:lnTo>
                  <a:lnTo>
                    <a:pt x="204429" y="19848"/>
                  </a:lnTo>
                  <a:lnTo>
                    <a:pt x="226306" y="68270"/>
                  </a:lnTo>
                  <a:lnTo>
                    <a:pt x="238904" y="124480"/>
                  </a:lnTo>
                  <a:lnTo>
                    <a:pt x="237345" y="155107"/>
                  </a:lnTo>
                  <a:lnTo>
                    <a:pt x="221791" y="202891"/>
                  </a:lnTo>
                  <a:lnTo>
                    <a:pt x="191252" y="249327"/>
                  </a:lnTo>
                  <a:lnTo>
                    <a:pt x="138377" y="302950"/>
                  </a:lnTo>
                  <a:lnTo>
                    <a:pt x="110821" y="320034"/>
                  </a:lnTo>
                  <a:lnTo>
                    <a:pt x="56833" y="332035"/>
                  </a:lnTo>
                  <a:lnTo>
                    <a:pt x="28013" y="327317"/>
                  </a:lnTo>
                  <a:lnTo>
                    <a:pt x="16377" y="322107"/>
                  </a:lnTo>
                  <a:lnTo>
                    <a:pt x="8619" y="312989"/>
                  </a:lnTo>
                  <a:lnTo>
                    <a:pt x="0" y="287807"/>
                  </a:lnTo>
                  <a:lnTo>
                    <a:pt x="523" y="276012"/>
                  </a:lnTo>
                  <a:lnTo>
                    <a:pt x="8631" y="255380"/>
                  </a:lnTo>
                  <a:lnTo>
                    <a:pt x="18978" y="248750"/>
                  </a:lnTo>
                  <a:lnTo>
                    <a:pt x="49289" y="241382"/>
                  </a:lnTo>
                  <a:lnTo>
                    <a:pt x="92536" y="243977"/>
                  </a:lnTo>
                  <a:lnTo>
                    <a:pt x="132162" y="260424"/>
                  </a:lnTo>
                  <a:lnTo>
                    <a:pt x="146630" y="271500"/>
                  </a:lnTo>
                  <a:lnTo>
                    <a:pt x="158204" y="2862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346200" y="56134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00200" y="5295900"/>
              <a:ext cx="189607" cy="383886"/>
            </a:xfrm>
            <a:custGeom>
              <a:avLst/>
              <a:gdLst/>
              <a:ahLst/>
              <a:cxnLst/>
              <a:rect l="0" t="0" r="0" b="0"/>
              <a:pathLst>
                <a:path w="189607" h="383886">
                  <a:moveTo>
                    <a:pt x="139700" y="0"/>
                  </a:moveTo>
                  <a:lnTo>
                    <a:pt x="163567" y="51497"/>
                  </a:lnTo>
                  <a:lnTo>
                    <a:pt x="171474" y="79332"/>
                  </a:lnTo>
                  <a:lnTo>
                    <a:pt x="177337" y="131848"/>
                  </a:lnTo>
                  <a:lnTo>
                    <a:pt x="187482" y="192712"/>
                  </a:lnTo>
                  <a:lnTo>
                    <a:pt x="189606" y="245718"/>
                  </a:lnTo>
                  <a:lnTo>
                    <a:pt x="186472" y="302346"/>
                  </a:lnTo>
                  <a:lnTo>
                    <a:pt x="178832" y="334754"/>
                  </a:lnTo>
                  <a:lnTo>
                    <a:pt x="166029" y="358565"/>
                  </a:lnTo>
                  <a:lnTo>
                    <a:pt x="143406" y="374791"/>
                  </a:lnTo>
                  <a:lnTo>
                    <a:pt x="115947" y="383885"/>
                  </a:lnTo>
                  <a:lnTo>
                    <a:pt x="89632" y="383223"/>
                  </a:lnTo>
                  <a:lnTo>
                    <a:pt x="51017" y="368175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17700" y="5466693"/>
              <a:ext cx="172567" cy="199617"/>
            </a:xfrm>
            <a:custGeom>
              <a:avLst/>
              <a:gdLst/>
              <a:ahLst/>
              <a:cxnLst/>
              <a:rect l="0" t="0" r="0" b="0"/>
              <a:pathLst>
                <a:path w="172567" h="199617">
                  <a:moveTo>
                    <a:pt x="0" y="45107"/>
                  </a:moveTo>
                  <a:lnTo>
                    <a:pt x="3763" y="106656"/>
                  </a:lnTo>
                  <a:lnTo>
                    <a:pt x="24419" y="165764"/>
                  </a:lnTo>
                  <a:lnTo>
                    <a:pt x="43308" y="187162"/>
                  </a:lnTo>
                  <a:lnTo>
                    <a:pt x="54272" y="194844"/>
                  </a:lnTo>
                  <a:lnTo>
                    <a:pt x="77743" y="199616"/>
                  </a:lnTo>
                  <a:lnTo>
                    <a:pt x="89929" y="198913"/>
                  </a:lnTo>
                  <a:lnTo>
                    <a:pt x="114757" y="186843"/>
                  </a:lnTo>
                  <a:lnTo>
                    <a:pt x="148773" y="156247"/>
                  </a:lnTo>
                  <a:lnTo>
                    <a:pt x="158448" y="144601"/>
                  </a:lnTo>
                  <a:lnTo>
                    <a:pt x="169199" y="116608"/>
                  </a:lnTo>
                  <a:lnTo>
                    <a:pt x="172566" y="85352"/>
                  </a:lnTo>
                  <a:lnTo>
                    <a:pt x="169359" y="52646"/>
                  </a:lnTo>
                  <a:lnTo>
                    <a:pt x="155704" y="26821"/>
                  </a:lnTo>
                  <a:lnTo>
                    <a:pt x="146136" y="15983"/>
                  </a:lnTo>
                  <a:lnTo>
                    <a:pt x="120453" y="3941"/>
                  </a:lnTo>
                  <a:lnTo>
                    <a:pt x="90224" y="0"/>
                  </a:lnTo>
                  <a:lnTo>
                    <a:pt x="32351" y="8968"/>
                  </a:lnTo>
                  <a:lnTo>
                    <a:pt x="0" y="197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171300" y="5397500"/>
              <a:ext cx="483001" cy="241301"/>
            </a:xfrm>
            <a:custGeom>
              <a:avLst/>
              <a:gdLst/>
              <a:ahLst/>
              <a:cxnLst/>
              <a:rect l="0" t="0" r="0" b="0"/>
              <a:pathLst>
                <a:path w="483001" h="241301">
                  <a:moveTo>
                    <a:pt x="63900" y="0"/>
                  </a:moveTo>
                  <a:lnTo>
                    <a:pt x="42211" y="29006"/>
                  </a:lnTo>
                  <a:lnTo>
                    <a:pt x="13259" y="56259"/>
                  </a:lnTo>
                  <a:lnTo>
                    <a:pt x="0" y="78626"/>
                  </a:lnTo>
                  <a:lnTo>
                    <a:pt x="1545" y="87695"/>
                  </a:lnTo>
                  <a:lnTo>
                    <a:pt x="8219" y="95152"/>
                  </a:lnTo>
                  <a:lnTo>
                    <a:pt x="18312" y="101535"/>
                  </a:lnTo>
                  <a:lnTo>
                    <a:pt x="66228" y="110518"/>
                  </a:lnTo>
                  <a:lnTo>
                    <a:pt x="118369" y="119921"/>
                  </a:lnTo>
                  <a:lnTo>
                    <a:pt x="156082" y="138387"/>
                  </a:lnTo>
                  <a:lnTo>
                    <a:pt x="160632" y="148702"/>
                  </a:lnTo>
                  <a:lnTo>
                    <a:pt x="158163" y="175216"/>
                  </a:lnTo>
                  <a:lnTo>
                    <a:pt x="134163" y="215134"/>
                  </a:lnTo>
                  <a:lnTo>
                    <a:pt x="108298" y="229671"/>
                  </a:lnTo>
                  <a:lnTo>
                    <a:pt x="79399" y="234720"/>
                  </a:lnTo>
                  <a:lnTo>
                    <a:pt x="52444" y="232261"/>
                  </a:lnTo>
                  <a:lnTo>
                    <a:pt x="44974" y="226807"/>
                  </a:lnTo>
                  <a:lnTo>
                    <a:pt x="41405" y="218938"/>
                  </a:lnTo>
                  <a:lnTo>
                    <a:pt x="40437" y="209459"/>
                  </a:lnTo>
                  <a:lnTo>
                    <a:pt x="45435" y="203139"/>
                  </a:lnTo>
                  <a:lnTo>
                    <a:pt x="66042" y="196117"/>
                  </a:lnTo>
                  <a:lnTo>
                    <a:pt x="125262" y="190198"/>
                  </a:lnTo>
                  <a:lnTo>
                    <a:pt x="175999" y="182101"/>
                  </a:lnTo>
                  <a:lnTo>
                    <a:pt x="233679" y="176252"/>
                  </a:lnTo>
                  <a:lnTo>
                    <a:pt x="287144" y="157899"/>
                  </a:lnTo>
                  <a:lnTo>
                    <a:pt x="348252" y="126414"/>
                  </a:lnTo>
                  <a:lnTo>
                    <a:pt x="395078" y="86275"/>
                  </a:lnTo>
                  <a:lnTo>
                    <a:pt x="419006" y="50022"/>
                  </a:lnTo>
                  <a:lnTo>
                    <a:pt x="420582" y="38993"/>
                  </a:lnTo>
                  <a:lnTo>
                    <a:pt x="414807" y="19212"/>
                  </a:lnTo>
                  <a:lnTo>
                    <a:pt x="407904" y="15630"/>
                  </a:lnTo>
                  <a:lnTo>
                    <a:pt x="399069" y="16065"/>
                  </a:lnTo>
                  <a:lnTo>
                    <a:pt x="376553" y="25484"/>
                  </a:lnTo>
                  <a:lnTo>
                    <a:pt x="334965" y="55999"/>
                  </a:lnTo>
                  <a:lnTo>
                    <a:pt x="313255" y="84625"/>
                  </a:lnTo>
                  <a:lnTo>
                    <a:pt x="301724" y="116163"/>
                  </a:lnTo>
                  <a:lnTo>
                    <a:pt x="298011" y="147584"/>
                  </a:lnTo>
                  <a:lnTo>
                    <a:pt x="301064" y="175659"/>
                  </a:lnTo>
                  <a:lnTo>
                    <a:pt x="310888" y="198486"/>
                  </a:lnTo>
                  <a:lnTo>
                    <a:pt x="317458" y="208524"/>
                  </a:lnTo>
                  <a:lnTo>
                    <a:pt x="336048" y="223440"/>
                  </a:lnTo>
                  <a:lnTo>
                    <a:pt x="359833" y="233363"/>
                  </a:lnTo>
                  <a:lnTo>
                    <a:pt x="421093" y="239732"/>
                  </a:lnTo>
                  <a:lnTo>
                    <a:pt x="4830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972584" y="5217787"/>
              <a:ext cx="367517" cy="421014"/>
            </a:xfrm>
            <a:custGeom>
              <a:avLst/>
              <a:gdLst/>
              <a:ahLst/>
              <a:cxnLst/>
              <a:rect l="0" t="0" r="0" b="0"/>
              <a:pathLst>
                <a:path w="367517" h="421014">
                  <a:moveTo>
                    <a:pt x="11916" y="52713"/>
                  </a:moveTo>
                  <a:lnTo>
                    <a:pt x="11916" y="104820"/>
                  </a:lnTo>
                  <a:lnTo>
                    <a:pt x="11916" y="147838"/>
                  </a:lnTo>
                  <a:lnTo>
                    <a:pt x="11916" y="198942"/>
                  </a:lnTo>
                  <a:lnTo>
                    <a:pt x="11916" y="253171"/>
                  </a:lnTo>
                  <a:lnTo>
                    <a:pt x="11916" y="305494"/>
                  </a:lnTo>
                  <a:lnTo>
                    <a:pt x="11916" y="349445"/>
                  </a:lnTo>
                  <a:lnTo>
                    <a:pt x="11916" y="376505"/>
                  </a:lnTo>
                  <a:lnTo>
                    <a:pt x="5174" y="327419"/>
                  </a:lnTo>
                  <a:lnTo>
                    <a:pt x="1864" y="286282"/>
                  </a:lnTo>
                  <a:lnTo>
                    <a:pt x="0" y="223048"/>
                  </a:lnTo>
                  <a:lnTo>
                    <a:pt x="3211" y="172327"/>
                  </a:lnTo>
                  <a:lnTo>
                    <a:pt x="16939" y="117263"/>
                  </a:lnTo>
                  <a:lnTo>
                    <a:pt x="43378" y="67032"/>
                  </a:lnTo>
                  <a:lnTo>
                    <a:pt x="59295" y="46847"/>
                  </a:lnTo>
                  <a:lnTo>
                    <a:pt x="67491" y="43158"/>
                  </a:lnTo>
                  <a:lnTo>
                    <a:pt x="75777" y="43521"/>
                  </a:lnTo>
                  <a:lnTo>
                    <a:pt x="84123" y="46585"/>
                  </a:lnTo>
                  <a:lnTo>
                    <a:pt x="116096" y="77865"/>
                  </a:lnTo>
                  <a:lnTo>
                    <a:pt x="138896" y="136365"/>
                  </a:lnTo>
                  <a:lnTo>
                    <a:pt x="154589" y="193837"/>
                  </a:lnTo>
                  <a:lnTo>
                    <a:pt x="159993" y="236790"/>
                  </a:lnTo>
                  <a:lnTo>
                    <a:pt x="162395" y="281281"/>
                  </a:lnTo>
                  <a:lnTo>
                    <a:pt x="163747" y="326773"/>
                  </a:lnTo>
                  <a:lnTo>
                    <a:pt x="170983" y="263276"/>
                  </a:lnTo>
                  <a:lnTo>
                    <a:pt x="181971" y="204316"/>
                  </a:lnTo>
                  <a:lnTo>
                    <a:pt x="194163" y="151098"/>
                  </a:lnTo>
                  <a:lnTo>
                    <a:pt x="213454" y="99581"/>
                  </a:lnTo>
                  <a:lnTo>
                    <a:pt x="236529" y="43156"/>
                  </a:lnTo>
                  <a:lnTo>
                    <a:pt x="250974" y="22125"/>
                  </a:lnTo>
                  <a:lnTo>
                    <a:pt x="270564" y="7133"/>
                  </a:lnTo>
                  <a:lnTo>
                    <a:pt x="281715" y="1160"/>
                  </a:lnTo>
                  <a:lnTo>
                    <a:pt x="291971" y="0"/>
                  </a:lnTo>
                  <a:lnTo>
                    <a:pt x="310892" y="6237"/>
                  </a:lnTo>
                  <a:lnTo>
                    <a:pt x="324946" y="22179"/>
                  </a:lnTo>
                  <a:lnTo>
                    <a:pt x="330669" y="32357"/>
                  </a:lnTo>
                  <a:lnTo>
                    <a:pt x="338724" y="93876"/>
                  </a:lnTo>
                  <a:lnTo>
                    <a:pt x="341111" y="154436"/>
                  </a:lnTo>
                  <a:lnTo>
                    <a:pt x="335076" y="208129"/>
                  </a:lnTo>
                  <a:lnTo>
                    <a:pt x="328169" y="250197"/>
                  </a:lnTo>
                  <a:lnTo>
                    <a:pt x="323217" y="294295"/>
                  </a:lnTo>
                  <a:lnTo>
                    <a:pt x="328363" y="349443"/>
                  </a:lnTo>
                  <a:lnTo>
                    <a:pt x="335063" y="379327"/>
                  </a:lnTo>
                  <a:lnTo>
                    <a:pt x="346507" y="399193"/>
                  </a:lnTo>
                  <a:lnTo>
                    <a:pt x="367516" y="4210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413756" y="5359400"/>
              <a:ext cx="154945" cy="228601"/>
            </a:xfrm>
            <a:custGeom>
              <a:avLst/>
              <a:gdLst/>
              <a:ahLst/>
              <a:cxnLst/>
              <a:rect l="0" t="0" r="0" b="0"/>
              <a:pathLst>
                <a:path w="154945" h="228601">
                  <a:moveTo>
                    <a:pt x="104144" y="0"/>
                  </a:moveTo>
                  <a:lnTo>
                    <a:pt x="83918" y="6742"/>
                  </a:lnTo>
                  <a:lnTo>
                    <a:pt x="51114" y="31161"/>
                  </a:lnTo>
                  <a:lnTo>
                    <a:pt x="21325" y="78691"/>
                  </a:lnTo>
                  <a:lnTo>
                    <a:pt x="1367" y="130717"/>
                  </a:lnTo>
                  <a:lnTo>
                    <a:pt x="0" y="181880"/>
                  </a:lnTo>
                  <a:lnTo>
                    <a:pt x="6493" y="191809"/>
                  </a:lnTo>
                  <a:lnTo>
                    <a:pt x="16465" y="197017"/>
                  </a:lnTo>
                  <a:lnTo>
                    <a:pt x="28758" y="199078"/>
                  </a:lnTo>
                  <a:lnTo>
                    <a:pt x="39776" y="196219"/>
                  </a:lnTo>
                  <a:lnTo>
                    <a:pt x="59543" y="181753"/>
                  </a:lnTo>
                  <a:lnTo>
                    <a:pt x="86539" y="143066"/>
                  </a:lnTo>
                  <a:lnTo>
                    <a:pt x="105670" y="89114"/>
                  </a:lnTo>
                  <a:lnTo>
                    <a:pt x="106791" y="35184"/>
                  </a:lnTo>
                  <a:lnTo>
                    <a:pt x="105909" y="29101"/>
                  </a:lnTo>
                  <a:lnTo>
                    <a:pt x="105321" y="30689"/>
                  </a:lnTo>
                  <a:lnTo>
                    <a:pt x="108256" y="63656"/>
                  </a:lnTo>
                  <a:lnTo>
                    <a:pt x="114300" y="118109"/>
                  </a:lnTo>
                  <a:lnTo>
                    <a:pt x="118535" y="155504"/>
                  </a:lnTo>
                  <a:lnTo>
                    <a:pt x="140488" y="206479"/>
                  </a:lnTo>
                  <a:lnTo>
                    <a:pt x="154944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70300" y="5359400"/>
              <a:ext cx="127001" cy="161689"/>
            </a:xfrm>
            <a:custGeom>
              <a:avLst/>
              <a:gdLst/>
              <a:ahLst/>
              <a:cxnLst/>
              <a:rect l="0" t="0" r="0" b="0"/>
              <a:pathLst>
                <a:path w="127001" h="161689">
                  <a:moveTo>
                    <a:pt x="0" y="25400"/>
                  </a:moveTo>
                  <a:lnTo>
                    <a:pt x="10052" y="84423"/>
                  </a:lnTo>
                  <a:lnTo>
                    <a:pt x="11916" y="138373"/>
                  </a:lnTo>
                  <a:lnTo>
                    <a:pt x="12351" y="161688"/>
                  </a:lnTo>
                  <a:lnTo>
                    <a:pt x="19396" y="110001"/>
                  </a:lnTo>
                  <a:lnTo>
                    <a:pt x="37105" y="65989"/>
                  </a:lnTo>
                  <a:lnTo>
                    <a:pt x="60226" y="32879"/>
                  </a:lnTo>
                  <a:lnTo>
                    <a:pt x="91693" y="1193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962400" y="5181600"/>
              <a:ext cx="25401" cy="393701"/>
            </a:xfrm>
            <a:custGeom>
              <a:avLst/>
              <a:gdLst/>
              <a:ahLst/>
              <a:cxnLst/>
              <a:rect l="0" t="0" r="0" b="0"/>
              <a:pathLst>
                <a:path w="25401" h="393701">
                  <a:moveTo>
                    <a:pt x="25400" y="0"/>
                  </a:moveTo>
                  <a:lnTo>
                    <a:pt x="15348" y="59023"/>
                  </a:lnTo>
                  <a:lnTo>
                    <a:pt x="13484" y="112973"/>
                  </a:lnTo>
                  <a:lnTo>
                    <a:pt x="9170" y="175996"/>
                  </a:lnTo>
                  <a:lnTo>
                    <a:pt x="4075" y="226387"/>
                  </a:lnTo>
                  <a:lnTo>
                    <a:pt x="1811" y="272302"/>
                  </a:lnTo>
                  <a:lnTo>
                    <a:pt x="537" y="331076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886200" y="5372402"/>
              <a:ext cx="342901" cy="215599"/>
            </a:xfrm>
            <a:custGeom>
              <a:avLst/>
              <a:gdLst/>
              <a:ahLst/>
              <a:cxnLst/>
              <a:rect l="0" t="0" r="0" b="0"/>
              <a:pathLst>
                <a:path w="342901" h="215599">
                  <a:moveTo>
                    <a:pt x="0" y="25098"/>
                  </a:moveTo>
                  <a:lnTo>
                    <a:pt x="55260" y="11283"/>
                  </a:lnTo>
                  <a:lnTo>
                    <a:pt x="110448" y="3131"/>
                  </a:lnTo>
                  <a:lnTo>
                    <a:pt x="172896" y="715"/>
                  </a:lnTo>
                  <a:lnTo>
                    <a:pt x="230910" y="0"/>
                  </a:lnTo>
                  <a:lnTo>
                    <a:pt x="269138" y="2654"/>
                  </a:lnTo>
                  <a:lnTo>
                    <a:pt x="300239" y="13242"/>
                  </a:lnTo>
                  <a:lnTo>
                    <a:pt x="310226" y="22838"/>
                  </a:lnTo>
                  <a:lnTo>
                    <a:pt x="321323" y="48553"/>
                  </a:lnTo>
                  <a:lnTo>
                    <a:pt x="328447" y="111053"/>
                  </a:lnTo>
                  <a:lnTo>
                    <a:pt x="333616" y="173990"/>
                  </a:lnTo>
                  <a:lnTo>
                    <a:pt x="342900" y="215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254500" y="51181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63500" y="0"/>
                  </a:move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46600" y="5372100"/>
              <a:ext cx="406401" cy="50801"/>
            </a:xfrm>
            <a:custGeom>
              <a:avLst/>
              <a:gdLst/>
              <a:ahLst/>
              <a:cxnLst/>
              <a:rect l="0" t="0" r="0" b="0"/>
              <a:pathLst>
                <a:path w="406401" h="50801">
                  <a:moveTo>
                    <a:pt x="0" y="50800"/>
                  </a:moveTo>
                  <a:lnTo>
                    <a:pt x="55260" y="50800"/>
                  </a:lnTo>
                  <a:lnTo>
                    <a:pt x="110448" y="50800"/>
                  </a:lnTo>
                  <a:lnTo>
                    <a:pt x="154921" y="50800"/>
                  </a:lnTo>
                  <a:lnTo>
                    <a:pt x="218215" y="50800"/>
                  </a:lnTo>
                  <a:lnTo>
                    <a:pt x="273344" y="49389"/>
                  </a:lnTo>
                  <a:lnTo>
                    <a:pt x="324015" y="40661"/>
                  </a:lnTo>
                  <a:lnTo>
                    <a:pt x="365056" y="27727"/>
                  </a:lnTo>
                  <a:lnTo>
                    <a:pt x="406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762500" y="5257800"/>
              <a:ext cx="241840" cy="279401"/>
            </a:xfrm>
            <a:custGeom>
              <a:avLst/>
              <a:gdLst/>
              <a:ahLst/>
              <a:cxnLst/>
              <a:rect l="0" t="0" r="0" b="0"/>
              <a:pathLst>
                <a:path w="241840" h="279401">
                  <a:moveTo>
                    <a:pt x="0" y="0"/>
                  </a:moveTo>
                  <a:lnTo>
                    <a:pt x="59023" y="3763"/>
                  </a:lnTo>
                  <a:lnTo>
                    <a:pt x="109210" y="13815"/>
                  </a:lnTo>
                  <a:lnTo>
                    <a:pt x="170836" y="29854"/>
                  </a:lnTo>
                  <a:lnTo>
                    <a:pt x="196342" y="45724"/>
                  </a:lnTo>
                  <a:lnTo>
                    <a:pt x="235712" y="90406"/>
                  </a:lnTo>
                  <a:lnTo>
                    <a:pt x="240397" y="102604"/>
                  </a:lnTo>
                  <a:lnTo>
                    <a:pt x="241839" y="127446"/>
                  </a:lnTo>
                  <a:lnTo>
                    <a:pt x="234718" y="171974"/>
                  </a:lnTo>
                  <a:lnTo>
                    <a:pt x="210187" y="214174"/>
                  </a:lnTo>
                  <a:lnTo>
                    <a:pt x="176107" y="246747"/>
                  </a:lnTo>
                  <a:lnTo>
                    <a:pt x="129488" y="271487"/>
                  </a:lnTo>
                  <a:lnTo>
                    <a:pt x="1016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200827" y="5156200"/>
              <a:ext cx="31574" cy="393701"/>
            </a:xfrm>
            <a:custGeom>
              <a:avLst/>
              <a:gdLst/>
              <a:ahLst/>
              <a:cxnLst/>
              <a:rect l="0" t="0" r="0" b="0"/>
              <a:pathLst>
                <a:path w="31574" h="393701">
                  <a:moveTo>
                    <a:pt x="31573" y="0"/>
                  </a:moveTo>
                  <a:lnTo>
                    <a:pt x="31573" y="62786"/>
                  </a:lnTo>
                  <a:lnTo>
                    <a:pt x="27810" y="119262"/>
                  </a:lnTo>
                  <a:lnTo>
                    <a:pt x="21521" y="174096"/>
                  </a:lnTo>
                  <a:lnTo>
                    <a:pt x="15895" y="236440"/>
                  </a:lnTo>
                  <a:lnTo>
                    <a:pt x="9053" y="290660"/>
                  </a:lnTo>
                  <a:lnTo>
                    <a:pt x="0" y="352807"/>
                  </a:lnTo>
                  <a:lnTo>
                    <a:pt x="647" y="363616"/>
                  </a:lnTo>
                  <a:lnTo>
                    <a:pt x="3900" y="372233"/>
                  </a:lnTo>
                  <a:lnTo>
                    <a:pt x="18873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257800" y="5384286"/>
              <a:ext cx="304801" cy="205607"/>
            </a:xfrm>
            <a:custGeom>
              <a:avLst/>
              <a:gdLst/>
              <a:ahLst/>
              <a:cxnLst/>
              <a:rect l="0" t="0" r="0" b="0"/>
              <a:pathLst>
                <a:path w="304801" h="205607">
                  <a:moveTo>
                    <a:pt x="0" y="25914"/>
                  </a:moveTo>
                  <a:lnTo>
                    <a:pt x="6742" y="46140"/>
                  </a:lnTo>
                  <a:lnTo>
                    <a:pt x="21341" y="63596"/>
                  </a:lnTo>
                  <a:lnTo>
                    <a:pt x="31161" y="72202"/>
                  </a:lnTo>
                  <a:lnTo>
                    <a:pt x="57123" y="81764"/>
                  </a:lnTo>
                  <a:lnTo>
                    <a:pt x="87477" y="84603"/>
                  </a:lnTo>
                  <a:lnTo>
                    <a:pt x="134888" y="76856"/>
                  </a:lnTo>
                  <a:lnTo>
                    <a:pt x="162961" y="64548"/>
                  </a:lnTo>
                  <a:lnTo>
                    <a:pt x="182024" y="45907"/>
                  </a:lnTo>
                  <a:lnTo>
                    <a:pt x="189083" y="35009"/>
                  </a:lnTo>
                  <a:lnTo>
                    <a:pt x="190966" y="24922"/>
                  </a:lnTo>
                  <a:lnTo>
                    <a:pt x="189400" y="15375"/>
                  </a:lnTo>
                  <a:lnTo>
                    <a:pt x="185533" y="6188"/>
                  </a:lnTo>
                  <a:lnTo>
                    <a:pt x="178722" y="1474"/>
                  </a:lnTo>
                  <a:lnTo>
                    <a:pt x="159865" y="0"/>
                  </a:lnTo>
                  <a:lnTo>
                    <a:pt x="141136" y="7811"/>
                  </a:lnTo>
                  <a:lnTo>
                    <a:pt x="106117" y="35822"/>
                  </a:lnTo>
                  <a:lnTo>
                    <a:pt x="80518" y="73692"/>
                  </a:lnTo>
                  <a:lnTo>
                    <a:pt x="61800" y="120661"/>
                  </a:lnTo>
                  <a:lnTo>
                    <a:pt x="63215" y="153631"/>
                  </a:lnTo>
                  <a:lnTo>
                    <a:pt x="67543" y="170325"/>
                  </a:lnTo>
                  <a:lnTo>
                    <a:pt x="74662" y="182866"/>
                  </a:lnTo>
                  <a:lnTo>
                    <a:pt x="93861" y="200563"/>
                  </a:lnTo>
                  <a:lnTo>
                    <a:pt x="124031" y="205606"/>
                  </a:lnTo>
                  <a:lnTo>
                    <a:pt x="187405" y="197346"/>
                  </a:lnTo>
                  <a:lnTo>
                    <a:pt x="242100" y="182126"/>
                  </a:lnTo>
                  <a:lnTo>
                    <a:pt x="304800" y="165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560785" y="5372100"/>
              <a:ext cx="217716" cy="241301"/>
            </a:xfrm>
            <a:custGeom>
              <a:avLst/>
              <a:gdLst/>
              <a:ahLst/>
              <a:cxnLst/>
              <a:rect l="0" t="0" r="0" b="0"/>
              <a:pathLst>
                <a:path w="217716" h="241301">
                  <a:moveTo>
                    <a:pt x="128815" y="0"/>
                  </a:moveTo>
                  <a:lnTo>
                    <a:pt x="80942" y="21689"/>
                  </a:lnTo>
                  <a:lnTo>
                    <a:pt x="43604" y="53463"/>
                  </a:lnTo>
                  <a:lnTo>
                    <a:pt x="13153" y="105889"/>
                  </a:lnTo>
                  <a:lnTo>
                    <a:pt x="5140" y="121393"/>
                  </a:lnTo>
                  <a:lnTo>
                    <a:pt x="0" y="153671"/>
                  </a:lnTo>
                  <a:lnTo>
                    <a:pt x="605" y="170181"/>
                  </a:lnTo>
                  <a:lnTo>
                    <a:pt x="5242" y="179776"/>
                  </a:lnTo>
                  <a:lnTo>
                    <a:pt x="12566" y="184762"/>
                  </a:lnTo>
                  <a:lnTo>
                    <a:pt x="21682" y="186675"/>
                  </a:lnTo>
                  <a:lnTo>
                    <a:pt x="31993" y="183716"/>
                  </a:lnTo>
                  <a:lnTo>
                    <a:pt x="78959" y="148551"/>
                  </a:lnTo>
                  <a:lnTo>
                    <a:pt x="112631" y="109396"/>
                  </a:lnTo>
                  <a:lnTo>
                    <a:pt x="153756" y="47593"/>
                  </a:lnTo>
                  <a:lnTo>
                    <a:pt x="155320" y="48662"/>
                  </a:lnTo>
                  <a:lnTo>
                    <a:pt x="154434" y="101021"/>
                  </a:lnTo>
                  <a:lnTo>
                    <a:pt x="161022" y="161949"/>
                  </a:lnTo>
                  <a:lnTo>
                    <a:pt x="171822" y="192393"/>
                  </a:lnTo>
                  <a:lnTo>
                    <a:pt x="186029" y="213919"/>
                  </a:lnTo>
                  <a:lnTo>
                    <a:pt x="217715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865245" y="5170304"/>
              <a:ext cx="357756" cy="430397"/>
            </a:xfrm>
            <a:custGeom>
              <a:avLst/>
              <a:gdLst/>
              <a:ahLst/>
              <a:cxnLst/>
              <a:rect l="0" t="0" r="0" b="0"/>
              <a:pathLst>
                <a:path w="357756" h="430397">
                  <a:moveTo>
                    <a:pt x="179955" y="201796"/>
                  </a:moveTo>
                  <a:lnTo>
                    <a:pt x="134747" y="191744"/>
                  </a:lnTo>
                  <a:lnTo>
                    <a:pt x="120183" y="190861"/>
                  </a:lnTo>
                  <a:lnTo>
                    <a:pt x="96475" y="197407"/>
                  </a:lnTo>
                  <a:lnTo>
                    <a:pt x="58259" y="224604"/>
                  </a:lnTo>
                  <a:lnTo>
                    <a:pt x="25363" y="262333"/>
                  </a:lnTo>
                  <a:lnTo>
                    <a:pt x="2289" y="322744"/>
                  </a:lnTo>
                  <a:lnTo>
                    <a:pt x="0" y="380782"/>
                  </a:lnTo>
                  <a:lnTo>
                    <a:pt x="8723" y="408816"/>
                  </a:lnTo>
                  <a:lnTo>
                    <a:pt x="15000" y="420242"/>
                  </a:lnTo>
                  <a:lnTo>
                    <a:pt x="23418" y="426449"/>
                  </a:lnTo>
                  <a:lnTo>
                    <a:pt x="33264" y="429176"/>
                  </a:lnTo>
                  <a:lnTo>
                    <a:pt x="44061" y="429582"/>
                  </a:lnTo>
                  <a:lnTo>
                    <a:pt x="86225" y="416671"/>
                  </a:lnTo>
                  <a:lnTo>
                    <a:pt x="120982" y="394971"/>
                  </a:lnTo>
                  <a:lnTo>
                    <a:pt x="149155" y="363926"/>
                  </a:lnTo>
                  <a:lnTo>
                    <a:pt x="182449" y="303005"/>
                  </a:lnTo>
                  <a:lnTo>
                    <a:pt x="207572" y="245777"/>
                  </a:lnTo>
                  <a:lnTo>
                    <a:pt x="226123" y="188846"/>
                  </a:lnTo>
                  <a:lnTo>
                    <a:pt x="237693" y="141201"/>
                  </a:lnTo>
                  <a:lnTo>
                    <a:pt x="241748" y="89925"/>
                  </a:lnTo>
                  <a:lnTo>
                    <a:pt x="241538" y="33496"/>
                  </a:lnTo>
                  <a:lnTo>
                    <a:pt x="236488" y="2818"/>
                  </a:lnTo>
                  <a:lnTo>
                    <a:pt x="233166" y="0"/>
                  </a:lnTo>
                  <a:lnTo>
                    <a:pt x="229540" y="5176"/>
                  </a:lnTo>
                  <a:lnTo>
                    <a:pt x="223160" y="31154"/>
                  </a:lnTo>
                  <a:lnTo>
                    <a:pt x="219567" y="90557"/>
                  </a:lnTo>
                  <a:lnTo>
                    <a:pt x="218503" y="145161"/>
                  </a:lnTo>
                  <a:lnTo>
                    <a:pt x="219599" y="197088"/>
                  </a:lnTo>
                  <a:lnTo>
                    <a:pt x="228233" y="246811"/>
                  </a:lnTo>
                  <a:lnTo>
                    <a:pt x="243793" y="302253"/>
                  </a:lnTo>
                  <a:lnTo>
                    <a:pt x="266077" y="365334"/>
                  </a:lnTo>
                  <a:lnTo>
                    <a:pt x="279850" y="385487"/>
                  </a:lnTo>
                  <a:lnTo>
                    <a:pt x="316954" y="412699"/>
                  </a:lnTo>
                  <a:lnTo>
                    <a:pt x="357755" y="4303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494752" y="5317955"/>
              <a:ext cx="261649" cy="257346"/>
            </a:xfrm>
            <a:custGeom>
              <a:avLst/>
              <a:gdLst/>
              <a:ahLst/>
              <a:cxnLst/>
              <a:rect l="0" t="0" r="0" b="0"/>
              <a:pathLst>
                <a:path w="261649" h="257346">
                  <a:moveTo>
                    <a:pt x="134648" y="16045"/>
                  </a:moveTo>
                  <a:lnTo>
                    <a:pt x="121164" y="2561"/>
                  </a:lnTo>
                  <a:lnTo>
                    <a:pt x="112959" y="0"/>
                  </a:lnTo>
                  <a:lnTo>
                    <a:pt x="92553" y="918"/>
                  </a:lnTo>
                  <a:lnTo>
                    <a:pt x="73135" y="9792"/>
                  </a:lnTo>
                  <a:lnTo>
                    <a:pt x="64006" y="16110"/>
                  </a:lnTo>
                  <a:lnTo>
                    <a:pt x="37674" y="58711"/>
                  </a:lnTo>
                  <a:lnTo>
                    <a:pt x="11997" y="116019"/>
                  </a:lnTo>
                  <a:lnTo>
                    <a:pt x="0" y="170942"/>
                  </a:lnTo>
                  <a:lnTo>
                    <a:pt x="4719" y="198247"/>
                  </a:lnTo>
                  <a:lnTo>
                    <a:pt x="9928" y="209480"/>
                  </a:lnTo>
                  <a:lnTo>
                    <a:pt x="17635" y="215557"/>
                  </a:lnTo>
                  <a:lnTo>
                    <a:pt x="27006" y="218198"/>
                  </a:lnTo>
                  <a:lnTo>
                    <a:pt x="37486" y="218547"/>
                  </a:lnTo>
                  <a:lnTo>
                    <a:pt x="60421" y="207646"/>
                  </a:lnTo>
                  <a:lnTo>
                    <a:pt x="83314" y="187279"/>
                  </a:lnTo>
                  <a:lnTo>
                    <a:pt x="117244" y="131974"/>
                  </a:lnTo>
                  <a:lnTo>
                    <a:pt x="133254" y="85202"/>
                  </a:lnTo>
                  <a:lnTo>
                    <a:pt x="139673" y="49603"/>
                  </a:lnTo>
                  <a:lnTo>
                    <a:pt x="137822" y="19671"/>
                  </a:lnTo>
                  <a:lnTo>
                    <a:pt x="135353" y="15640"/>
                  </a:lnTo>
                  <a:lnTo>
                    <a:pt x="132295" y="18598"/>
                  </a:lnTo>
                  <a:lnTo>
                    <a:pt x="128847" y="26213"/>
                  </a:lnTo>
                  <a:lnTo>
                    <a:pt x="130734" y="77384"/>
                  </a:lnTo>
                  <a:lnTo>
                    <a:pt x="136672" y="122329"/>
                  </a:lnTo>
                  <a:lnTo>
                    <a:pt x="146836" y="166294"/>
                  </a:lnTo>
                  <a:lnTo>
                    <a:pt x="165465" y="199944"/>
                  </a:lnTo>
                  <a:lnTo>
                    <a:pt x="206496" y="235947"/>
                  </a:lnTo>
                  <a:lnTo>
                    <a:pt x="261648" y="2573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78259" y="5320991"/>
              <a:ext cx="364651" cy="235035"/>
            </a:xfrm>
            <a:custGeom>
              <a:avLst/>
              <a:gdLst/>
              <a:ahLst/>
              <a:cxnLst/>
              <a:rect l="0" t="0" r="0" b="0"/>
              <a:pathLst>
                <a:path w="364651" h="235035">
                  <a:moveTo>
                    <a:pt x="6741" y="25709"/>
                  </a:moveTo>
                  <a:lnTo>
                    <a:pt x="6741" y="84732"/>
                  </a:lnTo>
                  <a:lnTo>
                    <a:pt x="6741" y="142445"/>
                  </a:lnTo>
                  <a:lnTo>
                    <a:pt x="6741" y="200468"/>
                  </a:lnTo>
                  <a:lnTo>
                    <a:pt x="5330" y="226146"/>
                  </a:lnTo>
                  <a:lnTo>
                    <a:pt x="2978" y="227067"/>
                  </a:lnTo>
                  <a:lnTo>
                    <a:pt x="0" y="223448"/>
                  </a:lnTo>
                  <a:lnTo>
                    <a:pt x="5357" y="166943"/>
                  </a:lnTo>
                  <a:lnTo>
                    <a:pt x="17463" y="109733"/>
                  </a:lnTo>
                  <a:lnTo>
                    <a:pt x="30791" y="73872"/>
                  </a:lnTo>
                  <a:lnTo>
                    <a:pt x="49886" y="50407"/>
                  </a:lnTo>
                  <a:lnTo>
                    <a:pt x="60904" y="42175"/>
                  </a:lnTo>
                  <a:lnTo>
                    <a:pt x="91961" y="36790"/>
                  </a:lnTo>
                  <a:lnTo>
                    <a:pt x="110122" y="37330"/>
                  </a:lnTo>
                  <a:lnTo>
                    <a:pt x="141588" y="49218"/>
                  </a:lnTo>
                  <a:lnTo>
                    <a:pt x="196282" y="84602"/>
                  </a:lnTo>
                  <a:lnTo>
                    <a:pt x="235057" y="103523"/>
                  </a:lnTo>
                  <a:lnTo>
                    <a:pt x="280099" y="111324"/>
                  </a:lnTo>
                  <a:lnTo>
                    <a:pt x="305093" y="105623"/>
                  </a:lnTo>
                  <a:lnTo>
                    <a:pt x="325608" y="92271"/>
                  </a:lnTo>
                  <a:lnTo>
                    <a:pt x="351614" y="60953"/>
                  </a:lnTo>
                  <a:lnTo>
                    <a:pt x="363688" y="37140"/>
                  </a:lnTo>
                  <a:lnTo>
                    <a:pt x="364650" y="26274"/>
                  </a:lnTo>
                  <a:lnTo>
                    <a:pt x="358193" y="6675"/>
                  </a:lnTo>
                  <a:lnTo>
                    <a:pt x="349698" y="1731"/>
                  </a:lnTo>
                  <a:lnTo>
                    <a:pt x="325207" y="0"/>
                  </a:lnTo>
                  <a:lnTo>
                    <a:pt x="295508" y="11460"/>
                  </a:lnTo>
                  <a:lnTo>
                    <a:pt x="243933" y="46570"/>
                  </a:lnTo>
                  <a:lnTo>
                    <a:pt x="215466" y="78927"/>
                  </a:lnTo>
                  <a:lnTo>
                    <a:pt x="195899" y="128809"/>
                  </a:lnTo>
                  <a:lnTo>
                    <a:pt x="194648" y="181532"/>
                  </a:lnTo>
                  <a:lnTo>
                    <a:pt x="203614" y="208323"/>
                  </a:lnTo>
                  <a:lnTo>
                    <a:pt x="209957" y="219418"/>
                  </a:lnTo>
                  <a:lnTo>
                    <a:pt x="219830" y="226815"/>
                  </a:lnTo>
                  <a:lnTo>
                    <a:pt x="245850" y="235034"/>
                  </a:lnTo>
                  <a:lnTo>
                    <a:pt x="276230" y="227398"/>
                  </a:lnTo>
                  <a:lnTo>
                    <a:pt x="334983" y="194744"/>
                  </a:lnTo>
                  <a:lnTo>
                    <a:pt x="362341" y="178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454900" y="5168900"/>
              <a:ext cx="187055" cy="381774"/>
            </a:xfrm>
            <a:custGeom>
              <a:avLst/>
              <a:gdLst/>
              <a:ahLst/>
              <a:cxnLst/>
              <a:rect l="0" t="0" r="0" b="0"/>
              <a:pathLst>
                <a:path w="187055" h="381774">
                  <a:moveTo>
                    <a:pt x="0" y="0"/>
                  </a:moveTo>
                  <a:lnTo>
                    <a:pt x="0" y="59023"/>
                  </a:lnTo>
                  <a:lnTo>
                    <a:pt x="3763" y="109210"/>
                  </a:lnTo>
                  <a:lnTo>
                    <a:pt x="10935" y="170836"/>
                  </a:lnTo>
                  <a:lnTo>
                    <a:pt x="18919" y="234063"/>
                  </a:lnTo>
                  <a:lnTo>
                    <a:pt x="22520" y="278065"/>
                  </a:lnTo>
                  <a:lnTo>
                    <a:pt x="24547" y="338741"/>
                  </a:lnTo>
                  <a:lnTo>
                    <a:pt x="25021" y="363629"/>
                  </a:lnTo>
                  <a:lnTo>
                    <a:pt x="32092" y="306293"/>
                  </a:lnTo>
                  <a:lnTo>
                    <a:pt x="43062" y="244721"/>
                  </a:lnTo>
                  <a:lnTo>
                    <a:pt x="61991" y="202019"/>
                  </a:lnTo>
                  <a:lnTo>
                    <a:pt x="92216" y="171492"/>
                  </a:lnTo>
                  <a:lnTo>
                    <a:pt x="103811" y="166539"/>
                  </a:lnTo>
                  <a:lnTo>
                    <a:pt x="127983" y="164799"/>
                  </a:lnTo>
                  <a:lnTo>
                    <a:pt x="149073" y="172492"/>
                  </a:lnTo>
                  <a:lnTo>
                    <a:pt x="158649" y="178495"/>
                  </a:lnTo>
                  <a:lnTo>
                    <a:pt x="173051" y="200216"/>
                  </a:lnTo>
                  <a:lnTo>
                    <a:pt x="182745" y="228685"/>
                  </a:lnTo>
                  <a:lnTo>
                    <a:pt x="187054" y="260152"/>
                  </a:lnTo>
                  <a:lnTo>
                    <a:pt x="177679" y="292953"/>
                  </a:lnTo>
                  <a:lnTo>
                    <a:pt x="159402" y="323524"/>
                  </a:lnTo>
                  <a:lnTo>
                    <a:pt x="123901" y="356601"/>
                  </a:lnTo>
                  <a:lnTo>
                    <a:pt x="94107" y="375330"/>
                  </a:lnTo>
                  <a:lnTo>
                    <a:pt x="65815" y="381773"/>
                  </a:lnTo>
                  <a:lnTo>
                    <a:pt x="254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721600" y="5298423"/>
              <a:ext cx="241301" cy="244806"/>
            </a:xfrm>
            <a:custGeom>
              <a:avLst/>
              <a:gdLst/>
              <a:ahLst/>
              <a:cxnLst/>
              <a:rect l="0" t="0" r="0" b="0"/>
              <a:pathLst>
                <a:path w="241301" h="244806">
                  <a:moveTo>
                    <a:pt x="0" y="99077"/>
                  </a:moveTo>
                  <a:lnTo>
                    <a:pt x="20226" y="105819"/>
                  </a:lnTo>
                  <a:lnTo>
                    <a:pt x="41446" y="105366"/>
                  </a:lnTo>
                  <a:lnTo>
                    <a:pt x="80954" y="93415"/>
                  </a:lnTo>
                  <a:lnTo>
                    <a:pt x="120883" y="71999"/>
                  </a:lnTo>
                  <a:lnTo>
                    <a:pt x="139804" y="54587"/>
                  </a:lnTo>
                  <a:lnTo>
                    <a:pt x="152916" y="32737"/>
                  </a:lnTo>
                  <a:lnTo>
                    <a:pt x="154155" y="22395"/>
                  </a:lnTo>
                  <a:lnTo>
                    <a:pt x="148006" y="3377"/>
                  </a:lnTo>
                  <a:lnTo>
                    <a:pt x="141004" y="0"/>
                  </a:lnTo>
                  <a:lnTo>
                    <a:pt x="132103" y="570"/>
                  </a:lnTo>
                  <a:lnTo>
                    <a:pt x="110923" y="10141"/>
                  </a:lnTo>
                  <a:lnTo>
                    <a:pt x="87399" y="28505"/>
                  </a:lnTo>
                  <a:lnTo>
                    <a:pt x="57097" y="76128"/>
                  </a:lnTo>
                  <a:lnTo>
                    <a:pt x="43729" y="134924"/>
                  </a:lnTo>
                  <a:lnTo>
                    <a:pt x="46510" y="190288"/>
                  </a:lnTo>
                  <a:lnTo>
                    <a:pt x="60182" y="217697"/>
                  </a:lnTo>
                  <a:lnTo>
                    <a:pt x="69755" y="228957"/>
                  </a:lnTo>
                  <a:lnTo>
                    <a:pt x="95443" y="241468"/>
                  </a:lnTo>
                  <a:lnTo>
                    <a:pt x="110196" y="244805"/>
                  </a:lnTo>
                  <a:lnTo>
                    <a:pt x="145402" y="237222"/>
                  </a:lnTo>
                  <a:lnTo>
                    <a:pt x="197363" y="212917"/>
                  </a:lnTo>
                  <a:lnTo>
                    <a:pt x="241300" y="1879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083681" y="5156200"/>
              <a:ext cx="18920" cy="393701"/>
            </a:xfrm>
            <a:custGeom>
              <a:avLst/>
              <a:gdLst/>
              <a:ahLst/>
              <a:cxnLst/>
              <a:rect l="0" t="0" r="0" b="0"/>
              <a:pathLst>
                <a:path w="18920" h="393701">
                  <a:moveTo>
                    <a:pt x="18919" y="0"/>
                  </a:moveTo>
                  <a:lnTo>
                    <a:pt x="17508" y="44790"/>
                  </a:lnTo>
                  <a:lnTo>
                    <a:pt x="12178" y="90932"/>
                  </a:lnTo>
                  <a:lnTo>
                    <a:pt x="8867" y="144366"/>
                  </a:lnTo>
                  <a:lnTo>
                    <a:pt x="5985" y="199630"/>
                  </a:lnTo>
                  <a:lnTo>
                    <a:pt x="0" y="252413"/>
                  </a:lnTo>
                  <a:lnTo>
                    <a:pt x="163" y="296569"/>
                  </a:lnTo>
                  <a:lnTo>
                    <a:pt x="8188" y="349398"/>
                  </a:lnTo>
                  <a:lnTo>
                    <a:pt x="18919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281417" y="5143500"/>
              <a:ext cx="24384" cy="393701"/>
            </a:xfrm>
            <a:custGeom>
              <a:avLst/>
              <a:gdLst/>
              <a:ahLst/>
              <a:cxnLst/>
              <a:rect l="0" t="0" r="0" b="0"/>
              <a:pathLst>
                <a:path w="24384" h="393701">
                  <a:moveTo>
                    <a:pt x="24383" y="0"/>
                  </a:moveTo>
                  <a:lnTo>
                    <a:pt x="22972" y="53518"/>
                  </a:lnTo>
                  <a:lnTo>
                    <a:pt x="17642" y="101867"/>
                  </a:lnTo>
                  <a:lnTo>
                    <a:pt x="10568" y="152519"/>
                  </a:lnTo>
                  <a:lnTo>
                    <a:pt x="4132" y="203253"/>
                  </a:lnTo>
                  <a:lnTo>
                    <a:pt x="1271" y="254023"/>
                  </a:lnTo>
                  <a:lnTo>
                    <a:pt x="0" y="301048"/>
                  </a:lnTo>
                  <a:lnTo>
                    <a:pt x="2257" y="341232"/>
                  </a:lnTo>
                  <a:lnTo>
                    <a:pt x="24383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420100" y="52832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0" y="0"/>
                  </a:moveTo>
                  <a:lnTo>
                    <a:pt x="10052" y="59023"/>
                  </a:lnTo>
                  <a:lnTo>
                    <a:pt x="11916" y="120500"/>
                  </a:lnTo>
                  <a:lnTo>
                    <a:pt x="12351" y="165033"/>
                  </a:lnTo>
                  <a:lnTo>
                    <a:pt x="12631" y="228326"/>
                  </a:lnTo>
                  <a:lnTo>
                    <a:pt x="127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509000" y="51816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34400" y="5308821"/>
              <a:ext cx="191082" cy="219145"/>
            </a:xfrm>
            <a:custGeom>
              <a:avLst/>
              <a:gdLst/>
              <a:ahLst/>
              <a:cxnLst/>
              <a:rect l="0" t="0" r="0" b="0"/>
              <a:pathLst>
                <a:path w="191082" h="219145">
                  <a:moveTo>
                    <a:pt x="38100" y="88679"/>
                  </a:moveTo>
                  <a:lnTo>
                    <a:pt x="28048" y="133887"/>
                  </a:lnTo>
                  <a:lnTo>
                    <a:pt x="25923" y="195916"/>
                  </a:lnTo>
                  <a:lnTo>
                    <a:pt x="32804" y="206737"/>
                  </a:lnTo>
                  <a:lnTo>
                    <a:pt x="44447" y="213951"/>
                  </a:lnTo>
                  <a:lnTo>
                    <a:pt x="59265" y="218761"/>
                  </a:lnTo>
                  <a:lnTo>
                    <a:pt x="71965" y="219144"/>
                  </a:lnTo>
                  <a:lnTo>
                    <a:pt x="93604" y="212045"/>
                  </a:lnTo>
                  <a:lnTo>
                    <a:pt x="135135" y="185439"/>
                  </a:lnTo>
                  <a:lnTo>
                    <a:pt x="169705" y="144003"/>
                  </a:lnTo>
                  <a:lnTo>
                    <a:pt x="191081" y="89236"/>
                  </a:lnTo>
                  <a:lnTo>
                    <a:pt x="190288" y="56471"/>
                  </a:lnTo>
                  <a:lnTo>
                    <a:pt x="186125" y="41807"/>
                  </a:lnTo>
                  <a:lnTo>
                    <a:pt x="166449" y="17988"/>
                  </a:lnTo>
                  <a:lnTo>
                    <a:pt x="153299" y="7685"/>
                  </a:lnTo>
                  <a:lnTo>
                    <a:pt x="123637" y="0"/>
                  </a:lnTo>
                  <a:lnTo>
                    <a:pt x="91639" y="2699"/>
                  </a:lnTo>
                  <a:lnTo>
                    <a:pt x="44713" y="20086"/>
                  </a:lnTo>
                  <a:lnTo>
                    <a:pt x="0" y="50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805072" y="5271732"/>
              <a:ext cx="250029" cy="265469"/>
            </a:xfrm>
            <a:custGeom>
              <a:avLst/>
              <a:gdLst/>
              <a:ahLst/>
              <a:cxnLst/>
              <a:rect l="0" t="0" r="0" b="0"/>
              <a:pathLst>
                <a:path w="250029" h="265469">
                  <a:moveTo>
                    <a:pt x="8728" y="201968"/>
                  </a:moveTo>
                  <a:lnTo>
                    <a:pt x="0" y="167317"/>
                  </a:lnTo>
                  <a:lnTo>
                    <a:pt x="27" y="109386"/>
                  </a:lnTo>
                  <a:lnTo>
                    <a:pt x="10035" y="72862"/>
                  </a:lnTo>
                  <a:lnTo>
                    <a:pt x="38278" y="27307"/>
                  </a:lnTo>
                  <a:lnTo>
                    <a:pt x="65135" y="7689"/>
                  </a:lnTo>
                  <a:lnTo>
                    <a:pt x="80200" y="482"/>
                  </a:lnTo>
                  <a:lnTo>
                    <a:pt x="111989" y="0"/>
                  </a:lnTo>
                  <a:lnTo>
                    <a:pt x="144933" y="10604"/>
                  </a:lnTo>
                  <a:lnTo>
                    <a:pt x="178389" y="29429"/>
                  </a:lnTo>
                  <a:lnTo>
                    <a:pt x="215474" y="70569"/>
                  </a:lnTo>
                  <a:lnTo>
                    <a:pt x="237595" y="111764"/>
                  </a:lnTo>
                  <a:lnTo>
                    <a:pt x="247572" y="173750"/>
                  </a:lnTo>
                  <a:lnTo>
                    <a:pt x="249543" y="232822"/>
                  </a:lnTo>
                  <a:lnTo>
                    <a:pt x="250028" y="2654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821279" y="5863575"/>
              <a:ext cx="337722" cy="256279"/>
            </a:xfrm>
            <a:custGeom>
              <a:avLst/>
              <a:gdLst/>
              <a:ahLst/>
              <a:cxnLst/>
              <a:rect l="0" t="0" r="0" b="0"/>
              <a:pathLst>
                <a:path w="337722" h="256279">
                  <a:moveTo>
                    <a:pt x="261521" y="67325"/>
                  </a:moveTo>
                  <a:lnTo>
                    <a:pt x="210024" y="39695"/>
                  </a:lnTo>
                  <a:lnTo>
                    <a:pt x="159783" y="14360"/>
                  </a:lnTo>
                  <a:lnTo>
                    <a:pt x="115038" y="204"/>
                  </a:lnTo>
                  <a:lnTo>
                    <a:pt x="101777" y="0"/>
                  </a:lnTo>
                  <a:lnTo>
                    <a:pt x="79516" y="7299"/>
                  </a:lnTo>
                  <a:lnTo>
                    <a:pt x="44375" y="40759"/>
                  </a:lnTo>
                  <a:lnTo>
                    <a:pt x="13894" y="93164"/>
                  </a:lnTo>
                  <a:lnTo>
                    <a:pt x="3298" y="136665"/>
                  </a:lnTo>
                  <a:lnTo>
                    <a:pt x="0" y="181398"/>
                  </a:lnTo>
                  <a:lnTo>
                    <a:pt x="3237" y="220094"/>
                  </a:lnTo>
                  <a:lnTo>
                    <a:pt x="8899" y="234082"/>
                  </a:lnTo>
                  <a:lnTo>
                    <a:pt x="26478" y="253388"/>
                  </a:lnTo>
                  <a:lnTo>
                    <a:pt x="38503" y="256278"/>
                  </a:lnTo>
                  <a:lnTo>
                    <a:pt x="66917" y="251963"/>
                  </a:lnTo>
                  <a:lnTo>
                    <a:pt x="101163" y="233667"/>
                  </a:lnTo>
                  <a:lnTo>
                    <a:pt x="148158" y="180512"/>
                  </a:lnTo>
                  <a:lnTo>
                    <a:pt x="184187" y="123753"/>
                  </a:lnTo>
                  <a:lnTo>
                    <a:pt x="211953" y="65073"/>
                  </a:lnTo>
                  <a:lnTo>
                    <a:pt x="224439" y="33869"/>
                  </a:lnTo>
                  <a:lnTo>
                    <a:pt x="225511" y="26676"/>
                  </a:lnTo>
                  <a:lnTo>
                    <a:pt x="223403" y="24704"/>
                  </a:lnTo>
                  <a:lnTo>
                    <a:pt x="219176" y="26211"/>
                  </a:lnTo>
                  <a:lnTo>
                    <a:pt x="210716" y="42937"/>
                  </a:lnTo>
                  <a:lnTo>
                    <a:pt x="201782" y="87851"/>
                  </a:lnTo>
                  <a:lnTo>
                    <a:pt x="202898" y="138318"/>
                  </a:lnTo>
                  <a:lnTo>
                    <a:pt x="205506" y="152754"/>
                  </a:lnTo>
                  <a:lnTo>
                    <a:pt x="219692" y="180082"/>
                  </a:lnTo>
                  <a:lnTo>
                    <a:pt x="251479" y="215505"/>
                  </a:lnTo>
                  <a:lnTo>
                    <a:pt x="263293" y="225378"/>
                  </a:lnTo>
                  <a:lnTo>
                    <a:pt x="276813" y="230549"/>
                  </a:lnTo>
                  <a:lnTo>
                    <a:pt x="337721" y="232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45041" y="5854700"/>
              <a:ext cx="228800" cy="558546"/>
            </a:xfrm>
            <a:custGeom>
              <a:avLst/>
              <a:gdLst/>
              <a:ahLst/>
              <a:cxnLst/>
              <a:rect l="0" t="0" r="0" b="0"/>
              <a:pathLst>
                <a:path w="228800" h="558546">
                  <a:moveTo>
                    <a:pt x="104459" y="0"/>
                  </a:moveTo>
                  <a:lnTo>
                    <a:pt x="75453" y="11550"/>
                  </a:lnTo>
                  <a:lnTo>
                    <a:pt x="58171" y="24418"/>
                  </a:lnTo>
                  <a:lnTo>
                    <a:pt x="39317" y="54272"/>
                  </a:lnTo>
                  <a:lnTo>
                    <a:pt x="18051" y="103413"/>
                  </a:lnTo>
                  <a:lnTo>
                    <a:pt x="618" y="149174"/>
                  </a:lnTo>
                  <a:lnTo>
                    <a:pt x="0" y="196286"/>
                  </a:lnTo>
                  <a:lnTo>
                    <a:pt x="9114" y="221764"/>
                  </a:lnTo>
                  <a:lnTo>
                    <a:pt x="15496" y="232509"/>
                  </a:lnTo>
                  <a:lnTo>
                    <a:pt x="23983" y="238262"/>
                  </a:lnTo>
                  <a:lnTo>
                    <a:pt x="44703" y="240890"/>
                  </a:lnTo>
                  <a:lnTo>
                    <a:pt x="64260" y="233592"/>
                  </a:lnTo>
                  <a:lnTo>
                    <a:pt x="106553" y="199169"/>
                  </a:lnTo>
                  <a:lnTo>
                    <a:pt x="136437" y="157163"/>
                  </a:lnTo>
                  <a:lnTo>
                    <a:pt x="156424" y="102227"/>
                  </a:lnTo>
                  <a:lnTo>
                    <a:pt x="164541" y="48007"/>
                  </a:lnTo>
                  <a:lnTo>
                    <a:pt x="162858" y="40471"/>
                  </a:lnTo>
                  <a:lnTo>
                    <a:pt x="158914" y="39681"/>
                  </a:lnTo>
                  <a:lnTo>
                    <a:pt x="153462" y="43387"/>
                  </a:lnTo>
                  <a:lnTo>
                    <a:pt x="151168" y="66320"/>
                  </a:lnTo>
                  <a:lnTo>
                    <a:pt x="157810" y="122661"/>
                  </a:lnTo>
                  <a:lnTo>
                    <a:pt x="168715" y="185451"/>
                  </a:lnTo>
                  <a:lnTo>
                    <a:pt x="184646" y="236041"/>
                  </a:lnTo>
                  <a:lnTo>
                    <a:pt x="208571" y="297803"/>
                  </a:lnTo>
                  <a:lnTo>
                    <a:pt x="225474" y="358451"/>
                  </a:lnTo>
                  <a:lnTo>
                    <a:pt x="228799" y="400612"/>
                  </a:lnTo>
                  <a:lnTo>
                    <a:pt x="222751" y="443809"/>
                  </a:lnTo>
                  <a:lnTo>
                    <a:pt x="209244" y="483704"/>
                  </a:lnTo>
                  <a:lnTo>
                    <a:pt x="177840" y="528553"/>
                  </a:lnTo>
                  <a:lnTo>
                    <a:pt x="154006" y="550531"/>
                  </a:lnTo>
                  <a:lnTo>
                    <a:pt x="141724" y="556109"/>
                  </a:lnTo>
                  <a:lnTo>
                    <a:pt x="116788" y="558545"/>
                  </a:lnTo>
                  <a:lnTo>
                    <a:pt x="105623" y="552986"/>
                  </a:lnTo>
                  <a:lnTo>
                    <a:pt x="85691" y="531756"/>
                  </a:lnTo>
                  <a:lnTo>
                    <a:pt x="65345" y="474587"/>
                  </a:lnTo>
                  <a:lnTo>
                    <a:pt x="62616" y="428239"/>
                  </a:lnTo>
                  <a:lnTo>
                    <a:pt x="67517" y="383651"/>
                  </a:lnTo>
                  <a:lnTo>
                    <a:pt x="93660" y="320532"/>
                  </a:lnTo>
                  <a:lnTo>
                    <a:pt x="117159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25603" y="5878458"/>
              <a:ext cx="219198" cy="217543"/>
            </a:xfrm>
            <a:custGeom>
              <a:avLst/>
              <a:gdLst/>
              <a:ahLst/>
              <a:cxnLst/>
              <a:rect l="0" t="0" r="0" b="0"/>
              <a:pathLst>
                <a:path w="219198" h="217543">
                  <a:moveTo>
                    <a:pt x="155697" y="65142"/>
                  </a:moveTo>
                  <a:lnTo>
                    <a:pt x="144147" y="36136"/>
                  </a:lnTo>
                  <a:lnTo>
                    <a:pt x="131278" y="18854"/>
                  </a:lnTo>
                  <a:lnTo>
                    <a:pt x="101425" y="0"/>
                  </a:lnTo>
                  <a:lnTo>
                    <a:pt x="89882" y="547"/>
                  </a:lnTo>
                  <a:lnTo>
                    <a:pt x="65768" y="12444"/>
                  </a:lnTo>
                  <a:lnTo>
                    <a:pt x="44703" y="39369"/>
                  </a:lnTo>
                  <a:lnTo>
                    <a:pt x="14925" y="100660"/>
                  </a:lnTo>
                  <a:lnTo>
                    <a:pt x="0" y="147319"/>
                  </a:lnTo>
                  <a:lnTo>
                    <a:pt x="125" y="196892"/>
                  </a:lnTo>
                  <a:lnTo>
                    <a:pt x="8238" y="206598"/>
                  </a:lnTo>
                  <a:lnTo>
                    <a:pt x="20702" y="211657"/>
                  </a:lnTo>
                  <a:lnTo>
                    <a:pt x="36067" y="213619"/>
                  </a:lnTo>
                  <a:lnTo>
                    <a:pt x="49133" y="210693"/>
                  </a:lnTo>
                  <a:lnTo>
                    <a:pt x="71176" y="196153"/>
                  </a:lnTo>
                  <a:lnTo>
                    <a:pt x="99453" y="164168"/>
                  </a:lnTo>
                  <a:lnTo>
                    <a:pt x="125705" y="114395"/>
                  </a:lnTo>
                  <a:lnTo>
                    <a:pt x="146898" y="63112"/>
                  </a:lnTo>
                  <a:lnTo>
                    <a:pt x="147009" y="63789"/>
                  </a:lnTo>
                  <a:lnTo>
                    <a:pt x="145671" y="68473"/>
                  </a:lnTo>
                  <a:lnTo>
                    <a:pt x="157164" y="131868"/>
                  </a:lnTo>
                  <a:lnTo>
                    <a:pt x="167638" y="162531"/>
                  </a:lnTo>
                  <a:lnTo>
                    <a:pt x="194513" y="199361"/>
                  </a:lnTo>
                  <a:lnTo>
                    <a:pt x="219197" y="2175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64483" y="5918200"/>
              <a:ext cx="45418" cy="190501"/>
            </a:xfrm>
            <a:custGeom>
              <a:avLst/>
              <a:gdLst/>
              <a:ahLst/>
              <a:cxnLst/>
              <a:rect l="0" t="0" r="0" b="0"/>
              <a:pathLst>
                <a:path w="45418" h="190501">
                  <a:moveTo>
                    <a:pt x="7317" y="0"/>
                  </a:moveTo>
                  <a:lnTo>
                    <a:pt x="3554" y="61549"/>
                  </a:lnTo>
                  <a:lnTo>
                    <a:pt x="0" y="89444"/>
                  </a:lnTo>
                  <a:lnTo>
                    <a:pt x="9217" y="149580"/>
                  </a:lnTo>
                  <a:lnTo>
                    <a:pt x="12817" y="163220"/>
                  </a:lnTo>
                  <a:lnTo>
                    <a:pt x="18039" y="172314"/>
                  </a:lnTo>
                  <a:lnTo>
                    <a:pt x="24343" y="178376"/>
                  </a:lnTo>
                  <a:lnTo>
                    <a:pt x="45417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124200" y="5906308"/>
              <a:ext cx="203201" cy="202393"/>
            </a:xfrm>
            <a:custGeom>
              <a:avLst/>
              <a:gdLst/>
              <a:ahLst/>
              <a:cxnLst/>
              <a:rect l="0" t="0" r="0" b="0"/>
              <a:pathLst>
                <a:path w="203201" h="202393">
                  <a:moveTo>
                    <a:pt x="0" y="11892"/>
                  </a:moveTo>
                  <a:lnTo>
                    <a:pt x="0" y="62588"/>
                  </a:lnTo>
                  <a:lnTo>
                    <a:pt x="0" y="118792"/>
                  </a:lnTo>
                  <a:lnTo>
                    <a:pt x="1411" y="161943"/>
                  </a:lnTo>
                  <a:lnTo>
                    <a:pt x="3763" y="162726"/>
                  </a:lnTo>
                  <a:lnTo>
                    <a:pt x="10139" y="152307"/>
                  </a:lnTo>
                  <a:lnTo>
                    <a:pt x="29854" y="99214"/>
                  </a:lnTo>
                  <a:lnTo>
                    <a:pt x="49141" y="48740"/>
                  </a:lnTo>
                  <a:lnTo>
                    <a:pt x="72729" y="9326"/>
                  </a:lnTo>
                  <a:lnTo>
                    <a:pt x="82353" y="3126"/>
                  </a:lnTo>
                  <a:lnTo>
                    <a:pt x="104335" y="0"/>
                  </a:lnTo>
                  <a:lnTo>
                    <a:pt x="114712" y="3964"/>
                  </a:lnTo>
                  <a:lnTo>
                    <a:pt x="133768" y="19657"/>
                  </a:lnTo>
                  <a:lnTo>
                    <a:pt x="153621" y="65777"/>
                  </a:lnTo>
                  <a:lnTo>
                    <a:pt x="168441" y="117385"/>
                  </a:lnTo>
                  <a:lnTo>
                    <a:pt x="186091" y="172430"/>
                  </a:lnTo>
                  <a:lnTo>
                    <a:pt x="203200" y="2023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419292" y="5803900"/>
              <a:ext cx="179349" cy="266701"/>
            </a:xfrm>
            <a:custGeom>
              <a:avLst/>
              <a:gdLst/>
              <a:ahLst/>
              <a:cxnLst/>
              <a:rect l="0" t="0" r="0" b="0"/>
              <a:pathLst>
                <a:path w="179349" h="266701">
                  <a:moveTo>
                    <a:pt x="98608" y="0"/>
                  </a:moveTo>
                  <a:lnTo>
                    <a:pt x="47111" y="31393"/>
                  </a:lnTo>
                  <a:lnTo>
                    <a:pt x="3612" y="77384"/>
                  </a:lnTo>
                  <a:lnTo>
                    <a:pt x="0" y="88278"/>
                  </a:lnTo>
                  <a:lnTo>
                    <a:pt x="414" y="98363"/>
                  </a:lnTo>
                  <a:lnTo>
                    <a:pt x="3511" y="107909"/>
                  </a:lnTo>
                  <a:lnTo>
                    <a:pt x="9810" y="115684"/>
                  </a:lnTo>
                  <a:lnTo>
                    <a:pt x="28098" y="128086"/>
                  </a:lnTo>
                  <a:lnTo>
                    <a:pt x="84471" y="138817"/>
                  </a:lnTo>
                  <a:lnTo>
                    <a:pt x="146197" y="156825"/>
                  </a:lnTo>
                  <a:lnTo>
                    <a:pt x="159968" y="163817"/>
                  </a:lnTo>
                  <a:lnTo>
                    <a:pt x="169148" y="174122"/>
                  </a:lnTo>
                  <a:lnTo>
                    <a:pt x="179348" y="200625"/>
                  </a:lnTo>
                  <a:lnTo>
                    <a:pt x="177835" y="212772"/>
                  </a:lnTo>
                  <a:lnTo>
                    <a:pt x="164864" y="233795"/>
                  </a:lnTo>
                  <a:lnTo>
                    <a:pt x="144989" y="248783"/>
                  </a:lnTo>
                  <a:lnTo>
                    <a:pt x="98608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721100" y="57404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0" y="0"/>
                  </a:moveTo>
                  <a:lnTo>
                    <a:pt x="10052" y="62785"/>
                  </a:lnTo>
                  <a:lnTo>
                    <a:pt x="11523" y="106927"/>
                  </a:lnTo>
                  <a:lnTo>
                    <a:pt x="12177" y="154767"/>
                  </a:lnTo>
                  <a:lnTo>
                    <a:pt x="12467" y="200489"/>
                  </a:lnTo>
                  <a:lnTo>
                    <a:pt x="16394" y="258371"/>
                  </a:lnTo>
                  <a:lnTo>
                    <a:pt x="254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695700" y="58674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188907" y="5727700"/>
              <a:ext cx="163745" cy="330201"/>
            </a:xfrm>
            <a:custGeom>
              <a:avLst/>
              <a:gdLst/>
              <a:ahLst/>
              <a:cxnLst/>
              <a:rect l="0" t="0" r="0" b="0"/>
              <a:pathLst>
                <a:path w="163745" h="330201">
                  <a:moveTo>
                    <a:pt x="116393" y="0"/>
                  </a:moveTo>
                  <a:lnTo>
                    <a:pt x="89425" y="0"/>
                  </a:lnTo>
                  <a:lnTo>
                    <a:pt x="64896" y="11289"/>
                  </a:lnTo>
                  <a:lnTo>
                    <a:pt x="21397" y="46288"/>
                  </a:lnTo>
                  <a:lnTo>
                    <a:pt x="1071" y="78626"/>
                  </a:lnTo>
                  <a:lnTo>
                    <a:pt x="0" y="89106"/>
                  </a:lnTo>
                  <a:lnTo>
                    <a:pt x="6337" y="108277"/>
                  </a:lnTo>
                  <a:lnTo>
                    <a:pt x="26087" y="122441"/>
                  </a:lnTo>
                  <a:lnTo>
                    <a:pt x="84757" y="149775"/>
                  </a:lnTo>
                  <a:lnTo>
                    <a:pt x="127245" y="180785"/>
                  </a:lnTo>
                  <a:lnTo>
                    <a:pt x="159904" y="223527"/>
                  </a:lnTo>
                  <a:lnTo>
                    <a:pt x="163744" y="237918"/>
                  </a:lnTo>
                  <a:lnTo>
                    <a:pt x="160486" y="265197"/>
                  </a:lnTo>
                  <a:lnTo>
                    <a:pt x="145868" y="287669"/>
                  </a:lnTo>
                  <a:lnTo>
                    <a:pt x="125260" y="305653"/>
                  </a:lnTo>
                  <a:lnTo>
                    <a:pt x="101989" y="318349"/>
                  </a:lnTo>
                  <a:lnTo>
                    <a:pt x="41205" y="328639"/>
                  </a:lnTo>
                  <a:lnTo>
                    <a:pt x="27493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457700" y="5829805"/>
              <a:ext cx="178071" cy="317999"/>
            </a:xfrm>
            <a:custGeom>
              <a:avLst/>
              <a:gdLst/>
              <a:ahLst/>
              <a:cxnLst/>
              <a:rect l="0" t="0" r="0" b="0"/>
              <a:pathLst>
                <a:path w="178071" h="317999">
                  <a:moveTo>
                    <a:pt x="12700" y="101095"/>
                  </a:moveTo>
                  <a:lnTo>
                    <a:pt x="21428" y="160519"/>
                  </a:lnTo>
                  <a:lnTo>
                    <a:pt x="24223" y="220929"/>
                  </a:lnTo>
                  <a:lnTo>
                    <a:pt x="26462" y="280692"/>
                  </a:lnTo>
                  <a:lnTo>
                    <a:pt x="32614" y="317998"/>
                  </a:lnTo>
                  <a:lnTo>
                    <a:pt x="31620" y="317663"/>
                  </a:lnTo>
                  <a:lnTo>
                    <a:pt x="29547" y="313207"/>
                  </a:lnTo>
                  <a:lnTo>
                    <a:pt x="26219" y="262677"/>
                  </a:lnTo>
                  <a:lnTo>
                    <a:pt x="25764" y="220887"/>
                  </a:lnTo>
                  <a:lnTo>
                    <a:pt x="25562" y="174092"/>
                  </a:lnTo>
                  <a:lnTo>
                    <a:pt x="29211" y="111435"/>
                  </a:lnTo>
                  <a:lnTo>
                    <a:pt x="42992" y="62296"/>
                  </a:lnTo>
                  <a:lnTo>
                    <a:pt x="64950" y="19514"/>
                  </a:lnTo>
                  <a:lnTo>
                    <a:pt x="72933" y="8608"/>
                  </a:lnTo>
                  <a:lnTo>
                    <a:pt x="82489" y="2748"/>
                  </a:lnTo>
                  <a:lnTo>
                    <a:pt x="104395" y="0"/>
                  </a:lnTo>
                  <a:lnTo>
                    <a:pt x="128242" y="7245"/>
                  </a:lnTo>
                  <a:lnTo>
                    <a:pt x="151541" y="21284"/>
                  </a:lnTo>
                  <a:lnTo>
                    <a:pt x="171303" y="41635"/>
                  </a:lnTo>
                  <a:lnTo>
                    <a:pt x="176291" y="54399"/>
                  </a:lnTo>
                  <a:lnTo>
                    <a:pt x="178070" y="83634"/>
                  </a:lnTo>
                  <a:lnTo>
                    <a:pt x="164396" y="125084"/>
                  </a:lnTo>
                  <a:lnTo>
                    <a:pt x="135729" y="164177"/>
                  </a:lnTo>
                  <a:lnTo>
                    <a:pt x="93681" y="195829"/>
                  </a:lnTo>
                  <a:lnTo>
                    <a:pt x="45475" y="209598"/>
                  </a:lnTo>
                  <a:lnTo>
                    <a:pt x="0" y="2153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030212" y="5695558"/>
              <a:ext cx="113289" cy="349643"/>
            </a:xfrm>
            <a:custGeom>
              <a:avLst/>
              <a:gdLst/>
              <a:ahLst/>
              <a:cxnLst/>
              <a:rect l="0" t="0" r="0" b="0"/>
              <a:pathLst>
                <a:path w="113289" h="349643">
                  <a:moveTo>
                    <a:pt x="113288" y="6742"/>
                  </a:moveTo>
                  <a:lnTo>
                    <a:pt x="93062" y="0"/>
                  </a:lnTo>
                  <a:lnTo>
                    <a:pt x="71843" y="4216"/>
                  </a:lnTo>
                  <a:lnTo>
                    <a:pt x="49712" y="16908"/>
                  </a:lnTo>
                  <a:lnTo>
                    <a:pt x="22798" y="47854"/>
                  </a:lnTo>
                  <a:lnTo>
                    <a:pt x="10511" y="71581"/>
                  </a:lnTo>
                  <a:lnTo>
                    <a:pt x="2402" y="122223"/>
                  </a:lnTo>
                  <a:lnTo>
                    <a:pt x="0" y="181913"/>
                  </a:lnTo>
                  <a:lnTo>
                    <a:pt x="12772" y="237542"/>
                  </a:lnTo>
                  <a:lnTo>
                    <a:pt x="30821" y="296768"/>
                  </a:lnTo>
                  <a:lnTo>
                    <a:pt x="37088" y="349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940300" y="5832830"/>
              <a:ext cx="369512" cy="191802"/>
            </a:xfrm>
            <a:custGeom>
              <a:avLst/>
              <a:gdLst/>
              <a:ahLst/>
              <a:cxnLst/>
              <a:rect l="0" t="0" r="0" b="0"/>
              <a:pathLst>
                <a:path w="369512" h="191802">
                  <a:moveTo>
                    <a:pt x="0" y="34570"/>
                  </a:moveTo>
                  <a:lnTo>
                    <a:pt x="13484" y="14344"/>
                  </a:lnTo>
                  <a:lnTo>
                    <a:pt x="23101" y="8386"/>
                  </a:lnTo>
                  <a:lnTo>
                    <a:pt x="65014" y="0"/>
                  </a:lnTo>
                  <a:lnTo>
                    <a:pt x="121490" y="338"/>
                  </a:lnTo>
                  <a:lnTo>
                    <a:pt x="162181" y="10419"/>
                  </a:lnTo>
                  <a:lnTo>
                    <a:pt x="192495" y="28070"/>
                  </a:lnTo>
                  <a:lnTo>
                    <a:pt x="215376" y="51436"/>
                  </a:lnTo>
                  <a:lnTo>
                    <a:pt x="234952" y="80637"/>
                  </a:lnTo>
                  <a:lnTo>
                    <a:pt x="248356" y="135551"/>
                  </a:lnTo>
                  <a:lnTo>
                    <a:pt x="259070" y="183024"/>
                  </a:lnTo>
                  <a:lnTo>
                    <a:pt x="264435" y="189984"/>
                  </a:lnTo>
                  <a:lnTo>
                    <a:pt x="270835" y="191801"/>
                  </a:lnTo>
                  <a:lnTo>
                    <a:pt x="277923" y="190191"/>
                  </a:lnTo>
                  <a:lnTo>
                    <a:pt x="337143" y="140965"/>
                  </a:lnTo>
                  <a:lnTo>
                    <a:pt x="363615" y="108428"/>
                  </a:lnTo>
                  <a:lnTo>
                    <a:pt x="369511" y="80566"/>
                  </a:lnTo>
                  <a:lnTo>
                    <a:pt x="369107" y="65234"/>
                  </a:lnTo>
                  <a:lnTo>
                    <a:pt x="364605" y="52191"/>
                  </a:lnTo>
                  <a:lnTo>
                    <a:pt x="348313" y="30172"/>
                  </a:lnTo>
                  <a:lnTo>
                    <a:pt x="323198" y="18504"/>
                  </a:lnTo>
                  <a:lnTo>
                    <a:pt x="294633" y="14730"/>
                  </a:lnTo>
                  <a:lnTo>
                    <a:pt x="241300" y="21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10200" y="5829300"/>
              <a:ext cx="139701" cy="185640"/>
            </a:xfrm>
            <a:custGeom>
              <a:avLst/>
              <a:gdLst/>
              <a:ahLst/>
              <a:cxnLst/>
              <a:rect l="0" t="0" r="0" b="0"/>
              <a:pathLst>
                <a:path w="139701" h="185640">
                  <a:moveTo>
                    <a:pt x="0" y="165100"/>
                  </a:moveTo>
                  <a:lnTo>
                    <a:pt x="6742" y="185326"/>
                  </a:lnTo>
                  <a:lnTo>
                    <a:pt x="7317" y="185639"/>
                  </a:lnTo>
                  <a:lnTo>
                    <a:pt x="4206" y="157702"/>
                  </a:lnTo>
                  <a:lnTo>
                    <a:pt x="12378" y="109600"/>
                  </a:lnTo>
                  <a:lnTo>
                    <a:pt x="33458" y="74180"/>
                  </a:lnTo>
                  <a:lnTo>
                    <a:pt x="83219" y="19176"/>
                  </a:lnTo>
                  <a:lnTo>
                    <a:pt x="104720" y="8522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909936" y="5720124"/>
              <a:ext cx="211465" cy="310137"/>
            </a:xfrm>
            <a:custGeom>
              <a:avLst/>
              <a:gdLst/>
              <a:ahLst/>
              <a:cxnLst/>
              <a:rect l="0" t="0" r="0" b="0"/>
              <a:pathLst>
                <a:path w="211465" h="310137">
                  <a:moveTo>
                    <a:pt x="109864" y="58376"/>
                  </a:moveTo>
                  <a:lnTo>
                    <a:pt x="127540" y="5346"/>
                  </a:lnTo>
                  <a:lnTo>
                    <a:pt x="125882" y="445"/>
                  </a:lnTo>
                  <a:lnTo>
                    <a:pt x="120542" y="0"/>
                  </a:lnTo>
                  <a:lnTo>
                    <a:pt x="112749" y="2525"/>
                  </a:lnTo>
                  <a:lnTo>
                    <a:pt x="52244" y="64355"/>
                  </a:lnTo>
                  <a:lnTo>
                    <a:pt x="18533" y="122664"/>
                  </a:lnTo>
                  <a:lnTo>
                    <a:pt x="5773" y="149037"/>
                  </a:lnTo>
                  <a:lnTo>
                    <a:pt x="0" y="195619"/>
                  </a:lnTo>
                  <a:lnTo>
                    <a:pt x="8011" y="243758"/>
                  </a:lnTo>
                  <a:lnTo>
                    <a:pt x="20381" y="272001"/>
                  </a:lnTo>
                  <a:lnTo>
                    <a:pt x="42812" y="291139"/>
                  </a:lnTo>
                  <a:lnTo>
                    <a:pt x="73008" y="302937"/>
                  </a:lnTo>
                  <a:lnTo>
                    <a:pt x="128263" y="309580"/>
                  </a:lnTo>
                  <a:lnTo>
                    <a:pt x="176777" y="310136"/>
                  </a:lnTo>
                  <a:lnTo>
                    <a:pt x="211464" y="2996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311900" y="5829300"/>
              <a:ext cx="152401" cy="177287"/>
            </a:xfrm>
            <a:custGeom>
              <a:avLst/>
              <a:gdLst/>
              <a:ahLst/>
              <a:cxnLst/>
              <a:rect l="0" t="0" r="0" b="0"/>
              <a:pathLst>
                <a:path w="152401" h="177287">
                  <a:moveTo>
                    <a:pt x="0" y="0"/>
                  </a:moveTo>
                  <a:lnTo>
                    <a:pt x="1411" y="49285"/>
                  </a:lnTo>
                  <a:lnTo>
                    <a:pt x="10139" y="98172"/>
                  </a:lnTo>
                  <a:lnTo>
                    <a:pt x="23073" y="145583"/>
                  </a:lnTo>
                  <a:lnTo>
                    <a:pt x="36596" y="168655"/>
                  </a:lnTo>
                  <a:lnTo>
                    <a:pt x="45564" y="174526"/>
                  </a:lnTo>
                  <a:lnTo>
                    <a:pt x="66817" y="177286"/>
                  </a:lnTo>
                  <a:lnTo>
                    <a:pt x="90374" y="166282"/>
                  </a:lnTo>
                  <a:lnTo>
                    <a:pt x="112133" y="147281"/>
                  </a:lnTo>
                  <a:lnTo>
                    <a:pt x="137599" y="100588"/>
                  </a:lnTo>
                  <a:lnTo>
                    <a:pt x="1524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40500" y="5676900"/>
              <a:ext cx="219266" cy="344630"/>
            </a:xfrm>
            <a:custGeom>
              <a:avLst/>
              <a:gdLst/>
              <a:ahLst/>
              <a:cxnLst/>
              <a:rect l="0" t="0" r="0" b="0"/>
              <a:pathLst>
                <a:path w="219266" h="344630">
                  <a:moveTo>
                    <a:pt x="0" y="0"/>
                  </a:moveTo>
                  <a:lnTo>
                    <a:pt x="17676" y="59772"/>
                  </a:lnTo>
                  <a:lnTo>
                    <a:pt x="29853" y="107237"/>
                  </a:lnTo>
                  <a:lnTo>
                    <a:pt x="35657" y="170533"/>
                  </a:lnTo>
                  <a:lnTo>
                    <a:pt x="37014" y="214552"/>
                  </a:lnTo>
                  <a:lnTo>
                    <a:pt x="37778" y="275237"/>
                  </a:lnTo>
                  <a:lnTo>
                    <a:pt x="39368" y="300128"/>
                  </a:lnTo>
                  <a:lnTo>
                    <a:pt x="41768" y="298863"/>
                  </a:lnTo>
                  <a:lnTo>
                    <a:pt x="62500" y="249535"/>
                  </a:lnTo>
                  <a:lnTo>
                    <a:pt x="93772" y="192127"/>
                  </a:lnTo>
                  <a:lnTo>
                    <a:pt x="110351" y="165823"/>
                  </a:lnTo>
                  <a:lnTo>
                    <a:pt x="122956" y="158526"/>
                  </a:lnTo>
                  <a:lnTo>
                    <a:pt x="155777" y="154182"/>
                  </a:lnTo>
                  <a:lnTo>
                    <a:pt x="170173" y="157821"/>
                  </a:lnTo>
                  <a:lnTo>
                    <a:pt x="193696" y="173154"/>
                  </a:lnTo>
                  <a:lnTo>
                    <a:pt x="216063" y="205586"/>
                  </a:lnTo>
                  <a:lnTo>
                    <a:pt x="219265" y="229660"/>
                  </a:lnTo>
                  <a:lnTo>
                    <a:pt x="214574" y="255882"/>
                  </a:lnTo>
                  <a:lnTo>
                    <a:pt x="203081" y="286351"/>
                  </a:lnTo>
                  <a:lnTo>
                    <a:pt x="181040" y="311183"/>
                  </a:lnTo>
                  <a:lnTo>
                    <a:pt x="127639" y="343377"/>
                  </a:lnTo>
                  <a:lnTo>
                    <a:pt x="116138" y="344629"/>
                  </a:lnTo>
                  <a:lnTo>
                    <a:pt x="95831" y="338494"/>
                  </a:lnTo>
                  <a:lnTo>
                    <a:pt x="89288" y="332907"/>
                  </a:lnTo>
                  <a:lnTo>
                    <a:pt x="762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87509" y="5816600"/>
              <a:ext cx="122892" cy="173363"/>
            </a:xfrm>
            <a:custGeom>
              <a:avLst/>
              <a:gdLst/>
              <a:ahLst/>
              <a:cxnLst/>
              <a:rect l="0" t="0" r="0" b="0"/>
              <a:pathLst>
                <a:path w="122892" h="173363">
                  <a:moveTo>
                    <a:pt x="110191" y="0"/>
                  </a:moveTo>
                  <a:lnTo>
                    <a:pt x="62318" y="21689"/>
                  </a:lnTo>
                  <a:lnTo>
                    <a:pt x="35292" y="42095"/>
                  </a:lnTo>
                  <a:lnTo>
                    <a:pt x="16695" y="69039"/>
                  </a:lnTo>
                  <a:lnTo>
                    <a:pt x="5137" y="99828"/>
                  </a:lnTo>
                  <a:lnTo>
                    <a:pt x="0" y="132328"/>
                  </a:lnTo>
                  <a:lnTo>
                    <a:pt x="5243" y="158060"/>
                  </a:lnTo>
                  <a:lnTo>
                    <a:pt x="10592" y="168873"/>
                  </a:lnTo>
                  <a:lnTo>
                    <a:pt x="18392" y="173260"/>
                  </a:lnTo>
                  <a:lnTo>
                    <a:pt x="27825" y="173362"/>
                  </a:lnTo>
                  <a:lnTo>
                    <a:pt x="38347" y="170608"/>
                  </a:lnTo>
                  <a:lnTo>
                    <a:pt x="73382" y="146506"/>
                  </a:lnTo>
                  <a:lnTo>
                    <a:pt x="108131" y="99413"/>
                  </a:lnTo>
                  <a:lnTo>
                    <a:pt x="122891" y="88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000348" y="5829300"/>
              <a:ext cx="73553" cy="152401"/>
            </a:xfrm>
            <a:custGeom>
              <a:avLst/>
              <a:gdLst/>
              <a:ahLst/>
              <a:cxnLst/>
              <a:rect l="0" t="0" r="0" b="0"/>
              <a:pathLst>
                <a:path w="73553" h="152401">
                  <a:moveTo>
                    <a:pt x="10052" y="0"/>
                  </a:moveTo>
                  <a:lnTo>
                    <a:pt x="0" y="45208"/>
                  </a:lnTo>
                  <a:lnTo>
                    <a:pt x="1900" y="87243"/>
                  </a:lnTo>
                  <a:lnTo>
                    <a:pt x="9251" y="112152"/>
                  </a:lnTo>
                  <a:lnTo>
                    <a:pt x="21926" y="132631"/>
                  </a:lnTo>
                  <a:lnTo>
                    <a:pt x="30668" y="139221"/>
                  </a:lnTo>
                  <a:lnTo>
                    <a:pt x="73552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163977" y="5828992"/>
              <a:ext cx="214724" cy="140009"/>
            </a:xfrm>
            <a:custGeom>
              <a:avLst/>
              <a:gdLst/>
              <a:ahLst/>
              <a:cxnLst/>
              <a:rect l="0" t="0" r="0" b="0"/>
              <a:pathLst>
                <a:path w="214724" h="140009">
                  <a:moveTo>
                    <a:pt x="11523" y="25708"/>
                  </a:moveTo>
                  <a:lnTo>
                    <a:pt x="1471" y="70916"/>
                  </a:lnTo>
                  <a:lnTo>
                    <a:pt x="0" y="88134"/>
                  </a:lnTo>
                  <a:lnTo>
                    <a:pt x="583" y="60981"/>
                  </a:lnTo>
                  <a:lnTo>
                    <a:pt x="5720" y="37152"/>
                  </a:lnTo>
                  <a:lnTo>
                    <a:pt x="20233" y="16212"/>
                  </a:lnTo>
                  <a:lnTo>
                    <a:pt x="30030" y="6678"/>
                  </a:lnTo>
                  <a:lnTo>
                    <a:pt x="42205" y="1732"/>
                  </a:lnTo>
                  <a:lnTo>
                    <a:pt x="70785" y="0"/>
                  </a:lnTo>
                  <a:lnTo>
                    <a:pt x="118609" y="13701"/>
                  </a:lnTo>
                  <a:lnTo>
                    <a:pt x="155044" y="35634"/>
                  </a:lnTo>
                  <a:lnTo>
                    <a:pt x="183713" y="66749"/>
                  </a:lnTo>
                  <a:lnTo>
                    <a:pt x="209664" y="126458"/>
                  </a:lnTo>
                  <a:lnTo>
                    <a:pt x="214723" y="140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683500" y="57658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2648" y="45208"/>
                  </a:lnTo>
                  <a:lnTo>
                    <a:pt x="523" y="107238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50365" y="5761025"/>
              <a:ext cx="150636" cy="169876"/>
            </a:xfrm>
            <a:custGeom>
              <a:avLst/>
              <a:gdLst/>
              <a:ahLst/>
              <a:cxnLst/>
              <a:rect l="0" t="0" r="0" b="0"/>
              <a:pathLst>
                <a:path w="150636" h="169876">
                  <a:moveTo>
                    <a:pt x="10935" y="42875"/>
                  </a:moveTo>
                  <a:lnTo>
                    <a:pt x="7172" y="98135"/>
                  </a:lnTo>
                  <a:lnTo>
                    <a:pt x="4194" y="113582"/>
                  </a:lnTo>
                  <a:lnTo>
                    <a:pt x="2207" y="116824"/>
                  </a:lnTo>
                  <a:lnTo>
                    <a:pt x="0" y="101612"/>
                  </a:lnTo>
                  <a:lnTo>
                    <a:pt x="5500" y="60122"/>
                  </a:lnTo>
                  <a:lnTo>
                    <a:pt x="22809" y="18822"/>
                  </a:lnTo>
                  <a:lnTo>
                    <a:pt x="32962" y="9906"/>
                  </a:lnTo>
                  <a:lnTo>
                    <a:pt x="59295" y="0"/>
                  </a:lnTo>
                  <a:lnTo>
                    <a:pt x="71397" y="1592"/>
                  </a:lnTo>
                  <a:lnTo>
                    <a:pt x="92370" y="14649"/>
                  </a:lnTo>
                  <a:lnTo>
                    <a:pt x="120045" y="45800"/>
                  </a:lnTo>
                  <a:lnTo>
                    <a:pt x="139376" y="88583"/>
                  </a:lnTo>
                  <a:lnTo>
                    <a:pt x="148411" y="147964"/>
                  </a:lnTo>
                  <a:lnTo>
                    <a:pt x="150635" y="169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051087" y="5575300"/>
              <a:ext cx="191059" cy="266701"/>
            </a:xfrm>
            <a:custGeom>
              <a:avLst/>
              <a:gdLst/>
              <a:ahLst/>
              <a:cxnLst/>
              <a:rect l="0" t="0" r="0" b="0"/>
              <a:pathLst>
                <a:path w="191059" h="266701">
                  <a:moveTo>
                    <a:pt x="178513" y="0"/>
                  </a:moveTo>
                  <a:lnTo>
                    <a:pt x="187241" y="50695"/>
                  </a:lnTo>
                  <a:lnTo>
                    <a:pt x="190036" y="108311"/>
                  </a:lnTo>
                  <a:lnTo>
                    <a:pt x="190864" y="168656"/>
                  </a:lnTo>
                  <a:lnTo>
                    <a:pt x="191058" y="205251"/>
                  </a:lnTo>
                  <a:lnTo>
                    <a:pt x="188288" y="214445"/>
                  </a:lnTo>
                  <a:lnTo>
                    <a:pt x="183618" y="217752"/>
                  </a:lnTo>
                  <a:lnTo>
                    <a:pt x="177683" y="217135"/>
                  </a:lnTo>
                  <a:lnTo>
                    <a:pt x="172315" y="211079"/>
                  </a:lnTo>
                  <a:lnTo>
                    <a:pt x="149178" y="152044"/>
                  </a:lnTo>
                  <a:lnTo>
                    <a:pt x="136268" y="114194"/>
                  </a:lnTo>
                  <a:lnTo>
                    <a:pt x="127772" y="107174"/>
                  </a:lnTo>
                  <a:lnTo>
                    <a:pt x="103280" y="103136"/>
                  </a:lnTo>
                  <a:lnTo>
                    <a:pt x="77343" y="109809"/>
                  </a:lnTo>
                  <a:lnTo>
                    <a:pt x="42703" y="129432"/>
                  </a:lnTo>
                  <a:lnTo>
                    <a:pt x="14566" y="156884"/>
                  </a:lnTo>
                  <a:lnTo>
                    <a:pt x="5715" y="168089"/>
                  </a:lnTo>
                  <a:lnTo>
                    <a:pt x="1225" y="179793"/>
                  </a:lnTo>
                  <a:lnTo>
                    <a:pt x="0" y="204086"/>
                  </a:lnTo>
                  <a:lnTo>
                    <a:pt x="7922" y="225231"/>
                  </a:lnTo>
                  <a:lnTo>
                    <a:pt x="13986" y="234821"/>
                  </a:lnTo>
                  <a:lnTo>
                    <a:pt x="32012" y="249239"/>
                  </a:lnTo>
                  <a:lnTo>
                    <a:pt x="64213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407400" y="5765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155700" y="6318438"/>
            <a:ext cx="4965808" cy="758381"/>
            <a:chOff x="1155700" y="6318438"/>
            <a:chExt cx="4965808" cy="758381"/>
          </a:xfrm>
        </p:grpSpPr>
        <p:sp>
          <p:nvSpPr>
            <p:cNvPr id="91" name="Freeform 90"/>
            <p:cNvSpPr/>
            <p:nvPr/>
          </p:nvSpPr>
          <p:spPr>
            <a:xfrm>
              <a:off x="1155700" y="6556322"/>
              <a:ext cx="218571" cy="398382"/>
            </a:xfrm>
            <a:custGeom>
              <a:avLst/>
              <a:gdLst/>
              <a:ahLst/>
              <a:cxnLst/>
              <a:rect l="0" t="0" r="0" b="0"/>
              <a:pathLst>
                <a:path w="218571" h="398382">
                  <a:moveTo>
                    <a:pt x="0" y="60378"/>
                  </a:moveTo>
                  <a:lnTo>
                    <a:pt x="35353" y="25025"/>
                  </a:lnTo>
                  <a:lnTo>
                    <a:pt x="73191" y="7413"/>
                  </a:lnTo>
                  <a:lnTo>
                    <a:pt x="120150" y="0"/>
                  </a:lnTo>
                  <a:lnTo>
                    <a:pt x="149356" y="5791"/>
                  </a:lnTo>
                  <a:lnTo>
                    <a:pt x="163070" y="11286"/>
                  </a:lnTo>
                  <a:lnTo>
                    <a:pt x="182072" y="28681"/>
                  </a:lnTo>
                  <a:lnTo>
                    <a:pt x="200703" y="66038"/>
                  </a:lnTo>
                  <a:lnTo>
                    <a:pt x="205769" y="81084"/>
                  </a:lnTo>
                  <a:lnTo>
                    <a:pt x="203871" y="109092"/>
                  </a:lnTo>
                  <a:lnTo>
                    <a:pt x="179657" y="161566"/>
                  </a:lnTo>
                  <a:lnTo>
                    <a:pt x="149187" y="193214"/>
                  </a:lnTo>
                  <a:lnTo>
                    <a:pt x="121809" y="204082"/>
                  </a:lnTo>
                  <a:lnTo>
                    <a:pt x="100704" y="207502"/>
                  </a:lnTo>
                  <a:lnTo>
                    <a:pt x="101003" y="206438"/>
                  </a:lnTo>
                  <a:lnTo>
                    <a:pt x="105435" y="204318"/>
                  </a:lnTo>
                  <a:lnTo>
                    <a:pt x="145383" y="208076"/>
                  </a:lnTo>
                  <a:lnTo>
                    <a:pt x="188421" y="224869"/>
                  </a:lnTo>
                  <a:lnTo>
                    <a:pt x="207450" y="243551"/>
                  </a:lnTo>
                  <a:lnTo>
                    <a:pt x="214500" y="254461"/>
                  </a:lnTo>
                  <a:lnTo>
                    <a:pt x="218570" y="277870"/>
                  </a:lnTo>
                  <a:lnTo>
                    <a:pt x="209686" y="327393"/>
                  </a:lnTo>
                  <a:lnTo>
                    <a:pt x="191638" y="358530"/>
                  </a:lnTo>
                  <a:lnTo>
                    <a:pt x="161674" y="385629"/>
                  </a:lnTo>
                  <a:lnTo>
                    <a:pt x="134414" y="395434"/>
                  </a:lnTo>
                  <a:lnTo>
                    <a:pt x="104895" y="398381"/>
                  </a:lnTo>
                  <a:lnTo>
                    <a:pt x="77665" y="394987"/>
                  </a:lnTo>
                  <a:lnTo>
                    <a:pt x="58977" y="385012"/>
                  </a:lnTo>
                  <a:lnTo>
                    <a:pt x="38100" y="365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511300" y="6921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793279" y="6482958"/>
              <a:ext cx="975322" cy="428116"/>
            </a:xfrm>
            <a:custGeom>
              <a:avLst/>
              <a:gdLst/>
              <a:ahLst/>
              <a:cxnLst/>
              <a:rect l="0" t="0" r="0" b="0"/>
              <a:pathLst>
                <a:path w="975322" h="428116">
                  <a:moveTo>
                    <a:pt x="200621" y="6742"/>
                  </a:moveTo>
                  <a:lnTo>
                    <a:pt x="180395" y="0"/>
                  </a:lnTo>
                  <a:lnTo>
                    <a:pt x="159176" y="4216"/>
                  </a:lnTo>
                  <a:lnTo>
                    <a:pt x="147591" y="9291"/>
                  </a:lnTo>
                  <a:lnTo>
                    <a:pt x="111060" y="43403"/>
                  </a:lnTo>
                  <a:lnTo>
                    <a:pt x="61949" y="104389"/>
                  </a:lnTo>
                  <a:lnTo>
                    <a:pt x="45856" y="124929"/>
                  </a:lnTo>
                  <a:lnTo>
                    <a:pt x="19391" y="185054"/>
                  </a:lnTo>
                  <a:lnTo>
                    <a:pt x="3224" y="239677"/>
                  </a:lnTo>
                  <a:lnTo>
                    <a:pt x="0" y="281013"/>
                  </a:lnTo>
                  <a:lnTo>
                    <a:pt x="9856" y="323844"/>
                  </a:lnTo>
                  <a:lnTo>
                    <a:pt x="39205" y="380098"/>
                  </a:lnTo>
                  <a:lnTo>
                    <a:pt x="63970" y="406922"/>
                  </a:lnTo>
                  <a:lnTo>
                    <a:pt x="93791" y="423548"/>
                  </a:lnTo>
                  <a:lnTo>
                    <a:pt x="125859" y="428115"/>
                  </a:lnTo>
                  <a:lnTo>
                    <a:pt x="158927" y="424030"/>
                  </a:lnTo>
                  <a:lnTo>
                    <a:pt x="209277" y="404452"/>
                  </a:lnTo>
                  <a:lnTo>
                    <a:pt x="257122" y="372467"/>
                  </a:lnTo>
                  <a:lnTo>
                    <a:pt x="280295" y="348498"/>
                  </a:lnTo>
                  <a:lnTo>
                    <a:pt x="292476" y="319971"/>
                  </a:lnTo>
                  <a:lnTo>
                    <a:pt x="295724" y="304461"/>
                  </a:lnTo>
                  <a:lnTo>
                    <a:pt x="291808" y="275940"/>
                  </a:lnTo>
                  <a:lnTo>
                    <a:pt x="279248" y="250564"/>
                  </a:lnTo>
                  <a:lnTo>
                    <a:pt x="259555" y="229877"/>
                  </a:lnTo>
                  <a:lnTo>
                    <a:pt x="232929" y="218802"/>
                  </a:lnTo>
                  <a:lnTo>
                    <a:pt x="217926" y="215849"/>
                  </a:lnTo>
                  <a:lnTo>
                    <a:pt x="189968" y="220093"/>
                  </a:lnTo>
                  <a:lnTo>
                    <a:pt x="154191" y="238350"/>
                  </a:lnTo>
                  <a:lnTo>
                    <a:pt x="136241" y="255023"/>
                  </a:lnTo>
                  <a:lnTo>
                    <a:pt x="123559" y="276545"/>
                  </a:lnTo>
                  <a:lnTo>
                    <a:pt x="120745" y="303984"/>
                  </a:lnTo>
                  <a:lnTo>
                    <a:pt x="121971" y="319204"/>
                  </a:lnTo>
                  <a:lnTo>
                    <a:pt x="134621" y="343640"/>
                  </a:lnTo>
                  <a:lnTo>
                    <a:pt x="143921" y="354108"/>
                  </a:lnTo>
                  <a:lnTo>
                    <a:pt x="173069" y="369501"/>
                  </a:lnTo>
                  <a:lnTo>
                    <a:pt x="209542" y="378224"/>
                  </a:lnTo>
                  <a:lnTo>
                    <a:pt x="271154" y="375201"/>
                  </a:lnTo>
                  <a:lnTo>
                    <a:pt x="318047" y="368998"/>
                  </a:lnTo>
                  <a:lnTo>
                    <a:pt x="371821" y="350830"/>
                  </a:lnTo>
                  <a:lnTo>
                    <a:pt x="428049" y="320831"/>
                  </a:lnTo>
                  <a:lnTo>
                    <a:pt x="487159" y="281497"/>
                  </a:lnTo>
                  <a:lnTo>
                    <a:pt x="503419" y="258677"/>
                  </a:lnTo>
                  <a:lnTo>
                    <a:pt x="505498" y="246665"/>
                  </a:lnTo>
                  <a:lnTo>
                    <a:pt x="500281" y="222030"/>
                  </a:lnTo>
                  <a:lnTo>
                    <a:pt x="493528" y="215179"/>
                  </a:lnTo>
                  <a:lnTo>
                    <a:pt x="484792" y="212022"/>
                  </a:lnTo>
                  <a:lnTo>
                    <a:pt x="474735" y="211329"/>
                  </a:lnTo>
                  <a:lnTo>
                    <a:pt x="452272" y="221847"/>
                  </a:lnTo>
                  <a:lnTo>
                    <a:pt x="419588" y="251570"/>
                  </a:lnTo>
                  <a:lnTo>
                    <a:pt x="410099" y="263094"/>
                  </a:lnTo>
                  <a:lnTo>
                    <a:pt x="403319" y="294714"/>
                  </a:lnTo>
                  <a:lnTo>
                    <a:pt x="406420" y="330873"/>
                  </a:lnTo>
                  <a:lnTo>
                    <a:pt x="417206" y="365760"/>
                  </a:lnTo>
                  <a:lnTo>
                    <a:pt x="435170" y="388791"/>
                  </a:lnTo>
                  <a:lnTo>
                    <a:pt x="445887" y="396908"/>
                  </a:lnTo>
                  <a:lnTo>
                    <a:pt x="472847" y="405927"/>
                  </a:lnTo>
                  <a:lnTo>
                    <a:pt x="487938" y="408331"/>
                  </a:lnTo>
                  <a:lnTo>
                    <a:pt x="519758" y="403478"/>
                  </a:lnTo>
                  <a:lnTo>
                    <a:pt x="561880" y="384879"/>
                  </a:lnTo>
                  <a:lnTo>
                    <a:pt x="619055" y="334893"/>
                  </a:lnTo>
                  <a:lnTo>
                    <a:pt x="656853" y="281974"/>
                  </a:lnTo>
                  <a:lnTo>
                    <a:pt x="695793" y="219532"/>
                  </a:lnTo>
                  <a:lnTo>
                    <a:pt x="697247" y="220568"/>
                  </a:lnTo>
                  <a:lnTo>
                    <a:pt x="697921" y="235832"/>
                  </a:lnTo>
                  <a:lnTo>
                    <a:pt x="704824" y="282681"/>
                  </a:lnTo>
                  <a:lnTo>
                    <a:pt x="711634" y="346031"/>
                  </a:lnTo>
                  <a:lnTo>
                    <a:pt x="714863" y="359935"/>
                  </a:lnTo>
                  <a:lnTo>
                    <a:pt x="717016" y="363560"/>
                  </a:lnTo>
                  <a:lnTo>
                    <a:pt x="718451" y="360331"/>
                  </a:lnTo>
                  <a:lnTo>
                    <a:pt x="731082" y="306783"/>
                  </a:lnTo>
                  <a:lnTo>
                    <a:pt x="744282" y="254001"/>
                  </a:lnTo>
                  <a:lnTo>
                    <a:pt x="773312" y="192408"/>
                  </a:lnTo>
                  <a:lnTo>
                    <a:pt x="781381" y="181320"/>
                  </a:lnTo>
                  <a:lnTo>
                    <a:pt x="792406" y="173927"/>
                  </a:lnTo>
                  <a:lnTo>
                    <a:pt x="819707" y="165713"/>
                  </a:lnTo>
                  <a:lnTo>
                    <a:pt x="833478" y="167756"/>
                  </a:lnTo>
                  <a:lnTo>
                    <a:pt x="860069" y="181315"/>
                  </a:lnTo>
                  <a:lnTo>
                    <a:pt x="892097" y="219491"/>
                  </a:lnTo>
                  <a:lnTo>
                    <a:pt x="925381" y="282958"/>
                  </a:lnTo>
                  <a:lnTo>
                    <a:pt x="931959" y="316242"/>
                  </a:lnTo>
                  <a:lnTo>
                    <a:pt x="937946" y="327375"/>
                  </a:lnTo>
                  <a:lnTo>
                    <a:pt x="946171" y="334798"/>
                  </a:lnTo>
                  <a:lnTo>
                    <a:pt x="975321" y="349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098800" y="6438900"/>
              <a:ext cx="402923" cy="360694"/>
            </a:xfrm>
            <a:custGeom>
              <a:avLst/>
              <a:gdLst/>
              <a:ahLst/>
              <a:cxnLst/>
              <a:rect l="0" t="0" r="0" b="0"/>
              <a:pathLst>
                <a:path w="402923" h="360694">
                  <a:moveTo>
                    <a:pt x="0" y="38100"/>
                  </a:moveTo>
                  <a:lnTo>
                    <a:pt x="1411" y="94701"/>
                  </a:lnTo>
                  <a:lnTo>
                    <a:pt x="8728" y="141889"/>
                  </a:lnTo>
                  <a:lnTo>
                    <a:pt x="10935" y="184417"/>
                  </a:lnTo>
                  <a:lnTo>
                    <a:pt x="11916" y="231541"/>
                  </a:lnTo>
                  <a:lnTo>
                    <a:pt x="15173" y="276474"/>
                  </a:lnTo>
                  <a:lnTo>
                    <a:pt x="26029" y="310555"/>
                  </a:lnTo>
                  <a:lnTo>
                    <a:pt x="34286" y="318515"/>
                  </a:lnTo>
                  <a:lnTo>
                    <a:pt x="44024" y="320999"/>
                  </a:lnTo>
                  <a:lnTo>
                    <a:pt x="54749" y="319832"/>
                  </a:lnTo>
                  <a:lnTo>
                    <a:pt x="63311" y="313410"/>
                  </a:lnTo>
                  <a:lnTo>
                    <a:pt x="98735" y="260483"/>
                  </a:lnTo>
                  <a:lnTo>
                    <a:pt x="126065" y="202381"/>
                  </a:lnTo>
                  <a:lnTo>
                    <a:pt x="150491" y="145497"/>
                  </a:lnTo>
                  <a:lnTo>
                    <a:pt x="156771" y="139331"/>
                  </a:lnTo>
                  <a:lnTo>
                    <a:pt x="162370" y="139454"/>
                  </a:lnTo>
                  <a:lnTo>
                    <a:pt x="167513" y="143770"/>
                  </a:lnTo>
                  <a:lnTo>
                    <a:pt x="181494" y="170069"/>
                  </a:lnTo>
                  <a:lnTo>
                    <a:pt x="187832" y="218156"/>
                  </a:lnTo>
                  <a:lnTo>
                    <a:pt x="200112" y="277337"/>
                  </a:lnTo>
                  <a:lnTo>
                    <a:pt x="219889" y="329793"/>
                  </a:lnTo>
                  <a:lnTo>
                    <a:pt x="227026" y="342629"/>
                  </a:lnTo>
                  <a:lnTo>
                    <a:pt x="237429" y="351186"/>
                  </a:lnTo>
                  <a:lnTo>
                    <a:pt x="264039" y="360693"/>
                  </a:lnTo>
                  <a:lnTo>
                    <a:pt x="290917" y="357394"/>
                  </a:lnTo>
                  <a:lnTo>
                    <a:pt x="304012" y="352562"/>
                  </a:lnTo>
                  <a:lnTo>
                    <a:pt x="342666" y="318795"/>
                  </a:lnTo>
                  <a:lnTo>
                    <a:pt x="374189" y="266300"/>
                  </a:lnTo>
                  <a:lnTo>
                    <a:pt x="394661" y="219545"/>
                  </a:lnTo>
                  <a:lnTo>
                    <a:pt x="402922" y="158654"/>
                  </a:lnTo>
                  <a:lnTo>
                    <a:pt x="398627" y="107216"/>
                  </a:lnTo>
                  <a:lnTo>
                    <a:pt x="381676" y="58422"/>
                  </a:lnTo>
                  <a:lnTo>
                    <a:pt x="362956" y="32551"/>
                  </a:lnTo>
                  <a:lnTo>
                    <a:pt x="336142" y="9645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594100" y="6318438"/>
              <a:ext cx="1778001" cy="758381"/>
            </a:xfrm>
            <a:custGeom>
              <a:avLst/>
              <a:gdLst/>
              <a:ahLst/>
              <a:cxnLst/>
              <a:rect l="0" t="0" r="0" b="0"/>
              <a:pathLst>
                <a:path w="1778001" h="758381">
                  <a:moveTo>
                    <a:pt x="0" y="361762"/>
                  </a:moveTo>
                  <a:lnTo>
                    <a:pt x="51497" y="347947"/>
                  </a:lnTo>
                  <a:lnTo>
                    <a:pt x="101738" y="331909"/>
                  </a:lnTo>
                  <a:lnTo>
                    <a:pt x="123298" y="316038"/>
                  </a:lnTo>
                  <a:lnTo>
                    <a:pt x="132999" y="305879"/>
                  </a:lnTo>
                  <a:lnTo>
                    <a:pt x="138055" y="293462"/>
                  </a:lnTo>
                  <a:lnTo>
                    <a:pt x="139909" y="264614"/>
                  </a:lnTo>
                  <a:lnTo>
                    <a:pt x="134195" y="256075"/>
                  </a:lnTo>
                  <a:lnTo>
                    <a:pt x="124741" y="251793"/>
                  </a:lnTo>
                  <a:lnTo>
                    <a:pt x="112794" y="250349"/>
                  </a:lnTo>
                  <a:lnTo>
                    <a:pt x="103418" y="253620"/>
                  </a:lnTo>
                  <a:lnTo>
                    <a:pt x="89238" y="268543"/>
                  </a:lnTo>
                  <a:lnTo>
                    <a:pt x="73321" y="300746"/>
                  </a:lnTo>
                  <a:lnTo>
                    <a:pt x="71628" y="328528"/>
                  </a:lnTo>
                  <a:lnTo>
                    <a:pt x="82039" y="385615"/>
                  </a:lnTo>
                  <a:lnTo>
                    <a:pt x="88559" y="396008"/>
                  </a:lnTo>
                  <a:lnTo>
                    <a:pt x="107093" y="411319"/>
                  </a:lnTo>
                  <a:lnTo>
                    <a:pt x="148070" y="421131"/>
                  </a:lnTo>
                  <a:lnTo>
                    <a:pt x="179638" y="412137"/>
                  </a:lnTo>
                  <a:lnTo>
                    <a:pt x="229145" y="383273"/>
                  </a:lnTo>
                  <a:lnTo>
                    <a:pt x="282957" y="342336"/>
                  </a:lnTo>
                  <a:lnTo>
                    <a:pt x="338219" y="295522"/>
                  </a:lnTo>
                  <a:lnTo>
                    <a:pt x="360105" y="265529"/>
                  </a:lnTo>
                  <a:lnTo>
                    <a:pt x="368481" y="259507"/>
                  </a:lnTo>
                  <a:lnTo>
                    <a:pt x="375476" y="259725"/>
                  </a:lnTo>
                  <a:lnTo>
                    <a:pt x="381551" y="264104"/>
                  </a:lnTo>
                  <a:lnTo>
                    <a:pt x="396842" y="297235"/>
                  </a:lnTo>
                  <a:lnTo>
                    <a:pt x="416062" y="356176"/>
                  </a:lnTo>
                  <a:lnTo>
                    <a:pt x="429980" y="378564"/>
                  </a:lnTo>
                  <a:lnTo>
                    <a:pt x="449335" y="394160"/>
                  </a:lnTo>
                  <a:lnTo>
                    <a:pt x="460423" y="400294"/>
                  </a:lnTo>
                  <a:lnTo>
                    <a:pt x="484033" y="403346"/>
                  </a:lnTo>
                  <a:lnTo>
                    <a:pt x="496255" y="402185"/>
                  </a:lnTo>
                  <a:lnTo>
                    <a:pt x="521124" y="389605"/>
                  </a:lnTo>
                  <a:lnTo>
                    <a:pt x="555163" y="358723"/>
                  </a:lnTo>
                  <a:lnTo>
                    <a:pt x="579359" y="322761"/>
                  </a:lnTo>
                  <a:lnTo>
                    <a:pt x="600177" y="265942"/>
                  </a:lnTo>
                  <a:lnTo>
                    <a:pt x="613550" y="223774"/>
                  </a:lnTo>
                  <a:lnTo>
                    <a:pt x="616467" y="223204"/>
                  </a:lnTo>
                  <a:lnTo>
                    <a:pt x="620572" y="264263"/>
                  </a:lnTo>
                  <a:lnTo>
                    <a:pt x="621532" y="311844"/>
                  </a:lnTo>
                  <a:lnTo>
                    <a:pt x="628814" y="373940"/>
                  </a:lnTo>
                  <a:lnTo>
                    <a:pt x="633167" y="428086"/>
                  </a:lnTo>
                  <a:lnTo>
                    <a:pt x="634457" y="479878"/>
                  </a:lnTo>
                  <a:lnTo>
                    <a:pt x="626165" y="539218"/>
                  </a:lnTo>
                  <a:lnTo>
                    <a:pt x="622034" y="587281"/>
                  </a:lnTo>
                  <a:lnTo>
                    <a:pt x="608711" y="650327"/>
                  </a:lnTo>
                  <a:lnTo>
                    <a:pt x="585749" y="710706"/>
                  </a:lnTo>
                  <a:lnTo>
                    <a:pt x="555496" y="753489"/>
                  </a:lnTo>
                  <a:lnTo>
                    <a:pt x="543897" y="758380"/>
                  </a:lnTo>
                  <a:lnTo>
                    <a:pt x="531932" y="757408"/>
                  </a:lnTo>
                  <a:lnTo>
                    <a:pt x="519721" y="752526"/>
                  </a:lnTo>
                  <a:lnTo>
                    <a:pt x="498628" y="728286"/>
                  </a:lnTo>
                  <a:lnTo>
                    <a:pt x="482668" y="692584"/>
                  </a:lnTo>
                  <a:lnTo>
                    <a:pt x="475575" y="648494"/>
                  </a:lnTo>
                  <a:lnTo>
                    <a:pt x="478324" y="589555"/>
                  </a:lnTo>
                  <a:lnTo>
                    <a:pt x="488075" y="543086"/>
                  </a:lnTo>
                  <a:lnTo>
                    <a:pt x="518215" y="486578"/>
                  </a:lnTo>
                  <a:lnTo>
                    <a:pt x="536427" y="453778"/>
                  </a:lnTo>
                  <a:lnTo>
                    <a:pt x="553090" y="436525"/>
                  </a:lnTo>
                  <a:lnTo>
                    <a:pt x="610520" y="409254"/>
                  </a:lnTo>
                  <a:lnTo>
                    <a:pt x="673221" y="387284"/>
                  </a:lnTo>
                  <a:lnTo>
                    <a:pt x="722525" y="374498"/>
                  </a:lnTo>
                  <a:lnTo>
                    <a:pt x="783230" y="361772"/>
                  </a:lnTo>
                  <a:lnTo>
                    <a:pt x="833201" y="345302"/>
                  </a:lnTo>
                  <a:lnTo>
                    <a:pt x="888012" y="321195"/>
                  </a:lnTo>
                  <a:lnTo>
                    <a:pt x="942318" y="284679"/>
                  </a:lnTo>
                  <a:lnTo>
                    <a:pt x="994904" y="240290"/>
                  </a:lnTo>
                  <a:lnTo>
                    <a:pt x="1027153" y="196105"/>
                  </a:lnTo>
                  <a:lnTo>
                    <a:pt x="1045489" y="140366"/>
                  </a:lnTo>
                  <a:lnTo>
                    <a:pt x="1050137" y="87475"/>
                  </a:lnTo>
                  <a:lnTo>
                    <a:pt x="1041794" y="38879"/>
                  </a:lnTo>
                  <a:lnTo>
                    <a:pt x="1029345" y="15528"/>
                  </a:lnTo>
                  <a:lnTo>
                    <a:pt x="1019253" y="8173"/>
                  </a:lnTo>
                  <a:lnTo>
                    <a:pt x="992986" y="0"/>
                  </a:lnTo>
                  <a:lnTo>
                    <a:pt x="980902" y="643"/>
                  </a:lnTo>
                  <a:lnTo>
                    <a:pt x="959949" y="8883"/>
                  </a:lnTo>
                  <a:lnTo>
                    <a:pt x="914774" y="56036"/>
                  </a:lnTo>
                  <a:lnTo>
                    <a:pt x="880973" y="107579"/>
                  </a:lnTo>
                  <a:lnTo>
                    <a:pt x="864984" y="160860"/>
                  </a:lnTo>
                  <a:lnTo>
                    <a:pt x="858571" y="210384"/>
                  </a:lnTo>
                  <a:lnTo>
                    <a:pt x="860424" y="260615"/>
                  </a:lnTo>
                  <a:lnTo>
                    <a:pt x="876143" y="323012"/>
                  </a:lnTo>
                  <a:lnTo>
                    <a:pt x="898337" y="352066"/>
                  </a:lnTo>
                  <a:lnTo>
                    <a:pt x="938804" y="380526"/>
                  </a:lnTo>
                  <a:lnTo>
                    <a:pt x="967579" y="391268"/>
                  </a:lnTo>
                  <a:lnTo>
                    <a:pt x="1020625" y="395905"/>
                  </a:lnTo>
                  <a:lnTo>
                    <a:pt x="1077905" y="385544"/>
                  </a:lnTo>
                  <a:lnTo>
                    <a:pt x="1141379" y="364371"/>
                  </a:lnTo>
                  <a:lnTo>
                    <a:pt x="1197519" y="318914"/>
                  </a:lnTo>
                  <a:lnTo>
                    <a:pt x="1223281" y="291054"/>
                  </a:lnTo>
                  <a:lnTo>
                    <a:pt x="1245966" y="248305"/>
                  </a:lnTo>
                  <a:lnTo>
                    <a:pt x="1252263" y="216322"/>
                  </a:lnTo>
                  <a:lnTo>
                    <a:pt x="1247535" y="190818"/>
                  </a:lnTo>
                  <a:lnTo>
                    <a:pt x="1242323" y="180066"/>
                  </a:lnTo>
                  <a:lnTo>
                    <a:pt x="1233205" y="174309"/>
                  </a:lnTo>
                  <a:lnTo>
                    <a:pt x="1208020" y="171676"/>
                  </a:lnTo>
                  <a:lnTo>
                    <a:pt x="1185538" y="178972"/>
                  </a:lnTo>
                  <a:lnTo>
                    <a:pt x="1175593" y="184868"/>
                  </a:lnTo>
                  <a:lnTo>
                    <a:pt x="1160778" y="202710"/>
                  </a:lnTo>
                  <a:lnTo>
                    <a:pt x="1139770" y="248657"/>
                  </a:lnTo>
                  <a:lnTo>
                    <a:pt x="1138272" y="277156"/>
                  </a:lnTo>
                  <a:lnTo>
                    <a:pt x="1148808" y="334702"/>
                  </a:lnTo>
                  <a:lnTo>
                    <a:pt x="1173884" y="373970"/>
                  </a:lnTo>
                  <a:lnTo>
                    <a:pt x="1200000" y="392118"/>
                  </a:lnTo>
                  <a:lnTo>
                    <a:pt x="1230422" y="403476"/>
                  </a:lnTo>
                  <a:lnTo>
                    <a:pt x="1262758" y="408523"/>
                  </a:lnTo>
                  <a:lnTo>
                    <a:pt x="1312696" y="397882"/>
                  </a:lnTo>
                  <a:lnTo>
                    <a:pt x="1363241" y="370112"/>
                  </a:lnTo>
                  <a:lnTo>
                    <a:pt x="1420184" y="324205"/>
                  </a:lnTo>
                  <a:lnTo>
                    <a:pt x="1450906" y="287134"/>
                  </a:lnTo>
                  <a:lnTo>
                    <a:pt x="1485729" y="224881"/>
                  </a:lnTo>
                  <a:lnTo>
                    <a:pt x="1517747" y="164502"/>
                  </a:lnTo>
                  <a:lnTo>
                    <a:pt x="1539565" y="141917"/>
                  </a:lnTo>
                  <a:lnTo>
                    <a:pt x="1551310" y="138998"/>
                  </a:lnTo>
                  <a:lnTo>
                    <a:pt x="1563374" y="141286"/>
                  </a:lnTo>
                  <a:lnTo>
                    <a:pt x="1575649" y="147045"/>
                  </a:lnTo>
                  <a:lnTo>
                    <a:pt x="1596815" y="168495"/>
                  </a:lnTo>
                  <a:lnTo>
                    <a:pt x="1614218" y="198254"/>
                  </a:lnTo>
                  <a:lnTo>
                    <a:pt x="1631948" y="253265"/>
                  </a:lnTo>
                  <a:lnTo>
                    <a:pt x="1646139" y="305940"/>
                  </a:lnTo>
                  <a:lnTo>
                    <a:pt x="1660692" y="354473"/>
                  </a:lnTo>
                  <a:lnTo>
                    <a:pt x="1690178" y="397586"/>
                  </a:lnTo>
                  <a:lnTo>
                    <a:pt x="1707924" y="414373"/>
                  </a:lnTo>
                  <a:lnTo>
                    <a:pt x="1740303" y="430345"/>
                  </a:lnTo>
                  <a:lnTo>
                    <a:pt x="1778000" y="437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651500" y="6462101"/>
              <a:ext cx="470008" cy="281600"/>
            </a:xfrm>
            <a:custGeom>
              <a:avLst/>
              <a:gdLst/>
              <a:ahLst/>
              <a:cxnLst/>
              <a:rect l="0" t="0" r="0" b="0"/>
              <a:pathLst>
                <a:path w="470008" h="281600">
                  <a:moveTo>
                    <a:pt x="0" y="116499"/>
                  </a:moveTo>
                  <a:lnTo>
                    <a:pt x="50695" y="117910"/>
                  </a:lnTo>
                  <a:lnTo>
                    <a:pt x="108311" y="125227"/>
                  </a:lnTo>
                  <a:lnTo>
                    <a:pt x="170068" y="129433"/>
                  </a:lnTo>
                  <a:lnTo>
                    <a:pt x="211993" y="135418"/>
                  </a:lnTo>
                  <a:lnTo>
                    <a:pt x="257908" y="139019"/>
                  </a:lnTo>
                  <a:lnTo>
                    <a:pt x="303715" y="140619"/>
                  </a:lnTo>
                  <a:lnTo>
                    <a:pt x="361236" y="140108"/>
                  </a:lnTo>
                  <a:lnTo>
                    <a:pt x="396676" y="134989"/>
                  </a:lnTo>
                  <a:lnTo>
                    <a:pt x="409795" y="128825"/>
                  </a:lnTo>
                  <a:lnTo>
                    <a:pt x="428135" y="110689"/>
                  </a:lnTo>
                  <a:lnTo>
                    <a:pt x="430768" y="101336"/>
                  </a:lnTo>
                  <a:lnTo>
                    <a:pt x="429701" y="92280"/>
                  </a:lnTo>
                  <a:lnTo>
                    <a:pt x="419578" y="73279"/>
                  </a:lnTo>
                  <a:lnTo>
                    <a:pt x="373433" y="20966"/>
                  </a:lnTo>
                  <a:lnTo>
                    <a:pt x="338583" y="0"/>
                  </a:lnTo>
                  <a:lnTo>
                    <a:pt x="390240" y="32605"/>
                  </a:lnTo>
                  <a:lnTo>
                    <a:pt x="452981" y="77943"/>
                  </a:lnTo>
                  <a:lnTo>
                    <a:pt x="462854" y="86562"/>
                  </a:lnTo>
                  <a:lnTo>
                    <a:pt x="468025" y="97952"/>
                  </a:lnTo>
                  <a:lnTo>
                    <a:pt x="470007" y="125660"/>
                  </a:lnTo>
                  <a:lnTo>
                    <a:pt x="456448" y="166250"/>
                  </a:lnTo>
                  <a:lnTo>
                    <a:pt x="434759" y="188470"/>
                  </a:lnTo>
                  <a:lnTo>
                    <a:pt x="376007" y="234476"/>
                  </a:lnTo>
                  <a:lnTo>
                    <a:pt x="323204" y="265026"/>
                  </a:lnTo>
                  <a:lnTo>
                    <a:pt x="292100" y="2815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340662" y="6908800"/>
            <a:ext cx="841814" cy="419101"/>
            <a:chOff x="2340662" y="6908800"/>
            <a:chExt cx="841814" cy="419101"/>
          </a:xfrm>
        </p:grpSpPr>
        <p:sp>
          <p:nvSpPr>
            <p:cNvPr id="98" name="Freeform 97"/>
            <p:cNvSpPr/>
            <p:nvPr/>
          </p:nvSpPr>
          <p:spPr>
            <a:xfrm>
              <a:off x="2501148" y="6963572"/>
              <a:ext cx="229494" cy="262729"/>
            </a:xfrm>
            <a:custGeom>
              <a:avLst/>
              <a:gdLst/>
              <a:ahLst/>
              <a:cxnLst/>
              <a:rect l="0" t="0" r="0" b="0"/>
              <a:pathLst>
                <a:path w="229494" h="262729">
                  <a:moveTo>
                    <a:pt x="216652" y="8728"/>
                  </a:moveTo>
                  <a:lnTo>
                    <a:pt x="183413" y="0"/>
                  </a:lnTo>
                  <a:lnTo>
                    <a:pt x="132798" y="27"/>
                  </a:lnTo>
                  <a:lnTo>
                    <a:pt x="82837" y="15244"/>
                  </a:lnTo>
                  <a:lnTo>
                    <a:pt x="42007" y="32139"/>
                  </a:lnTo>
                  <a:lnTo>
                    <a:pt x="20969" y="51588"/>
                  </a:lnTo>
                  <a:lnTo>
                    <a:pt x="0" y="86339"/>
                  </a:lnTo>
                  <a:lnTo>
                    <a:pt x="1662" y="97157"/>
                  </a:lnTo>
                  <a:lnTo>
                    <a:pt x="8414" y="107193"/>
                  </a:lnTo>
                  <a:lnTo>
                    <a:pt x="18560" y="116704"/>
                  </a:lnTo>
                  <a:lnTo>
                    <a:pt x="44885" y="127273"/>
                  </a:lnTo>
                  <a:lnTo>
                    <a:pt x="107777" y="134058"/>
                  </a:lnTo>
                  <a:lnTo>
                    <a:pt x="164415" y="145537"/>
                  </a:lnTo>
                  <a:lnTo>
                    <a:pt x="202115" y="158703"/>
                  </a:lnTo>
                  <a:lnTo>
                    <a:pt x="222421" y="172280"/>
                  </a:lnTo>
                  <a:lnTo>
                    <a:pt x="227553" y="181262"/>
                  </a:lnTo>
                  <a:lnTo>
                    <a:pt x="229493" y="202532"/>
                  </a:lnTo>
                  <a:lnTo>
                    <a:pt x="223802" y="212719"/>
                  </a:lnTo>
                  <a:lnTo>
                    <a:pt x="202426" y="231565"/>
                  </a:lnTo>
                  <a:lnTo>
                    <a:pt x="165400" y="251299"/>
                  </a:lnTo>
                  <a:lnTo>
                    <a:pt x="114134" y="259341"/>
                  </a:lnTo>
                  <a:lnTo>
                    <a:pt x="76952" y="262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832100" y="7056754"/>
              <a:ext cx="152580" cy="205467"/>
            </a:xfrm>
            <a:custGeom>
              <a:avLst/>
              <a:gdLst/>
              <a:ahLst/>
              <a:cxnLst/>
              <a:rect l="0" t="0" r="0" b="0"/>
              <a:pathLst>
                <a:path w="152580" h="205467">
                  <a:moveTo>
                    <a:pt x="0" y="93346"/>
                  </a:moveTo>
                  <a:lnTo>
                    <a:pt x="17677" y="146376"/>
                  </a:lnTo>
                  <a:lnTo>
                    <a:pt x="31191" y="204376"/>
                  </a:lnTo>
                  <a:lnTo>
                    <a:pt x="30672" y="205466"/>
                  </a:lnTo>
                  <a:lnTo>
                    <a:pt x="28915" y="201960"/>
                  </a:lnTo>
                  <a:lnTo>
                    <a:pt x="26094" y="147047"/>
                  </a:lnTo>
                  <a:lnTo>
                    <a:pt x="27017" y="97185"/>
                  </a:lnTo>
                  <a:lnTo>
                    <a:pt x="35600" y="48074"/>
                  </a:lnTo>
                  <a:lnTo>
                    <a:pt x="43104" y="19602"/>
                  </a:lnTo>
                  <a:lnTo>
                    <a:pt x="51314" y="10317"/>
                  </a:lnTo>
                  <a:lnTo>
                    <a:pt x="75488" y="0"/>
                  </a:lnTo>
                  <a:lnTo>
                    <a:pt x="101283" y="2941"/>
                  </a:lnTo>
                  <a:lnTo>
                    <a:pt x="125448" y="13655"/>
                  </a:lnTo>
                  <a:lnTo>
                    <a:pt x="145596" y="27824"/>
                  </a:lnTo>
                  <a:lnTo>
                    <a:pt x="150686" y="38376"/>
                  </a:lnTo>
                  <a:lnTo>
                    <a:pt x="152579" y="65152"/>
                  </a:lnTo>
                  <a:lnTo>
                    <a:pt x="144953" y="88341"/>
                  </a:lnTo>
                  <a:lnTo>
                    <a:pt x="130746" y="108055"/>
                  </a:lnTo>
                  <a:lnTo>
                    <a:pt x="110320" y="126224"/>
                  </a:lnTo>
                  <a:lnTo>
                    <a:pt x="87131" y="136181"/>
                  </a:lnTo>
                  <a:lnTo>
                    <a:pt x="50800" y="1441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048000" y="6908800"/>
              <a:ext cx="134476" cy="355601"/>
            </a:xfrm>
            <a:custGeom>
              <a:avLst/>
              <a:gdLst/>
              <a:ahLst/>
              <a:cxnLst/>
              <a:rect l="0" t="0" r="0" b="0"/>
              <a:pathLst>
                <a:path w="134476" h="355601">
                  <a:moveTo>
                    <a:pt x="0" y="0"/>
                  </a:moveTo>
                  <a:lnTo>
                    <a:pt x="51497" y="31393"/>
                  </a:lnTo>
                  <a:lnTo>
                    <a:pt x="94996" y="70642"/>
                  </a:lnTo>
                  <a:lnTo>
                    <a:pt x="122064" y="117200"/>
                  </a:lnTo>
                  <a:lnTo>
                    <a:pt x="134475" y="175680"/>
                  </a:lnTo>
                  <a:lnTo>
                    <a:pt x="131410" y="230951"/>
                  </a:lnTo>
                  <a:lnTo>
                    <a:pt x="108081" y="283076"/>
                  </a:lnTo>
                  <a:lnTo>
                    <a:pt x="81099" y="320784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340662" y="6972300"/>
              <a:ext cx="123139" cy="355601"/>
            </a:xfrm>
            <a:custGeom>
              <a:avLst/>
              <a:gdLst/>
              <a:ahLst/>
              <a:cxnLst/>
              <a:rect l="0" t="0" r="0" b="0"/>
              <a:pathLst>
                <a:path w="123139" h="355601">
                  <a:moveTo>
                    <a:pt x="123138" y="0"/>
                  </a:moveTo>
                  <a:lnTo>
                    <a:pt x="76850" y="53030"/>
                  </a:lnTo>
                  <a:lnTo>
                    <a:pt x="38038" y="114594"/>
                  </a:lnTo>
                  <a:lnTo>
                    <a:pt x="13572" y="177839"/>
                  </a:lnTo>
                  <a:lnTo>
                    <a:pt x="0" y="232370"/>
                  </a:lnTo>
                  <a:lnTo>
                    <a:pt x="676" y="262731"/>
                  </a:lnTo>
                  <a:lnTo>
                    <a:pt x="10385" y="290336"/>
                  </a:lnTo>
                  <a:lnTo>
                    <a:pt x="27870" y="312953"/>
                  </a:lnTo>
                  <a:lnTo>
                    <a:pt x="85038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305158" y="6210300"/>
            <a:ext cx="3107054" cy="582934"/>
            <a:chOff x="6305158" y="6210300"/>
            <a:chExt cx="3107054" cy="582934"/>
          </a:xfrm>
        </p:grpSpPr>
        <p:sp>
          <p:nvSpPr>
            <p:cNvPr id="103" name="Freeform 102"/>
            <p:cNvSpPr/>
            <p:nvPr/>
          </p:nvSpPr>
          <p:spPr>
            <a:xfrm>
              <a:off x="6305158" y="6396724"/>
              <a:ext cx="184689" cy="396510"/>
            </a:xfrm>
            <a:custGeom>
              <a:avLst/>
              <a:gdLst/>
              <a:ahLst/>
              <a:cxnLst/>
              <a:rect l="0" t="0" r="0" b="0"/>
              <a:pathLst>
                <a:path w="184689" h="396510">
                  <a:moveTo>
                    <a:pt x="6742" y="29476"/>
                  </a:moveTo>
                  <a:lnTo>
                    <a:pt x="0" y="49702"/>
                  </a:lnTo>
                  <a:lnTo>
                    <a:pt x="2550" y="95990"/>
                  </a:lnTo>
                  <a:lnTo>
                    <a:pt x="4879" y="138060"/>
                  </a:lnTo>
                  <a:lnTo>
                    <a:pt x="7325" y="182157"/>
                  </a:lnTo>
                  <a:lnTo>
                    <a:pt x="15224" y="238717"/>
                  </a:lnTo>
                  <a:lnTo>
                    <a:pt x="18192" y="294047"/>
                  </a:lnTo>
                  <a:lnTo>
                    <a:pt x="18887" y="338974"/>
                  </a:lnTo>
                  <a:lnTo>
                    <a:pt x="26020" y="391642"/>
                  </a:lnTo>
                  <a:lnTo>
                    <a:pt x="28060" y="396509"/>
                  </a:lnTo>
                  <a:lnTo>
                    <a:pt x="29421" y="394109"/>
                  </a:lnTo>
                  <a:lnTo>
                    <a:pt x="29522" y="373568"/>
                  </a:lnTo>
                  <a:lnTo>
                    <a:pt x="21645" y="312992"/>
                  </a:lnTo>
                  <a:lnTo>
                    <a:pt x="14306" y="260846"/>
                  </a:lnTo>
                  <a:lnTo>
                    <a:pt x="10104" y="216034"/>
                  </a:lnTo>
                  <a:lnTo>
                    <a:pt x="8236" y="174480"/>
                  </a:lnTo>
                  <a:lnTo>
                    <a:pt x="7406" y="127789"/>
                  </a:lnTo>
                  <a:lnTo>
                    <a:pt x="13681" y="67386"/>
                  </a:lnTo>
                  <a:lnTo>
                    <a:pt x="24477" y="20482"/>
                  </a:lnTo>
                  <a:lnTo>
                    <a:pt x="34088" y="10780"/>
                  </a:lnTo>
                  <a:lnTo>
                    <a:pt x="63580" y="0"/>
                  </a:lnTo>
                  <a:lnTo>
                    <a:pt x="106368" y="673"/>
                  </a:lnTo>
                  <a:lnTo>
                    <a:pt x="145857" y="16552"/>
                  </a:lnTo>
                  <a:lnTo>
                    <a:pt x="177627" y="45872"/>
                  </a:lnTo>
                  <a:lnTo>
                    <a:pt x="182754" y="58751"/>
                  </a:lnTo>
                  <a:lnTo>
                    <a:pt x="184688" y="88114"/>
                  </a:lnTo>
                  <a:lnTo>
                    <a:pt x="177843" y="129635"/>
                  </a:lnTo>
                  <a:lnTo>
                    <a:pt x="153394" y="175491"/>
                  </a:lnTo>
                  <a:lnTo>
                    <a:pt x="119339" y="211342"/>
                  </a:lnTo>
                  <a:lnTo>
                    <a:pt x="62589" y="238601"/>
                  </a:lnTo>
                  <a:lnTo>
                    <a:pt x="19442" y="2580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578600" y="6324600"/>
              <a:ext cx="165101" cy="330408"/>
            </a:xfrm>
            <a:custGeom>
              <a:avLst/>
              <a:gdLst/>
              <a:ahLst/>
              <a:cxnLst/>
              <a:rect l="0" t="0" r="0" b="0"/>
              <a:pathLst>
                <a:path w="165101" h="330408">
                  <a:moveTo>
                    <a:pt x="0" y="101600"/>
                  </a:moveTo>
                  <a:lnTo>
                    <a:pt x="8728" y="153707"/>
                  </a:lnTo>
                  <a:lnTo>
                    <a:pt x="10935" y="196725"/>
                  </a:lnTo>
                  <a:lnTo>
                    <a:pt x="18919" y="255060"/>
                  </a:lnTo>
                  <a:lnTo>
                    <a:pt x="30221" y="301351"/>
                  </a:lnTo>
                  <a:lnTo>
                    <a:pt x="38492" y="312379"/>
                  </a:lnTo>
                  <a:lnTo>
                    <a:pt x="62734" y="328395"/>
                  </a:lnTo>
                  <a:lnTo>
                    <a:pt x="74278" y="330407"/>
                  </a:lnTo>
                  <a:lnTo>
                    <a:pt x="84796" y="328927"/>
                  </a:lnTo>
                  <a:lnTo>
                    <a:pt x="94631" y="325118"/>
                  </a:lnTo>
                  <a:lnTo>
                    <a:pt x="113084" y="305834"/>
                  </a:lnTo>
                  <a:lnTo>
                    <a:pt x="141184" y="254205"/>
                  </a:lnTo>
                  <a:lnTo>
                    <a:pt x="155819" y="202477"/>
                  </a:lnTo>
                  <a:lnTo>
                    <a:pt x="162350" y="142465"/>
                  </a:lnTo>
                  <a:lnTo>
                    <a:pt x="164285" y="79998"/>
                  </a:lnTo>
                  <a:lnTo>
                    <a:pt x="164737" y="45432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781800" y="6261100"/>
              <a:ext cx="38101" cy="406401"/>
            </a:xfrm>
            <a:custGeom>
              <a:avLst/>
              <a:gdLst/>
              <a:ahLst/>
              <a:cxnLst/>
              <a:rect l="0" t="0" r="0" b="0"/>
              <a:pathLst>
                <a:path w="38101" h="406401">
                  <a:moveTo>
                    <a:pt x="0" y="0"/>
                  </a:moveTo>
                  <a:lnTo>
                    <a:pt x="13484" y="13484"/>
                  </a:lnTo>
                  <a:lnTo>
                    <a:pt x="28611" y="48837"/>
                  </a:lnTo>
                  <a:lnTo>
                    <a:pt x="35289" y="108545"/>
                  </a:lnTo>
                  <a:lnTo>
                    <a:pt x="36850" y="155486"/>
                  </a:lnTo>
                  <a:lnTo>
                    <a:pt x="37544" y="204572"/>
                  </a:lnTo>
                  <a:lnTo>
                    <a:pt x="37854" y="254609"/>
                  </a:lnTo>
                  <a:lnTo>
                    <a:pt x="37991" y="301308"/>
                  </a:lnTo>
                  <a:lnTo>
                    <a:pt x="38067" y="363503"/>
                  </a:lnTo>
                  <a:lnTo>
                    <a:pt x="381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781800" y="6382094"/>
              <a:ext cx="353249" cy="292954"/>
            </a:xfrm>
            <a:custGeom>
              <a:avLst/>
              <a:gdLst/>
              <a:ahLst/>
              <a:cxnLst/>
              <a:rect l="0" t="0" r="0" b="0"/>
              <a:pathLst>
                <a:path w="353249" h="292954">
                  <a:moveTo>
                    <a:pt x="0" y="44106"/>
                  </a:moveTo>
                  <a:lnTo>
                    <a:pt x="55260" y="30291"/>
                  </a:lnTo>
                  <a:lnTo>
                    <a:pt x="110448" y="22139"/>
                  </a:lnTo>
                  <a:lnTo>
                    <a:pt x="154922" y="18821"/>
                  </a:lnTo>
                  <a:lnTo>
                    <a:pt x="218215" y="9019"/>
                  </a:lnTo>
                  <a:lnTo>
                    <a:pt x="271933" y="0"/>
                  </a:lnTo>
                  <a:lnTo>
                    <a:pt x="301482" y="2396"/>
                  </a:lnTo>
                  <a:lnTo>
                    <a:pt x="306821" y="6421"/>
                  </a:lnTo>
                  <a:lnTo>
                    <a:pt x="306147" y="11927"/>
                  </a:lnTo>
                  <a:lnTo>
                    <a:pt x="292698" y="26982"/>
                  </a:lnTo>
                  <a:lnTo>
                    <a:pt x="238073" y="67377"/>
                  </a:lnTo>
                  <a:lnTo>
                    <a:pt x="179671" y="102952"/>
                  </a:lnTo>
                  <a:lnTo>
                    <a:pt x="173403" y="111559"/>
                  </a:lnTo>
                  <a:lnTo>
                    <a:pt x="172047" y="120119"/>
                  </a:lnTo>
                  <a:lnTo>
                    <a:pt x="173965" y="128648"/>
                  </a:lnTo>
                  <a:lnTo>
                    <a:pt x="179477" y="135745"/>
                  </a:lnTo>
                  <a:lnTo>
                    <a:pt x="196890" y="147393"/>
                  </a:lnTo>
                  <a:lnTo>
                    <a:pt x="243977" y="161885"/>
                  </a:lnTo>
                  <a:lnTo>
                    <a:pt x="295872" y="175116"/>
                  </a:lnTo>
                  <a:lnTo>
                    <a:pt x="340254" y="194715"/>
                  </a:lnTo>
                  <a:lnTo>
                    <a:pt x="348192" y="203778"/>
                  </a:lnTo>
                  <a:lnTo>
                    <a:pt x="352072" y="214055"/>
                  </a:lnTo>
                  <a:lnTo>
                    <a:pt x="353248" y="225138"/>
                  </a:lnTo>
                  <a:lnTo>
                    <a:pt x="349799" y="235350"/>
                  </a:lnTo>
                  <a:lnTo>
                    <a:pt x="334677" y="254222"/>
                  </a:lnTo>
                  <a:lnTo>
                    <a:pt x="295621" y="280713"/>
                  </a:lnTo>
                  <a:lnTo>
                    <a:pt x="241560" y="292953"/>
                  </a:lnTo>
                  <a:lnTo>
                    <a:pt x="194339" y="289838"/>
                  </a:lnTo>
                  <a:lnTo>
                    <a:pt x="183182" y="284127"/>
                  </a:lnTo>
                  <a:lnTo>
                    <a:pt x="152400" y="2473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443377" y="6385044"/>
              <a:ext cx="200984" cy="257057"/>
            </a:xfrm>
            <a:custGeom>
              <a:avLst/>
              <a:gdLst/>
              <a:ahLst/>
              <a:cxnLst/>
              <a:rect l="0" t="0" r="0" b="0"/>
              <a:pathLst>
                <a:path w="200984" h="257057">
                  <a:moveTo>
                    <a:pt x="11523" y="15756"/>
                  </a:moveTo>
                  <a:lnTo>
                    <a:pt x="11523" y="74779"/>
                  </a:lnTo>
                  <a:lnTo>
                    <a:pt x="11523" y="136255"/>
                  </a:lnTo>
                  <a:lnTo>
                    <a:pt x="11523" y="180789"/>
                  </a:lnTo>
                  <a:lnTo>
                    <a:pt x="10112" y="227717"/>
                  </a:lnTo>
                  <a:lnTo>
                    <a:pt x="7760" y="229030"/>
                  </a:lnTo>
                  <a:lnTo>
                    <a:pt x="4782" y="225672"/>
                  </a:lnTo>
                  <a:lnTo>
                    <a:pt x="0" y="176904"/>
                  </a:lnTo>
                  <a:lnTo>
                    <a:pt x="583" y="113833"/>
                  </a:lnTo>
                  <a:lnTo>
                    <a:pt x="10477" y="54066"/>
                  </a:lnTo>
                  <a:lnTo>
                    <a:pt x="23287" y="27609"/>
                  </a:lnTo>
                  <a:lnTo>
                    <a:pt x="42152" y="10205"/>
                  </a:lnTo>
                  <a:lnTo>
                    <a:pt x="53109" y="3589"/>
                  </a:lnTo>
                  <a:lnTo>
                    <a:pt x="80335" y="0"/>
                  </a:lnTo>
                  <a:lnTo>
                    <a:pt x="109839" y="4520"/>
                  </a:lnTo>
                  <a:lnTo>
                    <a:pt x="148839" y="22932"/>
                  </a:lnTo>
                  <a:lnTo>
                    <a:pt x="169448" y="38231"/>
                  </a:lnTo>
                  <a:lnTo>
                    <a:pt x="190176" y="69452"/>
                  </a:lnTo>
                  <a:lnTo>
                    <a:pt x="198512" y="118999"/>
                  </a:lnTo>
                  <a:lnTo>
                    <a:pt x="200983" y="178364"/>
                  </a:lnTo>
                  <a:lnTo>
                    <a:pt x="194035" y="208441"/>
                  </a:lnTo>
                  <a:lnTo>
                    <a:pt x="176623" y="257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734300" y="6398231"/>
              <a:ext cx="180486" cy="224439"/>
            </a:xfrm>
            <a:custGeom>
              <a:avLst/>
              <a:gdLst/>
              <a:ahLst/>
              <a:cxnLst/>
              <a:rect l="0" t="0" r="0" b="0"/>
              <a:pathLst>
                <a:path w="180486" h="224439">
                  <a:moveTo>
                    <a:pt x="38100" y="2569"/>
                  </a:moveTo>
                  <a:lnTo>
                    <a:pt x="20424" y="55599"/>
                  </a:lnTo>
                  <a:lnTo>
                    <a:pt x="8247" y="112356"/>
                  </a:lnTo>
                  <a:lnTo>
                    <a:pt x="9185" y="169311"/>
                  </a:lnTo>
                  <a:lnTo>
                    <a:pt x="18664" y="197091"/>
                  </a:lnTo>
                  <a:lnTo>
                    <a:pt x="25143" y="208451"/>
                  </a:lnTo>
                  <a:lnTo>
                    <a:pt x="35106" y="216023"/>
                  </a:lnTo>
                  <a:lnTo>
                    <a:pt x="61229" y="224438"/>
                  </a:lnTo>
                  <a:lnTo>
                    <a:pt x="91653" y="220651"/>
                  </a:lnTo>
                  <a:lnTo>
                    <a:pt x="107669" y="215690"/>
                  </a:lnTo>
                  <a:lnTo>
                    <a:pt x="136753" y="195126"/>
                  </a:lnTo>
                  <a:lnTo>
                    <a:pt x="160968" y="165761"/>
                  </a:lnTo>
                  <a:lnTo>
                    <a:pt x="176434" y="129192"/>
                  </a:lnTo>
                  <a:lnTo>
                    <a:pt x="180485" y="93182"/>
                  </a:lnTo>
                  <a:lnTo>
                    <a:pt x="176171" y="59775"/>
                  </a:lnTo>
                  <a:lnTo>
                    <a:pt x="164847" y="30816"/>
                  </a:lnTo>
                  <a:lnTo>
                    <a:pt x="142880" y="11360"/>
                  </a:lnTo>
                  <a:lnTo>
                    <a:pt x="129120" y="4196"/>
                  </a:lnTo>
                  <a:lnTo>
                    <a:pt x="98779" y="0"/>
                  </a:lnTo>
                  <a:lnTo>
                    <a:pt x="49964" y="5570"/>
                  </a:lnTo>
                  <a:lnTo>
                    <a:pt x="0" y="15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001000" y="6376350"/>
              <a:ext cx="190501" cy="253051"/>
            </a:xfrm>
            <a:custGeom>
              <a:avLst/>
              <a:gdLst/>
              <a:ahLst/>
              <a:cxnLst/>
              <a:rect l="0" t="0" r="0" b="0"/>
              <a:pathLst>
                <a:path w="190501" h="253051">
                  <a:moveTo>
                    <a:pt x="0" y="75250"/>
                  </a:moveTo>
                  <a:lnTo>
                    <a:pt x="3763" y="126747"/>
                  </a:lnTo>
                  <a:lnTo>
                    <a:pt x="10052" y="175645"/>
                  </a:lnTo>
                  <a:lnTo>
                    <a:pt x="8152" y="232467"/>
                  </a:lnTo>
                  <a:lnTo>
                    <a:pt x="5035" y="252369"/>
                  </a:lnTo>
                  <a:lnTo>
                    <a:pt x="8352" y="242399"/>
                  </a:lnTo>
                  <a:lnTo>
                    <a:pt x="18154" y="184826"/>
                  </a:lnTo>
                  <a:lnTo>
                    <a:pt x="25943" y="136651"/>
                  </a:lnTo>
                  <a:lnTo>
                    <a:pt x="35519" y="89839"/>
                  </a:lnTo>
                  <a:lnTo>
                    <a:pt x="58189" y="34574"/>
                  </a:lnTo>
                  <a:lnTo>
                    <a:pt x="79484" y="9664"/>
                  </a:lnTo>
                  <a:lnTo>
                    <a:pt x="91089" y="3304"/>
                  </a:lnTo>
                  <a:lnTo>
                    <a:pt x="115273" y="0"/>
                  </a:lnTo>
                  <a:lnTo>
                    <a:pt x="126237" y="3917"/>
                  </a:lnTo>
                  <a:lnTo>
                    <a:pt x="145946" y="19558"/>
                  </a:lnTo>
                  <a:lnTo>
                    <a:pt x="172909" y="58905"/>
                  </a:lnTo>
                  <a:lnTo>
                    <a:pt x="185288" y="119796"/>
                  </a:lnTo>
                  <a:lnTo>
                    <a:pt x="188956" y="177976"/>
                  </a:lnTo>
                  <a:lnTo>
                    <a:pt x="189814" y="209806"/>
                  </a:lnTo>
                  <a:lnTo>
                    <a:pt x="190500" y="25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318500" y="64516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76200" y="0"/>
                  </a:moveTo>
                  <a:lnTo>
                    <a:pt x="38466" y="1411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496300" y="6326458"/>
              <a:ext cx="323901" cy="281690"/>
            </a:xfrm>
            <a:custGeom>
              <a:avLst/>
              <a:gdLst/>
              <a:ahLst/>
              <a:cxnLst/>
              <a:rect l="0" t="0" r="0" b="0"/>
              <a:pathLst>
                <a:path w="323901" h="281690">
                  <a:moveTo>
                    <a:pt x="0" y="74342"/>
                  </a:moveTo>
                  <a:lnTo>
                    <a:pt x="8728" y="107581"/>
                  </a:lnTo>
                  <a:lnTo>
                    <a:pt x="11523" y="158196"/>
                  </a:lnTo>
                  <a:lnTo>
                    <a:pt x="12351" y="209568"/>
                  </a:lnTo>
                  <a:lnTo>
                    <a:pt x="12597" y="249248"/>
                  </a:lnTo>
                  <a:lnTo>
                    <a:pt x="12686" y="197111"/>
                  </a:lnTo>
                  <a:lnTo>
                    <a:pt x="16456" y="155717"/>
                  </a:lnTo>
                  <a:lnTo>
                    <a:pt x="26513" y="96101"/>
                  </a:lnTo>
                  <a:lnTo>
                    <a:pt x="30375" y="80382"/>
                  </a:lnTo>
                  <a:lnTo>
                    <a:pt x="45955" y="55389"/>
                  </a:lnTo>
                  <a:lnTo>
                    <a:pt x="56037" y="44773"/>
                  </a:lnTo>
                  <a:lnTo>
                    <a:pt x="68403" y="39107"/>
                  </a:lnTo>
                  <a:lnTo>
                    <a:pt x="97193" y="36575"/>
                  </a:lnTo>
                  <a:lnTo>
                    <a:pt x="145136" y="49825"/>
                  </a:lnTo>
                  <a:lnTo>
                    <a:pt x="201765" y="79586"/>
                  </a:lnTo>
                  <a:lnTo>
                    <a:pt x="242286" y="101453"/>
                  </a:lnTo>
                  <a:lnTo>
                    <a:pt x="273253" y="107558"/>
                  </a:lnTo>
                  <a:lnTo>
                    <a:pt x="286591" y="104953"/>
                  </a:lnTo>
                  <a:lnTo>
                    <a:pt x="308937" y="90769"/>
                  </a:lnTo>
                  <a:lnTo>
                    <a:pt x="320749" y="66591"/>
                  </a:lnTo>
                  <a:lnTo>
                    <a:pt x="323900" y="52241"/>
                  </a:lnTo>
                  <a:lnTo>
                    <a:pt x="319873" y="25008"/>
                  </a:lnTo>
                  <a:lnTo>
                    <a:pt x="314849" y="11819"/>
                  </a:lnTo>
                  <a:lnTo>
                    <a:pt x="305855" y="4438"/>
                  </a:lnTo>
                  <a:lnTo>
                    <a:pt x="280810" y="0"/>
                  </a:lnTo>
                  <a:lnTo>
                    <a:pt x="254626" y="6493"/>
                  </a:lnTo>
                  <a:lnTo>
                    <a:pt x="230290" y="20198"/>
                  </a:lnTo>
                  <a:lnTo>
                    <a:pt x="210065" y="40400"/>
                  </a:lnTo>
                  <a:lnTo>
                    <a:pt x="182814" y="89058"/>
                  </a:lnTo>
                  <a:lnTo>
                    <a:pt x="169209" y="131682"/>
                  </a:lnTo>
                  <a:lnTo>
                    <a:pt x="161282" y="176026"/>
                  </a:lnTo>
                  <a:lnTo>
                    <a:pt x="162462" y="214550"/>
                  </a:lnTo>
                  <a:lnTo>
                    <a:pt x="177802" y="261230"/>
                  </a:lnTo>
                  <a:lnTo>
                    <a:pt x="187679" y="270901"/>
                  </a:lnTo>
                  <a:lnTo>
                    <a:pt x="213706" y="281646"/>
                  </a:lnTo>
                  <a:lnTo>
                    <a:pt x="225726" y="281689"/>
                  </a:lnTo>
                  <a:lnTo>
                    <a:pt x="266700" y="264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839200" y="6210300"/>
              <a:ext cx="178303" cy="372223"/>
            </a:xfrm>
            <a:custGeom>
              <a:avLst/>
              <a:gdLst/>
              <a:ahLst/>
              <a:cxnLst/>
              <a:rect l="0" t="0" r="0" b="0"/>
              <a:pathLst>
                <a:path w="178303" h="372223">
                  <a:moveTo>
                    <a:pt x="25400" y="0"/>
                  </a:moveTo>
                  <a:lnTo>
                    <a:pt x="29163" y="61549"/>
                  </a:lnTo>
                  <a:lnTo>
                    <a:pt x="35452" y="112311"/>
                  </a:lnTo>
                  <a:lnTo>
                    <a:pt x="41079" y="169685"/>
                  </a:lnTo>
                  <a:lnTo>
                    <a:pt x="47920" y="217259"/>
                  </a:lnTo>
                  <a:lnTo>
                    <a:pt x="49947" y="270866"/>
                  </a:lnTo>
                  <a:lnTo>
                    <a:pt x="50547" y="327671"/>
                  </a:lnTo>
                  <a:lnTo>
                    <a:pt x="49277" y="353065"/>
                  </a:lnTo>
                  <a:lnTo>
                    <a:pt x="46962" y="353910"/>
                  </a:lnTo>
                  <a:lnTo>
                    <a:pt x="44008" y="350240"/>
                  </a:lnTo>
                  <a:lnTo>
                    <a:pt x="39850" y="311365"/>
                  </a:lnTo>
                  <a:lnTo>
                    <a:pt x="45361" y="261903"/>
                  </a:lnTo>
                  <a:lnTo>
                    <a:pt x="55908" y="235876"/>
                  </a:lnTo>
                  <a:lnTo>
                    <a:pt x="62672" y="224984"/>
                  </a:lnTo>
                  <a:lnTo>
                    <a:pt x="74237" y="217722"/>
                  </a:lnTo>
                  <a:lnTo>
                    <a:pt x="105902" y="209654"/>
                  </a:lnTo>
                  <a:lnTo>
                    <a:pt x="119990" y="211736"/>
                  </a:lnTo>
                  <a:lnTo>
                    <a:pt x="143170" y="225338"/>
                  </a:lnTo>
                  <a:lnTo>
                    <a:pt x="172086" y="250055"/>
                  </a:lnTo>
                  <a:lnTo>
                    <a:pt x="176813" y="261248"/>
                  </a:lnTo>
                  <a:lnTo>
                    <a:pt x="178302" y="288736"/>
                  </a:lnTo>
                  <a:lnTo>
                    <a:pt x="173901" y="301146"/>
                  </a:lnTo>
                  <a:lnTo>
                    <a:pt x="157723" y="322462"/>
                  </a:lnTo>
                  <a:lnTo>
                    <a:pt x="124814" y="350328"/>
                  </a:lnTo>
                  <a:lnTo>
                    <a:pt x="81511" y="369717"/>
                  </a:lnTo>
                  <a:lnTo>
                    <a:pt x="53160" y="372222"/>
                  </a:lnTo>
                  <a:lnTo>
                    <a:pt x="29271" y="368633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051258" y="6350024"/>
              <a:ext cx="137978" cy="215840"/>
            </a:xfrm>
            <a:custGeom>
              <a:avLst/>
              <a:gdLst/>
              <a:ahLst/>
              <a:cxnLst/>
              <a:rect l="0" t="0" r="0" b="0"/>
              <a:pathLst>
                <a:path w="137978" h="215840">
                  <a:moveTo>
                    <a:pt x="41942" y="101576"/>
                  </a:moveTo>
                  <a:lnTo>
                    <a:pt x="62168" y="108318"/>
                  </a:lnTo>
                  <a:lnTo>
                    <a:pt x="83388" y="104102"/>
                  </a:lnTo>
                  <a:lnTo>
                    <a:pt x="105518" y="91410"/>
                  </a:lnTo>
                  <a:lnTo>
                    <a:pt x="124761" y="71658"/>
                  </a:lnTo>
                  <a:lnTo>
                    <a:pt x="135194" y="45005"/>
                  </a:lnTo>
                  <a:lnTo>
                    <a:pt x="137977" y="29995"/>
                  </a:lnTo>
                  <a:lnTo>
                    <a:pt x="134188" y="18578"/>
                  </a:lnTo>
                  <a:lnTo>
                    <a:pt x="126017" y="9555"/>
                  </a:lnTo>
                  <a:lnTo>
                    <a:pt x="114925" y="2129"/>
                  </a:lnTo>
                  <a:lnTo>
                    <a:pt x="103297" y="0"/>
                  </a:lnTo>
                  <a:lnTo>
                    <a:pt x="79089" y="5161"/>
                  </a:lnTo>
                  <a:lnTo>
                    <a:pt x="57981" y="20624"/>
                  </a:lnTo>
                  <a:lnTo>
                    <a:pt x="39193" y="44431"/>
                  </a:lnTo>
                  <a:lnTo>
                    <a:pt x="14159" y="96090"/>
                  </a:lnTo>
                  <a:lnTo>
                    <a:pt x="0" y="146360"/>
                  </a:lnTo>
                  <a:lnTo>
                    <a:pt x="1194" y="175103"/>
                  </a:lnTo>
                  <a:lnTo>
                    <a:pt x="10191" y="198224"/>
                  </a:lnTo>
                  <a:lnTo>
                    <a:pt x="16541" y="208342"/>
                  </a:lnTo>
                  <a:lnTo>
                    <a:pt x="26420" y="213675"/>
                  </a:lnTo>
                  <a:lnTo>
                    <a:pt x="52447" y="215839"/>
                  </a:lnTo>
                  <a:lnTo>
                    <a:pt x="105442" y="203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245600" y="6210300"/>
              <a:ext cx="22464" cy="381001"/>
            </a:xfrm>
            <a:custGeom>
              <a:avLst/>
              <a:gdLst/>
              <a:ahLst/>
              <a:cxnLst/>
              <a:rect l="0" t="0" r="0" b="0"/>
              <a:pathLst>
                <a:path w="22464" h="381001">
                  <a:moveTo>
                    <a:pt x="0" y="0"/>
                  </a:moveTo>
                  <a:lnTo>
                    <a:pt x="13815" y="48971"/>
                  </a:lnTo>
                  <a:lnTo>
                    <a:pt x="21968" y="108584"/>
                  </a:lnTo>
                  <a:lnTo>
                    <a:pt x="22463" y="155504"/>
                  </a:lnTo>
                  <a:lnTo>
                    <a:pt x="17980" y="204579"/>
                  </a:lnTo>
                  <a:lnTo>
                    <a:pt x="14264" y="266325"/>
                  </a:lnTo>
                  <a:lnTo>
                    <a:pt x="5692" y="327617"/>
                  </a:lnTo>
                  <a:lnTo>
                    <a:pt x="127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339624" y="6362700"/>
              <a:ext cx="72588" cy="215901"/>
            </a:xfrm>
            <a:custGeom>
              <a:avLst/>
              <a:gdLst/>
              <a:ahLst/>
              <a:cxnLst/>
              <a:rect l="0" t="0" r="0" b="0"/>
              <a:pathLst>
                <a:path w="72588" h="215901">
                  <a:moveTo>
                    <a:pt x="58376" y="0"/>
                  </a:moveTo>
                  <a:lnTo>
                    <a:pt x="5346" y="24418"/>
                  </a:lnTo>
                  <a:lnTo>
                    <a:pt x="445" y="33212"/>
                  </a:lnTo>
                  <a:lnTo>
                    <a:pt x="0" y="43308"/>
                  </a:lnTo>
                  <a:lnTo>
                    <a:pt x="2525" y="54272"/>
                  </a:lnTo>
                  <a:lnTo>
                    <a:pt x="16620" y="73980"/>
                  </a:lnTo>
                  <a:lnTo>
                    <a:pt x="60717" y="119652"/>
                  </a:lnTo>
                  <a:lnTo>
                    <a:pt x="72587" y="142078"/>
                  </a:lnTo>
                  <a:lnTo>
                    <a:pt x="72083" y="153986"/>
                  </a:lnTo>
                  <a:lnTo>
                    <a:pt x="60235" y="178505"/>
                  </a:lnTo>
                  <a:lnTo>
                    <a:pt x="40858" y="195987"/>
                  </a:lnTo>
                  <a:lnTo>
                    <a:pt x="7576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762797" y="6743700"/>
            <a:ext cx="4660736" cy="1144559"/>
            <a:chOff x="3762797" y="6743700"/>
            <a:chExt cx="4660736" cy="1144559"/>
          </a:xfrm>
        </p:grpSpPr>
        <p:sp>
          <p:nvSpPr>
            <p:cNvPr id="117" name="Freeform 116"/>
            <p:cNvSpPr/>
            <p:nvPr/>
          </p:nvSpPr>
          <p:spPr>
            <a:xfrm>
              <a:off x="3784600" y="72517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12700" y="0"/>
                  </a:moveTo>
                  <a:lnTo>
                    <a:pt x="2648" y="55260"/>
                  </a:lnTo>
                  <a:lnTo>
                    <a:pt x="784" y="95396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797300" y="7086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49700" y="7164925"/>
              <a:ext cx="190501" cy="226476"/>
            </a:xfrm>
            <a:custGeom>
              <a:avLst/>
              <a:gdLst/>
              <a:ahLst/>
              <a:cxnLst/>
              <a:rect l="0" t="0" r="0" b="0"/>
              <a:pathLst>
                <a:path w="190501" h="226476">
                  <a:moveTo>
                    <a:pt x="0" y="175675"/>
                  </a:moveTo>
                  <a:lnTo>
                    <a:pt x="13815" y="114126"/>
                  </a:lnTo>
                  <a:lnTo>
                    <a:pt x="24485" y="86231"/>
                  </a:lnTo>
                  <a:lnTo>
                    <a:pt x="62065" y="26094"/>
                  </a:lnTo>
                  <a:lnTo>
                    <a:pt x="71010" y="12455"/>
                  </a:lnTo>
                  <a:lnTo>
                    <a:pt x="82618" y="4772"/>
                  </a:lnTo>
                  <a:lnTo>
                    <a:pt x="110567" y="0"/>
                  </a:lnTo>
                  <a:lnTo>
                    <a:pt x="121689" y="4936"/>
                  </a:lnTo>
                  <a:lnTo>
                    <a:pt x="137810" y="25473"/>
                  </a:lnTo>
                  <a:lnTo>
                    <a:pt x="154819" y="62026"/>
                  </a:lnTo>
                  <a:lnTo>
                    <a:pt x="162054" y="113152"/>
                  </a:lnTo>
                  <a:lnTo>
                    <a:pt x="170940" y="166244"/>
                  </a:lnTo>
                  <a:lnTo>
                    <a:pt x="190500" y="2264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516177" y="7082482"/>
              <a:ext cx="373324" cy="258401"/>
            </a:xfrm>
            <a:custGeom>
              <a:avLst/>
              <a:gdLst/>
              <a:ahLst/>
              <a:cxnLst/>
              <a:rect l="0" t="0" r="0" b="0"/>
              <a:pathLst>
                <a:path w="373324" h="258401">
                  <a:moveTo>
                    <a:pt x="5023" y="29518"/>
                  </a:moveTo>
                  <a:lnTo>
                    <a:pt x="15075" y="84778"/>
                  </a:lnTo>
                  <a:lnTo>
                    <a:pt x="16939" y="139966"/>
                  </a:lnTo>
                  <a:lnTo>
                    <a:pt x="13728" y="202414"/>
                  </a:lnTo>
                  <a:lnTo>
                    <a:pt x="10826" y="220982"/>
                  </a:lnTo>
                  <a:lnTo>
                    <a:pt x="7481" y="226305"/>
                  </a:lnTo>
                  <a:lnTo>
                    <a:pt x="3839" y="222798"/>
                  </a:lnTo>
                  <a:lnTo>
                    <a:pt x="0" y="213404"/>
                  </a:lnTo>
                  <a:lnTo>
                    <a:pt x="1340" y="159733"/>
                  </a:lnTo>
                  <a:lnTo>
                    <a:pt x="17416" y="96950"/>
                  </a:lnTo>
                  <a:lnTo>
                    <a:pt x="35931" y="66072"/>
                  </a:lnTo>
                  <a:lnTo>
                    <a:pt x="46795" y="53888"/>
                  </a:lnTo>
                  <a:lnTo>
                    <a:pt x="73918" y="40348"/>
                  </a:lnTo>
                  <a:lnTo>
                    <a:pt x="89053" y="36738"/>
                  </a:lnTo>
                  <a:lnTo>
                    <a:pt x="117158" y="40253"/>
                  </a:lnTo>
                  <a:lnTo>
                    <a:pt x="142350" y="52634"/>
                  </a:lnTo>
                  <a:lnTo>
                    <a:pt x="203410" y="115099"/>
                  </a:lnTo>
                  <a:lnTo>
                    <a:pt x="236658" y="123998"/>
                  </a:lnTo>
                  <a:lnTo>
                    <a:pt x="267427" y="120428"/>
                  </a:lnTo>
                  <a:lnTo>
                    <a:pt x="293803" y="108023"/>
                  </a:lnTo>
                  <a:lnTo>
                    <a:pt x="333731" y="65565"/>
                  </a:lnTo>
                  <a:lnTo>
                    <a:pt x="342695" y="53549"/>
                  </a:lnTo>
                  <a:lnTo>
                    <a:pt x="348892" y="25147"/>
                  </a:lnTo>
                  <a:lnTo>
                    <a:pt x="348569" y="9670"/>
                  </a:lnTo>
                  <a:lnTo>
                    <a:pt x="342709" y="2175"/>
                  </a:lnTo>
                  <a:lnTo>
                    <a:pt x="333158" y="0"/>
                  </a:lnTo>
                  <a:lnTo>
                    <a:pt x="321147" y="1373"/>
                  </a:lnTo>
                  <a:lnTo>
                    <a:pt x="277273" y="23531"/>
                  </a:lnTo>
                  <a:lnTo>
                    <a:pt x="235267" y="70391"/>
                  </a:lnTo>
                  <a:lnTo>
                    <a:pt x="209494" y="128961"/>
                  </a:lnTo>
                  <a:lnTo>
                    <a:pt x="206405" y="184258"/>
                  </a:lnTo>
                  <a:lnTo>
                    <a:pt x="218704" y="215414"/>
                  </a:lnTo>
                  <a:lnTo>
                    <a:pt x="238281" y="240549"/>
                  </a:lnTo>
                  <a:lnTo>
                    <a:pt x="261093" y="256424"/>
                  </a:lnTo>
                  <a:lnTo>
                    <a:pt x="274514" y="258400"/>
                  </a:lnTo>
                  <a:lnTo>
                    <a:pt x="304478" y="253069"/>
                  </a:lnTo>
                  <a:lnTo>
                    <a:pt x="361330" y="226321"/>
                  </a:lnTo>
                  <a:lnTo>
                    <a:pt x="373323" y="2200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994623" y="7023100"/>
              <a:ext cx="156195" cy="304894"/>
            </a:xfrm>
            <a:custGeom>
              <a:avLst/>
              <a:gdLst/>
              <a:ahLst/>
              <a:cxnLst/>
              <a:rect l="0" t="0" r="0" b="0"/>
              <a:pathLst>
                <a:path w="156195" h="304894">
                  <a:moveTo>
                    <a:pt x="148877" y="0"/>
                  </a:moveTo>
                  <a:lnTo>
                    <a:pt x="152640" y="61549"/>
                  </a:lnTo>
                  <a:lnTo>
                    <a:pt x="156194" y="78155"/>
                  </a:lnTo>
                  <a:lnTo>
                    <a:pt x="143377" y="35292"/>
                  </a:lnTo>
                  <a:lnTo>
                    <a:pt x="133922" y="29172"/>
                  </a:lnTo>
                  <a:lnTo>
                    <a:pt x="104601" y="26136"/>
                  </a:lnTo>
                  <a:lnTo>
                    <a:pt x="89726" y="32946"/>
                  </a:lnTo>
                  <a:lnTo>
                    <a:pt x="61910" y="59327"/>
                  </a:lnTo>
                  <a:lnTo>
                    <a:pt x="29192" y="120590"/>
                  </a:lnTo>
                  <a:lnTo>
                    <a:pt x="8365" y="172138"/>
                  </a:lnTo>
                  <a:lnTo>
                    <a:pt x="0" y="227706"/>
                  </a:lnTo>
                  <a:lnTo>
                    <a:pt x="4263" y="275372"/>
                  </a:lnTo>
                  <a:lnTo>
                    <a:pt x="10134" y="286593"/>
                  </a:lnTo>
                  <a:lnTo>
                    <a:pt x="27947" y="302823"/>
                  </a:lnTo>
                  <a:lnTo>
                    <a:pt x="40035" y="304893"/>
                  </a:lnTo>
                  <a:lnTo>
                    <a:pt x="68518" y="299667"/>
                  </a:lnTo>
                  <a:lnTo>
                    <a:pt x="119833" y="265999"/>
                  </a:lnTo>
                  <a:lnTo>
                    <a:pt x="148877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245100" y="7082127"/>
              <a:ext cx="167723" cy="212136"/>
            </a:xfrm>
            <a:custGeom>
              <a:avLst/>
              <a:gdLst/>
              <a:ahLst/>
              <a:cxnLst/>
              <a:rect l="0" t="0" r="0" b="0"/>
              <a:pathLst>
                <a:path w="167723" h="212136">
                  <a:moveTo>
                    <a:pt x="25400" y="17173"/>
                  </a:moveTo>
                  <a:lnTo>
                    <a:pt x="25400" y="66458"/>
                  </a:lnTo>
                  <a:lnTo>
                    <a:pt x="26811" y="115345"/>
                  </a:lnTo>
                  <a:lnTo>
                    <a:pt x="36950" y="164167"/>
                  </a:lnTo>
                  <a:lnTo>
                    <a:pt x="49819" y="192570"/>
                  </a:lnTo>
                  <a:lnTo>
                    <a:pt x="60023" y="201838"/>
                  </a:lnTo>
                  <a:lnTo>
                    <a:pt x="86414" y="212135"/>
                  </a:lnTo>
                  <a:lnTo>
                    <a:pt x="98532" y="210648"/>
                  </a:lnTo>
                  <a:lnTo>
                    <a:pt x="119522" y="197706"/>
                  </a:lnTo>
                  <a:lnTo>
                    <a:pt x="147205" y="159878"/>
                  </a:lnTo>
                  <a:lnTo>
                    <a:pt x="166540" y="112921"/>
                  </a:lnTo>
                  <a:lnTo>
                    <a:pt x="167722" y="63260"/>
                  </a:lnTo>
                  <a:lnTo>
                    <a:pt x="152393" y="19540"/>
                  </a:lnTo>
                  <a:lnTo>
                    <a:pt x="142518" y="10284"/>
                  </a:lnTo>
                  <a:lnTo>
                    <a:pt x="116493" y="0"/>
                  </a:lnTo>
                  <a:lnTo>
                    <a:pt x="70108" y="952"/>
                  </a:lnTo>
                  <a:lnTo>
                    <a:pt x="18238" y="13917"/>
                  </a:lnTo>
                  <a:lnTo>
                    <a:pt x="0" y="29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504483" y="7063101"/>
              <a:ext cx="223218" cy="226700"/>
            </a:xfrm>
            <a:custGeom>
              <a:avLst/>
              <a:gdLst/>
              <a:ahLst/>
              <a:cxnLst/>
              <a:rect l="0" t="0" r="0" b="0"/>
              <a:pathLst>
                <a:path w="223218" h="226700">
                  <a:moveTo>
                    <a:pt x="7317" y="86999"/>
                  </a:moveTo>
                  <a:lnTo>
                    <a:pt x="7317" y="142259"/>
                  </a:lnTo>
                  <a:lnTo>
                    <a:pt x="3554" y="189921"/>
                  </a:lnTo>
                  <a:lnTo>
                    <a:pt x="0" y="211764"/>
                  </a:lnTo>
                  <a:lnTo>
                    <a:pt x="20580" y="149005"/>
                  </a:lnTo>
                  <a:lnTo>
                    <a:pt x="42669" y="86802"/>
                  </a:lnTo>
                  <a:lnTo>
                    <a:pt x="80037" y="30215"/>
                  </a:lnTo>
                  <a:lnTo>
                    <a:pt x="111649" y="3068"/>
                  </a:lnTo>
                  <a:lnTo>
                    <a:pt x="123438" y="0"/>
                  </a:lnTo>
                  <a:lnTo>
                    <a:pt x="147826" y="4118"/>
                  </a:lnTo>
                  <a:lnTo>
                    <a:pt x="157434" y="13400"/>
                  </a:lnTo>
                  <a:lnTo>
                    <a:pt x="182994" y="71468"/>
                  </a:lnTo>
                  <a:lnTo>
                    <a:pt x="191229" y="101263"/>
                  </a:lnTo>
                  <a:lnTo>
                    <a:pt x="197276" y="156293"/>
                  </a:lnTo>
                  <a:lnTo>
                    <a:pt x="207378" y="203329"/>
                  </a:lnTo>
                  <a:lnTo>
                    <a:pt x="223217" y="226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806897" y="7001844"/>
              <a:ext cx="466904" cy="290370"/>
            </a:xfrm>
            <a:custGeom>
              <a:avLst/>
              <a:gdLst/>
              <a:ahLst/>
              <a:cxnLst/>
              <a:rect l="0" t="0" r="0" b="0"/>
              <a:pathLst>
                <a:path w="466904" h="290370">
                  <a:moveTo>
                    <a:pt x="136703" y="21256"/>
                  </a:moveTo>
                  <a:lnTo>
                    <a:pt x="136703" y="76516"/>
                  </a:lnTo>
                  <a:lnTo>
                    <a:pt x="136703" y="96616"/>
                  </a:lnTo>
                  <a:lnTo>
                    <a:pt x="129961" y="42695"/>
                  </a:lnTo>
                  <a:lnTo>
                    <a:pt x="120919" y="32727"/>
                  </a:lnTo>
                  <a:lnTo>
                    <a:pt x="107837" y="27491"/>
                  </a:lnTo>
                  <a:lnTo>
                    <a:pt x="92059" y="25413"/>
                  </a:lnTo>
                  <a:lnTo>
                    <a:pt x="77307" y="31083"/>
                  </a:lnTo>
                  <a:lnTo>
                    <a:pt x="49627" y="56197"/>
                  </a:lnTo>
                  <a:lnTo>
                    <a:pt x="17641" y="109532"/>
                  </a:lnTo>
                  <a:lnTo>
                    <a:pt x="3745" y="150893"/>
                  </a:lnTo>
                  <a:lnTo>
                    <a:pt x="0" y="187058"/>
                  </a:lnTo>
                  <a:lnTo>
                    <a:pt x="5861" y="219124"/>
                  </a:lnTo>
                  <a:lnTo>
                    <a:pt x="19284" y="246075"/>
                  </a:lnTo>
                  <a:lnTo>
                    <a:pt x="39362" y="267461"/>
                  </a:lnTo>
                  <a:lnTo>
                    <a:pt x="66158" y="278847"/>
                  </a:lnTo>
                  <a:lnTo>
                    <a:pt x="98294" y="282497"/>
                  </a:lnTo>
                  <a:lnTo>
                    <a:pt x="153231" y="276617"/>
                  </a:lnTo>
                  <a:lnTo>
                    <a:pt x="196163" y="264527"/>
                  </a:lnTo>
                  <a:lnTo>
                    <a:pt x="252422" y="227834"/>
                  </a:lnTo>
                  <a:lnTo>
                    <a:pt x="309651" y="177814"/>
                  </a:lnTo>
                  <a:lnTo>
                    <a:pt x="361015" y="116148"/>
                  </a:lnTo>
                  <a:lnTo>
                    <a:pt x="379712" y="82769"/>
                  </a:lnTo>
                  <a:lnTo>
                    <a:pt x="394188" y="39325"/>
                  </a:lnTo>
                  <a:lnTo>
                    <a:pt x="394438" y="26246"/>
                  </a:lnTo>
                  <a:lnTo>
                    <a:pt x="387189" y="4189"/>
                  </a:lnTo>
                  <a:lnTo>
                    <a:pt x="381305" y="0"/>
                  </a:lnTo>
                  <a:lnTo>
                    <a:pt x="374560" y="30"/>
                  </a:lnTo>
                  <a:lnTo>
                    <a:pt x="359539" y="7589"/>
                  </a:lnTo>
                  <a:lnTo>
                    <a:pt x="318535" y="43410"/>
                  </a:lnTo>
                  <a:lnTo>
                    <a:pt x="300019" y="74857"/>
                  </a:lnTo>
                  <a:lnTo>
                    <a:pt x="281120" y="124820"/>
                  </a:lnTo>
                  <a:lnTo>
                    <a:pt x="270902" y="172670"/>
                  </a:lnTo>
                  <a:lnTo>
                    <a:pt x="276968" y="228084"/>
                  </a:lnTo>
                  <a:lnTo>
                    <a:pt x="288884" y="258524"/>
                  </a:lnTo>
                  <a:lnTo>
                    <a:pt x="307350" y="278638"/>
                  </a:lnTo>
                  <a:lnTo>
                    <a:pt x="318201" y="285977"/>
                  </a:lnTo>
                  <a:lnTo>
                    <a:pt x="341546" y="290369"/>
                  </a:lnTo>
                  <a:lnTo>
                    <a:pt x="353699" y="289564"/>
                  </a:lnTo>
                  <a:lnTo>
                    <a:pt x="374727" y="281145"/>
                  </a:lnTo>
                  <a:lnTo>
                    <a:pt x="432278" y="236558"/>
                  </a:lnTo>
                  <a:lnTo>
                    <a:pt x="466903" y="211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326567" y="6986889"/>
              <a:ext cx="239334" cy="273349"/>
            </a:xfrm>
            <a:custGeom>
              <a:avLst/>
              <a:gdLst/>
              <a:ahLst/>
              <a:cxnLst/>
              <a:rect l="0" t="0" r="0" b="0"/>
              <a:pathLst>
                <a:path w="239334" h="273349">
                  <a:moveTo>
                    <a:pt x="36133" y="48911"/>
                  </a:moveTo>
                  <a:lnTo>
                    <a:pt x="18457" y="101941"/>
                  </a:lnTo>
                  <a:lnTo>
                    <a:pt x="13022" y="151956"/>
                  </a:lnTo>
                  <a:lnTo>
                    <a:pt x="4669" y="211460"/>
                  </a:lnTo>
                  <a:lnTo>
                    <a:pt x="0" y="267034"/>
                  </a:lnTo>
                  <a:lnTo>
                    <a:pt x="755" y="273348"/>
                  </a:lnTo>
                  <a:lnTo>
                    <a:pt x="2670" y="271914"/>
                  </a:lnTo>
                  <a:lnTo>
                    <a:pt x="19810" y="220068"/>
                  </a:lnTo>
                  <a:lnTo>
                    <a:pt x="32081" y="160302"/>
                  </a:lnTo>
                  <a:lnTo>
                    <a:pt x="46064" y="107002"/>
                  </a:lnTo>
                  <a:lnTo>
                    <a:pt x="75358" y="46589"/>
                  </a:lnTo>
                  <a:lnTo>
                    <a:pt x="83450" y="30429"/>
                  </a:lnTo>
                  <a:lnTo>
                    <a:pt x="107493" y="8712"/>
                  </a:lnTo>
                  <a:lnTo>
                    <a:pt x="121806" y="945"/>
                  </a:lnTo>
                  <a:lnTo>
                    <a:pt x="136993" y="0"/>
                  </a:lnTo>
                  <a:lnTo>
                    <a:pt x="168919" y="10240"/>
                  </a:lnTo>
                  <a:lnTo>
                    <a:pt x="181102" y="21719"/>
                  </a:lnTo>
                  <a:lnTo>
                    <a:pt x="204989" y="70174"/>
                  </a:lnTo>
                  <a:lnTo>
                    <a:pt x="221004" y="123728"/>
                  </a:lnTo>
                  <a:lnTo>
                    <a:pt x="230246" y="168241"/>
                  </a:lnTo>
                  <a:lnTo>
                    <a:pt x="236640" y="227417"/>
                  </a:lnTo>
                  <a:lnTo>
                    <a:pt x="239333" y="264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731000" y="6858000"/>
              <a:ext cx="12701" cy="431801"/>
            </a:xfrm>
            <a:custGeom>
              <a:avLst/>
              <a:gdLst/>
              <a:ahLst/>
              <a:cxnLst/>
              <a:rect l="0" t="0" r="0" b="0"/>
              <a:pathLst>
                <a:path w="12701" h="431801">
                  <a:moveTo>
                    <a:pt x="0" y="0"/>
                  </a:moveTo>
                  <a:lnTo>
                    <a:pt x="8728" y="33240"/>
                  </a:lnTo>
                  <a:lnTo>
                    <a:pt x="11523" y="83854"/>
                  </a:lnTo>
                  <a:lnTo>
                    <a:pt x="12351" y="139459"/>
                  </a:lnTo>
                  <a:lnTo>
                    <a:pt x="12545" y="189452"/>
                  </a:lnTo>
                  <a:lnTo>
                    <a:pt x="5912" y="252905"/>
                  </a:lnTo>
                  <a:lnTo>
                    <a:pt x="2628" y="297258"/>
                  </a:lnTo>
                  <a:lnTo>
                    <a:pt x="1168" y="342371"/>
                  </a:lnTo>
                  <a:lnTo>
                    <a:pt x="1757" y="395267"/>
                  </a:lnTo>
                  <a:lnTo>
                    <a:pt x="127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604000" y="6985000"/>
              <a:ext cx="215901" cy="114301"/>
            </a:xfrm>
            <a:custGeom>
              <a:avLst/>
              <a:gdLst/>
              <a:ahLst/>
              <a:cxnLst/>
              <a:rect l="0" t="0" r="0" b="0"/>
              <a:pathLst>
                <a:path w="215901" h="114301">
                  <a:moveTo>
                    <a:pt x="215900" y="0"/>
                  </a:moveTo>
                  <a:lnTo>
                    <a:pt x="156877" y="21341"/>
                  </a:lnTo>
                  <a:lnTo>
                    <a:pt x="106690" y="49598"/>
                  </a:lnTo>
                  <a:lnTo>
                    <a:pt x="45063" y="84429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896100" y="6968375"/>
              <a:ext cx="241301" cy="192306"/>
            </a:xfrm>
            <a:custGeom>
              <a:avLst/>
              <a:gdLst/>
              <a:ahLst/>
              <a:cxnLst/>
              <a:rect l="0" t="0" r="0" b="0"/>
              <a:pathLst>
                <a:path w="241301" h="192306">
                  <a:moveTo>
                    <a:pt x="0" y="92825"/>
                  </a:moveTo>
                  <a:lnTo>
                    <a:pt x="17676" y="145855"/>
                  </a:lnTo>
                  <a:lnTo>
                    <a:pt x="16558" y="192305"/>
                  </a:lnTo>
                  <a:lnTo>
                    <a:pt x="30761" y="146708"/>
                  </a:lnTo>
                  <a:lnTo>
                    <a:pt x="53584" y="83243"/>
                  </a:lnTo>
                  <a:lnTo>
                    <a:pt x="81819" y="40080"/>
                  </a:lnTo>
                  <a:lnTo>
                    <a:pt x="107655" y="14481"/>
                  </a:lnTo>
                  <a:lnTo>
                    <a:pt x="129691" y="2502"/>
                  </a:lnTo>
                  <a:lnTo>
                    <a:pt x="153596" y="0"/>
                  </a:lnTo>
                  <a:lnTo>
                    <a:pt x="165898" y="1308"/>
                  </a:lnTo>
                  <a:lnTo>
                    <a:pt x="190854" y="14051"/>
                  </a:lnTo>
                  <a:lnTo>
                    <a:pt x="221180" y="41262"/>
                  </a:lnTo>
                  <a:lnTo>
                    <a:pt x="241300" y="67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146594" y="6981995"/>
              <a:ext cx="308307" cy="246009"/>
            </a:xfrm>
            <a:custGeom>
              <a:avLst/>
              <a:gdLst/>
              <a:ahLst/>
              <a:cxnLst/>
              <a:rect l="0" t="0" r="0" b="0"/>
              <a:pathLst>
                <a:path w="308307" h="246009">
                  <a:moveTo>
                    <a:pt x="155906" y="91905"/>
                  </a:moveTo>
                  <a:lnTo>
                    <a:pt x="152143" y="40408"/>
                  </a:lnTo>
                  <a:lnTo>
                    <a:pt x="149165" y="27941"/>
                  </a:lnTo>
                  <a:lnTo>
                    <a:pt x="142945" y="18217"/>
                  </a:lnTo>
                  <a:lnTo>
                    <a:pt x="124745" y="3651"/>
                  </a:lnTo>
                  <a:lnTo>
                    <a:pt x="102546" y="0"/>
                  </a:lnTo>
                  <a:lnTo>
                    <a:pt x="90699" y="1001"/>
                  </a:lnTo>
                  <a:lnTo>
                    <a:pt x="66247" y="17166"/>
                  </a:lnTo>
                  <a:lnTo>
                    <a:pt x="42680" y="44577"/>
                  </a:lnTo>
                  <a:lnTo>
                    <a:pt x="14956" y="98264"/>
                  </a:lnTo>
                  <a:lnTo>
                    <a:pt x="0" y="150547"/>
                  </a:lnTo>
                  <a:lnTo>
                    <a:pt x="1007" y="184761"/>
                  </a:lnTo>
                  <a:lnTo>
                    <a:pt x="13684" y="215019"/>
                  </a:lnTo>
                  <a:lnTo>
                    <a:pt x="22992" y="229014"/>
                  </a:lnTo>
                  <a:lnTo>
                    <a:pt x="33430" y="235523"/>
                  </a:lnTo>
                  <a:lnTo>
                    <a:pt x="44622" y="237039"/>
                  </a:lnTo>
                  <a:lnTo>
                    <a:pt x="66935" y="231198"/>
                  </a:lnTo>
                  <a:lnTo>
                    <a:pt x="86260" y="219194"/>
                  </a:lnTo>
                  <a:lnTo>
                    <a:pt x="113006" y="189828"/>
                  </a:lnTo>
                  <a:lnTo>
                    <a:pt x="145916" y="133251"/>
                  </a:lnTo>
                  <a:lnTo>
                    <a:pt x="161256" y="91455"/>
                  </a:lnTo>
                  <a:lnTo>
                    <a:pt x="165339" y="60191"/>
                  </a:lnTo>
                  <a:lnTo>
                    <a:pt x="167839" y="55240"/>
                  </a:lnTo>
                  <a:lnTo>
                    <a:pt x="170917" y="57584"/>
                  </a:lnTo>
                  <a:lnTo>
                    <a:pt x="174380" y="64790"/>
                  </a:lnTo>
                  <a:lnTo>
                    <a:pt x="181349" y="115503"/>
                  </a:lnTo>
                  <a:lnTo>
                    <a:pt x="198613" y="171513"/>
                  </a:lnTo>
                  <a:lnTo>
                    <a:pt x="220771" y="212389"/>
                  </a:lnTo>
                  <a:lnTo>
                    <a:pt x="238357" y="231531"/>
                  </a:lnTo>
                  <a:lnTo>
                    <a:pt x="260284" y="244743"/>
                  </a:lnTo>
                  <a:lnTo>
                    <a:pt x="270647" y="246008"/>
                  </a:lnTo>
                  <a:lnTo>
                    <a:pt x="289687" y="239888"/>
                  </a:lnTo>
                  <a:lnTo>
                    <a:pt x="300031" y="231523"/>
                  </a:lnTo>
                  <a:lnTo>
                    <a:pt x="308306" y="218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582249" y="6769100"/>
              <a:ext cx="12352" cy="444501"/>
            </a:xfrm>
            <a:custGeom>
              <a:avLst/>
              <a:gdLst/>
              <a:ahLst/>
              <a:cxnLst/>
              <a:rect l="0" t="0" r="0" b="0"/>
              <a:pathLst>
                <a:path w="12352" h="444501">
                  <a:moveTo>
                    <a:pt x="12351" y="0"/>
                  </a:moveTo>
                  <a:lnTo>
                    <a:pt x="12351" y="62246"/>
                  </a:lnTo>
                  <a:lnTo>
                    <a:pt x="12351" y="112802"/>
                  </a:lnTo>
                  <a:lnTo>
                    <a:pt x="8588" y="156908"/>
                  </a:lnTo>
                  <a:lnTo>
                    <a:pt x="2299" y="213472"/>
                  </a:lnTo>
                  <a:lnTo>
                    <a:pt x="435" y="273507"/>
                  </a:lnTo>
                  <a:lnTo>
                    <a:pt x="0" y="319114"/>
                  </a:lnTo>
                  <a:lnTo>
                    <a:pt x="1166" y="381635"/>
                  </a:lnTo>
                  <a:lnTo>
                    <a:pt x="12351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467600" y="6934200"/>
              <a:ext cx="228601" cy="114301"/>
            </a:xfrm>
            <a:custGeom>
              <a:avLst/>
              <a:gdLst/>
              <a:ahLst/>
              <a:cxnLst/>
              <a:rect l="0" t="0" r="0" b="0"/>
              <a:pathLst>
                <a:path w="228601" h="114301">
                  <a:moveTo>
                    <a:pt x="228600" y="0"/>
                  </a:moveTo>
                  <a:lnTo>
                    <a:pt x="177905" y="12961"/>
                  </a:lnTo>
                  <a:lnTo>
                    <a:pt x="120289" y="41940"/>
                  </a:lnTo>
                  <a:lnTo>
                    <a:pt x="61355" y="75927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785100" y="69088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12700" y="59023"/>
                  </a:lnTo>
                  <a:lnTo>
                    <a:pt x="12700" y="120499"/>
                  </a:lnTo>
                  <a:lnTo>
                    <a:pt x="8937" y="181048"/>
                  </a:lnTo>
                  <a:lnTo>
                    <a:pt x="2648" y="229563"/>
                  </a:lnTo>
                  <a:lnTo>
                    <a:pt x="784" y="272159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914388" y="6931343"/>
              <a:ext cx="148497" cy="281346"/>
            </a:xfrm>
            <a:custGeom>
              <a:avLst/>
              <a:gdLst/>
              <a:ahLst/>
              <a:cxnLst/>
              <a:rect l="0" t="0" r="0" b="0"/>
              <a:pathLst>
                <a:path w="148497" h="281346">
                  <a:moveTo>
                    <a:pt x="23112" y="28257"/>
                  </a:moveTo>
                  <a:lnTo>
                    <a:pt x="9297" y="80991"/>
                  </a:lnTo>
                  <a:lnTo>
                    <a:pt x="2861" y="123661"/>
                  </a:lnTo>
                  <a:lnTo>
                    <a:pt x="0" y="170848"/>
                  </a:lnTo>
                  <a:lnTo>
                    <a:pt x="5132" y="231530"/>
                  </a:lnTo>
                  <a:lnTo>
                    <a:pt x="15592" y="260182"/>
                  </a:lnTo>
                  <a:lnTo>
                    <a:pt x="22331" y="271773"/>
                  </a:lnTo>
                  <a:lnTo>
                    <a:pt x="33880" y="278090"/>
                  </a:lnTo>
                  <a:lnTo>
                    <a:pt x="65527" y="281345"/>
                  </a:lnTo>
                  <a:lnTo>
                    <a:pt x="91823" y="274326"/>
                  </a:lnTo>
                  <a:lnTo>
                    <a:pt x="102785" y="268503"/>
                  </a:lnTo>
                  <a:lnTo>
                    <a:pt x="131699" y="233340"/>
                  </a:lnTo>
                  <a:lnTo>
                    <a:pt x="144657" y="180431"/>
                  </a:lnTo>
                  <a:lnTo>
                    <a:pt x="148496" y="120069"/>
                  </a:lnTo>
                  <a:lnTo>
                    <a:pt x="138104" y="82233"/>
                  </a:lnTo>
                  <a:lnTo>
                    <a:pt x="103682" y="25435"/>
                  </a:lnTo>
                  <a:lnTo>
                    <a:pt x="79147" y="9129"/>
                  </a:lnTo>
                  <a:lnTo>
                    <a:pt x="52250" y="0"/>
                  </a:lnTo>
                  <a:lnTo>
                    <a:pt x="10412" y="2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204200" y="6944073"/>
              <a:ext cx="219333" cy="244128"/>
            </a:xfrm>
            <a:custGeom>
              <a:avLst/>
              <a:gdLst/>
              <a:ahLst/>
              <a:cxnLst/>
              <a:rect l="0" t="0" r="0" b="0"/>
              <a:pathLst>
                <a:path w="219333" h="244128">
                  <a:moveTo>
                    <a:pt x="0" y="40927"/>
                  </a:moveTo>
                  <a:lnTo>
                    <a:pt x="10052" y="99950"/>
                  </a:lnTo>
                  <a:lnTo>
                    <a:pt x="11916" y="153901"/>
                  </a:lnTo>
                  <a:lnTo>
                    <a:pt x="12177" y="171276"/>
                  </a:lnTo>
                  <a:lnTo>
                    <a:pt x="13762" y="175804"/>
                  </a:lnTo>
                  <a:lnTo>
                    <a:pt x="16231" y="171768"/>
                  </a:lnTo>
                  <a:lnTo>
                    <a:pt x="30331" y="114593"/>
                  </a:lnTo>
                  <a:lnTo>
                    <a:pt x="48116" y="55635"/>
                  </a:lnTo>
                  <a:lnTo>
                    <a:pt x="61837" y="29119"/>
                  </a:lnTo>
                  <a:lnTo>
                    <a:pt x="81105" y="10749"/>
                  </a:lnTo>
                  <a:lnTo>
                    <a:pt x="92170" y="3875"/>
                  </a:lnTo>
                  <a:lnTo>
                    <a:pt x="115753" y="0"/>
                  </a:lnTo>
                  <a:lnTo>
                    <a:pt x="127969" y="943"/>
                  </a:lnTo>
                  <a:lnTo>
                    <a:pt x="149068" y="13278"/>
                  </a:lnTo>
                  <a:lnTo>
                    <a:pt x="185608" y="48950"/>
                  </a:lnTo>
                  <a:lnTo>
                    <a:pt x="204729" y="94888"/>
                  </a:lnTo>
                  <a:lnTo>
                    <a:pt x="219332" y="146442"/>
                  </a:lnTo>
                  <a:lnTo>
                    <a:pt x="219112" y="190724"/>
                  </a:lnTo>
                  <a:lnTo>
                    <a:pt x="203200" y="244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912100" y="67437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381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762797" y="7543800"/>
              <a:ext cx="174204" cy="273497"/>
            </a:xfrm>
            <a:custGeom>
              <a:avLst/>
              <a:gdLst/>
              <a:ahLst/>
              <a:cxnLst/>
              <a:rect l="0" t="0" r="0" b="0"/>
              <a:pathLst>
                <a:path w="174204" h="273497">
                  <a:moveTo>
                    <a:pt x="174203" y="0"/>
                  </a:moveTo>
                  <a:lnTo>
                    <a:pt x="114431" y="17676"/>
                  </a:lnTo>
                  <a:lnTo>
                    <a:pt x="80449" y="36595"/>
                  </a:lnTo>
                  <a:lnTo>
                    <a:pt x="34979" y="96663"/>
                  </a:lnTo>
                  <a:lnTo>
                    <a:pt x="13007" y="129300"/>
                  </a:lnTo>
                  <a:lnTo>
                    <a:pt x="3782" y="154833"/>
                  </a:lnTo>
                  <a:lnTo>
                    <a:pt x="0" y="199530"/>
                  </a:lnTo>
                  <a:lnTo>
                    <a:pt x="4117" y="226969"/>
                  </a:lnTo>
                  <a:lnTo>
                    <a:pt x="14413" y="249513"/>
                  </a:lnTo>
                  <a:lnTo>
                    <a:pt x="21110" y="259475"/>
                  </a:lnTo>
                  <a:lnTo>
                    <a:pt x="32629" y="266116"/>
                  </a:lnTo>
                  <a:lnTo>
                    <a:pt x="64245" y="273496"/>
                  </a:lnTo>
                  <a:lnTo>
                    <a:pt x="108226" y="270909"/>
                  </a:lnTo>
                  <a:lnTo>
                    <a:pt x="162588" y="257203"/>
                  </a:lnTo>
                  <a:lnTo>
                    <a:pt x="174203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079802" y="7505700"/>
              <a:ext cx="263599" cy="247111"/>
            </a:xfrm>
            <a:custGeom>
              <a:avLst/>
              <a:gdLst/>
              <a:ahLst/>
              <a:cxnLst/>
              <a:rect l="0" t="0" r="0" b="0"/>
              <a:pathLst>
                <a:path w="263599" h="247111">
                  <a:moveTo>
                    <a:pt x="149298" y="0"/>
                  </a:moveTo>
                  <a:lnTo>
                    <a:pt x="111564" y="11550"/>
                  </a:lnTo>
                  <a:lnTo>
                    <a:pt x="65237" y="47530"/>
                  </a:lnTo>
                  <a:lnTo>
                    <a:pt x="32430" y="102842"/>
                  </a:lnTo>
                  <a:lnTo>
                    <a:pt x="7366" y="152645"/>
                  </a:lnTo>
                  <a:lnTo>
                    <a:pt x="0" y="197315"/>
                  </a:lnTo>
                  <a:lnTo>
                    <a:pt x="4559" y="239557"/>
                  </a:lnTo>
                  <a:lnTo>
                    <a:pt x="9061" y="245782"/>
                  </a:lnTo>
                  <a:lnTo>
                    <a:pt x="14884" y="247110"/>
                  </a:lnTo>
                  <a:lnTo>
                    <a:pt x="21589" y="245173"/>
                  </a:lnTo>
                  <a:lnTo>
                    <a:pt x="52628" y="221787"/>
                  </a:lnTo>
                  <a:lnTo>
                    <a:pt x="76126" y="196791"/>
                  </a:lnTo>
                  <a:lnTo>
                    <a:pt x="101187" y="143608"/>
                  </a:lnTo>
                  <a:lnTo>
                    <a:pt x="124694" y="86295"/>
                  </a:lnTo>
                  <a:lnTo>
                    <a:pt x="149534" y="32154"/>
                  </a:lnTo>
                  <a:lnTo>
                    <a:pt x="157922" y="17203"/>
                  </a:lnTo>
                  <a:lnTo>
                    <a:pt x="162103" y="12880"/>
                  </a:lnTo>
                  <a:lnTo>
                    <a:pt x="163479" y="15642"/>
                  </a:lnTo>
                  <a:lnTo>
                    <a:pt x="162291" y="67373"/>
                  </a:lnTo>
                  <a:lnTo>
                    <a:pt x="154739" y="128079"/>
                  </a:lnTo>
                  <a:lnTo>
                    <a:pt x="160631" y="183451"/>
                  </a:lnTo>
                  <a:lnTo>
                    <a:pt x="167505" y="218882"/>
                  </a:lnTo>
                  <a:lnTo>
                    <a:pt x="175547" y="230587"/>
                  </a:lnTo>
                  <a:lnTo>
                    <a:pt x="186553" y="238392"/>
                  </a:lnTo>
                  <a:lnTo>
                    <a:pt x="199535" y="243594"/>
                  </a:lnTo>
                  <a:lnTo>
                    <a:pt x="211011" y="242829"/>
                  </a:lnTo>
                  <a:lnTo>
                    <a:pt x="231289" y="230691"/>
                  </a:lnTo>
                  <a:lnTo>
                    <a:pt x="263598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451909" y="7535330"/>
              <a:ext cx="323292" cy="351371"/>
            </a:xfrm>
            <a:custGeom>
              <a:avLst/>
              <a:gdLst/>
              <a:ahLst/>
              <a:cxnLst/>
              <a:rect l="0" t="0" r="0" b="0"/>
              <a:pathLst>
                <a:path w="323292" h="351371">
                  <a:moveTo>
                    <a:pt x="31191" y="33870"/>
                  </a:moveTo>
                  <a:lnTo>
                    <a:pt x="21052" y="78660"/>
                  </a:lnTo>
                  <a:lnTo>
                    <a:pt x="13515" y="124802"/>
                  </a:lnTo>
                  <a:lnTo>
                    <a:pt x="5461" y="170710"/>
                  </a:lnTo>
                  <a:lnTo>
                    <a:pt x="0" y="199110"/>
                  </a:lnTo>
                  <a:lnTo>
                    <a:pt x="11491" y="147352"/>
                  </a:lnTo>
                  <a:lnTo>
                    <a:pt x="30070" y="87069"/>
                  </a:lnTo>
                  <a:lnTo>
                    <a:pt x="67815" y="28334"/>
                  </a:lnTo>
                  <a:lnTo>
                    <a:pt x="76774" y="17480"/>
                  </a:lnTo>
                  <a:lnTo>
                    <a:pt x="86979" y="13065"/>
                  </a:lnTo>
                  <a:lnTo>
                    <a:pt x="98016" y="12944"/>
                  </a:lnTo>
                  <a:lnTo>
                    <a:pt x="109608" y="15687"/>
                  </a:lnTo>
                  <a:lnTo>
                    <a:pt x="118747" y="24570"/>
                  </a:lnTo>
                  <a:lnTo>
                    <a:pt x="138351" y="70782"/>
                  </a:lnTo>
                  <a:lnTo>
                    <a:pt x="150274" y="129160"/>
                  </a:lnTo>
                  <a:lnTo>
                    <a:pt x="148947" y="179853"/>
                  </a:lnTo>
                  <a:lnTo>
                    <a:pt x="150617" y="181993"/>
                  </a:lnTo>
                  <a:lnTo>
                    <a:pt x="153142" y="179185"/>
                  </a:lnTo>
                  <a:lnTo>
                    <a:pt x="175424" y="121033"/>
                  </a:lnTo>
                  <a:lnTo>
                    <a:pt x="203667" y="70216"/>
                  </a:lnTo>
                  <a:lnTo>
                    <a:pt x="248548" y="14813"/>
                  </a:lnTo>
                  <a:lnTo>
                    <a:pt x="260762" y="4232"/>
                  </a:lnTo>
                  <a:lnTo>
                    <a:pt x="271727" y="0"/>
                  </a:lnTo>
                  <a:lnTo>
                    <a:pt x="281859" y="2"/>
                  </a:lnTo>
                  <a:lnTo>
                    <a:pt x="291437" y="2824"/>
                  </a:lnTo>
                  <a:lnTo>
                    <a:pt x="299233" y="11762"/>
                  </a:lnTo>
                  <a:lnTo>
                    <a:pt x="311658" y="40507"/>
                  </a:lnTo>
                  <a:lnTo>
                    <a:pt x="318121" y="84327"/>
                  </a:lnTo>
                  <a:lnTo>
                    <a:pt x="320993" y="132496"/>
                  </a:lnTo>
                  <a:lnTo>
                    <a:pt x="322610" y="194169"/>
                  </a:lnTo>
                  <a:lnTo>
                    <a:pt x="322988" y="240581"/>
                  </a:lnTo>
                  <a:lnTo>
                    <a:pt x="323156" y="285667"/>
                  </a:lnTo>
                  <a:lnTo>
                    <a:pt x="323251" y="331902"/>
                  </a:lnTo>
                  <a:lnTo>
                    <a:pt x="323291" y="351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877528" y="7452847"/>
              <a:ext cx="228705" cy="435412"/>
            </a:xfrm>
            <a:custGeom>
              <a:avLst/>
              <a:gdLst/>
              <a:ahLst/>
              <a:cxnLst/>
              <a:rect l="0" t="0" r="0" b="0"/>
              <a:pathLst>
                <a:path w="228705" h="435412">
                  <a:moveTo>
                    <a:pt x="50072" y="256053"/>
                  </a:moveTo>
                  <a:lnTo>
                    <a:pt x="40020" y="311313"/>
                  </a:lnTo>
                  <a:lnTo>
                    <a:pt x="34394" y="362737"/>
                  </a:lnTo>
                  <a:lnTo>
                    <a:pt x="23790" y="415134"/>
                  </a:lnTo>
                  <a:lnTo>
                    <a:pt x="19851" y="429840"/>
                  </a:lnTo>
                  <a:lnTo>
                    <a:pt x="15813" y="435411"/>
                  </a:lnTo>
                  <a:lnTo>
                    <a:pt x="11710" y="434892"/>
                  </a:lnTo>
                  <a:lnTo>
                    <a:pt x="7565" y="430312"/>
                  </a:lnTo>
                  <a:lnTo>
                    <a:pt x="1729" y="383415"/>
                  </a:lnTo>
                  <a:lnTo>
                    <a:pt x="0" y="329381"/>
                  </a:lnTo>
                  <a:lnTo>
                    <a:pt x="6230" y="277623"/>
                  </a:lnTo>
                  <a:lnTo>
                    <a:pt x="10271" y="226539"/>
                  </a:lnTo>
                  <a:lnTo>
                    <a:pt x="24952" y="175655"/>
                  </a:lnTo>
                  <a:lnTo>
                    <a:pt x="46469" y="118033"/>
                  </a:lnTo>
                  <a:lnTo>
                    <a:pt x="76433" y="65885"/>
                  </a:lnTo>
                  <a:lnTo>
                    <a:pt x="95654" y="41711"/>
                  </a:lnTo>
                  <a:lnTo>
                    <a:pt x="150223" y="6960"/>
                  </a:lnTo>
                  <a:lnTo>
                    <a:pt x="163406" y="1091"/>
                  </a:lnTo>
                  <a:lnTo>
                    <a:pt x="176428" y="0"/>
                  </a:lnTo>
                  <a:lnTo>
                    <a:pt x="202186" y="6315"/>
                  </a:lnTo>
                  <a:lnTo>
                    <a:pt x="220219" y="22291"/>
                  </a:lnTo>
                  <a:lnTo>
                    <a:pt x="227003" y="32479"/>
                  </a:lnTo>
                  <a:lnTo>
                    <a:pt x="228704" y="43503"/>
                  </a:lnTo>
                  <a:lnTo>
                    <a:pt x="223068" y="67042"/>
                  </a:lnTo>
                  <a:lnTo>
                    <a:pt x="207392" y="87852"/>
                  </a:lnTo>
                  <a:lnTo>
                    <a:pt x="150648" y="131467"/>
                  </a:lnTo>
                  <a:lnTo>
                    <a:pt x="100872" y="1544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253346" y="7416800"/>
              <a:ext cx="107117" cy="292101"/>
            </a:xfrm>
            <a:custGeom>
              <a:avLst/>
              <a:gdLst/>
              <a:ahLst/>
              <a:cxnLst/>
              <a:rect l="0" t="0" r="0" b="0"/>
              <a:pathLst>
                <a:path w="107117" h="292101">
                  <a:moveTo>
                    <a:pt x="29854" y="0"/>
                  </a:moveTo>
                  <a:lnTo>
                    <a:pt x="12178" y="53030"/>
                  </a:lnTo>
                  <a:lnTo>
                    <a:pt x="0" y="89561"/>
                  </a:lnTo>
                  <a:lnTo>
                    <a:pt x="1485" y="99219"/>
                  </a:lnTo>
                  <a:lnTo>
                    <a:pt x="6708" y="107068"/>
                  </a:lnTo>
                  <a:lnTo>
                    <a:pt x="23800" y="119552"/>
                  </a:lnTo>
                  <a:lnTo>
                    <a:pt x="81529" y="150252"/>
                  </a:lnTo>
                  <a:lnTo>
                    <a:pt x="98917" y="169790"/>
                  </a:lnTo>
                  <a:lnTo>
                    <a:pt x="105530" y="180927"/>
                  </a:lnTo>
                  <a:lnTo>
                    <a:pt x="107116" y="192584"/>
                  </a:lnTo>
                  <a:lnTo>
                    <a:pt x="101352" y="216826"/>
                  </a:lnTo>
                  <a:lnTo>
                    <a:pt x="82240" y="247532"/>
                  </a:lnTo>
                  <a:lnTo>
                    <a:pt x="42554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628661" y="7226300"/>
            <a:ext cx="2534546" cy="609601"/>
            <a:chOff x="5628661" y="7226300"/>
            <a:chExt cx="2534546" cy="609601"/>
          </a:xfrm>
        </p:grpSpPr>
        <p:sp>
          <p:nvSpPr>
            <p:cNvPr id="142" name="Freeform 141"/>
            <p:cNvSpPr/>
            <p:nvPr/>
          </p:nvSpPr>
          <p:spPr>
            <a:xfrm>
              <a:off x="5628661" y="7353300"/>
              <a:ext cx="226040" cy="482601"/>
            </a:xfrm>
            <a:custGeom>
              <a:avLst/>
              <a:gdLst/>
              <a:ahLst/>
              <a:cxnLst/>
              <a:rect l="0" t="0" r="0" b="0"/>
              <a:pathLst>
                <a:path w="226040" h="482601">
                  <a:moveTo>
                    <a:pt x="226039" y="0"/>
                  </a:moveTo>
                  <a:lnTo>
                    <a:pt x="199071" y="0"/>
                  </a:lnTo>
                  <a:lnTo>
                    <a:pt x="155332" y="20226"/>
                  </a:lnTo>
                  <a:lnTo>
                    <a:pt x="100877" y="63376"/>
                  </a:lnTo>
                  <a:lnTo>
                    <a:pt x="84334" y="81790"/>
                  </a:lnTo>
                  <a:lnTo>
                    <a:pt x="50814" y="140436"/>
                  </a:lnTo>
                  <a:lnTo>
                    <a:pt x="23736" y="203297"/>
                  </a:lnTo>
                  <a:lnTo>
                    <a:pt x="6083" y="254019"/>
                  </a:lnTo>
                  <a:lnTo>
                    <a:pt x="0" y="305590"/>
                  </a:lnTo>
                  <a:lnTo>
                    <a:pt x="4940" y="358813"/>
                  </a:lnTo>
                  <a:lnTo>
                    <a:pt x="22082" y="403589"/>
                  </a:lnTo>
                  <a:lnTo>
                    <a:pt x="51778" y="436925"/>
                  </a:lnTo>
                  <a:lnTo>
                    <a:pt x="87387" y="464677"/>
                  </a:lnTo>
                  <a:lnTo>
                    <a:pt x="115968" y="474635"/>
                  </a:lnTo>
                  <a:lnTo>
                    <a:pt x="162539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920848" y="7467600"/>
              <a:ext cx="22753" cy="292101"/>
            </a:xfrm>
            <a:custGeom>
              <a:avLst/>
              <a:gdLst/>
              <a:ahLst/>
              <a:cxnLst/>
              <a:rect l="0" t="0" r="0" b="0"/>
              <a:pathLst>
                <a:path w="22753" h="292101">
                  <a:moveTo>
                    <a:pt x="10052" y="0"/>
                  </a:moveTo>
                  <a:lnTo>
                    <a:pt x="0" y="59023"/>
                  </a:lnTo>
                  <a:lnTo>
                    <a:pt x="1899" y="120499"/>
                  </a:lnTo>
                  <a:lnTo>
                    <a:pt x="6429" y="166444"/>
                  </a:lnTo>
                  <a:lnTo>
                    <a:pt x="10390" y="229155"/>
                  </a:lnTo>
                  <a:lnTo>
                    <a:pt x="22752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065328" y="7454900"/>
              <a:ext cx="179447" cy="307912"/>
            </a:xfrm>
            <a:custGeom>
              <a:avLst/>
              <a:gdLst/>
              <a:ahLst/>
              <a:cxnLst/>
              <a:rect l="0" t="0" r="0" b="0"/>
              <a:pathLst>
                <a:path w="179447" h="307912">
                  <a:moveTo>
                    <a:pt x="30672" y="38100"/>
                  </a:moveTo>
                  <a:lnTo>
                    <a:pt x="12996" y="97872"/>
                  </a:lnTo>
                  <a:lnTo>
                    <a:pt x="819" y="158821"/>
                  </a:lnTo>
                  <a:lnTo>
                    <a:pt x="0" y="206054"/>
                  </a:lnTo>
                  <a:lnTo>
                    <a:pt x="5751" y="251035"/>
                  </a:lnTo>
                  <a:lnTo>
                    <a:pt x="17715" y="285138"/>
                  </a:lnTo>
                  <a:lnTo>
                    <a:pt x="27678" y="295925"/>
                  </a:lnTo>
                  <a:lnTo>
                    <a:pt x="53800" y="307911"/>
                  </a:lnTo>
                  <a:lnTo>
                    <a:pt x="67258" y="306874"/>
                  </a:lnTo>
                  <a:lnTo>
                    <a:pt x="93499" y="294433"/>
                  </a:lnTo>
                  <a:lnTo>
                    <a:pt x="125331" y="270370"/>
                  </a:lnTo>
                  <a:lnTo>
                    <a:pt x="159959" y="209360"/>
                  </a:lnTo>
                  <a:lnTo>
                    <a:pt x="175596" y="164103"/>
                  </a:lnTo>
                  <a:lnTo>
                    <a:pt x="179446" y="108674"/>
                  </a:lnTo>
                  <a:lnTo>
                    <a:pt x="175346" y="73229"/>
                  </a:lnTo>
                  <a:lnTo>
                    <a:pt x="161293" y="46187"/>
                  </a:lnTo>
                  <a:lnTo>
                    <a:pt x="151620" y="35025"/>
                  </a:lnTo>
                  <a:lnTo>
                    <a:pt x="125819" y="18859"/>
                  </a:lnTo>
                  <a:lnTo>
                    <a:pt x="94126" y="8382"/>
                  </a:lnTo>
                  <a:lnTo>
                    <a:pt x="35105" y="1656"/>
                  </a:lnTo>
                  <a:lnTo>
                    <a:pt x="1797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273800" y="7448324"/>
              <a:ext cx="223390" cy="258234"/>
            </a:xfrm>
            <a:custGeom>
              <a:avLst/>
              <a:gdLst/>
              <a:ahLst/>
              <a:cxnLst/>
              <a:rect l="0" t="0" r="0" b="0"/>
              <a:pathLst>
                <a:path w="223390" h="258234">
                  <a:moveTo>
                    <a:pt x="50800" y="82776"/>
                  </a:moveTo>
                  <a:lnTo>
                    <a:pt x="59528" y="116016"/>
                  </a:lnTo>
                  <a:lnTo>
                    <a:pt x="63734" y="166630"/>
                  </a:lnTo>
                  <a:lnTo>
                    <a:pt x="74702" y="216590"/>
                  </a:lnTo>
                  <a:lnTo>
                    <a:pt x="87764" y="245260"/>
                  </a:lnTo>
                  <a:lnTo>
                    <a:pt x="96609" y="253187"/>
                  </a:lnTo>
                  <a:lnTo>
                    <a:pt x="106739" y="257061"/>
                  </a:lnTo>
                  <a:lnTo>
                    <a:pt x="117726" y="258233"/>
                  </a:lnTo>
                  <a:lnTo>
                    <a:pt x="141223" y="248246"/>
                  </a:lnTo>
                  <a:lnTo>
                    <a:pt x="164366" y="228285"/>
                  </a:lnTo>
                  <a:lnTo>
                    <a:pt x="202219" y="169478"/>
                  </a:lnTo>
                  <a:lnTo>
                    <a:pt x="216875" y="135422"/>
                  </a:lnTo>
                  <a:lnTo>
                    <a:pt x="223389" y="96767"/>
                  </a:lnTo>
                  <a:lnTo>
                    <a:pt x="218758" y="63594"/>
                  </a:lnTo>
                  <a:lnTo>
                    <a:pt x="205881" y="36151"/>
                  </a:lnTo>
                  <a:lnTo>
                    <a:pt x="186047" y="14546"/>
                  </a:lnTo>
                  <a:lnTo>
                    <a:pt x="159358" y="3063"/>
                  </a:lnTo>
                  <a:lnTo>
                    <a:pt x="144338" y="0"/>
                  </a:lnTo>
                  <a:lnTo>
                    <a:pt x="112599" y="4123"/>
                  </a:lnTo>
                  <a:lnTo>
                    <a:pt x="82500" y="15364"/>
                  </a:lnTo>
                  <a:lnTo>
                    <a:pt x="24278" y="47001"/>
                  </a:lnTo>
                  <a:lnTo>
                    <a:pt x="0" y="57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616700" y="7417035"/>
              <a:ext cx="161610" cy="271970"/>
            </a:xfrm>
            <a:custGeom>
              <a:avLst/>
              <a:gdLst/>
              <a:ahLst/>
              <a:cxnLst/>
              <a:rect l="0" t="0" r="0" b="0"/>
              <a:pathLst>
                <a:path w="161610" h="271970">
                  <a:moveTo>
                    <a:pt x="0" y="50565"/>
                  </a:moveTo>
                  <a:lnTo>
                    <a:pt x="0" y="109989"/>
                  </a:lnTo>
                  <a:lnTo>
                    <a:pt x="1411" y="170400"/>
                  </a:lnTo>
                  <a:lnTo>
                    <a:pt x="11550" y="228750"/>
                  </a:lnTo>
                  <a:lnTo>
                    <a:pt x="24419" y="254877"/>
                  </a:lnTo>
                  <a:lnTo>
                    <a:pt x="34623" y="262973"/>
                  </a:lnTo>
                  <a:lnTo>
                    <a:pt x="61014" y="271969"/>
                  </a:lnTo>
                  <a:lnTo>
                    <a:pt x="74543" y="270134"/>
                  </a:lnTo>
                  <a:lnTo>
                    <a:pt x="100863" y="256807"/>
                  </a:lnTo>
                  <a:lnTo>
                    <a:pt x="132739" y="225503"/>
                  </a:lnTo>
                  <a:lnTo>
                    <a:pt x="153317" y="189417"/>
                  </a:lnTo>
                  <a:lnTo>
                    <a:pt x="161609" y="145172"/>
                  </a:lnTo>
                  <a:lnTo>
                    <a:pt x="157324" y="89572"/>
                  </a:lnTo>
                  <a:lnTo>
                    <a:pt x="147117" y="41897"/>
                  </a:lnTo>
                  <a:lnTo>
                    <a:pt x="127945" y="18020"/>
                  </a:lnTo>
                  <a:lnTo>
                    <a:pt x="114929" y="7702"/>
                  </a:lnTo>
                  <a:lnTo>
                    <a:pt x="85417" y="0"/>
                  </a:lnTo>
                  <a:lnTo>
                    <a:pt x="56307" y="2692"/>
                  </a:lnTo>
                  <a:lnTo>
                    <a:pt x="12700" y="25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847480" y="7353300"/>
              <a:ext cx="148069" cy="241301"/>
            </a:xfrm>
            <a:custGeom>
              <a:avLst/>
              <a:gdLst/>
              <a:ahLst/>
              <a:cxnLst/>
              <a:rect l="0" t="0" r="0" b="0"/>
              <a:pathLst>
                <a:path w="148069" h="241301">
                  <a:moveTo>
                    <a:pt x="48620" y="0"/>
                  </a:moveTo>
                  <a:lnTo>
                    <a:pt x="37070" y="29006"/>
                  </a:lnTo>
                  <a:lnTo>
                    <a:pt x="1090" y="71884"/>
                  </a:lnTo>
                  <a:lnTo>
                    <a:pt x="0" y="78967"/>
                  </a:lnTo>
                  <a:lnTo>
                    <a:pt x="3506" y="85100"/>
                  </a:lnTo>
                  <a:lnTo>
                    <a:pt x="10077" y="90600"/>
                  </a:lnTo>
                  <a:lnTo>
                    <a:pt x="32431" y="92948"/>
                  </a:lnTo>
                  <a:lnTo>
                    <a:pt x="76749" y="93862"/>
                  </a:lnTo>
                  <a:lnTo>
                    <a:pt x="107688" y="100983"/>
                  </a:lnTo>
                  <a:lnTo>
                    <a:pt x="135550" y="113555"/>
                  </a:lnTo>
                  <a:lnTo>
                    <a:pt x="143262" y="125092"/>
                  </a:lnTo>
                  <a:lnTo>
                    <a:pt x="148068" y="156726"/>
                  </a:lnTo>
                  <a:lnTo>
                    <a:pt x="144552" y="170807"/>
                  </a:lnTo>
                  <a:lnTo>
                    <a:pt x="129356" y="193977"/>
                  </a:lnTo>
                  <a:lnTo>
                    <a:pt x="97001" y="222888"/>
                  </a:lnTo>
                  <a:lnTo>
                    <a:pt x="76708" y="233118"/>
                  </a:lnTo>
                  <a:lnTo>
                    <a:pt x="4862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184695" y="7289800"/>
              <a:ext cx="219050" cy="406427"/>
            </a:xfrm>
            <a:custGeom>
              <a:avLst/>
              <a:gdLst/>
              <a:ahLst/>
              <a:cxnLst/>
              <a:rect l="0" t="0" r="0" b="0"/>
              <a:pathLst>
                <a:path w="219050" h="406427">
                  <a:moveTo>
                    <a:pt x="181305" y="0"/>
                  </a:moveTo>
                  <a:lnTo>
                    <a:pt x="198882" y="48971"/>
                  </a:lnTo>
                  <a:lnTo>
                    <a:pt x="210284" y="86676"/>
                  </a:lnTo>
                  <a:lnTo>
                    <a:pt x="215351" y="131656"/>
                  </a:lnTo>
                  <a:lnTo>
                    <a:pt x="217604" y="179869"/>
                  </a:lnTo>
                  <a:lnTo>
                    <a:pt x="218604" y="226697"/>
                  </a:lnTo>
                  <a:lnTo>
                    <a:pt x="219049" y="266325"/>
                  </a:lnTo>
                  <a:lnTo>
                    <a:pt x="214934" y="274917"/>
                  </a:lnTo>
                  <a:lnTo>
                    <a:pt x="207958" y="276411"/>
                  </a:lnTo>
                  <a:lnTo>
                    <a:pt x="190328" y="268194"/>
                  </a:lnTo>
                  <a:lnTo>
                    <a:pt x="140769" y="231915"/>
                  </a:lnTo>
                  <a:lnTo>
                    <a:pt x="116723" y="226781"/>
                  </a:lnTo>
                  <a:lnTo>
                    <a:pt x="90513" y="230614"/>
                  </a:lnTo>
                  <a:lnTo>
                    <a:pt x="60049" y="241725"/>
                  </a:lnTo>
                  <a:lnTo>
                    <a:pt x="35221" y="263596"/>
                  </a:lnTo>
                  <a:lnTo>
                    <a:pt x="16190" y="292132"/>
                  </a:lnTo>
                  <a:lnTo>
                    <a:pt x="3028" y="323629"/>
                  </a:lnTo>
                  <a:lnTo>
                    <a:pt x="0" y="352679"/>
                  </a:lnTo>
                  <a:lnTo>
                    <a:pt x="4769" y="378291"/>
                  </a:lnTo>
                  <a:lnTo>
                    <a:pt x="16296" y="399081"/>
                  </a:lnTo>
                  <a:lnTo>
                    <a:pt x="27555" y="404343"/>
                  </a:lnTo>
                  <a:lnTo>
                    <a:pt x="58879" y="406426"/>
                  </a:lnTo>
                  <a:lnTo>
                    <a:pt x="109440" y="392924"/>
                  </a:lnTo>
                  <a:lnTo>
                    <a:pt x="168914" y="362466"/>
                  </a:lnTo>
                  <a:lnTo>
                    <a:pt x="181305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531100" y="74676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0" y="59023"/>
                  </a:lnTo>
                  <a:lnTo>
                    <a:pt x="0" y="120499"/>
                  </a:lnTo>
                  <a:lnTo>
                    <a:pt x="0" y="165033"/>
                  </a:lnTo>
                  <a:lnTo>
                    <a:pt x="0" y="203640"/>
                  </a:lnTo>
                  <a:lnTo>
                    <a:pt x="2822" y="214782"/>
                  </a:lnTo>
                  <a:lnTo>
                    <a:pt x="7526" y="2208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645400" y="7429231"/>
              <a:ext cx="215901" cy="250064"/>
            </a:xfrm>
            <a:custGeom>
              <a:avLst/>
              <a:gdLst/>
              <a:ahLst/>
              <a:cxnLst/>
              <a:rect l="0" t="0" r="0" b="0"/>
              <a:pathLst>
                <a:path w="215901" h="250064">
                  <a:moveTo>
                    <a:pt x="0" y="89169"/>
                  </a:moveTo>
                  <a:lnTo>
                    <a:pt x="13484" y="102653"/>
                  </a:lnTo>
                  <a:lnTo>
                    <a:pt x="35156" y="109273"/>
                  </a:lnTo>
                  <a:lnTo>
                    <a:pt x="82854" y="109237"/>
                  </a:lnTo>
                  <a:lnTo>
                    <a:pt x="117257" y="102322"/>
                  </a:lnTo>
                  <a:lnTo>
                    <a:pt x="152492" y="82561"/>
                  </a:lnTo>
                  <a:lnTo>
                    <a:pt x="171726" y="66947"/>
                  </a:lnTo>
                  <a:lnTo>
                    <a:pt x="182156" y="43074"/>
                  </a:lnTo>
                  <a:lnTo>
                    <a:pt x="184938" y="28806"/>
                  </a:lnTo>
                  <a:lnTo>
                    <a:pt x="182558" y="17883"/>
                  </a:lnTo>
                  <a:lnTo>
                    <a:pt x="176739" y="9189"/>
                  </a:lnTo>
                  <a:lnTo>
                    <a:pt x="168626" y="1982"/>
                  </a:lnTo>
                  <a:lnTo>
                    <a:pt x="157573" y="0"/>
                  </a:lnTo>
                  <a:lnTo>
                    <a:pt x="130240" y="5324"/>
                  </a:lnTo>
                  <a:lnTo>
                    <a:pt x="83117" y="30929"/>
                  </a:lnTo>
                  <a:lnTo>
                    <a:pt x="40149" y="72070"/>
                  </a:lnTo>
                  <a:lnTo>
                    <a:pt x="14091" y="120007"/>
                  </a:lnTo>
                  <a:lnTo>
                    <a:pt x="10026" y="153205"/>
                  </a:lnTo>
                  <a:lnTo>
                    <a:pt x="10917" y="169959"/>
                  </a:lnTo>
                  <a:lnTo>
                    <a:pt x="23196" y="199865"/>
                  </a:lnTo>
                  <a:lnTo>
                    <a:pt x="32398" y="213766"/>
                  </a:lnTo>
                  <a:lnTo>
                    <a:pt x="57673" y="232975"/>
                  </a:lnTo>
                  <a:lnTo>
                    <a:pt x="87721" y="244805"/>
                  </a:lnTo>
                  <a:lnTo>
                    <a:pt x="119891" y="250063"/>
                  </a:lnTo>
                  <a:lnTo>
                    <a:pt x="149241" y="244873"/>
                  </a:lnTo>
                  <a:lnTo>
                    <a:pt x="185801" y="226085"/>
                  </a:lnTo>
                  <a:lnTo>
                    <a:pt x="215900" y="2034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950200" y="7226300"/>
              <a:ext cx="213007" cy="584201"/>
            </a:xfrm>
            <a:custGeom>
              <a:avLst/>
              <a:gdLst/>
              <a:ahLst/>
              <a:cxnLst/>
              <a:rect l="0" t="0" r="0" b="0"/>
              <a:pathLst>
                <a:path w="213007" h="584201">
                  <a:moveTo>
                    <a:pt x="63500" y="0"/>
                  </a:moveTo>
                  <a:lnTo>
                    <a:pt x="105595" y="53030"/>
                  </a:lnTo>
                  <a:lnTo>
                    <a:pt x="144461" y="104863"/>
                  </a:lnTo>
                  <a:lnTo>
                    <a:pt x="176388" y="157287"/>
                  </a:lnTo>
                  <a:lnTo>
                    <a:pt x="196040" y="203707"/>
                  </a:lnTo>
                  <a:lnTo>
                    <a:pt x="209388" y="262303"/>
                  </a:lnTo>
                  <a:lnTo>
                    <a:pt x="213006" y="308490"/>
                  </a:lnTo>
                  <a:lnTo>
                    <a:pt x="208300" y="361867"/>
                  </a:lnTo>
                  <a:lnTo>
                    <a:pt x="184486" y="417978"/>
                  </a:lnTo>
                  <a:lnTo>
                    <a:pt x="140023" y="479665"/>
                  </a:lnTo>
                  <a:lnTo>
                    <a:pt x="80452" y="541695"/>
                  </a:lnTo>
                  <a:lnTo>
                    <a:pt x="28051" y="570362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202273" y="7898441"/>
            <a:ext cx="7682197" cy="902660"/>
            <a:chOff x="1202273" y="7898441"/>
            <a:chExt cx="7682197" cy="902660"/>
          </a:xfrm>
        </p:grpSpPr>
        <p:sp>
          <p:nvSpPr>
            <p:cNvPr id="153" name="Freeform 152"/>
            <p:cNvSpPr/>
            <p:nvPr/>
          </p:nvSpPr>
          <p:spPr>
            <a:xfrm>
              <a:off x="1202273" y="8178800"/>
              <a:ext cx="410628" cy="253985"/>
            </a:xfrm>
            <a:custGeom>
              <a:avLst/>
              <a:gdLst/>
              <a:ahLst/>
              <a:cxnLst/>
              <a:rect l="0" t="0" r="0" b="0"/>
              <a:pathLst>
                <a:path w="410628" h="253985">
                  <a:moveTo>
                    <a:pt x="182027" y="0"/>
                  </a:moveTo>
                  <a:lnTo>
                    <a:pt x="158160" y="55260"/>
                  </a:lnTo>
                  <a:lnTo>
                    <a:pt x="144381" y="102922"/>
                  </a:lnTo>
                  <a:lnTo>
                    <a:pt x="132840" y="136054"/>
                  </a:lnTo>
                  <a:lnTo>
                    <a:pt x="94700" y="199553"/>
                  </a:lnTo>
                  <a:lnTo>
                    <a:pt x="64430" y="236456"/>
                  </a:lnTo>
                  <a:lnTo>
                    <a:pt x="52829" y="246538"/>
                  </a:lnTo>
                  <a:lnTo>
                    <a:pt x="39451" y="251847"/>
                  </a:lnTo>
                  <a:lnTo>
                    <a:pt x="9534" y="253984"/>
                  </a:lnTo>
                  <a:lnTo>
                    <a:pt x="2120" y="249756"/>
                  </a:lnTo>
                  <a:lnTo>
                    <a:pt x="0" y="242705"/>
                  </a:lnTo>
                  <a:lnTo>
                    <a:pt x="1409" y="233769"/>
                  </a:lnTo>
                  <a:lnTo>
                    <a:pt x="14264" y="216316"/>
                  </a:lnTo>
                  <a:lnTo>
                    <a:pt x="34088" y="200563"/>
                  </a:lnTo>
                  <a:lnTo>
                    <a:pt x="57010" y="188857"/>
                  </a:lnTo>
                  <a:lnTo>
                    <a:pt x="107198" y="181076"/>
                  </a:lnTo>
                  <a:lnTo>
                    <a:pt x="150181" y="179256"/>
                  </a:lnTo>
                  <a:lnTo>
                    <a:pt x="196095" y="179858"/>
                  </a:lnTo>
                  <a:lnTo>
                    <a:pt x="240020" y="184829"/>
                  </a:lnTo>
                  <a:lnTo>
                    <a:pt x="297674" y="195562"/>
                  </a:lnTo>
                  <a:lnTo>
                    <a:pt x="350505" y="200937"/>
                  </a:lnTo>
                  <a:lnTo>
                    <a:pt x="410627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612900" y="8089900"/>
              <a:ext cx="37316" cy="533401"/>
            </a:xfrm>
            <a:custGeom>
              <a:avLst/>
              <a:gdLst/>
              <a:ahLst/>
              <a:cxnLst/>
              <a:rect l="0" t="0" r="0" b="0"/>
              <a:pathLst>
                <a:path w="37316" h="533401">
                  <a:moveTo>
                    <a:pt x="25400" y="0"/>
                  </a:moveTo>
                  <a:lnTo>
                    <a:pt x="26811" y="49285"/>
                  </a:lnTo>
                  <a:lnTo>
                    <a:pt x="34128" y="102405"/>
                  </a:lnTo>
                  <a:lnTo>
                    <a:pt x="36335" y="151817"/>
                  </a:lnTo>
                  <a:lnTo>
                    <a:pt x="37315" y="202941"/>
                  </a:lnTo>
                  <a:lnTo>
                    <a:pt x="36340" y="249651"/>
                  </a:lnTo>
                  <a:lnTo>
                    <a:pt x="27858" y="303982"/>
                  </a:lnTo>
                  <a:lnTo>
                    <a:pt x="20377" y="348181"/>
                  </a:lnTo>
                  <a:lnTo>
                    <a:pt x="12349" y="392284"/>
                  </a:lnTo>
                  <a:lnTo>
                    <a:pt x="3659" y="453017"/>
                  </a:lnTo>
                  <a:lnTo>
                    <a:pt x="1084" y="499235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866900" y="85471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133600" y="8150253"/>
              <a:ext cx="342901" cy="498448"/>
            </a:xfrm>
            <a:custGeom>
              <a:avLst/>
              <a:gdLst/>
              <a:ahLst/>
              <a:cxnLst/>
              <a:rect l="0" t="0" r="0" b="0"/>
              <a:pathLst>
                <a:path w="342901" h="498448">
                  <a:moveTo>
                    <a:pt x="0" y="498447"/>
                  </a:moveTo>
                  <a:lnTo>
                    <a:pt x="42095" y="449610"/>
                  </a:lnTo>
                  <a:lnTo>
                    <a:pt x="70642" y="396645"/>
                  </a:lnTo>
                  <a:lnTo>
                    <a:pt x="95433" y="335816"/>
                  </a:lnTo>
                  <a:lnTo>
                    <a:pt x="113918" y="283035"/>
                  </a:lnTo>
                  <a:lnTo>
                    <a:pt x="131158" y="225101"/>
                  </a:lnTo>
                  <a:lnTo>
                    <a:pt x="148152" y="169443"/>
                  </a:lnTo>
                  <a:lnTo>
                    <a:pt x="165097" y="117683"/>
                  </a:lnTo>
                  <a:lnTo>
                    <a:pt x="188775" y="59951"/>
                  </a:lnTo>
                  <a:lnTo>
                    <a:pt x="205668" y="10885"/>
                  </a:lnTo>
                  <a:lnTo>
                    <a:pt x="214723" y="2661"/>
                  </a:lnTo>
                  <a:lnTo>
                    <a:pt x="226404" y="0"/>
                  </a:lnTo>
                  <a:lnTo>
                    <a:pt x="239836" y="1049"/>
                  </a:lnTo>
                  <a:lnTo>
                    <a:pt x="250202" y="7393"/>
                  </a:lnTo>
                  <a:lnTo>
                    <a:pt x="265482" y="29493"/>
                  </a:lnTo>
                  <a:lnTo>
                    <a:pt x="285379" y="80945"/>
                  </a:lnTo>
                  <a:lnTo>
                    <a:pt x="291520" y="131875"/>
                  </a:lnTo>
                  <a:lnTo>
                    <a:pt x="297957" y="180774"/>
                  </a:lnTo>
                  <a:lnTo>
                    <a:pt x="301759" y="235434"/>
                  </a:lnTo>
                  <a:lnTo>
                    <a:pt x="304859" y="289830"/>
                  </a:lnTo>
                  <a:lnTo>
                    <a:pt x="310941" y="337525"/>
                  </a:lnTo>
                  <a:lnTo>
                    <a:pt x="315557" y="397300"/>
                  </a:lnTo>
                  <a:lnTo>
                    <a:pt x="324162" y="425741"/>
                  </a:lnTo>
                  <a:lnTo>
                    <a:pt x="342900" y="46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247900" y="8343304"/>
              <a:ext cx="800101" cy="241897"/>
            </a:xfrm>
            <a:custGeom>
              <a:avLst/>
              <a:gdLst/>
              <a:ahLst/>
              <a:cxnLst/>
              <a:rect l="0" t="0" r="0" b="0"/>
              <a:pathLst>
                <a:path w="800101" h="241897">
                  <a:moveTo>
                    <a:pt x="0" y="76796"/>
                  </a:moveTo>
                  <a:lnTo>
                    <a:pt x="48971" y="49167"/>
                  </a:lnTo>
                  <a:lnTo>
                    <a:pt x="111430" y="23831"/>
                  </a:lnTo>
                  <a:lnTo>
                    <a:pt x="171776" y="16418"/>
                  </a:lnTo>
                  <a:lnTo>
                    <a:pt x="215104" y="18446"/>
                  </a:lnTo>
                  <a:lnTo>
                    <a:pt x="257880" y="26874"/>
                  </a:lnTo>
                  <a:lnTo>
                    <a:pt x="300409" y="44731"/>
                  </a:lnTo>
                  <a:lnTo>
                    <a:pt x="327778" y="66778"/>
                  </a:lnTo>
                  <a:lnTo>
                    <a:pt x="363588" y="128910"/>
                  </a:lnTo>
                  <a:lnTo>
                    <a:pt x="375841" y="181764"/>
                  </a:lnTo>
                  <a:lnTo>
                    <a:pt x="381392" y="238903"/>
                  </a:lnTo>
                  <a:lnTo>
                    <a:pt x="384084" y="237078"/>
                  </a:lnTo>
                  <a:lnTo>
                    <a:pt x="394614" y="200016"/>
                  </a:lnTo>
                  <a:lnTo>
                    <a:pt x="410434" y="139177"/>
                  </a:lnTo>
                  <a:lnTo>
                    <a:pt x="429232" y="83990"/>
                  </a:lnTo>
                  <a:lnTo>
                    <a:pt x="447502" y="44590"/>
                  </a:lnTo>
                  <a:lnTo>
                    <a:pt x="474552" y="15042"/>
                  </a:lnTo>
                  <a:lnTo>
                    <a:pt x="485702" y="5994"/>
                  </a:lnTo>
                  <a:lnTo>
                    <a:pt x="497368" y="1372"/>
                  </a:lnTo>
                  <a:lnTo>
                    <a:pt x="521619" y="0"/>
                  </a:lnTo>
                  <a:lnTo>
                    <a:pt x="546509" y="11620"/>
                  </a:lnTo>
                  <a:lnTo>
                    <a:pt x="568859" y="30896"/>
                  </a:lnTo>
                  <a:lnTo>
                    <a:pt x="594706" y="77764"/>
                  </a:lnTo>
                  <a:lnTo>
                    <a:pt x="602980" y="105449"/>
                  </a:lnTo>
                  <a:lnTo>
                    <a:pt x="607639" y="159290"/>
                  </a:lnTo>
                  <a:lnTo>
                    <a:pt x="607608" y="210208"/>
                  </a:lnTo>
                  <a:lnTo>
                    <a:pt x="602600" y="239102"/>
                  </a:lnTo>
                  <a:lnTo>
                    <a:pt x="600700" y="241444"/>
                  </a:lnTo>
                  <a:lnTo>
                    <a:pt x="598589" y="225233"/>
                  </a:lnTo>
                  <a:lnTo>
                    <a:pt x="607373" y="174791"/>
                  </a:lnTo>
                  <a:lnTo>
                    <a:pt x="618661" y="122608"/>
                  </a:lnTo>
                  <a:lnTo>
                    <a:pt x="632354" y="80492"/>
                  </a:lnTo>
                  <a:lnTo>
                    <a:pt x="669633" y="24532"/>
                  </a:lnTo>
                  <a:lnTo>
                    <a:pt x="680667" y="16553"/>
                  </a:lnTo>
                  <a:lnTo>
                    <a:pt x="707978" y="7688"/>
                  </a:lnTo>
                  <a:lnTo>
                    <a:pt x="720341" y="9557"/>
                  </a:lnTo>
                  <a:lnTo>
                    <a:pt x="741603" y="22923"/>
                  </a:lnTo>
                  <a:lnTo>
                    <a:pt x="769440" y="60990"/>
                  </a:lnTo>
                  <a:lnTo>
                    <a:pt x="788820" y="101276"/>
                  </a:lnTo>
                  <a:lnTo>
                    <a:pt x="796758" y="153508"/>
                  </a:lnTo>
                  <a:lnTo>
                    <a:pt x="799110" y="206927"/>
                  </a:lnTo>
                  <a:lnTo>
                    <a:pt x="800100" y="241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670300" y="8261485"/>
              <a:ext cx="216355" cy="405417"/>
            </a:xfrm>
            <a:custGeom>
              <a:avLst/>
              <a:gdLst/>
              <a:ahLst/>
              <a:cxnLst/>
              <a:rect l="0" t="0" r="0" b="0"/>
              <a:pathLst>
                <a:path w="216355" h="405417">
                  <a:moveTo>
                    <a:pt x="0" y="57015"/>
                  </a:moveTo>
                  <a:lnTo>
                    <a:pt x="8728" y="93076"/>
                  </a:lnTo>
                  <a:lnTo>
                    <a:pt x="10935" y="137013"/>
                  </a:lnTo>
                  <a:lnTo>
                    <a:pt x="11916" y="189466"/>
                  </a:lnTo>
                  <a:lnTo>
                    <a:pt x="12351" y="241471"/>
                  </a:lnTo>
                  <a:lnTo>
                    <a:pt x="14008" y="303893"/>
                  </a:lnTo>
                  <a:lnTo>
                    <a:pt x="21398" y="365036"/>
                  </a:lnTo>
                  <a:lnTo>
                    <a:pt x="23621" y="401816"/>
                  </a:lnTo>
                  <a:lnTo>
                    <a:pt x="22803" y="405416"/>
                  </a:lnTo>
                  <a:lnTo>
                    <a:pt x="16321" y="370030"/>
                  </a:lnTo>
                  <a:lnTo>
                    <a:pt x="12362" y="310157"/>
                  </a:lnTo>
                  <a:lnTo>
                    <a:pt x="4290" y="262313"/>
                  </a:lnTo>
                  <a:lnTo>
                    <a:pt x="1271" y="208782"/>
                  </a:lnTo>
                  <a:lnTo>
                    <a:pt x="565" y="159275"/>
                  </a:lnTo>
                  <a:lnTo>
                    <a:pt x="6910" y="102836"/>
                  </a:lnTo>
                  <a:lnTo>
                    <a:pt x="24468" y="52561"/>
                  </a:lnTo>
                  <a:lnTo>
                    <a:pt x="43330" y="26342"/>
                  </a:lnTo>
                  <a:lnTo>
                    <a:pt x="54287" y="15400"/>
                  </a:lnTo>
                  <a:lnTo>
                    <a:pt x="81513" y="3242"/>
                  </a:lnTo>
                  <a:lnTo>
                    <a:pt x="96675" y="0"/>
                  </a:lnTo>
                  <a:lnTo>
                    <a:pt x="128574" y="3923"/>
                  </a:lnTo>
                  <a:lnTo>
                    <a:pt x="144983" y="8920"/>
                  </a:lnTo>
                  <a:lnTo>
                    <a:pt x="174503" y="29524"/>
                  </a:lnTo>
                  <a:lnTo>
                    <a:pt x="198913" y="57497"/>
                  </a:lnTo>
                  <a:lnTo>
                    <a:pt x="214465" y="88744"/>
                  </a:lnTo>
                  <a:lnTo>
                    <a:pt x="216354" y="103567"/>
                  </a:lnTo>
                  <a:lnTo>
                    <a:pt x="210928" y="131327"/>
                  </a:lnTo>
                  <a:lnTo>
                    <a:pt x="185263" y="170755"/>
                  </a:lnTo>
                  <a:lnTo>
                    <a:pt x="150849" y="202508"/>
                  </a:lnTo>
                  <a:lnTo>
                    <a:pt x="122548" y="213400"/>
                  </a:lnTo>
                  <a:lnTo>
                    <a:pt x="107099" y="216305"/>
                  </a:lnTo>
                  <a:lnTo>
                    <a:pt x="78644" y="212007"/>
                  </a:lnTo>
                  <a:lnTo>
                    <a:pt x="25400" y="184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025900" y="8286324"/>
              <a:ext cx="402936" cy="211483"/>
            </a:xfrm>
            <a:custGeom>
              <a:avLst/>
              <a:gdLst/>
              <a:ahLst/>
              <a:cxnLst/>
              <a:rect l="0" t="0" r="0" b="0"/>
              <a:pathLst>
                <a:path w="402936" h="211483">
                  <a:moveTo>
                    <a:pt x="0" y="32176"/>
                  </a:moveTo>
                  <a:lnTo>
                    <a:pt x="17676" y="85206"/>
                  </a:lnTo>
                  <a:lnTo>
                    <a:pt x="18204" y="109367"/>
                  </a:lnTo>
                  <a:lnTo>
                    <a:pt x="7045" y="159371"/>
                  </a:lnTo>
                  <a:lnTo>
                    <a:pt x="6108" y="160718"/>
                  </a:lnTo>
                  <a:lnTo>
                    <a:pt x="8830" y="143399"/>
                  </a:lnTo>
                  <a:lnTo>
                    <a:pt x="18506" y="123471"/>
                  </a:lnTo>
                  <a:lnTo>
                    <a:pt x="67348" y="60191"/>
                  </a:lnTo>
                  <a:lnTo>
                    <a:pt x="124833" y="14818"/>
                  </a:lnTo>
                  <a:lnTo>
                    <a:pt x="138256" y="7904"/>
                  </a:lnTo>
                  <a:lnTo>
                    <a:pt x="150026" y="6117"/>
                  </a:lnTo>
                  <a:lnTo>
                    <a:pt x="170630" y="11657"/>
                  </a:lnTo>
                  <a:lnTo>
                    <a:pt x="178665" y="19908"/>
                  </a:lnTo>
                  <a:lnTo>
                    <a:pt x="196714" y="59899"/>
                  </a:lnTo>
                  <a:lnTo>
                    <a:pt x="210999" y="114395"/>
                  </a:lnTo>
                  <a:lnTo>
                    <a:pt x="225580" y="164095"/>
                  </a:lnTo>
                  <a:lnTo>
                    <a:pt x="239487" y="187703"/>
                  </a:lnTo>
                  <a:lnTo>
                    <a:pt x="258839" y="203840"/>
                  </a:lnTo>
                  <a:lnTo>
                    <a:pt x="269926" y="210119"/>
                  </a:lnTo>
                  <a:lnTo>
                    <a:pt x="281551" y="211482"/>
                  </a:lnTo>
                  <a:lnTo>
                    <a:pt x="305756" y="205471"/>
                  </a:lnTo>
                  <a:lnTo>
                    <a:pt x="354378" y="178617"/>
                  </a:lnTo>
                  <a:lnTo>
                    <a:pt x="374342" y="162642"/>
                  </a:lnTo>
                  <a:lnTo>
                    <a:pt x="394706" y="131041"/>
                  </a:lnTo>
                  <a:lnTo>
                    <a:pt x="402935" y="88124"/>
                  </a:lnTo>
                  <a:lnTo>
                    <a:pt x="391890" y="39659"/>
                  </a:lnTo>
                  <a:lnTo>
                    <a:pt x="374551" y="17628"/>
                  </a:lnTo>
                  <a:lnTo>
                    <a:pt x="364001" y="9777"/>
                  </a:lnTo>
                  <a:lnTo>
                    <a:pt x="333463" y="1055"/>
                  </a:lnTo>
                  <a:lnTo>
                    <a:pt x="297784" y="0"/>
                  </a:lnTo>
                  <a:lnTo>
                    <a:pt x="240176" y="14793"/>
                  </a:lnTo>
                  <a:lnTo>
                    <a:pt x="215900" y="194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521200" y="8382000"/>
              <a:ext cx="38101" cy="302861"/>
            </a:xfrm>
            <a:custGeom>
              <a:avLst/>
              <a:gdLst/>
              <a:ahLst/>
              <a:cxnLst/>
              <a:rect l="0" t="0" r="0" b="0"/>
              <a:pathLst>
                <a:path w="38101" h="302861">
                  <a:moveTo>
                    <a:pt x="0" y="0"/>
                  </a:moveTo>
                  <a:lnTo>
                    <a:pt x="13815" y="55260"/>
                  </a:lnTo>
                  <a:lnTo>
                    <a:pt x="25730" y="114210"/>
                  </a:lnTo>
                  <a:lnTo>
                    <a:pt x="32602" y="162238"/>
                  </a:lnTo>
                  <a:lnTo>
                    <a:pt x="35060" y="219599"/>
                  </a:lnTo>
                  <a:lnTo>
                    <a:pt x="27726" y="281385"/>
                  </a:lnTo>
                  <a:lnTo>
                    <a:pt x="27845" y="302860"/>
                  </a:lnTo>
                  <a:lnTo>
                    <a:pt x="29852" y="300685"/>
                  </a:lnTo>
                  <a:lnTo>
                    <a:pt x="34434" y="281805"/>
                  </a:lnTo>
                  <a:lnTo>
                    <a:pt x="37376" y="223482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572000" y="8234063"/>
              <a:ext cx="219061" cy="261757"/>
            </a:xfrm>
            <a:custGeom>
              <a:avLst/>
              <a:gdLst/>
              <a:ahLst/>
              <a:cxnLst/>
              <a:rect l="0" t="0" r="0" b="0"/>
              <a:pathLst>
                <a:path w="219061" h="261757">
                  <a:moveTo>
                    <a:pt x="0" y="46337"/>
                  </a:moveTo>
                  <a:lnTo>
                    <a:pt x="42095" y="10984"/>
                  </a:lnTo>
                  <a:lnTo>
                    <a:pt x="69039" y="2402"/>
                  </a:lnTo>
                  <a:lnTo>
                    <a:pt x="98417" y="0"/>
                  </a:lnTo>
                  <a:lnTo>
                    <a:pt x="125585" y="3635"/>
                  </a:lnTo>
                  <a:lnTo>
                    <a:pt x="148008" y="13717"/>
                  </a:lnTo>
                  <a:lnTo>
                    <a:pt x="157939" y="20357"/>
                  </a:lnTo>
                  <a:lnTo>
                    <a:pt x="192141" y="63412"/>
                  </a:lnTo>
                  <a:lnTo>
                    <a:pt x="215602" y="114113"/>
                  </a:lnTo>
                  <a:lnTo>
                    <a:pt x="219060" y="147956"/>
                  </a:lnTo>
                  <a:lnTo>
                    <a:pt x="214482" y="178989"/>
                  </a:lnTo>
                  <a:lnTo>
                    <a:pt x="203040" y="202190"/>
                  </a:lnTo>
                  <a:lnTo>
                    <a:pt x="173990" y="237860"/>
                  </a:lnTo>
                  <a:lnTo>
                    <a:pt x="146944" y="255165"/>
                  </a:lnTo>
                  <a:lnTo>
                    <a:pt x="131829" y="261756"/>
                  </a:lnTo>
                  <a:lnTo>
                    <a:pt x="99983" y="261553"/>
                  </a:lnTo>
                  <a:lnTo>
                    <a:pt x="83589" y="257547"/>
                  </a:lnTo>
                  <a:lnTo>
                    <a:pt x="57847" y="241808"/>
                  </a:lnTo>
                  <a:lnTo>
                    <a:pt x="47031" y="231685"/>
                  </a:lnTo>
                  <a:lnTo>
                    <a:pt x="35014" y="201621"/>
                  </a:lnTo>
                  <a:lnTo>
                    <a:pt x="25400" y="1479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864100" y="8269715"/>
              <a:ext cx="266701" cy="250942"/>
            </a:xfrm>
            <a:custGeom>
              <a:avLst/>
              <a:gdLst/>
              <a:ahLst/>
              <a:cxnLst/>
              <a:rect l="0" t="0" r="0" b="0"/>
              <a:pathLst>
                <a:path w="266701" h="250942">
                  <a:moveTo>
                    <a:pt x="0" y="163085"/>
                  </a:moveTo>
                  <a:lnTo>
                    <a:pt x="47873" y="160263"/>
                  </a:lnTo>
                  <a:lnTo>
                    <a:pt x="104785" y="135456"/>
                  </a:lnTo>
                  <a:lnTo>
                    <a:pt x="134060" y="118350"/>
                  </a:lnTo>
                  <a:lnTo>
                    <a:pt x="156478" y="96636"/>
                  </a:lnTo>
                  <a:lnTo>
                    <a:pt x="178224" y="53869"/>
                  </a:lnTo>
                  <a:lnTo>
                    <a:pt x="181281" y="25645"/>
                  </a:lnTo>
                  <a:lnTo>
                    <a:pt x="180121" y="12191"/>
                  </a:lnTo>
                  <a:lnTo>
                    <a:pt x="172292" y="4633"/>
                  </a:lnTo>
                  <a:lnTo>
                    <a:pt x="144778" y="0"/>
                  </a:lnTo>
                  <a:lnTo>
                    <a:pt x="120320" y="6406"/>
                  </a:lnTo>
                  <a:lnTo>
                    <a:pt x="100042" y="20072"/>
                  </a:lnTo>
                  <a:lnTo>
                    <a:pt x="48213" y="78981"/>
                  </a:lnTo>
                  <a:lnTo>
                    <a:pt x="21941" y="138317"/>
                  </a:lnTo>
                  <a:lnTo>
                    <a:pt x="22180" y="182714"/>
                  </a:lnTo>
                  <a:lnTo>
                    <a:pt x="35258" y="211321"/>
                  </a:lnTo>
                  <a:lnTo>
                    <a:pt x="44672" y="224875"/>
                  </a:lnTo>
                  <a:lnTo>
                    <a:pt x="70184" y="243699"/>
                  </a:lnTo>
                  <a:lnTo>
                    <a:pt x="84889" y="250694"/>
                  </a:lnTo>
                  <a:lnTo>
                    <a:pt x="116280" y="250941"/>
                  </a:lnTo>
                  <a:lnTo>
                    <a:pt x="175682" y="234846"/>
                  </a:lnTo>
                  <a:lnTo>
                    <a:pt x="208530" y="215548"/>
                  </a:lnTo>
                  <a:lnTo>
                    <a:pt x="266700" y="1630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232400" y="8124042"/>
              <a:ext cx="355601" cy="372259"/>
            </a:xfrm>
            <a:custGeom>
              <a:avLst/>
              <a:gdLst/>
              <a:ahLst/>
              <a:cxnLst/>
              <a:rect l="0" t="0" r="0" b="0"/>
              <a:pathLst>
                <a:path w="355601" h="372259">
                  <a:moveTo>
                    <a:pt x="0" y="181758"/>
                  </a:moveTo>
                  <a:lnTo>
                    <a:pt x="0" y="241182"/>
                  </a:lnTo>
                  <a:lnTo>
                    <a:pt x="1411" y="300181"/>
                  </a:lnTo>
                  <a:lnTo>
                    <a:pt x="6742" y="336461"/>
                  </a:lnTo>
                  <a:lnTo>
                    <a:pt x="8728" y="341337"/>
                  </a:lnTo>
                  <a:lnTo>
                    <a:pt x="10052" y="337534"/>
                  </a:lnTo>
                  <a:lnTo>
                    <a:pt x="15678" y="290944"/>
                  </a:lnTo>
                  <a:lnTo>
                    <a:pt x="21079" y="245807"/>
                  </a:lnTo>
                  <a:lnTo>
                    <a:pt x="25531" y="190074"/>
                  </a:lnTo>
                  <a:lnTo>
                    <a:pt x="36571" y="146122"/>
                  </a:lnTo>
                  <a:lnTo>
                    <a:pt x="61108" y="93345"/>
                  </a:lnTo>
                  <a:lnTo>
                    <a:pt x="79254" y="58666"/>
                  </a:lnTo>
                  <a:lnTo>
                    <a:pt x="97313" y="39561"/>
                  </a:lnTo>
                  <a:lnTo>
                    <a:pt x="151135" y="8064"/>
                  </a:lnTo>
                  <a:lnTo>
                    <a:pt x="164257" y="2462"/>
                  </a:lnTo>
                  <a:lnTo>
                    <a:pt x="193888" y="0"/>
                  </a:lnTo>
                  <a:lnTo>
                    <a:pt x="224461" y="5022"/>
                  </a:lnTo>
                  <a:lnTo>
                    <a:pt x="252161" y="16660"/>
                  </a:lnTo>
                  <a:lnTo>
                    <a:pt x="262651" y="27949"/>
                  </a:lnTo>
                  <a:lnTo>
                    <a:pt x="284159" y="77545"/>
                  </a:lnTo>
                  <a:lnTo>
                    <a:pt x="299468" y="134104"/>
                  </a:lnTo>
                  <a:lnTo>
                    <a:pt x="311530" y="181749"/>
                  </a:lnTo>
                  <a:lnTo>
                    <a:pt x="317142" y="239298"/>
                  </a:lnTo>
                  <a:lnTo>
                    <a:pt x="327115" y="298211"/>
                  </a:lnTo>
                  <a:lnTo>
                    <a:pt x="343127" y="349949"/>
                  </a:lnTo>
                  <a:lnTo>
                    <a:pt x="355600" y="3722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448300" y="8204200"/>
              <a:ext cx="241301" cy="139701"/>
            </a:xfrm>
            <a:custGeom>
              <a:avLst/>
              <a:gdLst/>
              <a:ahLst/>
              <a:cxnLst/>
              <a:rect l="0" t="0" r="0" b="0"/>
              <a:pathLst>
                <a:path w="241301" h="139701">
                  <a:moveTo>
                    <a:pt x="241300" y="0"/>
                  </a:moveTo>
                  <a:lnTo>
                    <a:pt x="188270" y="17676"/>
                  </a:lnTo>
                  <a:lnTo>
                    <a:pt x="125039" y="60075"/>
                  </a:lnTo>
                  <a:lnTo>
                    <a:pt x="67005" y="101706"/>
                  </a:lnTo>
                  <a:lnTo>
                    <a:pt x="46713" y="11717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765800" y="8267700"/>
              <a:ext cx="152401" cy="254001"/>
            </a:xfrm>
            <a:custGeom>
              <a:avLst/>
              <a:gdLst/>
              <a:ahLst/>
              <a:cxnLst/>
              <a:rect l="0" t="0" r="0" b="0"/>
              <a:pathLst>
                <a:path w="152401" h="254001">
                  <a:moveTo>
                    <a:pt x="0" y="0"/>
                  </a:moveTo>
                  <a:lnTo>
                    <a:pt x="28611" y="53030"/>
                  </a:lnTo>
                  <a:lnTo>
                    <a:pt x="50666" y="114594"/>
                  </a:lnTo>
                  <a:lnTo>
                    <a:pt x="73360" y="177839"/>
                  </a:lnTo>
                  <a:lnTo>
                    <a:pt x="110808" y="234563"/>
                  </a:lnTo>
                  <a:lnTo>
                    <a:pt x="127329" y="245362"/>
                  </a:lnTo>
                  <a:lnTo>
                    <a:pt x="1524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836390" y="8242300"/>
              <a:ext cx="196111" cy="558801"/>
            </a:xfrm>
            <a:custGeom>
              <a:avLst/>
              <a:gdLst/>
              <a:ahLst/>
              <a:cxnLst/>
              <a:rect l="0" t="0" r="0" b="0"/>
              <a:pathLst>
                <a:path w="196111" h="558801">
                  <a:moveTo>
                    <a:pt x="196110" y="0"/>
                  </a:moveTo>
                  <a:lnTo>
                    <a:pt x="171692" y="59772"/>
                  </a:lnTo>
                  <a:lnTo>
                    <a:pt x="140434" y="114974"/>
                  </a:lnTo>
                  <a:lnTo>
                    <a:pt x="115487" y="163732"/>
                  </a:lnTo>
                  <a:lnTo>
                    <a:pt x="91631" y="222237"/>
                  </a:lnTo>
                  <a:lnTo>
                    <a:pt x="73588" y="284256"/>
                  </a:lnTo>
                  <a:lnTo>
                    <a:pt x="52406" y="345907"/>
                  </a:lnTo>
                  <a:lnTo>
                    <a:pt x="36565" y="400549"/>
                  </a:lnTo>
                  <a:lnTo>
                    <a:pt x="22935" y="451076"/>
                  </a:lnTo>
                  <a:lnTo>
                    <a:pt x="5687" y="506790"/>
                  </a:lnTo>
                  <a:lnTo>
                    <a:pt x="0" y="530040"/>
                  </a:lnTo>
                  <a:lnTo>
                    <a:pt x="561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451077" y="8077200"/>
              <a:ext cx="254524" cy="377512"/>
            </a:xfrm>
            <a:custGeom>
              <a:avLst/>
              <a:gdLst/>
              <a:ahLst/>
              <a:cxnLst/>
              <a:rect l="0" t="0" r="0" b="0"/>
              <a:pathLst>
                <a:path w="254524" h="377512">
                  <a:moveTo>
                    <a:pt x="203723" y="0"/>
                  </a:moveTo>
                  <a:lnTo>
                    <a:pt x="221399" y="59772"/>
                  </a:lnTo>
                  <a:lnTo>
                    <a:pt x="237736" y="119208"/>
                  </a:lnTo>
                  <a:lnTo>
                    <a:pt x="246121" y="166341"/>
                  </a:lnTo>
                  <a:lnTo>
                    <a:pt x="250789" y="212689"/>
                  </a:lnTo>
                  <a:lnTo>
                    <a:pt x="253416" y="274686"/>
                  </a:lnTo>
                  <a:lnTo>
                    <a:pt x="253785" y="293191"/>
                  </a:lnTo>
                  <a:lnTo>
                    <a:pt x="251209" y="302705"/>
                  </a:lnTo>
                  <a:lnTo>
                    <a:pt x="246669" y="306225"/>
                  </a:lnTo>
                  <a:lnTo>
                    <a:pt x="240820" y="305750"/>
                  </a:lnTo>
                  <a:lnTo>
                    <a:pt x="226796" y="290171"/>
                  </a:lnTo>
                  <a:lnTo>
                    <a:pt x="194796" y="247661"/>
                  </a:lnTo>
                  <a:lnTo>
                    <a:pt x="170593" y="233309"/>
                  </a:lnTo>
                  <a:lnTo>
                    <a:pt x="142432" y="225048"/>
                  </a:lnTo>
                  <a:lnTo>
                    <a:pt x="115804" y="226081"/>
                  </a:lnTo>
                  <a:lnTo>
                    <a:pt x="70272" y="241338"/>
                  </a:lnTo>
                  <a:lnTo>
                    <a:pt x="27774" y="277216"/>
                  </a:lnTo>
                  <a:lnTo>
                    <a:pt x="1855" y="316853"/>
                  </a:lnTo>
                  <a:lnTo>
                    <a:pt x="0" y="328357"/>
                  </a:lnTo>
                  <a:lnTo>
                    <a:pt x="1585" y="338849"/>
                  </a:lnTo>
                  <a:lnTo>
                    <a:pt x="5465" y="348666"/>
                  </a:lnTo>
                  <a:lnTo>
                    <a:pt x="13695" y="356622"/>
                  </a:lnTo>
                  <a:lnTo>
                    <a:pt x="37892" y="369225"/>
                  </a:lnTo>
                  <a:lnTo>
                    <a:pt x="83248" y="377511"/>
                  </a:lnTo>
                  <a:lnTo>
                    <a:pt x="139177" y="366482"/>
                  </a:lnTo>
                  <a:lnTo>
                    <a:pt x="201008" y="346199"/>
                  </a:lnTo>
                  <a:lnTo>
                    <a:pt x="254523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845300" y="8180332"/>
              <a:ext cx="241301" cy="267084"/>
            </a:xfrm>
            <a:custGeom>
              <a:avLst/>
              <a:gdLst/>
              <a:ahLst/>
              <a:cxnLst/>
              <a:rect l="0" t="0" r="0" b="0"/>
              <a:pathLst>
                <a:path w="241301" h="267084">
                  <a:moveTo>
                    <a:pt x="0" y="125468"/>
                  </a:moveTo>
                  <a:lnTo>
                    <a:pt x="59772" y="143144"/>
                  </a:lnTo>
                  <a:lnTo>
                    <a:pt x="100495" y="141838"/>
                  </a:lnTo>
                  <a:lnTo>
                    <a:pt x="159499" y="118615"/>
                  </a:lnTo>
                  <a:lnTo>
                    <a:pt x="191819" y="93647"/>
                  </a:lnTo>
                  <a:lnTo>
                    <a:pt x="210372" y="71815"/>
                  </a:lnTo>
                  <a:lnTo>
                    <a:pt x="220498" y="44237"/>
                  </a:lnTo>
                  <a:lnTo>
                    <a:pt x="223199" y="28981"/>
                  </a:lnTo>
                  <a:lnTo>
                    <a:pt x="219355" y="17399"/>
                  </a:lnTo>
                  <a:lnTo>
                    <a:pt x="211148" y="8266"/>
                  </a:lnTo>
                  <a:lnTo>
                    <a:pt x="200032" y="766"/>
                  </a:lnTo>
                  <a:lnTo>
                    <a:pt x="186977" y="0"/>
                  </a:lnTo>
                  <a:lnTo>
                    <a:pt x="157419" y="10438"/>
                  </a:lnTo>
                  <a:lnTo>
                    <a:pt x="103376" y="49730"/>
                  </a:lnTo>
                  <a:lnTo>
                    <a:pt x="85456" y="69229"/>
                  </a:lnTo>
                  <a:lnTo>
                    <a:pt x="54719" y="123976"/>
                  </a:lnTo>
                  <a:lnTo>
                    <a:pt x="49179" y="137173"/>
                  </a:lnTo>
                  <a:lnTo>
                    <a:pt x="46787" y="166889"/>
                  </a:lnTo>
                  <a:lnTo>
                    <a:pt x="51839" y="198911"/>
                  </a:lnTo>
                  <a:lnTo>
                    <a:pt x="63491" y="231958"/>
                  </a:lnTo>
                  <a:lnTo>
                    <a:pt x="73372" y="244438"/>
                  </a:lnTo>
                  <a:lnTo>
                    <a:pt x="99402" y="262070"/>
                  </a:lnTo>
                  <a:lnTo>
                    <a:pt x="133549" y="267083"/>
                  </a:lnTo>
                  <a:lnTo>
                    <a:pt x="184915" y="261972"/>
                  </a:lnTo>
                  <a:lnTo>
                    <a:pt x="241300" y="2524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239000" y="8128000"/>
              <a:ext cx="189877" cy="311108"/>
            </a:xfrm>
            <a:custGeom>
              <a:avLst/>
              <a:gdLst/>
              <a:ahLst/>
              <a:cxnLst/>
              <a:rect l="0" t="0" r="0" b="0"/>
              <a:pathLst>
                <a:path w="189877" h="311108">
                  <a:moveTo>
                    <a:pt x="114300" y="0"/>
                  </a:moveTo>
                  <a:lnTo>
                    <a:pt x="62803" y="13815"/>
                  </a:lnTo>
                  <a:lnTo>
                    <a:pt x="39201" y="23073"/>
                  </a:lnTo>
                  <a:lnTo>
                    <a:pt x="19304" y="36595"/>
                  </a:lnTo>
                  <a:lnTo>
                    <a:pt x="14281" y="46975"/>
                  </a:lnTo>
                  <a:lnTo>
                    <a:pt x="12461" y="73559"/>
                  </a:lnTo>
                  <a:lnTo>
                    <a:pt x="18186" y="84317"/>
                  </a:lnTo>
                  <a:lnTo>
                    <a:pt x="39598" y="100033"/>
                  </a:lnTo>
                  <a:lnTo>
                    <a:pt x="90128" y="123557"/>
                  </a:lnTo>
                  <a:lnTo>
                    <a:pt x="143042" y="155142"/>
                  </a:lnTo>
                  <a:lnTo>
                    <a:pt x="180986" y="184571"/>
                  </a:lnTo>
                  <a:lnTo>
                    <a:pt x="186979" y="195014"/>
                  </a:lnTo>
                  <a:lnTo>
                    <a:pt x="189876" y="217906"/>
                  </a:lnTo>
                  <a:lnTo>
                    <a:pt x="182697" y="242191"/>
                  </a:lnTo>
                  <a:lnTo>
                    <a:pt x="167277" y="267096"/>
                  </a:lnTo>
                  <a:lnTo>
                    <a:pt x="141608" y="292276"/>
                  </a:lnTo>
                  <a:lnTo>
                    <a:pt x="107622" y="306289"/>
                  </a:lnTo>
                  <a:lnTo>
                    <a:pt x="71821" y="311107"/>
                  </a:lnTo>
                  <a:lnTo>
                    <a:pt x="21869" y="306464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505700" y="8026400"/>
              <a:ext cx="38101" cy="444501"/>
            </a:xfrm>
            <a:custGeom>
              <a:avLst/>
              <a:gdLst/>
              <a:ahLst/>
              <a:cxnLst/>
              <a:rect l="0" t="0" r="0" b="0"/>
              <a:pathLst>
                <a:path w="38101" h="444501">
                  <a:moveTo>
                    <a:pt x="0" y="0"/>
                  </a:moveTo>
                  <a:lnTo>
                    <a:pt x="3763" y="55260"/>
                  </a:lnTo>
                  <a:lnTo>
                    <a:pt x="10052" y="102922"/>
                  </a:lnTo>
                  <a:lnTo>
                    <a:pt x="15679" y="152791"/>
                  </a:lnTo>
                  <a:lnTo>
                    <a:pt x="22520" y="203315"/>
                  </a:lnTo>
                  <a:lnTo>
                    <a:pt x="24547" y="254034"/>
                  </a:lnTo>
                  <a:lnTo>
                    <a:pt x="25147" y="304810"/>
                  </a:lnTo>
                  <a:lnTo>
                    <a:pt x="29088" y="355603"/>
                  </a:lnTo>
                  <a:lnTo>
                    <a:pt x="35430" y="402638"/>
                  </a:lnTo>
                  <a:lnTo>
                    <a:pt x="381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429500" y="8125364"/>
              <a:ext cx="675741" cy="290057"/>
            </a:xfrm>
            <a:custGeom>
              <a:avLst/>
              <a:gdLst/>
              <a:ahLst/>
              <a:cxnLst/>
              <a:rect l="0" t="0" r="0" b="0"/>
              <a:pathLst>
                <a:path w="675741" h="290057">
                  <a:moveTo>
                    <a:pt x="0" y="66136"/>
                  </a:moveTo>
                  <a:lnTo>
                    <a:pt x="31828" y="38541"/>
                  </a:lnTo>
                  <a:lnTo>
                    <a:pt x="75126" y="22839"/>
                  </a:lnTo>
                  <a:lnTo>
                    <a:pt x="122292" y="18970"/>
                  </a:lnTo>
                  <a:lnTo>
                    <a:pt x="150307" y="23066"/>
                  </a:lnTo>
                  <a:lnTo>
                    <a:pt x="176870" y="40879"/>
                  </a:lnTo>
                  <a:lnTo>
                    <a:pt x="199965" y="66200"/>
                  </a:lnTo>
                  <a:lnTo>
                    <a:pt x="231292" y="129645"/>
                  </a:lnTo>
                  <a:lnTo>
                    <a:pt x="248052" y="184671"/>
                  </a:lnTo>
                  <a:lnTo>
                    <a:pt x="252237" y="246131"/>
                  </a:lnTo>
                  <a:lnTo>
                    <a:pt x="253478" y="290056"/>
                  </a:lnTo>
                  <a:lnTo>
                    <a:pt x="255365" y="232753"/>
                  </a:lnTo>
                  <a:lnTo>
                    <a:pt x="267806" y="176973"/>
                  </a:lnTo>
                  <a:lnTo>
                    <a:pt x="283852" y="118761"/>
                  </a:lnTo>
                  <a:lnTo>
                    <a:pt x="310748" y="67907"/>
                  </a:lnTo>
                  <a:lnTo>
                    <a:pt x="351592" y="20360"/>
                  </a:lnTo>
                  <a:lnTo>
                    <a:pt x="390317" y="1145"/>
                  </a:lnTo>
                  <a:lnTo>
                    <a:pt x="444282" y="0"/>
                  </a:lnTo>
                  <a:lnTo>
                    <a:pt x="459877" y="6523"/>
                  </a:lnTo>
                  <a:lnTo>
                    <a:pt x="484730" y="28823"/>
                  </a:lnTo>
                  <a:lnTo>
                    <a:pt x="507847" y="66369"/>
                  </a:lnTo>
                  <a:lnTo>
                    <a:pt x="516892" y="124532"/>
                  </a:lnTo>
                  <a:lnTo>
                    <a:pt x="519008" y="171112"/>
                  </a:lnTo>
                  <a:lnTo>
                    <a:pt x="521359" y="217214"/>
                  </a:lnTo>
                  <a:lnTo>
                    <a:pt x="527108" y="256519"/>
                  </a:lnTo>
                  <a:lnTo>
                    <a:pt x="534850" y="269258"/>
                  </a:lnTo>
                  <a:lnTo>
                    <a:pt x="545656" y="277750"/>
                  </a:lnTo>
                  <a:lnTo>
                    <a:pt x="558504" y="283412"/>
                  </a:lnTo>
                  <a:lnTo>
                    <a:pt x="571302" y="284365"/>
                  </a:lnTo>
                  <a:lnTo>
                    <a:pt x="596812" y="277897"/>
                  </a:lnTo>
                  <a:lnTo>
                    <a:pt x="628232" y="258389"/>
                  </a:lnTo>
                  <a:lnTo>
                    <a:pt x="655416" y="214508"/>
                  </a:lnTo>
                  <a:lnTo>
                    <a:pt x="674602" y="156821"/>
                  </a:lnTo>
                  <a:lnTo>
                    <a:pt x="675740" y="95044"/>
                  </a:lnTo>
                  <a:lnTo>
                    <a:pt x="653656" y="38796"/>
                  </a:lnTo>
                  <a:lnTo>
                    <a:pt x="628240" y="14944"/>
                  </a:lnTo>
                  <a:lnTo>
                    <a:pt x="613560" y="6608"/>
                  </a:lnTo>
                  <a:lnTo>
                    <a:pt x="578434" y="1108"/>
                  </a:lnTo>
                  <a:lnTo>
                    <a:pt x="522755" y="5946"/>
                  </a:lnTo>
                  <a:lnTo>
                    <a:pt x="481798" y="12554"/>
                  </a:lnTo>
                  <a:lnTo>
                    <a:pt x="457200" y="15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128083" y="8094451"/>
              <a:ext cx="427500" cy="655501"/>
            </a:xfrm>
            <a:custGeom>
              <a:avLst/>
              <a:gdLst/>
              <a:ahLst/>
              <a:cxnLst/>
              <a:rect l="0" t="0" r="0" b="0"/>
              <a:pathLst>
                <a:path w="427500" h="655501">
                  <a:moveTo>
                    <a:pt x="38017" y="71649"/>
                  </a:moveTo>
                  <a:lnTo>
                    <a:pt x="46745" y="106300"/>
                  </a:lnTo>
                  <a:lnTo>
                    <a:pt x="48129" y="165642"/>
                  </a:lnTo>
                  <a:lnTo>
                    <a:pt x="43052" y="227126"/>
                  </a:lnTo>
                  <a:lnTo>
                    <a:pt x="46369" y="263987"/>
                  </a:lnTo>
                  <a:lnTo>
                    <a:pt x="52052" y="277485"/>
                  </a:lnTo>
                  <a:lnTo>
                    <a:pt x="69655" y="296247"/>
                  </a:lnTo>
                  <a:lnTo>
                    <a:pt x="78864" y="298992"/>
                  </a:lnTo>
                  <a:lnTo>
                    <a:pt x="87826" y="298000"/>
                  </a:lnTo>
                  <a:lnTo>
                    <a:pt x="96624" y="294516"/>
                  </a:lnTo>
                  <a:lnTo>
                    <a:pt x="113923" y="275594"/>
                  </a:lnTo>
                  <a:lnTo>
                    <a:pt x="141284" y="224196"/>
                  </a:lnTo>
                  <a:lnTo>
                    <a:pt x="160276" y="169045"/>
                  </a:lnTo>
                  <a:lnTo>
                    <a:pt x="173334" y="106152"/>
                  </a:lnTo>
                  <a:lnTo>
                    <a:pt x="184728" y="43615"/>
                  </a:lnTo>
                  <a:lnTo>
                    <a:pt x="187320" y="0"/>
                  </a:lnTo>
                  <a:lnTo>
                    <a:pt x="185530" y="1305"/>
                  </a:lnTo>
                  <a:lnTo>
                    <a:pt x="182926" y="7820"/>
                  </a:lnTo>
                  <a:lnTo>
                    <a:pt x="180157" y="66149"/>
                  </a:lnTo>
                  <a:lnTo>
                    <a:pt x="187972" y="125125"/>
                  </a:lnTo>
                  <a:lnTo>
                    <a:pt x="193456" y="174042"/>
                  </a:lnTo>
                  <a:lnTo>
                    <a:pt x="200254" y="224284"/>
                  </a:lnTo>
                  <a:lnTo>
                    <a:pt x="206032" y="274919"/>
                  </a:lnTo>
                  <a:lnTo>
                    <a:pt x="212918" y="336958"/>
                  </a:lnTo>
                  <a:lnTo>
                    <a:pt x="214529" y="385709"/>
                  </a:lnTo>
                  <a:lnTo>
                    <a:pt x="214024" y="444887"/>
                  </a:lnTo>
                  <a:lnTo>
                    <a:pt x="205565" y="496759"/>
                  </a:lnTo>
                  <a:lnTo>
                    <a:pt x="190064" y="552927"/>
                  </a:lnTo>
                  <a:lnTo>
                    <a:pt x="170086" y="595720"/>
                  </a:lnTo>
                  <a:lnTo>
                    <a:pt x="132152" y="647264"/>
                  </a:lnTo>
                  <a:lnTo>
                    <a:pt x="119118" y="652948"/>
                  </a:lnTo>
                  <a:lnTo>
                    <a:pt x="85821" y="655500"/>
                  </a:lnTo>
                  <a:lnTo>
                    <a:pt x="69886" y="649972"/>
                  </a:lnTo>
                  <a:lnTo>
                    <a:pt x="40893" y="628778"/>
                  </a:lnTo>
                  <a:lnTo>
                    <a:pt x="7511" y="578370"/>
                  </a:lnTo>
                  <a:lnTo>
                    <a:pt x="0" y="535336"/>
                  </a:lnTo>
                  <a:lnTo>
                    <a:pt x="2776" y="489399"/>
                  </a:lnTo>
                  <a:lnTo>
                    <a:pt x="20206" y="426692"/>
                  </a:lnTo>
                  <a:lnTo>
                    <a:pt x="51380" y="369911"/>
                  </a:lnTo>
                  <a:lnTo>
                    <a:pt x="101575" y="313490"/>
                  </a:lnTo>
                  <a:lnTo>
                    <a:pt x="119887" y="297667"/>
                  </a:lnTo>
                  <a:lnTo>
                    <a:pt x="173663" y="272248"/>
                  </a:lnTo>
                  <a:lnTo>
                    <a:pt x="227316" y="248679"/>
                  </a:lnTo>
                  <a:lnTo>
                    <a:pt x="278961" y="223821"/>
                  </a:lnTo>
                  <a:lnTo>
                    <a:pt x="330012" y="198582"/>
                  </a:lnTo>
                  <a:lnTo>
                    <a:pt x="391088" y="164769"/>
                  </a:lnTo>
                  <a:lnTo>
                    <a:pt x="410367" y="140318"/>
                  </a:lnTo>
                  <a:lnTo>
                    <a:pt x="422228" y="109223"/>
                  </a:lnTo>
                  <a:lnTo>
                    <a:pt x="427499" y="71886"/>
                  </a:lnTo>
                  <a:lnTo>
                    <a:pt x="424672" y="56285"/>
                  </a:lnTo>
                  <a:lnTo>
                    <a:pt x="410242" y="31424"/>
                  </a:lnTo>
                  <a:lnTo>
                    <a:pt x="397645" y="25077"/>
                  </a:lnTo>
                  <a:lnTo>
                    <a:pt x="364833" y="21788"/>
                  </a:lnTo>
                  <a:lnTo>
                    <a:pt x="350439" y="27119"/>
                  </a:lnTo>
                  <a:lnTo>
                    <a:pt x="297812" y="78154"/>
                  </a:lnTo>
                  <a:lnTo>
                    <a:pt x="278055" y="131903"/>
                  </a:lnTo>
                  <a:lnTo>
                    <a:pt x="271700" y="177450"/>
                  </a:lnTo>
                  <a:lnTo>
                    <a:pt x="271699" y="223094"/>
                  </a:lnTo>
                  <a:lnTo>
                    <a:pt x="281105" y="262195"/>
                  </a:lnTo>
                  <a:lnTo>
                    <a:pt x="298456" y="290862"/>
                  </a:lnTo>
                  <a:lnTo>
                    <a:pt x="335788" y="322868"/>
                  </a:lnTo>
                  <a:lnTo>
                    <a:pt x="365093" y="338524"/>
                  </a:lnTo>
                  <a:lnTo>
                    <a:pt x="419017" y="3510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645306" y="7898441"/>
              <a:ext cx="239164" cy="534360"/>
            </a:xfrm>
            <a:custGeom>
              <a:avLst/>
              <a:gdLst/>
              <a:ahLst/>
              <a:cxnLst/>
              <a:rect l="0" t="0" r="0" b="0"/>
              <a:pathLst>
                <a:path w="239164" h="534360">
                  <a:moveTo>
                    <a:pt x="181194" y="280359"/>
                  </a:moveTo>
                  <a:lnTo>
                    <a:pt x="167710" y="260133"/>
                  </a:lnTo>
                  <a:lnTo>
                    <a:pt x="149801" y="246440"/>
                  </a:lnTo>
                  <a:lnTo>
                    <a:pt x="139099" y="240813"/>
                  </a:lnTo>
                  <a:lnTo>
                    <a:pt x="112155" y="238324"/>
                  </a:lnTo>
                  <a:lnTo>
                    <a:pt x="82777" y="243333"/>
                  </a:lnTo>
                  <a:lnTo>
                    <a:pt x="43848" y="262019"/>
                  </a:lnTo>
                  <a:lnTo>
                    <a:pt x="23256" y="277382"/>
                  </a:lnTo>
                  <a:lnTo>
                    <a:pt x="8458" y="304906"/>
                  </a:lnTo>
                  <a:lnTo>
                    <a:pt x="0" y="342068"/>
                  </a:lnTo>
                  <a:lnTo>
                    <a:pt x="945" y="386808"/>
                  </a:lnTo>
                  <a:lnTo>
                    <a:pt x="16152" y="446112"/>
                  </a:lnTo>
                  <a:lnTo>
                    <a:pt x="38532" y="485947"/>
                  </a:lnTo>
                  <a:lnTo>
                    <a:pt x="49397" y="492207"/>
                  </a:lnTo>
                  <a:lnTo>
                    <a:pt x="76521" y="495399"/>
                  </a:lnTo>
                  <a:lnTo>
                    <a:pt x="90245" y="490041"/>
                  </a:lnTo>
                  <a:lnTo>
                    <a:pt x="148782" y="438961"/>
                  </a:lnTo>
                  <a:lnTo>
                    <a:pt x="169395" y="405434"/>
                  </a:lnTo>
                  <a:lnTo>
                    <a:pt x="189003" y="346039"/>
                  </a:lnTo>
                  <a:lnTo>
                    <a:pt x="202166" y="296684"/>
                  </a:lnTo>
                  <a:lnTo>
                    <a:pt x="215003" y="246312"/>
                  </a:lnTo>
                  <a:lnTo>
                    <a:pt x="226332" y="195639"/>
                  </a:lnTo>
                  <a:lnTo>
                    <a:pt x="230317" y="144877"/>
                  </a:lnTo>
                  <a:lnTo>
                    <a:pt x="232908" y="95499"/>
                  </a:lnTo>
                  <a:lnTo>
                    <a:pt x="239163" y="50608"/>
                  </a:lnTo>
                  <a:lnTo>
                    <a:pt x="236121" y="13618"/>
                  </a:lnTo>
                  <a:lnTo>
                    <a:pt x="231923" y="3753"/>
                  </a:lnTo>
                  <a:lnTo>
                    <a:pt x="226303" y="0"/>
                  </a:lnTo>
                  <a:lnTo>
                    <a:pt x="219734" y="320"/>
                  </a:lnTo>
                  <a:lnTo>
                    <a:pt x="213942" y="4766"/>
                  </a:lnTo>
                  <a:lnTo>
                    <a:pt x="203745" y="20996"/>
                  </a:lnTo>
                  <a:lnTo>
                    <a:pt x="190071" y="80901"/>
                  </a:lnTo>
                  <a:lnTo>
                    <a:pt x="181377" y="125859"/>
                  </a:lnTo>
                  <a:lnTo>
                    <a:pt x="172311" y="187074"/>
                  </a:lnTo>
                  <a:lnTo>
                    <a:pt x="169625" y="240960"/>
                  </a:lnTo>
                  <a:lnTo>
                    <a:pt x="165066" y="296437"/>
                  </a:lnTo>
                  <a:lnTo>
                    <a:pt x="162304" y="350034"/>
                  </a:lnTo>
                  <a:lnTo>
                    <a:pt x="167272" y="412812"/>
                  </a:lnTo>
                  <a:lnTo>
                    <a:pt x="168131" y="469496"/>
                  </a:lnTo>
                  <a:lnTo>
                    <a:pt x="168333" y="498946"/>
                  </a:lnTo>
                  <a:lnTo>
                    <a:pt x="168494" y="534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365487" y="8724900"/>
            <a:ext cx="6828017" cy="1131112"/>
            <a:chOff x="1365487" y="8724900"/>
            <a:chExt cx="6828017" cy="1131112"/>
          </a:xfrm>
        </p:grpSpPr>
        <p:sp>
          <p:nvSpPr>
            <p:cNvPr id="175" name="Freeform 174"/>
            <p:cNvSpPr/>
            <p:nvPr/>
          </p:nvSpPr>
          <p:spPr>
            <a:xfrm>
              <a:off x="1365487" y="8947281"/>
              <a:ext cx="356326" cy="371960"/>
            </a:xfrm>
            <a:custGeom>
              <a:avLst/>
              <a:gdLst/>
              <a:ahLst/>
              <a:cxnLst/>
              <a:rect l="0" t="0" r="0" b="0"/>
              <a:pathLst>
                <a:path w="356326" h="371960">
                  <a:moveTo>
                    <a:pt x="260113" y="18919"/>
                  </a:moveTo>
                  <a:lnTo>
                    <a:pt x="204853" y="15156"/>
                  </a:lnTo>
                  <a:lnTo>
                    <a:pt x="157192" y="8867"/>
                  </a:lnTo>
                  <a:lnTo>
                    <a:pt x="97261" y="0"/>
                  </a:lnTo>
                  <a:lnTo>
                    <a:pt x="57579" y="2181"/>
                  </a:lnTo>
                  <a:lnTo>
                    <a:pt x="47479" y="7761"/>
                  </a:lnTo>
                  <a:lnTo>
                    <a:pt x="32494" y="25249"/>
                  </a:lnTo>
                  <a:lnTo>
                    <a:pt x="24894" y="50895"/>
                  </a:lnTo>
                  <a:lnTo>
                    <a:pt x="13272" y="113351"/>
                  </a:lnTo>
                  <a:lnTo>
                    <a:pt x="8234" y="163237"/>
                  </a:lnTo>
                  <a:lnTo>
                    <a:pt x="0" y="207025"/>
                  </a:lnTo>
                  <a:lnTo>
                    <a:pt x="2037" y="213467"/>
                  </a:lnTo>
                  <a:lnTo>
                    <a:pt x="7629" y="214940"/>
                  </a:lnTo>
                  <a:lnTo>
                    <a:pt x="15590" y="213099"/>
                  </a:lnTo>
                  <a:lnTo>
                    <a:pt x="70861" y="172221"/>
                  </a:lnTo>
                  <a:lnTo>
                    <a:pt x="127402" y="137630"/>
                  </a:lnTo>
                  <a:lnTo>
                    <a:pt x="169521" y="118847"/>
                  </a:lnTo>
                  <a:lnTo>
                    <a:pt x="199624" y="116484"/>
                  </a:lnTo>
                  <a:lnTo>
                    <a:pt x="248305" y="123086"/>
                  </a:lnTo>
                  <a:lnTo>
                    <a:pt x="280265" y="132949"/>
                  </a:lnTo>
                  <a:lnTo>
                    <a:pt x="308581" y="151443"/>
                  </a:lnTo>
                  <a:lnTo>
                    <a:pt x="341580" y="192398"/>
                  </a:lnTo>
                  <a:lnTo>
                    <a:pt x="352765" y="223962"/>
                  </a:lnTo>
                  <a:lnTo>
                    <a:pt x="356325" y="255394"/>
                  </a:lnTo>
                  <a:lnTo>
                    <a:pt x="347113" y="310066"/>
                  </a:lnTo>
                  <a:lnTo>
                    <a:pt x="338291" y="334584"/>
                  </a:lnTo>
                  <a:lnTo>
                    <a:pt x="324962" y="354889"/>
                  </a:lnTo>
                  <a:lnTo>
                    <a:pt x="314635" y="361432"/>
                  </a:lnTo>
                  <a:lnTo>
                    <a:pt x="271721" y="370642"/>
                  </a:lnTo>
                  <a:lnTo>
                    <a:pt x="216358" y="371959"/>
                  </a:lnTo>
                  <a:lnTo>
                    <a:pt x="163580" y="365451"/>
                  </a:lnTo>
                  <a:lnTo>
                    <a:pt x="110230" y="362536"/>
                  </a:lnTo>
                  <a:lnTo>
                    <a:pt x="95013" y="3618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841500" y="9271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235200" y="8918049"/>
              <a:ext cx="316180" cy="666521"/>
            </a:xfrm>
            <a:custGeom>
              <a:avLst/>
              <a:gdLst/>
              <a:ahLst/>
              <a:cxnLst/>
              <a:rect l="0" t="0" r="0" b="0"/>
              <a:pathLst>
                <a:path w="316180" h="666521">
                  <a:moveTo>
                    <a:pt x="0" y="10051"/>
                  </a:moveTo>
                  <a:lnTo>
                    <a:pt x="0" y="70885"/>
                  </a:lnTo>
                  <a:lnTo>
                    <a:pt x="0" y="116110"/>
                  </a:lnTo>
                  <a:lnTo>
                    <a:pt x="0" y="164433"/>
                  </a:lnTo>
                  <a:lnTo>
                    <a:pt x="1411" y="209898"/>
                  </a:lnTo>
                  <a:lnTo>
                    <a:pt x="11550" y="259295"/>
                  </a:lnTo>
                  <a:lnTo>
                    <a:pt x="24419" y="287337"/>
                  </a:lnTo>
                  <a:lnTo>
                    <a:pt x="34623" y="296509"/>
                  </a:lnTo>
                  <a:lnTo>
                    <a:pt x="61014" y="306699"/>
                  </a:lnTo>
                  <a:lnTo>
                    <a:pt x="74543" y="305183"/>
                  </a:lnTo>
                  <a:lnTo>
                    <a:pt x="100863" y="292210"/>
                  </a:lnTo>
                  <a:lnTo>
                    <a:pt x="132740" y="267848"/>
                  </a:lnTo>
                  <a:lnTo>
                    <a:pt x="153317" y="236013"/>
                  </a:lnTo>
                  <a:lnTo>
                    <a:pt x="175093" y="179543"/>
                  </a:lnTo>
                  <a:lnTo>
                    <a:pt x="192677" y="129415"/>
                  </a:lnTo>
                  <a:lnTo>
                    <a:pt x="211260" y="74552"/>
                  </a:lnTo>
                  <a:lnTo>
                    <a:pt x="228520" y="19185"/>
                  </a:lnTo>
                  <a:lnTo>
                    <a:pt x="232780" y="3441"/>
                  </a:lnTo>
                  <a:lnTo>
                    <a:pt x="237031" y="0"/>
                  </a:lnTo>
                  <a:lnTo>
                    <a:pt x="241276" y="4761"/>
                  </a:lnTo>
                  <a:lnTo>
                    <a:pt x="253993" y="52699"/>
                  </a:lnTo>
                  <a:lnTo>
                    <a:pt x="261052" y="98150"/>
                  </a:lnTo>
                  <a:lnTo>
                    <a:pt x="266438" y="155472"/>
                  </a:lnTo>
                  <a:lnTo>
                    <a:pt x="276343" y="209615"/>
                  </a:lnTo>
                  <a:lnTo>
                    <a:pt x="288215" y="268304"/>
                  </a:lnTo>
                  <a:lnTo>
                    <a:pt x="299259" y="323481"/>
                  </a:lnTo>
                  <a:lnTo>
                    <a:pt x="304569" y="382476"/>
                  </a:lnTo>
                  <a:lnTo>
                    <a:pt x="313042" y="436331"/>
                  </a:lnTo>
                  <a:lnTo>
                    <a:pt x="316179" y="488037"/>
                  </a:lnTo>
                  <a:lnTo>
                    <a:pt x="315697" y="540516"/>
                  </a:lnTo>
                  <a:lnTo>
                    <a:pt x="307245" y="597301"/>
                  </a:lnTo>
                  <a:lnTo>
                    <a:pt x="294392" y="640781"/>
                  </a:lnTo>
                  <a:lnTo>
                    <a:pt x="280889" y="662438"/>
                  </a:lnTo>
                  <a:lnTo>
                    <a:pt x="270515" y="666520"/>
                  </a:lnTo>
                  <a:lnTo>
                    <a:pt x="243936" y="663530"/>
                  </a:lnTo>
                  <a:lnTo>
                    <a:pt x="210723" y="645980"/>
                  </a:lnTo>
                  <a:lnTo>
                    <a:pt x="195725" y="627120"/>
                  </a:lnTo>
                  <a:lnTo>
                    <a:pt x="174599" y="580518"/>
                  </a:lnTo>
                  <a:lnTo>
                    <a:pt x="167914" y="536403"/>
                  </a:lnTo>
                  <a:lnTo>
                    <a:pt x="170114" y="492811"/>
                  </a:lnTo>
                  <a:lnTo>
                    <a:pt x="175795" y="446155"/>
                  </a:lnTo>
                  <a:lnTo>
                    <a:pt x="186927" y="396089"/>
                  </a:lnTo>
                  <a:lnTo>
                    <a:pt x="199567" y="345010"/>
                  </a:lnTo>
                  <a:lnTo>
                    <a:pt x="203200" y="314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778658" y="8980901"/>
              <a:ext cx="167743" cy="251357"/>
            </a:xfrm>
            <a:custGeom>
              <a:avLst/>
              <a:gdLst/>
              <a:ahLst/>
              <a:cxnLst/>
              <a:rect l="0" t="0" r="0" b="0"/>
              <a:pathLst>
                <a:path w="167743" h="251357">
                  <a:moveTo>
                    <a:pt x="28042" y="150399"/>
                  </a:moveTo>
                  <a:lnTo>
                    <a:pt x="81072" y="125980"/>
                  </a:lnTo>
                  <a:lnTo>
                    <a:pt x="97707" y="107091"/>
                  </a:lnTo>
                  <a:lnTo>
                    <a:pt x="108393" y="83173"/>
                  </a:lnTo>
                  <a:lnTo>
                    <a:pt x="112998" y="39385"/>
                  </a:lnTo>
                  <a:lnTo>
                    <a:pt x="109074" y="12159"/>
                  </a:lnTo>
                  <a:lnTo>
                    <a:pt x="101819" y="4617"/>
                  </a:lnTo>
                  <a:lnTo>
                    <a:pt x="91338" y="1000"/>
                  </a:lnTo>
                  <a:lnTo>
                    <a:pt x="78706" y="0"/>
                  </a:lnTo>
                  <a:lnTo>
                    <a:pt x="67462" y="3566"/>
                  </a:lnTo>
                  <a:lnTo>
                    <a:pt x="47444" y="18818"/>
                  </a:lnTo>
                  <a:lnTo>
                    <a:pt x="13007" y="71831"/>
                  </a:lnTo>
                  <a:lnTo>
                    <a:pt x="1134" y="98546"/>
                  </a:lnTo>
                  <a:lnTo>
                    <a:pt x="0" y="150871"/>
                  </a:lnTo>
                  <a:lnTo>
                    <a:pt x="15343" y="204318"/>
                  </a:lnTo>
                  <a:lnTo>
                    <a:pt x="33687" y="231278"/>
                  </a:lnTo>
                  <a:lnTo>
                    <a:pt x="44505" y="242418"/>
                  </a:lnTo>
                  <a:lnTo>
                    <a:pt x="57362" y="248434"/>
                  </a:lnTo>
                  <a:lnTo>
                    <a:pt x="86699" y="251356"/>
                  </a:lnTo>
                  <a:lnTo>
                    <a:pt x="114789" y="244187"/>
                  </a:lnTo>
                  <a:lnTo>
                    <a:pt x="167742" y="2138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124200" y="8839200"/>
              <a:ext cx="12701" cy="406401"/>
            </a:xfrm>
            <a:custGeom>
              <a:avLst/>
              <a:gdLst/>
              <a:ahLst/>
              <a:cxnLst/>
              <a:rect l="0" t="0" r="0" b="0"/>
              <a:pathLst>
                <a:path w="12701" h="406401">
                  <a:moveTo>
                    <a:pt x="0" y="0"/>
                  </a:moveTo>
                  <a:lnTo>
                    <a:pt x="0" y="52107"/>
                  </a:lnTo>
                  <a:lnTo>
                    <a:pt x="0" y="95125"/>
                  </a:lnTo>
                  <a:lnTo>
                    <a:pt x="0" y="153460"/>
                  </a:lnTo>
                  <a:lnTo>
                    <a:pt x="0" y="200378"/>
                  </a:lnTo>
                  <a:lnTo>
                    <a:pt x="0" y="252746"/>
                  </a:lnTo>
                  <a:lnTo>
                    <a:pt x="0" y="304243"/>
                  </a:lnTo>
                  <a:lnTo>
                    <a:pt x="0" y="367351"/>
                  </a:lnTo>
                  <a:lnTo>
                    <a:pt x="3763" y="389045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278365" y="8839200"/>
              <a:ext cx="36336" cy="406401"/>
            </a:xfrm>
            <a:custGeom>
              <a:avLst/>
              <a:gdLst/>
              <a:ahLst/>
              <a:cxnLst/>
              <a:rect l="0" t="0" r="0" b="0"/>
              <a:pathLst>
                <a:path w="36336" h="406401">
                  <a:moveTo>
                    <a:pt x="10935" y="0"/>
                  </a:moveTo>
                  <a:lnTo>
                    <a:pt x="10935" y="62246"/>
                  </a:lnTo>
                  <a:lnTo>
                    <a:pt x="10935" y="112802"/>
                  </a:lnTo>
                  <a:lnTo>
                    <a:pt x="10935" y="156908"/>
                  </a:lnTo>
                  <a:lnTo>
                    <a:pt x="7172" y="209710"/>
                  </a:lnTo>
                  <a:lnTo>
                    <a:pt x="0" y="272219"/>
                  </a:lnTo>
                  <a:lnTo>
                    <a:pt x="5500" y="328857"/>
                  </a:lnTo>
                  <a:lnTo>
                    <a:pt x="20000" y="386693"/>
                  </a:lnTo>
                  <a:lnTo>
                    <a:pt x="36335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429000" y="8978900"/>
              <a:ext cx="148864" cy="252613"/>
            </a:xfrm>
            <a:custGeom>
              <a:avLst/>
              <a:gdLst/>
              <a:ahLst/>
              <a:cxnLst/>
              <a:rect l="0" t="0" r="0" b="0"/>
              <a:pathLst>
                <a:path w="148864" h="252613">
                  <a:moveTo>
                    <a:pt x="38100" y="0"/>
                  </a:moveTo>
                  <a:lnTo>
                    <a:pt x="29372" y="33240"/>
                  </a:lnTo>
                  <a:lnTo>
                    <a:pt x="26577" y="86676"/>
                  </a:lnTo>
                  <a:lnTo>
                    <a:pt x="25923" y="131656"/>
                  </a:lnTo>
                  <a:lnTo>
                    <a:pt x="29395" y="176106"/>
                  </a:lnTo>
                  <a:lnTo>
                    <a:pt x="37054" y="215147"/>
                  </a:lnTo>
                  <a:lnTo>
                    <a:pt x="49864" y="241906"/>
                  </a:lnTo>
                  <a:lnTo>
                    <a:pt x="60054" y="248760"/>
                  </a:lnTo>
                  <a:lnTo>
                    <a:pt x="86428" y="252612"/>
                  </a:lnTo>
                  <a:lnTo>
                    <a:pt x="98541" y="248841"/>
                  </a:lnTo>
                  <a:lnTo>
                    <a:pt x="119526" y="233363"/>
                  </a:lnTo>
                  <a:lnTo>
                    <a:pt x="134496" y="208610"/>
                  </a:lnTo>
                  <a:lnTo>
                    <a:pt x="144443" y="177382"/>
                  </a:lnTo>
                  <a:lnTo>
                    <a:pt x="148863" y="139984"/>
                  </a:lnTo>
                  <a:lnTo>
                    <a:pt x="143302" y="107371"/>
                  </a:lnTo>
                  <a:lnTo>
                    <a:pt x="130012" y="78765"/>
                  </a:lnTo>
                  <a:lnTo>
                    <a:pt x="109994" y="51940"/>
                  </a:lnTo>
                  <a:lnTo>
                    <a:pt x="83224" y="37195"/>
                  </a:lnTo>
                  <a:lnTo>
                    <a:pt x="53922" y="32054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657600" y="8890000"/>
              <a:ext cx="352150" cy="304988"/>
            </a:xfrm>
            <a:custGeom>
              <a:avLst/>
              <a:gdLst/>
              <a:ahLst/>
              <a:cxnLst/>
              <a:rect l="0" t="0" r="0" b="0"/>
              <a:pathLst>
                <a:path w="352150" h="304988">
                  <a:moveTo>
                    <a:pt x="0" y="88900"/>
                  </a:moveTo>
                  <a:lnTo>
                    <a:pt x="17676" y="141930"/>
                  </a:lnTo>
                  <a:lnTo>
                    <a:pt x="29854" y="191945"/>
                  </a:lnTo>
                  <a:lnTo>
                    <a:pt x="35656" y="244707"/>
                  </a:lnTo>
                  <a:lnTo>
                    <a:pt x="42115" y="254860"/>
                  </a:lnTo>
                  <a:lnTo>
                    <a:pt x="52066" y="260217"/>
                  </a:lnTo>
                  <a:lnTo>
                    <a:pt x="64344" y="262379"/>
                  </a:lnTo>
                  <a:lnTo>
                    <a:pt x="75352" y="258174"/>
                  </a:lnTo>
                  <a:lnTo>
                    <a:pt x="95108" y="238451"/>
                  </a:lnTo>
                  <a:lnTo>
                    <a:pt x="130787" y="181209"/>
                  </a:lnTo>
                  <a:lnTo>
                    <a:pt x="147968" y="153915"/>
                  </a:lnTo>
                  <a:lnTo>
                    <a:pt x="155090" y="149177"/>
                  </a:lnTo>
                  <a:lnTo>
                    <a:pt x="161249" y="150251"/>
                  </a:lnTo>
                  <a:lnTo>
                    <a:pt x="166766" y="155201"/>
                  </a:lnTo>
                  <a:lnTo>
                    <a:pt x="172896" y="175752"/>
                  </a:lnTo>
                  <a:lnTo>
                    <a:pt x="183573" y="228195"/>
                  </a:lnTo>
                  <a:lnTo>
                    <a:pt x="209410" y="277909"/>
                  </a:lnTo>
                  <a:lnTo>
                    <a:pt x="225245" y="298022"/>
                  </a:lnTo>
                  <a:lnTo>
                    <a:pt x="234830" y="303104"/>
                  </a:lnTo>
                  <a:lnTo>
                    <a:pt x="256769" y="304987"/>
                  </a:lnTo>
                  <a:lnTo>
                    <a:pt x="292920" y="291371"/>
                  </a:lnTo>
                  <a:lnTo>
                    <a:pt x="314102" y="269669"/>
                  </a:lnTo>
                  <a:lnTo>
                    <a:pt x="331512" y="239797"/>
                  </a:lnTo>
                  <a:lnTo>
                    <a:pt x="347836" y="181901"/>
                  </a:lnTo>
                  <a:lnTo>
                    <a:pt x="352149" y="135879"/>
                  </a:lnTo>
                  <a:lnTo>
                    <a:pt x="347835" y="75852"/>
                  </a:lnTo>
                  <a:lnTo>
                    <a:pt x="323446" y="12915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267200" y="8750300"/>
              <a:ext cx="327690" cy="452993"/>
            </a:xfrm>
            <a:custGeom>
              <a:avLst/>
              <a:gdLst/>
              <a:ahLst/>
              <a:cxnLst/>
              <a:rect l="0" t="0" r="0" b="0"/>
              <a:pathLst>
                <a:path w="327690" h="452993">
                  <a:moveTo>
                    <a:pt x="241300" y="0"/>
                  </a:moveTo>
                  <a:lnTo>
                    <a:pt x="269911" y="53030"/>
                  </a:lnTo>
                  <a:lnTo>
                    <a:pt x="291965" y="114594"/>
                  </a:lnTo>
                  <a:lnTo>
                    <a:pt x="309007" y="165158"/>
                  </a:lnTo>
                  <a:lnTo>
                    <a:pt x="321726" y="209959"/>
                  </a:lnTo>
                  <a:lnTo>
                    <a:pt x="327689" y="272466"/>
                  </a:lnTo>
                  <a:lnTo>
                    <a:pt x="322714" y="324383"/>
                  </a:lnTo>
                  <a:lnTo>
                    <a:pt x="305561" y="373318"/>
                  </a:lnTo>
                  <a:lnTo>
                    <a:pt x="275863" y="416824"/>
                  </a:lnTo>
                  <a:lnTo>
                    <a:pt x="248665" y="435963"/>
                  </a:lnTo>
                  <a:lnTo>
                    <a:pt x="217762" y="447761"/>
                  </a:lnTo>
                  <a:lnTo>
                    <a:pt x="168631" y="452992"/>
                  </a:lnTo>
                  <a:lnTo>
                    <a:pt x="118325" y="444821"/>
                  </a:lnTo>
                  <a:lnTo>
                    <a:pt x="69083" y="426565"/>
                  </a:lnTo>
                  <a:lnTo>
                    <a:pt x="21329" y="407038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622800" y="8953500"/>
              <a:ext cx="180464" cy="213713"/>
            </a:xfrm>
            <a:custGeom>
              <a:avLst/>
              <a:gdLst/>
              <a:ahLst/>
              <a:cxnLst/>
              <a:rect l="0" t="0" r="0" b="0"/>
              <a:pathLst>
                <a:path w="180464" h="213713">
                  <a:moveTo>
                    <a:pt x="0" y="50800"/>
                  </a:moveTo>
                  <a:lnTo>
                    <a:pt x="17676" y="110572"/>
                  </a:lnTo>
                  <a:lnTo>
                    <a:pt x="44152" y="173092"/>
                  </a:lnTo>
                  <a:lnTo>
                    <a:pt x="60075" y="201107"/>
                  </a:lnTo>
                  <a:lnTo>
                    <a:pt x="71094" y="208860"/>
                  </a:lnTo>
                  <a:lnTo>
                    <a:pt x="98390" y="213712"/>
                  </a:lnTo>
                  <a:lnTo>
                    <a:pt x="125573" y="203639"/>
                  </a:lnTo>
                  <a:lnTo>
                    <a:pt x="138749" y="195026"/>
                  </a:lnTo>
                  <a:lnTo>
                    <a:pt x="157152" y="170404"/>
                  </a:lnTo>
                  <a:lnTo>
                    <a:pt x="180463" y="115348"/>
                  </a:lnTo>
                  <a:lnTo>
                    <a:pt x="178514" y="85603"/>
                  </a:lnTo>
                  <a:lnTo>
                    <a:pt x="168239" y="56390"/>
                  </a:lnTo>
                  <a:lnTo>
                    <a:pt x="154266" y="33999"/>
                  </a:lnTo>
                  <a:lnTo>
                    <a:pt x="131122" y="18404"/>
                  </a:lnTo>
                  <a:lnTo>
                    <a:pt x="102021" y="8179"/>
                  </a:lnTo>
                  <a:lnTo>
                    <a:pt x="52399" y="1615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864100" y="8940800"/>
              <a:ext cx="199071" cy="264380"/>
            </a:xfrm>
            <a:custGeom>
              <a:avLst/>
              <a:gdLst/>
              <a:ahLst/>
              <a:cxnLst/>
              <a:rect l="0" t="0" r="0" b="0"/>
              <a:pathLst>
                <a:path w="199071" h="264380">
                  <a:moveTo>
                    <a:pt x="0" y="38100"/>
                  </a:moveTo>
                  <a:lnTo>
                    <a:pt x="17578" y="87071"/>
                  </a:lnTo>
                  <a:lnTo>
                    <a:pt x="35782" y="139157"/>
                  </a:lnTo>
                  <a:lnTo>
                    <a:pt x="46350" y="190340"/>
                  </a:lnTo>
                  <a:lnTo>
                    <a:pt x="51645" y="222884"/>
                  </a:lnTo>
                  <a:lnTo>
                    <a:pt x="63405" y="251460"/>
                  </a:lnTo>
                  <a:lnTo>
                    <a:pt x="73315" y="259362"/>
                  </a:lnTo>
                  <a:lnTo>
                    <a:pt x="99377" y="264379"/>
                  </a:lnTo>
                  <a:lnTo>
                    <a:pt x="111407" y="260920"/>
                  </a:lnTo>
                  <a:lnTo>
                    <a:pt x="132299" y="245787"/>
                  </a:lnTo>
                  <a:lnTo>
                    <a:pt x="167297" y="192849"/>
                  </a:lnTo>
                  <a:lnTo>
                    <a:pt x="189261" y="136401"/>
                  </a:lnTo>
                  <a:lnTo>
                    <a:pt x="199070" y="87923"/>
                  </a:lnTo>
                  <a:lnTo>
                    <a:pt x="198213" y="41573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161583" y="8915400"/>
              <a:ext cx="83518" cy="279401"/>
            </a:xfrm>
            <a:custGeom>
              <a:avLst/>
              <a:gdLst/>
              <a:ahLst/>
              <a:cxnLst/>
              <a:rect l="0" t="0" r="0" b="0"/>
              <a:pathLst>
                <a:path w="83518" h="279401">
                  <a:moveTo>
                    <a:pt x="7317" y="279400"/>
                  </a:moveTo>
                  <a:lnTo>
                    <a:pt x="0" y="228705"/>
                  </a:lnTo>
                  <a:lnTo>
                    <a:pt x="4522" y="171089"/>
                  </a:lnTo>
                  <a:lnTo>
                    <a:pt x="9311" y="110744"/>
                  </a:lnTo>
                  <a:lnTo>
                    <a:pt x="20433" y="74149"/>
                  </a:lnTo>
                  <a:lnTo>
                    <a:pt x="42309" y="42833"/>
                  </a:lnTo>
                  <a:lnTo>
                    <a:pt x="835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359400" y="8952947"/>
              <a:ext cx="203201" cy="241854"/>
            </a:xfrm>
            <a:custGeom>
              <a:avLst/>
              <a:gdLst/>
              <a:ahLst/>
              <a:cxnLst/>
              <a:rect l="0" t="0" r="0" b="0"/>
              <a:pathLst>
                <a:path w="203201" h="241854">
                  <a:moveTo>
                    <a:pt x="0" y="229153"/>
                  </a:moveTo>
                  <a:lnTo>
                    <a:pt x="0" y="173893"/>
                  </a:lnTo>
                  <a:lnTo>
                    <a:pt x="6742" y="116481"/>
                  </a:lnTo>
                  <a:lnTo>
                    <a:pt x="23073" y="57057"/>
                  </a:lnTo>
                  <a:lnTo>
                    <a:pt x="52013" y="15216"/>
                  </a:lnTo>
                  <a:lnTo>
                    <a:pt x="60075" y="6095"/>
                  </a:lnTo>
                  <a:lnTo>
                    <a:pt x="72506" y="1426"/>
                  </a:lnTo>
                  <a:lnTo>
                    <a:pt x="105132" y="0"/>
                  </a:lnTo>
                  <a:lnTo>
                    <a:pt x="119477" y="5829"/>
                  </a:lnTo>
                  <a:lnTo>
                    <a:pt x="142942" y="27358"/>
                  </a:lnTo>
                  <a:lnTo>
                    <a:pt x="172019" y="77953"/>
                  </a:lnTo>
                  <a:lnTo>
                    <a:pt x="185024" y="130888"/>
                  </a:lnTo>
                  <a:lnTo>
                    <a:pt x="195619" y="182320"/>
                  </a:lnTo>
                  <a:lnTo>
                    <a:pt x="203200" y="241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647697" y="8911358"/>
              <a:ext cx="295904" cy="245343"/>
            </a:xfrm>
            <a:custGeom>
              <a:avLst/>
              <a:gdLst/>
              <a:ahLst/>
              <a:cxnLst/>
              <a:rect l="0" t="0" r="0" b="0"/>
              <a:pathLst>
                <a:path w="295904" h="245343">
                  <a:moveTo>
                    <a:pt x="143503" y="4042"/>
                  </a:moveTo>
                  <a:lnTo>
                    <a:pt x="105769" y="15592"/>
                  </a:lnTo>
                  <a:lnTo>
                    <a:pt x="86281" y="28461"/>
                  </a:lnTo>
                  <a:lnTo>
                    <a:pt x="42045" y="90134"/>
                  </a:lnTo>
                  <a:lnTo>
                    <a:pt x="14978" y="146830"/>
                  </a:lnTo>
                  <a:lnTo>
                    <a:pt x="2655" y="177570"/>
                  </a:lnTo>
                  <a:lnTo>
                    <a:pt x="0" y="209106"/>
                  </a:lnTo>
                  <a:lnTo>
                    <a:pt x="1267" y="225418"/>
                  </a:lnTo>
                  <a:lnTo>
                    <a:pt x="7757" y="234881"/>
                  </a:lnTo>
                  <a:lnTo>
                    <a:pt x="17728" y="239780"/>
                  </a:lnTo>
                  <a:lnTo>
                    <a:pt x="30020" y="241634"/>
                  </a:lnTo>
                  <a:lnTo>
                    <a:pt x="54966" y="236167"/>
                  </a:lnTo>
                  <a:lnTo>
                    <a:pt x="89048" y="217224"/>
                  </a:lnTo>
                  <a:lnTo>
                    <a:pt x="106601" y="200390"/>
                  </a:lnTo>
                  <a:lnTo>
                    <a:pt x="133130" y="147563"/>
                  </a:lnTo>
                  <a:lnTo>
                    <a:pt x="153129" y="97837"/>
                  </a:lnTo>
                  <a:lnTo>
                    <a:pt x="172529" y="43109"/>
                  </a:lnTo>
                  <a:lnTo>
                    <a:pt x="185656" y="4329"/>
                  </a:lnTo>
                  <a:lnTo>
                    <a:pt x="189950" y="0"/>
                  </a:lnTo>
                  <a:lnTo>
                    <a:pt x="194223" y="1348"/>
                  </a:lnTo>
                  <a:lnTo>
                    <a:pt x="198483" y="6479"/>
                  </a:lnTo>
                  <a:lnTo>
                    <a:pt x="204478" y="54153"/>
                  </a:lnTo>
                  <a:lnTo>
                    <a:pt x="206255" y="115158"/>
                  </a:lnTo>
                  <a:lnTo>
                    <a:pt x="220265" y="171178"/>
                  </a:lnTo>
                  <a:lnTo>
                    <a:pt x="242290" y="216783"/>
                  </a:lnTo>
                  <a:lnTo>
                    <a:pt x="251694" y="226302"/>
                  </a:lnTo>
                  <a:lnTo>
                    <a:pt x="295903" y="245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057900" y="8851900"/>
              <a:ext cx="228601" cy="276864"/>
            </a:xfrm>
            <a:custGeom>
              <a:avLst/>
              <a:gdLst/>
              <a:ahLst/>
              <a:cxnLst/>
              <a:rect l="0" t="0" r="0" b="0"/>
              <a:pathLst>
                <a:path w="228601" h="276864">
                  <a:moveTo>
                    <a:pt x="0" y="0"/>
                  </a:moveTo>
                  <a:lnTo>
                    <a:pt x="10052" y="59023"/>
                  </a:lnTo>
                  <a:lnTo>
                    <a:pt x="11915" y="112974"/>
                  </a:lnTo>
                  <a:lnTo>
                    <a:pt x="5803" y="175029"/>
                  </a:lnTo>
                  <a:lnTo>
                    <a:pt x="1719" y="228563"/>
                  </a:lnTo>
                  <a:lnTo>
                    <a:pt x="5380" y="242686"/>
                  </a:lnTo>
                  <a:lnTo>
                    <a:pt x="12053" y="253513"/>
                  </a:lnTo>
                  <a:lnTo>
                    <a:pt x="20735" y="262142"/>
                  </a:lnTo>
                  <a:lnTo>
                    <a:pt x="32168" y="266484"/>
                  </a:lnTo>
                  <a:lnTo>
                    <a:pt x="94836" y="270839"/>
                  </a:lnTo>
                  <a:lnTo>
                    <a:pt x="150395" y="276863"/>
                  </a:lnTo>
                  <a:lnTo>
                    <a:pt x="195080" y="274886"/>
                  </a:lnTo>
                  <a:lnTo>
                    <a:pt x="2286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413500" y="88519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0" y="0"/>
                  </a:moveTo>
                  <a:lnTo>
                    <a:pt x="0" y="50695"/>
                  </a:lnTo>
                  <a:lnTo>
                    <a:pt x="0" y="108311"/>
                  </a:lnTo>
                  <a:lnTo>
                    <a:pt x="0" y="168656"/>
                  </a:lnTo>
                  <a:lnTo>
                    <a:pt x="1411" y="221500"/>
                  </a:lnTo>
                  <a:lnTo>
                    <a:pt x="10052" y="262945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477000" y="87249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646269" y="8788400"/>
              <a:ext cx="187116" cy="342901"/>
            </a:xfrm>
            <a:custGeom>
              <a:avLst/>
              <a:gdLst/>
              <a:ahLst/>
              <a:cxnLst/>
              <a:rect l="0" t="0" r="0" b="0"/>
              <a:pathLst>
                <a:path w="187116" h="342901">
                  <a:moveTo>
                    <a:pt x="110131" y="0"/>
                  </a:moveTo>
                  <a:lnTo>
                    <a:pt x="54871" y="27629"/>
                  </a:lnTo>
                  <a:lnTo>
                    <a:pt x="4201" y="59707"/>
                  </a:lnTo>
                  <a:lnTo>
                    <a:pt x="0" y="70849"/>
                  </a:lnTo>
                  <a:lnTo>
                    <a:pt x="2858" y="98282"/>
                  </a:lnTo>
                  <a:lnTo>
                    <a:pt x="10393" y="109265"/>
                  </a:lnTo>
                  <a:lnTo>
                    <a:pt x="63043" y="140796"/>
                  </a:lnTo>
                  <a:lnTo>
                    <a:pt x="121056" y="167041"/>
                  </a:lnTo>
                  <a:lnTo>
                    <a:pt x="160405" y="188096"/>
                  </a:lnTo>
                  <a:lnTo>
                    <a:pt x="178571" y="211539"/>
                  </a:lnTo>
                  <a:lnTo>
                    <a:pt x="185392" y="225692"/>
                  </a:lnTo>
                  <a:lnTo>
                    <a:pt x="187115" y="239362"/>
                  </a:lnTo>
                  <a:lnTo>
                    <a:pt x="181506" y="265839"/>
                  </a:lnTo>
                  <a:lnTo>
                    <a:pt x="162481" y="297803"/>
                  </a:lnTo>
                  <a:lnTo>
                    <a:pt x="138970" y="325148"/>
                  </a:lnTo>
                  <a:lnTo>
                    <a:pt x="114952" y="335010"/>
                  </a:lnTo>
                  <a:lnTo>
                    <a:pt x="72031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921500" y="8755568"/>
              <a:ext cx="511360" cy="333695"/>
            </a:xfrm>
            <a:custGeom>
              <a:avLst/>
              <a:gdLst/>
              <a:ahLst/>
              <a:cxnLst/>
              <a:rect l="0" t="0" r="0" b="0"/>
              <a:pathLst>
                <a:path w="511360" h="333695">
                  <a:moveTo>
                    <a:pt x="0" y="70932"/>
                  </a:moveTo>
                  <a:lnTo>
                    <a:pt x="13484" y="84416"/>
                  </a:lnTo>
                  <a:lnTo>
                    <a:pt x="28611" y="119769"/>
                  </a:lnTo>
                  <a:lnTo>
                    <a:pt x="33882" y="161311"/>
                  </a:lnTo>
                  <a:lnTo>
                    <a:pt x="36226" y="209879"/>
                  </a:lnTo>
                  <a:lnTo>
                    <a:pt x="37267" y="254982"/>
                  </a:lnTo>
                  <a:lnTo>
                    <a:pt x="37854" y="313300"/>
                  </a:lnTo>
                  <a:lnTo>
                    <a:pt x="39346" y="321411"/>
                  </a:lnTo>
                  <a:lnTo>
                    <a:pt x="41753" y="322585"/>
                  </a:lnTo>
                  <a:lnTo>
                    <a:pt x="44769" y="319134"/>
                  </a:lnTo>
                  <a:lnTo>
                    <a:pt x="51020" y="264311"/>
                  </a:lnTo>
                  <a:lnTo>
                    <a:pt x="60586" y="211642"/>
                  </a:lnTo>
                  <a:lnTo>
                    <a:pt x="68320" y="167336"/>
                  </a:lnTo>
                  <a:lnTo>
                    <a:pt x="87349" y="108276"/>
                  </a:lnTo>
                  <a:lnTo>
                    <a:pt x="117604" y="61771"/>
                  </a:lnTo>
                  <a:lnTo>
                    <a:pt x="144931" y="45694"/>
                  </a:lnTo>
                  <a:lnTo>
                    <a:pt x="160120" y="41407"/>
                  </a:lnTo>
                  <a:lnTo>
                    <a:pt x="173069" y="44193"/>
                  </a:lnTo>
                  <a:lnTo>
                    <a:pt x="194983" y="62340"/>
                  </a:lnTo>
                  <a:lnTo>
                    <a:pt x="223186" y="117775"/>
                  </a:lnTo>
                  <a:lnTo>
                    <a:pt x="242675" y="167597"/>
                  </a:lnTo>
                  <a:lnTo>
                    <a:pt x="250644" y="215912"/>
                  </a:lnTo>
                  <a:lnTo>
                    <a:pt x="253006" y="272717"/>
                  </a:lnTo>
                  <a:lnTo>
                    <a:pt x="246963" y="327492"/>
                  </a:lnTo>
                  <a:lnTo>
                    <a:pt x="245076" y="333694"/>
                  </a:lnTo>
                  <a:lnTo>
                    <a:pt x="243817" y="332184"/>
                  </a:lnTo>
                  <a:lnTo>
                    <a:pt x="243830" y="315455"/>
                  </a:lnTo>
                  <a:lnTo>
                    <a:pt x="251771" y="270070"/>
                  </a:lnTo>
                  <a:lnTo>
                    <a:pt x="259124" y="222468"/>
                  </a:lnTo>
                  <a:lnTo>
                    <a:pt x="271197" y="160360"/>
                  </a:lnTo>
                  <a:lnTo>
                    <a:pt x="296647" y="98945"/>
                  </a:lnTo>
                  <a:lnTo>
                    <a:pt x="320488" y="49811"/>
                  </a:lnTo>
                  <a:lnTo>
                    <a:pt x="338584" y="30500"/>
                  </a:lnTo>
                  <a:lnTo>
                    <a:pt x="365441" y="12511"/>
                  </a:lnTo>
                  <a:lnTo>
                    <a:pt x="412295" y="0"/>
                  </a:lnTo>
                  <a:lnTo>
                    <a:pt x="427263" y="2477"/>
                  </a:lnTo>
                  <a:lnTo>
                    <a:pt x="455184" y="16519"/>
                  </a:lnTo>
                  <a:lnTo>
                    <a:pt x="477941" y="44396"/>
                  </a:lnTo>
                  <a:lnTo>
                    <a:pt x="502856" y="99758"/>
                  </a:lnTo>
                  <a:lnTo>
                    <a:pt x="511359" y="137366"/>
                  </a:lnTo>
                  <a:lnTo>
                    <a:pt x="509081" y="199766"/>
                  </a:lnTo>
                  <a:lnTo>
                    <a:pt x="508320" y="249275"/>
                  </a:lnTo>
                  <a:lnTo>
                    <a:pt x="508000" y="312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955800" y="9232900"/>
              <a:ext cx="5524501" cy="203201"/>
            </a:xfrm>
            <a:custGeom>
              <a:avLst/>
              <a:gdLst/>
              <a:ahLst/>
              <a:cxnLst/>
              <a:rect l="0" t="0" r="0" b="0"/>
              <a:pathLst>
                <a:path w="5524501" h="203201">
                  <a:moveTo>
                    <a:pt x="5524500" y="0"/>
                  </a:moveTo>
                  <a:lnTo>
                    <a:pt x="5479292" y="10052"/>
                  </a:lnTo>
                  <a:lnTo>
                    <a:pt x="5425968" y="11916"/>
                  </a:lnTo>
                  <a:lnTo>
                    <a:pt x="5380519" y="12351"/>
                  </a:lnTo>
                  <a:lnTo>
                    <a:pt x="5332097" y="12545"/>
                  </a:lnTo>
                  <a:lnTo>
                    <a:pt x="5270720" y="12654"/>
                  </a:lnTo>
                  <a:lnTo>
                    <a:pt x="5216786" y="12686"/>
                  </a:lnTo>
                  <a:lnTo>
                    <a:pt x="5165058" y="12696"/>
                  </a:lnTo>
                  <a:lnTo>
                    <a:pt x="5113982" y="12698"/>
                  </a:lnTo>
                  <a:lnTo>
                    <a:pt x="5063101" y="12699"/>
                  </a:lnTo>
                  <a:lnTo>
                    <a:pt x="5012277" y="12700"/>
                  </a:lnTo>
                  <a:lnTo>
                    <a:pt x="4954728" y="12700"/>
                  </a:lnTo>
                  <a:lnTo>
                    <a:pt x="4899733" y="12700"/>
                  </a:lnTo>
                  <a:lnTo>
                    <a:pt x="4847690" y="12700"/>
                  </a:lnTo>
                  <a:lnTo>
                    <a:pt x="4789780" y="12700"/>
                  </a:lnTo>
                  <a:lnTo>
                    <a:pt x="4734678" y="12700"/>
                  </a:lnTo>
                  <a:lnTo>
                    <a:pt x="4675861" y="12700"/>
                  </a:lnTo>
                  <a:lnTo>
                    <a:pt x="4613749" y="19441"/>
                  </a:lnTo>
                  <a:lnTo>
                    <a:pt x="4550660" y="23635"/>
                  </a:lnTo>
                  <a:lnTo>
                    <a:pt x="4494024" y="24877"/>
                  </a:lnTo>
                  <a:lnTo>
                    <a:pt x="4451267" y="25167"/>
                  </a:lnTo>
                  <a:lnTo>
                    <a:pt x="4406863" y="25297"/>
                  </a:lnTo>
                  <a:lnTo>
                    <a:pt x="4347309" y="25369"/>
                  </a:lnTo>
                  <a:lnTo>
                    <a:pt x="4301393" y="25386"/>
                  </a:lnTo>
                  <a:lnTo>
                    <a:pt x="4256526" y="29156"/>
                  </a:lnTo>
                  <a:lnTo>
                    <a:pt x="4213067" y="34125"/>
                  </a:lnTo>
                  <a:lnTo>
                    <a:pt x="4170233" y="36333"/>
                  </a:lnTo>
                  <a:lnTo>
                    <a:pt x="4127678" y="37315"/>
                  </a:lnTo>
                  <a:lnTo>
                    <a:pt x="4085246" y="37751"/>
                  </a:lnTo>
                  <a:lnTo>
                    <a:pt x="4042868" y="37945"/>
                  </a:lnTo>
                  <a:lnTo>
                    <a:pt x="3996753" y="41794"/>
                  </a:lnTo>
                  <a:lnTo>
                    <a:pt x="3949445" y="46797"/>
                  </a:lnTo>
                  <a:lnTo>
                    <a:pt x="3904902" y="49021"/>
                  </a:lnTo>
                  <a:lnTo>
                    <a:pt x="3857823" y="50009"/>
                  </a:lnTo>
                  <a:lnTo>
                    <a:pt x="3810088" y="51860"/>
                  </a:lnTo>
                  <a:lnTo>
                    <a:pt x="3765354" y="57386"/>
                  </a:lnTo>
                  <a:lnTo>
                    <a:pt x="3721954" y="60782"/>
                  </a:lnTo>
                  <a:lnTo>
                    <a:pt x="3679146" y="62292"/>
                  </a:lnTo>
                  <a:lnTo>
                    <a:pt x="3636602" y="62963"/>
                  </a:lnTo>
                  <a:lnTo>
                    <a:pt x="3590412" y="67025"/>
                  </a:lnTo>
                  <a:lnTo>
                    <a:pt x="3543072" y="72122"/>
                  </a:lnTo>
                  <a:lnTo>
                    <a:pt x="3498514" y="74388"/>
                  </a:lnTo>
                  <a:lnTo>
                    <a:pt x="3451428" y="79157"/>
                  </a:lnTo>
                  <a:lnTo>
                    <a:pt x="3403690" y="84570"/>
                  </a:lnTo>
                  <a:lnTo>
                    <a:pt x="3358955" y="86975"/>
                  </a:lnTo>
                  <a:lnTo>
                    <a:pt x="3311791" y="88045"/>
                  </a:lnTo>
                  <a:lnTo>
                    <a:pt x="3264018" y="89931"/>
                  </a:lnTo>
                  <a:lnTo>
                    <a:pt x="3219267" y="95473"/>
                  </a:lnTo>
                  <a:lnTo>
                    <a:pt x="3172096" y="98877"/>
                  </a:lnTo>
                  <a:lnTo>
                    <a:pt x="3124321" y="100390"/>
                  </a:lnTo>
                  <a:lnTo>
                    <a:pt x="3079568" y="101062"/>
                  </a:lnTo>
                  <a:lnTo>
                    <a:pt x="3032397" y="101361"/>
                  </a:lnTo>
                  <a:lnTo>
                    <a:pt x="2983210" y="102905"/>
                  </a:lnTo>
                  <a:lnTo>
                    <a:pt x="2933126" y="108295"/>
                  </a:lnTo>
                  <a:lnTo>
                    <a:pt x="2882645" y="111631"/>
                  </a:lnTo>
                  <a:lnTo>
                    <a:pt x="2833398" y="113114"/>
                  </a:lnTo>
                  <a:lnTo>
                    <a:pt x="2787991" y="113773"/>
                  </a:lnTo>
                  <a:lnTo>
                    <a:pt x="2740530" y="117828"/>
                  </a:lnTo>
                  <a:lnTo>
                    <a:pt x="2691213" y="122924"/>
                  </a:lnTo>
                  <a:lnTo>
                    <a:pt x="2641073" y="125188"/>
                  </a:lnTo>
                  <a:lnTo>
                    <a:pt x="2590566" y="126195"/>
                  </a:lnTo>
                  <a:lnTo>
                    <a:pt x="2539896" y="126642"/>
                  </a:lnTo>
                  <a:lnTo>
                    <a:pt x="2489153" y="126841"/>
                  </a:lnTo>
                  <a:lnTo>
                    <a:pt x="2438379" y="130693"/>
                  </a:lnTo>
                  <a:lnTo>
                    <a:pt x="2387591" y="134286"/>
                  </a:lnTo>
                  <a:lnTo>
                    <a:pt x="2336796" y="131179"/>
                  </a:lnTo>
                  <a:lnTo>
                    <a:pt x="2285998" y="132621"/>
                  </a:lnTo>
                  <a:lnTo>
                    <a:pt x="2236610" y="136554"/>
                  </a:lnTo>
                  <a:lnTo>
                    <a:pt x="2191141" y="138302"/>
                  </a:lnTo>
                  <a:lnTo>
                    <a:pt x="2143652" y="139078"/>
                  </a:lnTo>
                  <a:lnTo>
                    <a:pt x="2094323" y="139424"/>
                  </a:lnTo>
                  <a:lnTo>
                    <a:pt x="2044177" y="139578"/>
                  </a:lnTo>
                  <a:lnTo>
                    <a:pt x="1997430" y="139646"/>
                  </a:lnTo>
                  <a:lnTo>
                    <a:pt x="1951725" y="139676"/>
                  </a:lnTo>
                  <a:lnTo>
                    <a:pt x="1903189" y="139689"/>
                  </a:lnTo>
                  <a:lnTo>
                    <a:pt x="1857158" y="139695"/>
                  </a:lnTo>
                  <a:lnTo>
                    <a:pt x="1811770" y="139698"/>
                  </a:lnTo>
                  <a:lnTo>
                    <a:pt x="1763376" y="139699"/>
                  </a:lnTo>
                  <a:lnTo>
                    <a:pt x="1717408" y="139699"/>
                  </a:lnTo>
                  <a:lnTo>
                    <a:pt x="1672048" y="139700"/>
                  </a:lnTo>
                  <a:lnTo>
                    <a:pt x="1623666" y="139700"/>
                  </a:lnTo>
                  <a:lnTo>
                    <a:pt x="1577703" y="139700"/>
                  </a:lnTo>
                  <a:lnTo>
                    <a:pt x="1533757" y="139700"/>
                  </a:lnTo>
                  <a:lnTo>
                    <a:pt x="1490707" y="139700"/>
                  </a:lnTo>
                  <a:lnTo>
                    <a:pt x="1444292" y="139700"/>
                  </a:lnTo>
                  <a:lnTo>
                    <a:pt x="1396852" y="139700"/>
                  </a:lnTo>
                  <a:lnTo>
                    <a:pt x="1352249" y="139700"/>
                  </a:lnTo>
                  <a:lnTo>
                    <a:pt x="1308907" y="139700"/>
                  </a:lnTo>
                  <a:lnTo>
                    <a:pt x="1266125" y="139700"/>
                  </a:lnTo>
                  <a:lnTo>
                    <a:pt x="1223593" y="139700"/>
                  </a:lnTo>
                  <a:lnTo>
                    <a:pt x="1181171" y="139700"/>
                  </a:lnTo>
                  <a:lnTo>
                    <a:pt x="1138798" y="139700"/>
                  </a:lnTo>
                  <a:lnTo>
                    <a:pt x="1096447" y="139700"/>
                  </a:lnTo>
                  <a:lnTo>
                    <a:pt x="1054106" y="139700"/>
                  </a:lnTo>
                  <a:lnTo>
                    <a:pt x="1011769" y="139700"/>
                  </a:lnTo>
                  <a:lnTo>
                    <a:pt x="949678" y="139700"/>
                  </a:lnTo>
                  <a:lnTo>
                    <a:pt x="893495" y="139700"/>
                  </a:lnTo>
                  <a:lnTo>
                    <a:pt x="834201" y="139700"/>
                  </a:lnTo>
                  <a:lnTo>
                    <a:pt x="778846" y="139700"/>
                  </a:lnTo>
                  <a:lnTo>
                    <a:pt x="719798" y="139700"/>
                  </a:lnTo>
                  <a:lnTo>
                    <a:pt x="665926" y="139700"/>
                  </a:lnTo>
                  <a:lnTo>
                    <a:pt x="614217" y="139700"/>
                  </a:lnTo>
                  <a:lnTo>
                    <a:pt x="563147" y="139700"/>
                  </a:lnTo>
                  <a:lnTo>
                    <a:pt x="512267" y="139700"/>
                  </a:lnTo>
                  <a:lnTo>
                    <a:pt x="461443" y="139700"/>
                  </a:lnTo>
                  <a:lnTo>
                    <a:pt x="406403" y="139700"/>
                  </a:lnTo>
                  <a:lnTo>
                    <a:pt x="356542" y="139700"/>
                  </a:lnTo>
                  <a:lnTo>
                    <a:pt x="305219" y="139700"/>
                  </a:lnTo>
                  <a:lnTo>
                    <a:pt x="255597" y="141111"/>
                  </a:lnTo>
                  <a:lnTo>
                    <a:pt x="210025" y="146441"/>
                  </a:lnTo>
                  <a:lnTo>
                    <a:pt x="151443" y="150635"/>
                  </a:lnTo>
                  <a:lnTo>
                    <a:pt x="98337" y="158619"/>
                  </a:lnTo>
                  <a:lnTo>
                    <a:pt x="46854" y="163180"/>
                  </a:lnTo>
                  <a:lnTo>
                    <a:pt x="20354" y="171772"/>
                  </a:lnTo>
                  <a:lnTo>
                    <a:pt x="9336" y="178015"/>
                  </a:lnTo>
                  <a:lnTo>
                    <a:pt x="3402" y="183588"/>
                  </a:lnTo>
                  <a:lnTo>
                    <a:pt x="857" y="188714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250861" y="9525000"/>
              <a:ext cx="170333" cy="331012"/>
            </a:xfrm>
            <a:custGeom>
              <a:avLst/>
              <a:gdLst/>
              <a:ahLst/>
              <a:cxnLst/>
              <a:rect l="0" t="0" r="0" b="0"/>
              <a:pathLst>
                <a:path w="170333" h="331012">
                  <a:moveTo>
                    <a:pt x="149439" y="0"/>
                  </a:moveTo>
                  <a:lnTo>
                    <a:pt x="97942" y="13815"/>
                  </a:lnTo>
                  <a:lnTo>
                    <a:pt x="74340" y="23073"/>
                  </a:lnTo>
                  <a:lnTo>
                    <a:pt x="45186" y="45564"/>
                  </a:lnTo>
                  <a:lnTo>
                    <a:pt x="1481" y="95841"/>
                  </a:lnTo>
                  <a:lnTo>
                    <a:pt x="0" y="103405"/>
                  </a:lnTo>
                  <a:lnTo>
                    <a:pt x="3246" y="109859"/>
                  </a:lnTo>
                  <a:lnTo>
                    <a:pt x="18142" y="120793"/>
                  </a:lnTo>
                  <a:lnTo>
                    <a:pt x="81088" y="143673"/>
                  </a:lnTo>
                  <a:lnTo>
                    <a:pt x="129344" y="156556"/>
                  </a:lnTo>
                  <a:lnTo>
                    <a:pt x="141686" y="163637"/>
                  </a:lnTo>
                  <a:lnTo>
                    <a:pt x="159164" y="182794"/>
                  </a:lnTo>
                  <a:lnTo>
                    <a:pt x="167872" y="209183"/>
                  </a:lnTo>
                  <a:lnTo>
                    <a:pt x="170332" y="238315"/>
                  </a:lnTo>
                  <a:lnTo>
                    <a:pt x="166721" y="265373"/>
                  </a:lnTo>
                  <a:lnTo>
                    <a:pt x="152886" y="291510"/>
                  </a:lnTo>
                  <a:lnTo>
                    <a:pt x="143271" y="304407"/>
                  </a:lnTo>
                  <a:lnTo>
                    <a:pt x="117535" y="322500"/>
                  </a:lnTo>
                  <a:lnTo>
                    <a:pt x="102769" y="329300"/>
                  </a:lnTo>
                  <a:lnTo>
                    <a:pt x="90104" y="331011"/>
                  </a:lnTo>
                  <a:lnTo>
                    <a:pt x="68505" y="325386"/>
                  </a:lnTo>
                  <a:lnTo>
                    <a:pt x="53261" y="313479"/>
                  </a:lnTo>
                  <a:lnTo>
                    <a:pt x="35139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476500" y="9575314"/>
              <a:ext cx="254001" cy="254770"/>
            </a:xfrm>
            <a:custGeom>
              <a:avLst/>
              <a:gdLst/>
              <a:ahLst/>
              <a:cxnLst/>
              <a:rect l="0" t="0" r="0" b="0"/>
              <a:pathLst>
                <a:path w="254001" h="254770">
                  <a:moveTo>
                    <a:pt x="0" y="89386"/>
                  </a:moveTo>
                  <a:lnTo>
                    <a:pt x="59772" y="107062"/>
                  </a:lnTo>
                  <a:lnTo>
                    <a:pt x="107237" y="105756"/>
                  </a:lnTo>
                  <a:lnTo>
                    <a:pt x="157049" y="96431"/>
                  </a:lnTo>
                  <a:lnTo>
                    <a:pt x="212899" y="79228"/>
                  </a:lnTo>
                  <a:lnTo>
                    <a:pt x="233851" y="65586"/>
                  </a:lnTo>
                  <a:lnTo>
                    <a:pt x="239156" y="56586"/>
                  </a:lnTo>
                  <a:lnTo>
                    <a:pt x="241288" y="35297"/>
                  </a:lnTo>
                  <a:lnTo>
                    <a:pt x="237059" y="25105"/>
                  </a:lnTo>
                  <a:lnTo>
                    <a:pt x="221070" y="6254"/>
                  </a:lnTo>
                  <a:lnTo>
                    <a:pt x="210880" y="1509"/>
                  </a:lnTo>
                  <a:lnTo>
                    <a:pt x="188269" y="0"/>
                  </a:lnTo>
                  <a:lnTo>
                    <a:pt x="164109" y="11559"/>
                  </a:lnTo>
                  <a:lnTo>
                    <a:pt x="151739" y="20568"/>
                  </a:lnTo>
                  <a:lnTo>
                    <a:pt x="120846" y="66957"/>
                  </a:lnTo>
                  <a:lnTo>
                    <a:pt x="107303" y="125387"/>
                  </a:lnTo>
                  <a:lnTo>
                    <a:pt x="103290" y="180643"/>
                  </a:lnTo>
                  <a:lnTo>
                    <a:pt x="109877" y="211789"/>
                  </a:lnTo>
                  <a:lnTo>
                    <a:pt x="115585" y="226022"/>
                  </a:lnTo>
                  <a:lnTo>
                    <a:pt x="133215" y="245598"/>
                  </a:lnTo>
                  <a:lnTo>
                    <a:pt x="143844" y="252794"/>
                  </a:lnTo>
                  <a:lnTo>
                    <a:pt x="155162" y="254769"/>
                  </a:lnTo>
                  <a:lnTo>
                    <a:pt x="179028" y="249437"/>
                  </a:lnTo>
                  <a:lnTo>
                    <a:pt x="209522" y="230569"/>
                  </a:lnTo>
                  <a:lnTo>
                    <a:pt x="254000" y="1909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844800" y="9565187"/>
              <a:ext cx="190501" cy="239214"/>
            </a:xfrm>
            <a:custGeom>
              <a:avLst/>
              <a:gdLst/>
              <a:ahLst/>
              <a:cxnLst/>
              <a:rect l="0" t="0" r="0" b="0"/>
              <a:pathLst>
                <a:path w="190501" h="239214">
                  <a:moveTo>
                    <a:pt x="0" y="74113"/>
                  </a:moveTo>
                  <a:lnTo>
                    <a:pt x="0" y="126220"/>
                  </a:lnTo>
                  <a:lnTo>
                    <a:pt x="0" y="169238"/>
                  </a:lnTo>
                  <a:lnTo>
                    <a:pt x="0" y="227573"/>
                  </a:lnTo>
                  <a:lnTo>
                    <a:pt x="1411" y="235687"/>
                  </a:lnTo>
                  <a:lnTo>
                    <a:pt x="3763" y="236862"/>
                  </a:lnTo>
                  <a:lnTo>
                    <a:pt x="6742" y="233413"/>
                  </a:lnTo>
                  <a:lnTo>
                    <a:pt x="29854" y="174089"/>
                  </a:lnTo>
                  <a:lnTo>
                    <a:pt x="50829" y="111999"/>
                  </a:lnTo>
                  <a:lnTo>
                    <a:pt x="74481" y="54629"/>
                  </a:lnTo>
                  <a:lnTo>
                    <a:pt x="98112" y="12366"/>
                  </a:lnTo>
                  <a:lnTo>
                    <a:pt x="109152" y="4726"/>
                  </a:lnTo>
                  <a:lnTo>
                    <a:pt x="136472" y="0"/>
                  </a:lnTo>
                  <a:lnTo>
                    <a:pt x="147425" y="4949"/>
                  </a:lnTo>
                  <a:lnTo>
                    <a:pt x="163360" y="25500"/>
                  </a:lnTo>
                  <a:lnTo>
                    <a:pt x="180263" y="75545"/>
                  </a:lnTo>
                  <a:lnTo>
                    <a:pt x="187467" y="135058"/>
                  </a:lnTo>
                  <a:lnTo>
                    <a:pt x="189601" y="190635"/>
                  </a:lnTo>
                  <a:lnTo>
                    <a:pt x="190500" y="239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162300" y="9499600"/>
              <a:ext cx="165736" cy="267839"/>
            </a:xfrm>
            <a:custGeom>
              <a:avLst/>
              <a:gdLst/>
              <a:ahLst/>
              <a:cxnLst/>
              <a:rect l="0" t="0" r="0" b="0"/>
              <a:pathLst>
                <a:path w="165736" h="267839">
                  <a:moveTo>
                    <a:pt x="101600" y="0"/>
                  </a:moveTo>
                  <a:lnTo>
                    <a:pt x="55312" y="35353"/>
                  </a:lnTo>
                  <a:lnTo>
                    <a:pt x="29716" y="66449"/>
                  </a:lnTo>
                  <a:lnTo>
                    <a:pt x="26866" y="76755"/>
                  </a:lnTo>
                  <a:lnTo>
                    <a:pt x="27788" y="86447"/>
                  </a:lnTo>
                  <a:lnTo>
                    <a:pt x="31226" y="95732"/>
                  </a:lnTo>
                  <a:lnTo>
                    <a:pt x="46334" y="109810"/>
                  </a:lnTo>
                  <a:lnTo>
                    <a:pt x="97268" y="130346"/>
                  </a:lnTo>
                  <a:lnTo>
                    <a:pt x="138417" y="143670"/>
                  </a:lnTo>
                  <a:lnTo>
                    <a:pt x="157004" y="159809"/>
                  </a:lnTo>
                  <a:lnTo>
                    <a:pt x="163936" y="170039"/>
                  </a:lnTo>
                  <a:lnTo>
                    <a:pt x="165735" y="181093"/>
                  </a:lnTo>
                  <a:lnTo>
                    <a:pt x="160208" y="204663"/>
                  </a:lnTo>
                  <a:lnTo>
                    <a:pt x="144581" y="225488"/>
                  </a:lnTo>
                  <a:lnTo>
                    <a:pt x="100056" y="261852"/>
                  </a:lnTo>
                  <a:lnTo>
                    <a:pt x="71751" y="267838"/>
                  </a:lnTo>
                  <a:lnTo>
                    <a:pt x="31608" y="263274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428878" y="9512684"/>
              <a:ext cx="317623" cy="226056"/>
            </a:xfrm>
            <a:custGeom>
              <a:avLst/>
              <a:gdLst/>
              <a:ahLst/>
              <a:cxnLst/>
              <a:rect l="0" t="0" r="0" b="0"/>
              <a:pathLst>
                <a:path w="317623" h="226056">
                  <a:moveTo>
                    <a:pt x="139822" y="50416"/>
                  </a:moveTo>
                  <a:lnTo>
                    <a:pt x="153306" y="36932"/>
                  </a:lnTo>
                  <a:lnTo>
                    <a:pt x="154456" y="28727"/>
                  </a:lnTo>
                  <a:lnTo>
                    <a:pt x="148208" y="8321"/>
                  </a:lnTo>
                  <a:lnTo>
                    <a:pt x="141179" y="2597"/>
                  </a:lnTo>
                  <a:lnTo>
                    <a:pt x="132260" y="192"/>
                  </a:lnTo>
                  <a:lnTo>
                    <a:pt x="122081" y="0"/>
                  </a:lnTo>
                  <a:lnTo>
                    <a:pt x="80786" y="19956"/>
                  </a:lnTo>
                  <a:lnTo>
                    <a:pt x="39545" y="59422"/>
                  </a:lnTo>
                  <a:lnTo>
                    <a:pt x="7256" y="113605"/>
                  </a:lnTo>
                  <a:lnTo>
                    <a:pt x="0" y="153759"/>
                  </a:lnTo>
                  <a:lnTo>
                    <a:pt x="41" y="174345"/>
                  </a:lnTo>
                  <a:lnTo>
                    <a:pt x="5712" y="189480"/>
                  </a:lnTo>
                  <a:lnTo>
                    <a:pt x="15138" y="200980"/>
                  </a:lnTo>
                  <a:lnTo>
                    <a:pt x="27066" y="210059"/>
                  </a:lnTo>
                  <a:lnTo>
                    <a:pt x="40662" y="213289"/>
                  </a:lnTo>
                  <a:lnTo>
                    <a:pt x="70821" y="209352"/>
                  </a:lnTo>
                  <a:lnTo>
                    <a:pt x="112792" y="184526"/>
                  </a:lnTo>
                  <a:lnTo>
                    <a:pt x="154761" y="145529"/>
                  </a:lnTo>
                  <a:lnTo>
                    <a:pt x="190228" y="86398"/>
                  </a:lnTo>
                  <a:lnTo>
                    <a:pt x="217669" y="27107"/>
                  </a:lnTo>
                  <a:lnTo>
                    <a:pt x="221353" y="23587"/>
                  </a:lnTo>
                  <a:lnTo>
                    <a:pt x="223810" y="26886"/>
                  </a:lnTo>
                  <a:lnTo>
                    <a:pt x="225447" y="34729"/>
                  </a:lnTo>
                  <a:lnTo>
                    <a:pt x="220758" y="95191"/>
                  </a:lnTo>
                  <a:lnTo>
                    <a:pt x="230494" y="154589"/>
                  </a:lnTo>
                  <a:lnTo>
                    <a:pt x="245710" y="199815"/>
                  </a:lnTo>
                  <a:lnTo>
                    <a:pt x="252747" y="213515"/>
                  </a:lnTo>
                  <a:lnTo>
                    <a:pt x="261672" y="221238"/>
                  </a:lnTo>
                  <a:lnTo>
                    <a:pt x="271856" y="224975"/>
                  </a:lnTo>
                  <a:lnTo>
                    <a:pt x="282878" y="226055"/>
                  </a:lnTo>
                  <a:lnTo>
                    <a:pt x="291637" y="223953"/>
                  </a:lnTo>
                  <a:lnTo>
                    <a:pt x="317622" y="2028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886200" y="94361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25400" y="0"/>
                  </a:moveTo>
                  <a:lnTo>
                    <a:pt x="16672" y="60834"/>
                  </a:lnTo>
                  <a:lnTo>
                    <a:pt x="14465" y="106059"/>
                  </a:lnTo>
                  <a:lnTo>
                    <a:pt x="13223" y="165637"/>
                  </a:lnTo>
                  <a:lnTo>
                    <a:pt x="12933" y="209083"/>
                  </a:lnTo>
                  <a:lnTo>
                    <a:pt x="12803" y="253793"/>
                  </a:lnTo>
                  <a:lnTo>
                    <a:pt x="8958" y="317198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822700" y="9506961"/>
              <a:ext cx="266701" cy="208540"/>
            </a:xfrm>
            <a:custGeom>
              <a:avLst/>
              <a:gdLst/>
              <a:ahLst/>
              <a:cxnLst/>
              <a:rect l="0" t="0" r="0" b="0"/>
              <a:pathLst>
                <a:path w="266701" h="208540">
                  <a:moveTo>
                    <a:pt x="0" y="56139"/>
                  </a:moveTo>
                  <a:lnTo>
                    <a:pt x="55260" y="38562"/>
                  </a:lnTo>
                  <a:lnTo>
                    <a:pt x="102922" y="20357"/>
                  </a:lnTo>
                  <a:lnTo>
                    <a:pt x="152792" y="6026"/>
                  </a:lnTo>
                  <a:lnTo>
                    <a:pt x="185030" y="0"/>
                  </a:lnTo>
                  <a:lnTo>
                    <a:pt x="213469" y="2025"/>
                  </a:lnTo>
                  <a:lnTo>
                    <a:pt x="224157" y="7363"/>
                  </a:lnTo>
                  <a:lnTo>
                    <a:pt x="239796" y="24584"/>
                  </a:lnTo>
                  <a:lnTo>
                    <a:pt x="256533" y="64820"/>
                  </a:lnTo>
                  <a:lnTo>
                    <a:pt x="256946" y="112490"/>
                  </a:lnTo>
                  <a:lnTo>
                    <a:pt x="255993" y="174933"/>
                  </a:lnTo>
                  <a:lnTo>
                    <a:pt x="266700" y="20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229100" y="9499600"/>
              <a:ext cx="121841" cy="203297"/>
            </a:xfrm>
            <a:custGeom>
              <a:avLst/>
              <a:gdLst/>
              <a:ahLst/>
              <a:cxnLst/>
              <a:rect l="0" t="0" r="0" b="0"/>
              <a:pathLst>
                <a:path w="121841" h="203297">
                  <a:moveTo>
                    <a:pt x="12700" y="0"/>
                  </a:moveTo>
                  <a:lnTo>
                    <a:pt x="2648" y="55260"/>
                  </a:lnTo>
                  <a:lnTo>
                    <a:pt x="4547" y="106684"/>
                  </a:lnTo>
                  <a:lnTo>
                    <a:pt x="14047" y="159081"/>
                  </a:lnTo>
                  <a:lnTo>
                    <a:pt x="17831" y="173787"/>
                  </a:lnTo>
                  <a:lnTo>
                    <a:pt x="24588" y="185003"/>
                  </a:lnTo>
                  <a:lnTo>
                    <a:pt x="43383" y="201227"/>
                  </a:lnTo>
                  <a:lnTo>
                    <a:pt x="54322" y="203296"/>
                  </a:lnTo>
                  <a:lnTo>
                    <a:pt x="77765" y="198069"/>
                  </a:lnTo>
                  <a:lnTo>
                    <a:pt x="98533" y="182575"/>
                  </a:lnTo>
                  <a:lnTo>
                    <a:pt x="108022" y="172517"/>
                  </a:lnTo>
                  <a:lnTo>
                    <a:pt x="118565" y="142525"/>
                  </a:lnTo>
                  <a:lnTo>
                    <a:pt x="121840" y="108500"/>
                  </a:lnTo>
                  <a:lnTo>
                    <a:pt x="118592" y="79266"/>
                  </a:lnTo>
                  <a:lnTo>
                    <a:pt x="108682" y="55925"/>
                  </a:lnTo>
                  <a:lnTo>
                    <a:pt x="102088" y="45751"/>
                  </a:lnTo>
                  <a:lnTo>
                    <a:pt x="83472" y="30681"/>
                  </a:lnTo>
                  <a:lnTo>
                    <a:pt x="72582" y="24688"/>
                  </a:lnTo>
                  <a:lnTo>
                    <a:pt x="49192" y="21791"/>
                  </a:lnTo>
                  <a:lnTo>
                    <a:pt x="27508" y="25207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470400" y="9473951"/>
              <a:ext cx="203201" cy="163464"/>
            </a:xfrm>
            <a:custGeom>
              <a:avLst/>
              <a:gdLst/>
              <a:ahLst/>
              <a:cxnLst/>
              <a:rect l="0" t="0" r="0" b="0"/>
              <a:pathLst>
                <a:path w="203201" h="163464">
                  <a:moveTo>
                    <a:pt x="0" y="51049"/>
                  </a:moveTo>
                  <a:lnTo>
                    <a:pt x="17676" y="110821"/>
                  </a:lnTo>
                  <a:lnTo>
                    <a:pt x="23111" y="158287"/>
                  </a:lnTo>
                  <a:lnTo>
                    <a:pt x="25285" y="163463"/>
                  </a:lnTo>
                  <a:lnTo>
                    <a:pt x="28146" y="161269"/>
                  </a:lnTo>
                  <a:lnTo>
                    <a:pt x="48339" y="109517"/>
                  </a:lnTo>
                  <a:lnTo>
                    <a:pt x="70924" y="58338"/>
                  </a:lnTo>
                  <a:lnTo>
                    <a:pt x="103799" y="17931"/>
                  </a:lnTo>
                  <a:lnTo>
                    <a:pt x="127978" y="1992"/>
                  </a:lnTo>
                  <a:lnTo>
                    <a:pt x="138941" y="0"/>
                  </a:lnTo>
                  <a:lnTo>
                    <a:pt x="149072" y="1494"/>
                  </a:lnTo>
                  <a:lnTo>
                    <a:pt x="158648" y="5312"/>
                  </a:lnTo>
                  <a:lnTo>
                    <a:pt x="173051" y="20844"/>
                  </a:lnTo>
                  <a:lnTo>
                    <a:pt x="193796" y="65309"/>
                  </a:lnTo>
                  <a:lnTo>
                    <a:pt x="201342" y="128080"/>
                  </a:lnTo>
                  <a:lnTo>
                    <a:pt x="203200" y="1526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760111" y="9454759"/>
              <a:ext cx="243690" cy="246930"/>
            </a:xfrm>
            <a:custGeom>
              <a:avLst/>
              <a:gdLst/>
              <a:ahLst/>
              <a:cxnLst/>
              <a:rect l="0" t="0" r="0" b="0"/>
              <a:pathLst>
                <a:path w="243690" h="246930">
                  <a:moveTo>
                    <a:pt x="116689" y="6741"/>
                  </a:moveTo>
                  <a:lnTo>
                    <a:pt x="96463" y="0"/>
                  </a:lnTo>
                  <a:lnTo>
                    <a:pt x="71481" y="7978"/>
                  </a:lnTo>
                  <a:lnTo>
                    <a:pt x="44386" y="27046"/>
                  </a:lnTo>
                  <a:lnTo>
                    <a:pt x="22935" y="54336"/>
                  </a:lnTo>
                  <a:lnTo>
                    <a:pt x="1735" y="108175"/>
                  </a:lnTo>
                  <a:lnTo>
                    <a:pt x="0" y="168813"/>
                  </a:lnTo>
                  <a:lnTo>
                    <a:pt x="5030" y="183933"/>
                  </a:lnTo>
                  <a:lnTo>
                    <a:pt x="21907" y="204497"/>
                  </a:lnTo>
                  <a:lnTo>
                    <a:pt x="32334" y="207723"/>
                  </a:lnTo>
                  <a:lnTo>
                    <a:pt x="55209" y="203781"/>
                  </a:lnTo>
                  <a:lnTo>
                    <a:pt x="85146" y="185695"/>
                  </a:lnTo>
                  <a:lnTo>
                    <a:pt x="111890" y="148978"/>
                  </a:lnTo>
                  <a:lnTo>
                    <a:pt x="136072" y="87414"/>
                  </a:lnTo>
                  <a:lnTo>
                    <a:pt x="147205" y="54633"/>
                  </a:lnTo>
                  <a:lnTo>
                    <a:pt x="144232" y="70791"/>
                  </a:lnTo>
                  <a:lnTo>
                    <a:pt x="142724" y="119009"/>
                  </a:lnTo>
                  <a:lnTo>
                    <a:pt x="145099" y="176570"/>
                  </a:lnTo>
                  <a:lnTo>
                    <a:pt x="155656" y="212513"/>
                  </a:lnTo>
                  <a:lnTo>
                    <a:pt x="173519" y="236014"/>
                  </a:lnTo>
                  <a:lnTo>
                    <a:pt x="184209" y="244256"/>
                  </a:lnTo>
                  <a:lnTo>
                    <a:pt x="194158" y="246929"/>
                  </a:lnTo>
                  <a:lnTo>
                    <a:pt x="203612" y="245888"/>
                  </a:lnTo>
                  <a:lnTo>
                    <a:pt x="226640" y="234703"/>
                  </a:lnTo>
                  <a:lnTo>
                    <a:pt x="243689" y="222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143550" y="9347200"/>
              <a:ext cx="25351" cy="393701"/>
            </a:xfrm>
            <a:custGeom>
              <a:avLst/>
              <a:gdLst/>
              <a:ahLst/>
              <a:cxnLst/>
              <a:rect l="0" t="0" r="0" b="0"/>
              <a:pathLst>
                <a:path w="25351" h="393701">
                  <a:moveTo>
                    <a:pt x="25350" y="0"/>
                  </a:moveTo>
                  <a:lnTo>
                    <a:pt x="16622" y="52107"/>
                  </a:lnTo>
                  <a:lnTo>
                    <a:pt x="12416" y="114217"/>
                  </a:lnTo>
                  <a:lnTo>
                    <a:pt x="4271" y="162723"/>
                  </a:lnTo>
                  <a:lnTo>
                    <a:pt x="1230" y="212217"/>
                  </a:lnTo>
                  <a:lnTo>
                    <a:pt x="329" y="265452"/>
                  </a:lnTo>
                  <a:lnTo>
                    <a:pt x="119" y="309890"/>
                  </a:lnTo>
                  <a:lnTo>
                    <a:pt x="0" y="369024"/>
                  </a:lnTo>
                  <a:lnTo>
                    <a:pt x="2806" y="380071"/>
                  </a:lnTo>
                  <a:lnTo>
                    <a:pt x="7498" y="386026"/>
                  </a:lnTo>
                  <a:lnTo>
                    <a:pt x="2535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308600" y="94742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8728" y="33240"/>
                  </a:lnTo>
                  <a:lnTo>
                    <a:pt x="11523" y="85265"/>
                  </a:lnTo>
                  <a:lnTo>
                    <a:pt x="12351" y="142542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410200" y="9445854"/>
              <a:ext cx="279401" cy="231731"/>
            </a:xfrm>
            <a:custGeom>
              <a:avLst/>
              <a:gdLst/>
              <a:ahLst/>
              <a:cxnLst/>
              <a:rect l="0" t="0" r="0" b="0"/>
              <a:pathLst>
                <a:path w="279401" h="231731">
                  <a:moveTo>
                    <a:pt x="0" y="53746"/>
                  </a:moveTo>
                  <a:lnTo>
                    <a:pt x="53030" y="36070"/>
                  </a:lnTo>
                  <a:lnTo>
                    <a:pt x="103451" y="11004"/>
                  </a:lnTo>
                  <a:lnTo>
                    <a:pt x="133938" y="413"/>
                  </a:lnTo>
                  <a:lnTo>
                    <a:pt x="182835" y="0"/>
                  </a:lnTo>
                  <a:lnTo>
                    <a:pt x="191034" y="6626"/>
                  </a:lnTo>
                  <a:lnTo>
                    <a:pt x="193678" y="16689"/>
                  </a:lnTo>
                  <a:lnTo>
                    <a:pt x="192619" y="29041"/>
                  </a:lnTo>
                  <a:lnTo>
                    <a:pt x="161913" y="88011"/>
                  </a:lnTo>
                  <a:lnTo>
                    <a:pt x="127207" y="141889"/>
                  </a:lnTo>
                  <a:lnTo>
                    <a:pt x="99916" y="193296"/>
                  </a:lnTo>
                  <a:lnTo>
                    <a:pt x="100477" y="204635"/>
                  </a:lnTo>
                  <a:lnTo>
                    <a:pt x="105085" y="215017"/>
                  </a:lnTo>
                  <a:lnTo>
                    <a:pt x="112390" y="224760"/>
                  </a:lnTo>
                  <a:lnTo>
                    <a:pt x="121493" y="229844"/>
                  </a:lnTo>
                  <a:lnTo>
                    <a:pt x="142897" y="231730"/>
                  </a:lnTo>
                  <a:lnTo>
                    <a:pt x="178747" y="224858"/>
                  </a:lnTo>
                  <a:lnTo>
                    <a:pt x="236104" y="191028"/>
                  </a:lnTo>
                  <a:lnTo>
                    <a:pt x="279400" y="155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803900" y="9399943"/>
              <a:ext cx="215901" cy="276737"/>
            </a:xfrm>
            <a:custGeom>
              <a:avLst/>
              <a:gdLst/>
              <a:ahLst/>
              <a:cxnLst/>
              <a:rect l="0" t="0" r="0" b="0"/>
              <a:pathLst>
                <a:path w="215901" h="276737">
                  <a:moveTo>
                    <a:pt x="0" y="74257"/>
                  </a:moveTo>
                  <a:lnTo>
                    <a:pt x="21689" y="103263"/>
                  </a:lnTo>
                  <a:lnTo>
                    <a:pt x="42095" y="120545"/>
                  </a:lnTo>
                  <a:lnTo>
                    <a:pt x="53463" y="124871"/>
                  </a:lnTo>
                  <a:lnTo>
                    <a:pt x="77384" y="125915"/>
                  </a:lnTo>
                  <a:lnTo>
                    <a:pt x="114651" y="118569"/>
                  </a:lnTo>
                  <a:lnTo>
                    <a:pt x="136093" y="103829"/>
                  </a:lnTo>
                  <a:lnTo>
                    <a:pt x="153619" y="81756"/>
                  </a:lnTo>
                  <a:lnTo>
                    <a:pt x="166112" y="53130"/>
                  </a:lnTo>
                  <a:lnTo>
                    <a:pt x="167186" y="39006"/>
                  </a:lnTo>
                  <a:lnTo>
                    <a:pt x="160853" y="12023"/>
                  </a:lnTo>
                  <a:lnTo>
                    <a:pt x="152391" y="4546"/>
                  </a:lnTo>
                  <a:lnTo>
                    <a:pt x="141105" y="972"/>
                  </a:lnTo>
                  <a:lnTo>
                    <a:pt x="127937" y="0"/>
                  </a:lnTo>
                  <a:lnTo>
                    <a:pt x="105779" y="6446"/>
                  </a:lnTo>
                  <a:lnTo>
                    <a:pt x="68559" y="33581"/>
                  </a:lnTo>
                  <a:lnTo>
                    <a:pt x="49320" y="64557"/>
                  </a:lnTo>
                  <a:lnTo>
                    <a:pt x="27941" y="114030"/>
                  </a:lnTo>
                  <a:lnTo>
                    <a:pt x="23237" y="153082"/>
                  </a:lnTo>
                  <a:lnTo>
                    <a:pt x="28522" y="210971"/>
                  </a:lnTo>
                  <a:lnTo>
                    <a:pt x="31715" y="228900"/>
                  </a:lnTo>
                  <a:lnTo>
                    <a:pt x="46551" y="256346"/>
                  </a:lnTo>
                  <a:lnTo>
                    <a:pt x="56434" y="267617"/>
                  </a:lnTo>
                  <a:lnTo>
                    <a:pt x="68667" y="273718"/>
                  </a:lnTo>
                  <a:lnTo>
                    <a:pt x="97311" y="276736"/>
                  </a:lnTo>
                  <a:lnTo>
                    <a:pt x="145171" y="263759"/>
                  </a:lnTo>
                  <a:lnTo>
                    <a:pt x="203659" y="233494"/>
                  </a:lnTo>
                  <a:lnTo>
                    <a:pt x="215900" y="2266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087474" y="9309100"/>
              <a:ext cx="206313" cy="374541"/>
            </a:xfrm>
            <a:custGeom>
              <a:avLst/>
              <a:gdLst/>
              <a:ahLst/>
              <a:cxnLst/>
              <a:rect l="0" t="0" r="0" b="0"/>
              <a:pathLst>
                <a:path w="206313" h="374541">
                  <a:moveTo>
                    <a:pt x="186326" y="0"/>
                  </a:moveTo>
                  <a:lnTo>
                    <a:pt x="196378" y="59023"/>
                  </a:lnTo>
                  <a:lnTo>
                    <a:pt x="198241" y="120499"/>
                  </a:lnTo>
                  <a:lnTo>
                    <a:pt x="198677" y="165033"/>
                  </a:lnTo>
                  <a:lnTo>
                    <a:pt x="200334" y="220427"/>
                  </a:lnTo>
                  <a:lnTo>
                    <a:pt x="206312" y="255812"/>
                  </a:lnTo>
                  <a:lnTo>
                    <a:pt x="205295" y="255208"/>
                  </a:lnTo>
                  <a:lnTo>
                    <a:pt x="179573" y="214126"/>
                  </a:lnTo>
                  <a:lnTo>
                    <a:pt x="164039" y="195826"/>
                  </a:lnTo>
                  <a:lnTo>
                    <a:pt x="125944" y="176399"/>
                  </a:lnTo>
                  <a:lnTo>
                    <a:pt x="110793" y="176866"/>
                  </a:lnTo>
                  <a:lnTo>
                    <a:pt x="78908" y="188674"/>
                  </a:lnTo>
                  <a:lnTo>
                    <a:pt x="35965" y="225864"/>
                  </a:lnTo>
                  <a:lnTo>
                    <a:pt x="9914" y="272631"/>
                  </a:lnTo>
                  <a:lnTo>
                    <a:pt x="0" y="322236"/>
                  </a:lnTo>
                  <a:lnTo>
                    <a:pt x="5207" y="348298"/>
                  </a:lnTo>
                  <a:lnTo>
                    <a:pt x="10547" y="359198"/>
                  </a:lnTo>
                  <a:lnTo>
                    <a:pt x="21162" y="366466"/>
                  </a:lnTo>
                  <a:lnTo>
                    <a:pt x="51771" y="374540"/>
                  </a:lnTo>
                  <a:lnTo>
                    <a:pt x="85131" y="370604"/>
                  </a:lnTo>
                  <a:lnTo>
                    <a:pt x="113128" y="360857"/>
                  </a:lnTo>
                  <a:lnTo>
                    <a:pt x="135526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567018" y="9347200"/>
              <a:ext cx="176676" cy="304801"/>
            </a:xfrm>
            <a:custGeom>
              <a:avLst/>
              <a:gdLst/>
              <a:ahLst/>
              <a:cxnLst/>
              <a:rect l="0" t="0" r="0" b="0"/>
              <a:pathLst>
                <a:path w="176676" h="304801">
                  <a:moveTo>
                    <a:pt x="62382" y="0"/>
                  </a:moveTo>
                  <a:lnTo>
                    <a:pt x="2675" y="59707"/>
                  </a:lnTo>
                  <a:lnTo>
                    <a:pt x="0" y="69438"/>
                  </a:lnTo>
                  <a:lnTo>
                    <a:pt x="4553" y="91539"/>
                  </a:lnTo>
                  <a:lnTo>
                    <a:pt x="13952" y="99126"/>
                  </a:lnTo>
                  <a:lnTo>
                    <a:pt x="75968" y="118828"/>
                  </a:lnTo>
                  <a:lnTo>
                    <a:pt x="136249" y="149061"/>
                  </a:lnTo>
                  <a:lnTo>
                    <a:pt x="169248" y="173832"/>
                  </a:lnTo>
                  <a:lnTo>
                    <a:pt x="174549" y="185032"/>
                  </a:lnTo>
                  <a:lnTo>
                    <a:pt x="176675" y="212530"/>
                  </a:lnTo>
                  <a:lnTo>
                    <a:pt x="165390" y="239802"/>
                  </a:lnTo>
                  <a:lnTo>
                    <a:pt x="135236" y="275193"/>
                  </a:lnTo>
                  <a:lnTo>
                    <a:pt x="111695" y="291642"/>
                  </a:lnTo>
                  <a:lnTo>
                    <a:pt x="62382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845300" y="9309100"/>
              <a:ext cx="1" cy="292101"/>
            </a:xfrm>
            <a:custGeom>
              <a:avLst/>
              <a:gdLst/>
              <a:ahLst/>
              <a:cxnLst/>
              <a:rect l="0" t="0" r="0" b="0"/>
              <a:pathLst>
                <a:path w="1" h="292101">
                  <a:moveTo>
                    <a:pt x="0" y="0"/>
                  </a:moveTo>
                  <a:lnTo>
                    <a:pt x="0" y="60834"/>
                  </a:lnTo>
                  <a:lnTo>
                    <a:pt x="0" y="106059"/>
                  </a:lnTo>
                  <a:lnTo>
                    <a:pt x="0" y="165637"/>
                  </a:lnTo>
                  <a:lnTo>
                    <a:pt x="0" y="225780"/>
                  </a:lnTo>
                  <a:lnTo>
                    <a:pt x="0" y="256039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781800" y="9407486"/>
              <a:ext cx="358629" cy="193035"/>
            </a:xfrm>
            <a:custGeom>
              <a:avLst/>
              <a:gdLst/>
              <a:ahLst/>
              <a:cxnLst/>
              <a:rect l="0" t="0" r="0" b="0"/>
              <a:pathLst>
                <a:path w="358629" h="193035">
                  <a:moveTo>
                    <a:pt x="0" y="3214"/>
                  </a:moveTo>
                  <a:lnTo>
                    <a:pt x="20226" y="9955"/>
                  </a:lnTo>
                  <a:lnTo>
                    <a:pt x="41446" y="9503"/>
                  </a:lnTo>
                  <a:lnTo>
                    <a:pt x="88481" y="5077"/>
                  </a:lnTo>
                  <a:lnTo>
                    <a:pt x="148513" y="7529"/>
                  </a:lnTo>
                  <a:lnTo>
                    <a:pt x="181717" y="15009"/>
                  </a:lnTo>
                  <a:lnTo>
                    <a:pt x="205882" y="27742"/>
                  </a:lnTo>
                  <a:lnTo>
                    <a:pt x="222266" y="50334"/>
                  </a:lnTo>
                  <a:lnTo>
                    <a:pt x="232840" y="79189"/>
                  </a:lnTo>
                  <a:lnTo>
                    <a:pt x="238793" y="127168"/>
                  </a:lnTo>
                  <a:lnTo>
                    <a:pt x="240186" y="160375"/>
                  </a:lnTo>
                  <a:lnTo>
                    <a:pt x="244790" y="172899"/>
                  </a:lnTo>
                  <a:lnTo>
                    <a:pt x="261196" y="190578"/>
                  </a:lnTo>
                  <a:lnTo>
                    <a:pt x="271497" y="193034"/>
                  </a:lnTo>
                  <a:lnTo>
                    <a:pt x="294232" y="188238"/>
                  </a:lnTo>
                  <a:lnTo>
                    <a:pt x="330832" y="162928"/>
                  </a:lnTo>
                  <a:lnTo>
                    <a:pt x="348355" y="136758"/>
                  </a:lnTo>
                  <a:lnTo>
                    <a:pt x="355003" y="121877"/>
                  </a:lnTo>
                  <a:lnTo>
                    <a:pt x="358628" y="86527"/>
                  </a:lnTo>
                  <a:lnTo>
                    <a:pt x="354123" y="51530"/>
                  </a:lnTo>
                  <a:lnTo>
                    <a:pt x="342714" y="26569"/>
                  </a:lnTo>
                  <a:lnTo>
                    <a:pt x="320710" y="9831"/>
                  </a:lnTo>
                  <a:lnTo>
                    <a:pt x="306940" y="3392"/>
                  </a:lnTo>
                  <a:lnTo>
                    <a:pt x="276588" y="0"/>
                  </a:lnTo>
                  <a:lnTo>
                    <a:pt x="245695" y="4608"/>
                  </a:lnTo>
                  <a:lnTo>
                    <a:pt x="190500" y="28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251700" y="93472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0" y="215900"/>
                  </a:moveTo>
                  <a:lnTo>
                    <a:pt x="1411" y="165205"/>
                  </a:lnTo>
                  <a:lnTo>
                    <a:pt x="11550" y="110411"/>
                  </a:lnTo>
                  <a:lnTo>
                    <a:pt x="24419" y="80116"/>
                  </a:lnTo>
                  <a:lnTo>
                    <a:pt x="54272" y="46002"/>
                  </a:lnTo>
                  <a:lnTo>
                    <a:pt x="109603" y="12014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521048" y="9372600"/>
              <a:ext cx="22753" cy="203201"/>
            </a:xfrm>
            <a:custGeom>
              <a:avLst/>
              <a:gdLst/>
              <a:ahLst/>
              <a:cxnLst/>
              <a:rect l="0" t="0" r="0" b="0"/>
              <a:pathLst>
                <a:path w="22753" h="203201">
                  <a:moveTo>
                    <a:pt x="10052" y="0"/>
                  </a:moveTo>
                  <a:lnTo>
                    <a:pt x="6289" y="55260"/>
                  </a:lnTo>
                  <a:lnTo>
                    <a:pt x="0" y="102922"/>
                  </a:lnTo>
                  <a:lnTo>
                    <a:pt x="1900" y="149029"/>
                  </a:lnTo>
                  <a:lnTo>
                    <a:pt x="11400" y="181976"/>
                  </a:lnTo>
                  <a:lnTo>
                    <a:pt x="22752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658100" y="9303831"/>
              <a:ext cx="206248" cy="246570"/>
            </a:xfrm>
            <a:custGeom>
              <a:avLst/>
              <a:gdLst/>
              <a:ahLst/>
              <a:cxnLst/>
              <a:rect l="0" t="0" r="0" b="0"/>
              <a:pathLst>
                <a:path w="206248" h="246570">
                  <a:moveTo>
                    <a:pt x="0" y="119569"/>
                  </a:moveTo>
                  <a:lnTo>
                    <a:pt x="53030" y="137245"/>
                  </a:lnTo>
                  <a:lnTo>
                    <a:pt x="103045" y="135939"/>
                  </a:lnTo>
                  <a:lnTo>
                    <a:pt x="130935" y="126374"/>
                  </a:lnTo>
                  <a:lnTo>
                    <a:pt x="178577" y="90496"/>
                  </a:lnTo>
                  <a:lnTo>
                    <a:pt x="202647" y="54981"/>
                  </a:lnTo>
                  <a:lnTo>
                    <a:pt x="206247" y="30185"/>
                  </a:lnTo>
                  <a:lnTo>
                    <a:pt x="205231" y="17647"/>
                  </a:lnTo>
                  <a:lnTo>
                    <a:pt x="198910" y="9287"/>
                  </a:lnTo>
                  <a:lnTo>
                    <a:pt x="176834" y="0"/>
                  </a:lnTo>
                  <a:lnTo>
                    <a:pt x="165867" y="344"/>
                  </a:lnTo>
                  <a:lnTo>
                    <a:pt x="146155" y="8255"/>
                  </a:lnTo>
                  <a:lnTo>
                    <a:pt x="91841" y="54372"/>
                  </a:lnTo>
                  <a:lnTo>
                    <a:pt x="74685" y="75070"/>
                  </a:lnTo>
                  <a:lnTo>
                    <a:pt x="52174" y="134349"/>
                  </a:lnTo>
                  <a:lnTo>
                    <a:pt x="47482" y="150590"/>
                  </a:lnTo>
                  <a:lnTo>
                    <a:pt x="49796" y="179922"/>
                  </a:lnTo>
                  <a:lnTo>
                    <a:pt x="54364" y="193671"/>
                  </a:lnTo>
                  <a:lnTo>
                    <a:pt x="70728" y="212711"/>
                  </a:lnTo>
                  <a:lnTo>
                    <a:pt x="127000" y="246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040840" y="9254955"/>
              <a:ext cx="152664" cy="270046"/>
            </a:xfrm>
            <a:custGeom>
              <a:avLst/>
              <a:gdLst/>
              <a:ahLst/>
              <a:cxnLst/>
              <a:rect l="0" t="0" r="0" b="0"/>
              <a:pathLst>
                <a:path w="152664" h="270046">
                  <a:moveTo>
                    <a:pt x="99860" y="16045"/>
                  </a:moveTo>
                  <a:lnTo>
                    <a:pt x="86376" y="2561"/>
                  </a:lnTo>
                  <a:lnTo>
                    <a:pt x="76760" y="0"/>
                  </a:lnTo>
                  <a:lnTo>
                    <a:pt x="51023" y="918"/>
                  </a:lnTo>
                  <a:lnTo>
                    <a:pt x="11541" y="16110"/>
                  </a:lnTo>
                  <a:lnTo>
                    <a:pt x="4292" y="25966"/>
                  </a:lnTo>
                  <a:lnTo>
                    <a:pt x="0" y="51969"/>
                  </a:lnTo>
                  <a:lnTo>
                    <a:pt x="3653" y="63983"/>
                  </a:lnTo>
                  <a:lnTo>
                    <a:pt x="19001" y="84859"/>
                  </a:lnTo>
                  <a:lnTo>
                    <a:pt x="72076" y="121256"/>
                  </a:lnTo>
                  <a:lnTo>
                    <a:pt x="130904" y="164130"/>
                  </a:lnTo>
                  <a:lnTo>
                    <a:pt x="151548" y="196329"/>
                  </a:lnTo>
                  <a:lnTo>
                    <a:pt x="152663" y="208201"/>
                  </a:lnTo>
                  <a:lnTo>
                    <a:pt x="146376" y="232681"/>
                  </a:lnTo>
                  <a:lnTo>
                    <a:pt x="137927" y="242313"/>
                  </a:lnTo>
                  <a:lnTo>
                    <a:pt x="87160" y="270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670800" y="9207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2730500" y="9779000"/>
            <a:ext cx="5334001" cy="1346201"/>
            <a:chOff x="2730500" y="9779000"/>
            <a:chExt cx="5334001" cy="1346201"/>
          </a:xfrm>
        </p:grpSpPr>
        <p:sp>
          <p:nvSpPr>
            <p:cNvPr id="219" name="Freeform 218"/>
            <p:cNvSpPr/>
            <p:nvPr/>
          </p:nvSpPr>
          <p:spPr>
            <a:xfrm>
              <a:off x="2745788" y="10045700"/>
              <a:ext cx="10113" cy="457201"/>
            </a:xfrm>
            <a:custGeom>
              <a:avLst/>
              <a:gdLst/>
              <a:ahLst/>
              <a:cxnLst/>
              <a:rect l="0" t="0" r="0" b="0"/>
              <a:pathLst>
                <a:path w="10113" h="457201">
                  <a:moveTo>
                    <a:pt x="10112" y="0"/>
                  </a:moveTo>
                  <a:lnTo>
                    <a:pt x="10112" y="55260"/>
                  </a:lnTo>
                  <a:lnTo>
                    <a:pt x="10112" y="110448"/>
                  </a:lnTo>
                  <a:lnTo>
                    <a:pt x="8701" y="157743"/>
                  </a:lnTo>
                  <a:lnTo>
                    <a:pt x="3370" y="211689"/>
                  </a:lnTo>
                  <a:lnTo>
                    <a:pt x="60" y="268591"/>
                  </a:lnTo>
                  <a:lnTo>
                    <a:pt x="0" y="321163"/>
                  </a:lnTo>
                  <a:lnTo>
                    <a:pt x="5078" y="375971"/>
                  </a:lnTo>
                  <a:lnTo>
                    <a:pt x="3107" y="433054"/>
                  </a:lnTo>
                  <a:lnTo>
                    <a:pt x="10112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946400" y="9994900"/>
              <a:ext cx="22521" cy="482601"/>
            </a:xfrm>
            <a:custGeom>
              <a:avLst/>
              <a:gdLst/>
              <a:ahLst/>
              <a:cxnLst/>
              <a:rect l="0" t="0" r="0" b="0"/>
              <a:pathLst>
                <a:path w="22521" h="482601">
                  <a:moveTo>
                    <a:pt x="0" y="0"/>
                  </a:moveTo>
                  <a:lnTo>
                    <a:pt x="10052" y="62785"/>
                  </a:lnTo>
                  <a:lnTo>
                    <a:pt x="12934" y="108338"/>
                  </a:lnTo>
                  <a:lnTo>
                    <a:pt x="18919" y="161510"/>
                  </a:lnTo>
                  <a:lnTo>
                    <a:pt x="22520" y="206778"/>
                  </a:lnTo>
                  <a:lnTo>
                    <a:pt x="20784" y="263997"/>
                  </a:lnTo>
                  <a:lnTo>
                    <a:pt x="15095" y="324225"/>
                  </a:lnTo>
                  <a:lnTo>
                    <a:pt x="13764" y="368467"/>
                  </a:lnTo>
                  <a:lnTo>
                    <a:pt x="11604" y="423696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730500" y="102362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59023" y="12700"/>
                  </a:lnTo>
                  <a:lnTo>
                    <a:pt x="109210" y="8937"/>
                  </a:lnTo>
                  <a:lnTo>
                    <a:pt x="158418" y="2648"/>
                  </a:lnTo>
                  <a:lnTo>
                    <a:pt x="202631" y="784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135537" y="10186891"/>
              <a:ext cx="217264" cy="280317"/>
            </a:xfrm>
            <a:custGeom>
              <a:avLst/>
              <a:gdLst/>
              <a:ahLst/>
              <a:cxnLst/>
              <a:rect l="0" t="0" r="0" b="0"/>
              <a:pathLst>
                <a:path w="217264" h="280317">
                  <a:moveTo>
                    <a:pt x="52163" y="150909"/>
                  </a:moveTo>
                  <a:lnTo>
                    <a:pt x="79131" y="150909"/>
                  </a:lnTo>
                  <a:lnTo>
                    <a:pt x="116128" y="137425"/>
                  </a:lnTo>
                  <a:lnTo>
                    <a:pt x="147159" y="115556"/>
                  </a:lnTo>
                  <a:lnTo>
                    <a:pt x="181517" y="72743"/>
                  </a:lnTo>
                  <a:lnTo>
                    <a:pt x="193380" y="48435"/>
                  </a:lnTo>
                  <a:lnTo>
                    <a:pt x="195830" y="23521"/>
                  </a:lnTo>
                  <a:lnTo>
                    <a:pt x="194507" y="10950"/>
                  </a:lnTo>
                  <a:lnTo>
                    <a:pt x="187981" y="3981"/>
                  </a:lnTo>
                  <a:lnTo>
                    <a:pt x="177986" y="745"/>
                  </a:lnTo>
                  <a:lnTo>
                    <a:pt x="165679" y="0"/>
                  </a:lnTo>
                  <a:lnTo>
                    <a:pt x="121389" y="12435"/>
                  </a:lnTo>
                  <a:lnTo>
                    <a:pt x="86001" y="33993"/>
                  </a:lnTo>
                  <a:lnTo>
                    <a:pt x="31365" y="94252"/>
                  </a:lnTo>
                  <a:lnTo>
                    <a:pt x="5706" y="134279"/>
                  </a:lnTo>
                  <a:lnTo>
                    <a:pt x="0" y="169388"/>
                  </a:lnTo>
                  <a:lnTo>
                    <a:pt x="3580" y="205689"/>
                  </a:lnTo>
                  <a:lnTo>
                    <a:pt x="14578" y="235933"/>
                  </a:lnTo>
                  <a:lnTo>
                    <a:pt x="32636" y="255960"/>
                  </a:lnTo>
                  <a:lnTo>
                    <a:pt x="70366" y="275169"/>
                  </a:lnTo>
                  <a:lnTo>
                    <a:pt x="85465" y="280316"/>
                  </a:lnTo>
                  <a:lnTo>
                    <a:pt x="121056" y="278508"/>
                  </a:lnTo>
                  <a:lnTo>
                    <a:pt x="173235" y="265387"/>
                  </a:lnTo>
                  <a:lnTo>
                    <a:pt x="217263" y="252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409302" y="10216759"/>
              <a:ext cx="159399" cy="247985"/>
            </a:xfrm>
            <a:custGeom>
              <a:avLst/>
              <a:gdLst/>
              <a:ahLst/>
              <a:cxnLst/>
              <a:rect l="0" t="0" r="0" b="0"/>
              <a:pathLst>
                <a:path w="159399" h="247985">
                  <a:moveTo>
                    <a:pt x="133998" y="6741"/>
                  </a:moveTo>
                  <a:lnTo>
                    <a:pt x="113772" y="0"/>
                  </a:lnTo>
                  <a:lnTo>
                    <a:pt x="103581" y="2247"/>
                  </a:lnTo>
                  <a:lnTo>
                    <a:pt x="80968" y="16032"/>
                  </a:lnTo>
                  <a:lnTo>
                    <a:pt x="44437" y="54336"/>
                  </a:lnTo>
                  <a:lnTo>
                    <a:pt x="13544" y="108175"/>
                  </a:lnTo>
                  <a:lnTo>
                    <a:pt x="0" y="162071"/>
                  </a:lnTo>
                  <a:lnTo>
                    <a:pt x="2730" y="207046"/>
                  </a:lnTo>
                  <a:lnTo>
                    <a:pt x="12627" y="230291"/>
                  </a:lnTo>
                  <a:lnTo>
                    <a:pt x="19217" y="240441"/>
                  </a:lnTo>
                  <a:lnTo>
                    <a:pt x="27844" y="245797"/>
                  </a:lnTo>
                  <a:lnTo>
                    <a:pt x="48719" y="247984"/>
                  </a:lnTo>
                  <a:lnTo>
                    <a:pt x="84271" y="234540"/>
                  </a:lnTo>
                  <a:lnTo>
                    <a:pt x="114874" y="212683"/>
                  </a:lnTo>
                  <a:lnTo>
                    <a:pt x="141816" y="174849"/>
                  </a:lnTo>
                  <a:lnTo>
                    <a:pt x="151583" y="147777"/>
                  </a:lnTo>
                  <a:lnTo>
                    <a:pt x="159398" y="108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561383" y="10198100"/>
              <a:ext cx="134318" cy="254168"/>
            </a:xfrm>
            <a:custGeom>
              <a:avLst/>
              <a:gdLst/>
              <a:ahLst/>
              <a:cxnLst/>
              <a:rect l="0" t="0" r="0" b="0"/>
              <a:pathLst>
                <a:path w="134318" h="254168">
                  <a:moveTo>
                    <a:pt x="7317" y="0"/>
                  </a:moveTo>
                  <a:lnTo>
                    <a:pt x="0" y="50695"/>
                  </a:lnTo>
                  <a:lnTo>
                    <a:pt x="5933" y="105489"/>
                  </a:lnTo>
                  <a:lnTo>
                    <a:pt x="20580" y="163360"/>
                  </a:lnTo>
                  <a:lnTo>
                    <a:pt x="43804" y="215557"/>
                  </a:lnTo>
                  <a:lnTo>
                    <a:pt x="67360" y="247156"/>
                  </a:lnTo>
                  <a:lnTo>
                    <a:pt x="76979" y="252260"/>
                  </a:lnTo>
                  <a:lnTo>
                    <a:pt x="98956" y="254167"/>
                  </a:lnTo>
                  <a:lnTo>
                    <a:pt x="115308" y="250312"/>
                  </a:lnTo>
                  <a:lnTo>
                    <a:pt x="134317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771900" y="10172700"/>
              <a:ext cx="152401" cy="265322"/>
            </a:xfrm>
            <a:custGeom>
              <a:avLst/>
              <a:gdLst/>
              <a:ahLst/>
              <a:cxnLst/>
              <a:rect l="0" t="0" r="0" b="0"/>
              <a:pathLst>
                <a:path w="152401" h="265322">
                  <a:moveTo>
                    <a:pt x="0" y="63500"/>
                  </a:moveTo>
                  <a:lnTo>
                    <a:pt x="3763" y="122523"/>
                  </a:lnTo>
                  <a:lnTo>
                    <a:pt x="10052" y="183999"/>
                  </a:lnTo>
                  <a:lnTo>
                    <a:pt x="15678" y="244548"/>
                  </a:lnTo>
                  <a:lnTo>
                    <a:pt x="21079" y="265321"/>
                  </a:lnTo>
                  <a:lnTo>
                    <a:pt x="22520" y="262958"/>
                  </a:lnTo>
                  <a:lnTo>
                    <a:pt x="24831" y="205126"/>
                  </a:lnTo>
                  <a:lnTo>
                    <a:pt x="31974" y="156734"/>
                  </a:lnTo>
                  <a:lnTo>
                    <a:pt x="43027" y="102100"/>
                  </a:lnTo>
                  <a:lnTo>
                    <a:pt x="68723" y="54711"/>
                  </a:lnTo>
                  <a:lnTo>
                    <a:pt x="91221" y="34665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023154" y="10143659"/>
              <a:ext cx="195954" cy="345726"/>
            </a:xfrm>
            <a:custGeom>
              <a:avLst/>
              <a:gdLst/>
              <a:ahLst/>
              <a:cxnLst/>
              <a:rect l="0" t="0" r="0" b="0"/>
              <a:pathLst>
                <a:path w="195954" h="345726">
                  <a:moveTo>
                    <a:pt x="193246" y="16341"/>
                  </a:moveTo>
                  <a:lnTo>
                    <a:pt x="173020" y="2857"/>
                  </a:lnTo>
                  <a:lnTo>
                    <a:pt x="151801" y="0"/>
                  </a:lnTo>
                  <a:lnTo>
                    <a:pt x="126848" y="4845"/>
                  </a:lnTo>
                  <a:lnTo>
                    <a:pt x="64837" y="34714"/>
                  </a:lnTo>
                  <a:lnTo>
                    <a:pt x="4976" y="80962"/>
                  </a:lnTo>
                  <a:lnTo>
                    <a:pt x="0" y="93288"/>
                  </a:lnTo>
                  <a:lnTo>
                    <a:pt x="915" y="105739"/>
                  </a:lnTo>
                  <a:lnTo>
                    <a:pt x="5759" y="118273"/>
                  </a:lnTo>
                  <a:lnTo>
                    <a:pt x="14632" y="126629"/>
                  </a:lnTo>
                  <a:lnTo>
                    <a:pt x="65667" y="143803"/>
                  </a:lnTo>
                  <a:lnTo>
                    <a:pt x="123674" y="160366"/>
                  </a:lnTo>
                  <a:lnTo>
                    <a:pt x="166047" y="179743"/>
                  </a:lnTo>
                  <a:lnTo>
                    <a:pt x="184920" y="199031"/>
                  </a:lnTo>
                  <a:lnTo>
                    <a:pt x="191929" y="210101"/>
                  </a:lnTo>
                  <a:lnTo>
                    <a:pt x="195953" y="237453"/>
                  </a:lnTo>
                  <a:lnTo>
                    <a:pt x="191627" y="267013"/>
                  </a:lnTo>
                  <a:lnTo>
                    <a:pt x="180297" y="294262"/>
                  </a:lnTo>
                  <a:lnTo>
                    <a:pt x="162091" y="312958"/>
                  </a:lnTo>
                  <a:lnTo>
                    <a:pt x="109167" y="343199"/>
                  </a:lnTo>
                  <a:lnTo>
                    <a:pt x="94860" y="345725"/>
                  </a:lnTo>
                  <a:lnTo>
                    <a:pt x="67675" y="341004"/>
                  </a:lnTo>
                  <a:lnTo>
                    <a:pt x="15446" y="32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330700" y="9982200"/>
              <a:ext cx="38101" cy="457201"/>
            </a:xfrm>
            <a:custGeom>
              <a:avLst/>
              <a:gdLst/>
              <a:ahLst/>
              <a:cxnLst/>
              <a:rect l="0" t="0" r="0" b="0"/>
              <a:pathLst>
                <a:path w="38101" h="457201">
                  <a:moveTo>
                    <a:pt x="0" y="0"/>
                  </a:moveTo>
                  <a:lnTo>
                    <a:pt x="17676" y="59772"/>
                  </a:lnTo>
                  <a:lnTo>
                    <a:pt x="23111" y="107238"/>
                  </a:lnTo>
                  <a:lnTo>
                    <a:pt x="24383" y="151613"/>
                  </a:lnTo>
                  <a:lnTo>
                    <a:pt x="24948" y="200028"/>
                  </a:lnTo>
                  <a:lnTo>
                    <a:pt x="25266" y="261841"/>
                  </a:lnTo>
                  <a:lnTo>
                    <a:pt x="25341" y="308284"/>
                  </a:lnTo>
                  <a:lnTo>
                    <a:pt x="32124" y="368549"/>
                  </a:lnTo>
                  <a:lnTo>
                    <a:pt x="36330" y="422153"/>
                  </a:lnTo>
                  <a:lnTo>
                    <a:pt x="381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241800" y="10096500"/>
              <a:ext cx="342901" cy="63501"/>
            </a:xfrm>
            <a:custGeom>
              <a:avLst/>
              <a:gdLst/>
              <a:ahLst/>
              <a:cxnLst/>
              <a:rect l="0" t="0" r="0" b="0"/>
              <a:pathLst>
                <a:path w="342901" h="63501">
                  <a:moveTo>
                    <a:pt x="0" y="63500"/>
                  </a:moveTo>
                  <a:lnTo>
                    <a:pt x="59772" y="45824"/>
                  </a:lnTo>
                  <a:lnTo>
                    <a:pt x="120721" y="33647"/>
                  </a:lnTo>
                  <a:lnTo>
                    <a:pt x="167954" y="25302"/>
                  </a:lnTo>
                  <a:lnTo>
                    <a:pt x="215757" y="18301"/>
                  </a:lnTo>
                  <a:lnTo>
                    <a:pt x="260522" y="15189"/>
                  </a:lnTo>
                  <a:lnTo>
                    <a:pt x="322238" y="4463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733235" y="10621180"/>
              <a:ext cx="247737" cy="493055"/>
            </a:xfrm>
            <a:custGeom>
              <a:avLst/>
              <a:gdLst/>
              <a:ahLst/>
              <a:cxnLst/>
              <a:rect l="0" t="0" r="0" b="0"/>
              <a:pathLst>
                <a:path w="247737" h="493055">
                  <a:moveTo>
                    <a:pt x="35365" y="123020"/>
                  </a:moveTo>
                  <a:lnTo>
                    <a:pt x="35365" y="178280"/>
                  </a:lnTo>
                  <a:lnTo>
                    <a:pt x="39128" y="225942"/>
                  </a:lnTo>
                  <a:lnTo>
                    <a:pt x="45417" y="275811"/>
                  </a:lnTo>
                  <a:lnTo>
                    <a:pt x="47280" y="326335"/>
                  </a:lnTo>
                  <a:lnTo>
                    <a:pt x="54652" y="387234"/>
                  </a:lnTo>
                  <a:lnTo>
                    <a:pt x="58954" y="440567"/>
                  </a:lnTo>
                  <a:lnTo>
                    <a:pt x="66970" y="487571"/>
                  </a:lnTo>
                  <a:lnTo>
                    <a:pt x="66313" y="493054"/>
                  </a:lnTo>
                  <a:lnTo>
                    <a:pt x="63052" y="492477"/>
                  </a:lnTo>
                  <a:lnTo>
                    <a:pt x="58057" y="487857"/>
                  </a:lnTo>
                  <a:lnTo>
                    <a:pt x="35566" y="438391"/>
                  </a:lnTo>
                  <a:lnTo>
                    <a:pt x="15636" y="375329"/>
                  </a:lnTo>
                  <a:lnTo>
                    <a:pt x="7322" y="312350"/>
                  </a:lnTo>
                  <a:lnTo>
                    <a:pt x="245" y="251084"/>
                  </a:lnTo>
                  <a:lnTo>
                    <a:pt x="0" y="199693"/>
                  </a:lnTo>
                  <a:lnTo>
                    <a:pt x="4596" y="148630"/>
                  </a:lnTo>
                  <a:lnTo>
                    <a:pt x="15105" y="101476"/>
                  </a:lnTo>
                  <a:lnTo>
                    <a:pt x="30594" y="61234"/>
                  </a:lnTo>
                  <a:lnTo>
                    <a:pt x="51589" y="33941"/>
                  </a:lnTo>
                  <a:lnTo>
                    <a:pt x="78794" y="16166"/>
                  </a:lnTo>
                  <a:lnTo>
                    <a:pt x="109700" y="4974"/>
                  </a:lnTo>
                  <a:lnTo>
                    <a:pt x="142251" y="0"/>
                  </a:lnTo>
                  <a:lnTo>
                    <a:pt x="171770" y="5314"/>
                  </a:lnTo>
                  <a:lnTo>
                    <a:pt x="208426" y="24174"/>
                  </a:lnTo>
                  <a:lnTo>
                    <a:pt x="226581" y="40989"/>
                  </a:lnTo>
                  <a:lnTo>
                    <a:pt x="239354" y="62573"/>
                  </a:lnTo>
                  <a:lnTo>
                    <a:pt x="247736" y="105267"/>
                  </a:lnTo>
                  <a:lnTo>
                    <a:pt x="242170" y="129711"/>
                  </a:lnTo>
                  <a:lnTo>
                    <a:pt x="216462" y="185990"/>
                  </a:lnTo>
                  <a:lnTo>
                    <a:pt x="178617" y="239201"/>
                  </a:lnTo>
                  <a:lnTo>
                    <a:pt x="128439" y="296009"/>
                  </a:lnTo>
                  <a:lnTo>
                    <a:pt x="75753" y="328928"/>
                  </a:lnTo>
                  <a:lnTo>
                    <a:pt x="30643" y="346720"/>
                  </a:lnTo>
                  <a:lnTo>
                    <a:pt x="9965" y="35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060700" y="10820400"/>
              <a:ext cx="152401" cy="292827"/>
            </a:xfrm>
            <a:custGeom>
              <a:avLst/>
              <a:gdLst/>
              <a:ahLst/>
              <a:cxnLst/>
              <a:rect l="0" t="0" r="0" b="0"/>
              <a:pathLst>
                <a:path w="152401" h="292827">
                  <a:moveTo>
                    <a:pt x="0" y="50800"/>
                  </a:moveTo>
                  <a:lnTo>
                    <a:pt x="3763" y="109823"/>
                  </a:lnTo>
                  <a:lnTo>
                    <a:pt x="10052" y="163774"/>
                  </a:lnTo>
                  <a:lnTo>
                    <a:pt x="18919" y="225829"/>
                  </a:lnTo>
                  <a:lnTo>
                    <a:pt x="36964" y="265879"/>
                  </a:lnTo>
                  <a:lnTo>
                    <a:pt x="55939" y="284209"/>
                  </a:lnTo>
                  <a:lnTo>
                    <a:pt x="66926" y="291073"/>
                  </a:lnTo>
                  <a:lnTo>
                    <a:pt x="77073" y="292826"/>
                  </a:lnTo>
                  <a:lnTo>
                    <a:pt x="86660" y="291173"/>
                  </a:lnTo>
                  <a:lnTo>
                    <a:pt x="104838" y="281811"/>
                  </a:lnTo>
                  <a:lnTo>
                    <a:pt x="122324" y="268242"/>
                  </a:lnTo>
                  <a:lnTo>
                    <a:pt x="135740" y="245278"/>
                  </a:lnTo>
                  <a:lnTo>
                    <a:pt x="144996" y="214846"/>
                  </a:lnTo>
                  <a:lnTo>
                    <a:pt x="150206" y="156635"/>
                  </a:lnTo>
                  <a:lnTo>
                    <a:pt x="151425" y="110537"/>
                  </a:lnTo>
                  <a:lnTo>
                    <a:pt x="152111" y="5046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340100" y="10706100"/>
              <a:ext cx="63501" cy="393701"/>
            </a:xfrm>
            <a:custGeom>
              <a:avLst/>
              <a:gdLst/>
              <a:ahLst/>
              <a:cxnLst/>
              <a:rect l="0" t="0" r="0" b="0"/>
              <a:pathLst>
                <a:path w="63501" h="393701">
                  <a:moveTo>
                    <a:pt x="0" y="0"/>
                  </a:moveTo>
                  <a:lnTo>
                    <a:pt x="8728" y="33240"/>
                  </a:lnTo>
                  <a:lnTo>
                    <a:pt x="12934" y="86676"/>
                  </a:lnTo>
                  <a:lnTo>
                    <a:pt x="18919" y="131656"/>
                  </a:lnTo>
                  <a:lnTo>
                    <a:pt x="23480" y="191096"/>
                  </a:lnTo>
                  <a:lnTo>
                    <a:pt x="24547" y="234509"/>
                  </a:lnTo>
                  <a:lnTo>
                    <a:pt x="25021" y="279204"/>
                  </a:lnTo>
                  <a:lnTo>
                    <a:pt x="26699" y="334689"/>
                  </a:lnTo>
                  <a:lnTo>
                    <a:pt x="32092" y="364651"/>
                  </a:lnTo>
                  <a:lnTo>
                    <a:pt x="36917" y="374334"/>
                  </a:lnTo>
                  <a:lnTo>
                    <a:pt x="42956" y="380789"/>
                  </a:lnTo>
                  <a:lnTo>
                    <a:pt x="635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568700" y="108585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59023"/>
                  </a:lnTo>
                  <a:lnTo>
                    <a:pt x="0" y="112974"/>
                  </a:lnTo>
                  <a:lnTo>
                    <a:pt x="6742" y="175029"/>
                  </a:lnTo>
                  <a:lnTo>
                    <a:pt x="13815" y="19068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759200" y="10655300"/>
              <a:ext cx="38101" cy="393701"/>
            </a:xfrm>
            <a:custGeom>
              <a:avLst/>
              <a:gdLst/>
              <a:ahLst/>
              <a:cxnLst/>
              <a:rect l="0" t="0" r="0" b="0"/>
              <a:pathLst>
                <a:path w="38101" h="393701">
                  <a:moveTo>
                    <a:pt x="0" y="0"/>
                  </a:moveTo>
                  <a:lnTo>
                    <a:pt x="13815" y="48971"/>
                  </a:lnTo>
                  <a:lnTo>
                    <a:pt x="21967" y="101057"/>
                  </a:lnTo>
                  <a:lnTo>
                    <a:pt x="31464" y="162484"/>
                  </a:lnTo>
                  <a:lnTo>
                    <a:pt x="36134" y="209167"/>
                  </a:lnTo>
                  <a:lnTo>
                    <a:pt x="37517" y="272231"/>
                  </a:lnTo>
                  <a:lnTo>
                    <a:pt x="37927" y="331055"/>
                  </a:lnTo>
                  <a:lnTo>
                    <a:pt x="381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708400" y="10789707"/>
              <a:ext cx="444501" cy="253596"/>
            </a:xfrm>
            <a:custGeom>
              <a:avLst/>
              <a:gdLst/>
              <a:ahLst/>
              <a:cxnLst/>
              <a:rect l="0" t="0" r="0" b="0"/>
              <a:pathLst>
                <a:path w="444501" h="253596">
                  <a:moveTo>
                    <a:pt x="0" y="17993"/>
                  </a:moveTo>
                  <a:lnTo>
                    <a:pt x="45208" y="28045"/>
                  </a:lnTo>
                  <a:lnTo>
                    <a:pt x="91006" y="26145"/>
                  </a:lnTo>
                  <a:lnTo>
                    <a:pt x="144087" y="16645"/>
                  </a:lnTo>
                  <a:lnTo>
                    <a:pt x="204500" y="4893"/>
                  </a:lnTo>
                  <a:lnTo>
                    <a:pt x="263322" y="0"/>
                  </a:lnTo>
                  <a:lnTo>
                    <a:pt x="281381" y="1765"/>
                  </a:lnTo>
                  <a:lnTo>
                    <a:pt x="294832" y="8585"/>
                  </a:lnTo>
                  <a:lnTo>
                    <a:pt x="313540" y="31215"/>
                  </a:lnTo>
                  <a:lnTo>
                    <a:pt x="316271" y="42330"/>
                  </a:lnTo>
                  <a:lnTo>
                    <a:pt x="315270" y="52562"/>
                  </a:lnTo>
                  <a:lnTo>
                    <a:pt x="306631" y="71457"/>
                  </a:lnTo>
                  <a:lnTo>
                    <a:pt x="270059" y="121895"/>
                  </a:lnTo>
                  <a:lnTo>
                    <a:pt x="236894" y="178165"/>
                  </a:lnTo>
                  <a:lnTo>
                    <a:pt x="220057" y="200187"/>
                  </a:lnTo>
                  <a:lnTo>
                    <a:pt x="217260" y="210012"/>
                  </a:lnTo>
                  <a:lnTo>
                    <a:pt x="218218" y="219383"/>
                  </a:lnTo>
                  <a:lnTo>
                    <a:pt x="221679" y="228453"/>
                  </a:lnTo>
                  <a:lnTo>
                    <a:pt x="229630" y="234500"/>
                  </a:lnTo>
                  <a:lnTo>
                    <a:pt x="253517" y="241218"/>
                  </a:lnTo>
                  <a:lnTo>
                    <a:pt x="316255" y="246943"/>
                  </a:lnTo>
                  <a:lnTo>
                    <a:pt x="373262" y="253595"/>
                  </a:lnTo>
                  <a:lnTo>
                    <a:pt x="428756" y="248394"/>
                  </a:lnTo>
                  <a:lnTo>
                    <a:pt x="444500" y="2465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191000" y="10741757"/>
              <a:ext cx="254001" cy="301790"/>
            </a:xfrm>
            <a:custGeom>
              <a:avLst/>
              <a:gdLst/>
              <a:ahLst/>
              <a:cxnLst/>
              <a:rect l="0" t="0" r="0" b="0"/>
              <a:pathLst>
                <a:path w="254001" h="301790">
                  <a:moveTo>
                    <a:pt x="0" y="78643"/>
                  </a:moveTo>
                  <a:lnTo>
                    <a:pt x="6742" y="98869"/>
                  </a:lnTo>
                  <a:lnTo>
                    <a:pt x="25104" y="116324"/>
                  </a:lnTo>
                  <a:lnTo>
                    <a:pt x="37902" y="124931"/>
                  </a:lnTo>
                  <a:lnTo>
                    <a:pt x="89626" y="137043"/>
                  </a:lnTo>
                  <a:lnTo>
                    <a:pt x="125441" y="132351"/>
                  </a:lnTo>
                  <a:lnTo>
                    <a:pt x="142894" y="127148"/>
                  </a:lnTo>
                  <a:lnTo>
                    <a:pt x="166049" y="110079"/>
                  </a:lnTo>
                  <a:lnTo>
                    <a:pt x="199154" y="71369"/>
                  </a:lnTo>
                  <a:lnTo>
                    <a:pt x="203325" y="59682"/>
                  </a:lnTo>
                  <a:lnTo>
                    <a:pt x="204196" y="31646"/>
                  </a:lnTo>
                  <a:lnTo>
                    <a:pt x="198220" y="20501"/>
                  </a:lnTo>
                  <a:lnTo>
                    <a:pt x="176527" y="4354"/>
                  </a:lnTo>
                  <a:lnTo>
                    <a:pt x="151834" y="0"/>
                  </a:lnTo>
                  <a:lnTo>
                    <a:pt x="139323" y="814"/>
                  </a:lnTo>
                  <a:lnTo>
                    <a:pt x="117895" y="9245"/>
                  </a:lnTo>
                  <a:lnTo>
                    <a:pt x="74401" y="44395"/>
                  </a:lnTo>
                  <a:lnTo>
                    <a:pt x="44309" y="86526"/>
                  </a:lnTo>
                  <a:lnTo>
                    <a:pt x="31003" y="148242"/>
                  </a:lnTo>
                  <a:lnTo>
                    <a:pt x="33802" y="206666"/>
                  </a:lnTo>
                  <a:lnTo>
                    <a:pt x="50310" y="252984"/>
                  </a:lnTo>
                  <a:lnTo>
                    <a:pt x="79818" y="286776"/>
                  </a:lnTo>
                  <a:lnTo>
                    <a:pt x="106971" y="298147"/>
                  </a:lnTo>
                  <a:lnTo>
                    <a:pt x="137854" y="301789"/>
                  </a:lnTo>
                  <a:lnTo>
                    <a:pt x="170394" y="298704"/>
                  </a:lnTo>
                  <a:lnTo>
                    <a:pt x="231632" y="269181"/>
                  </a:lnTo>
                  <a:lnTo>
                    <a:pt x="254000" y="2564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572000" y="10680700"/>
              <a:ext cx="279401" cy="310483"/>
            </a:xfrm>
            <a:custGeom>
              <a:avLst/>
              <a:gdLst/>
              <a:ahLst/>
              <a:cxnLst/>
              <a:rect l="0" t="0" r="0" b="0"/>
              <a:pathLst>
                <a:path w="279401" h="310483">
                  <a:moveTo>
                    <a:pt x="0" y="25400"/>
                  </a:moveTo>
                  <a:lnTo>
                    <a:pt x="8728" y="76095"/>
                  </a:lnTo>
                  <a:lnTo>
                    <a:pt x="11523" y="133711"/>
                  </a:lnTo>
                  <a:lnTo>
                    <a:pt x="12351" y="196879"/>
                  </a:lnTo>
                  <a:lnTo>
                    <a:pt x="12545" y="244135"/>
                  </a:lnTo>
                  <a:lnTo>
                    <a:pt x="12654" y="304856"/>
                  </a:lnTo>
                  <a:lnTo>
                    <a:pt x="11258" y="310482"/>
                  </a:lnTo>
                  <a:lnTo>
                    <a:pt x="8917" y="307177"/>
                  </a:lnTo>
                  <a:lnTo>
                    <a:pt x="3963" y="283278"/>
                  </a:lnTo>
                  <a:lnTo>
                    <a:pt x="3997" y="223634"/>
                  </a:lnTo>
                  <a:lnTo>
                    <a:pt x="20626" y="162061"/>
                  </a:lnTo>
                  <a:lnTo>
                    <a:pt x="44839" y="107442"/>
                  </a:lnTo>
                  <a:lnTo>
                    <a:pt x="78197" y="59743"/>
                  </a:lnTo>
                  <a:lnTo>
                    <a:pt x="102488" y="41604"/>
                  </a:lnTo>
                  <a:lnTo>
                    <a:pt x="162714" y="18462"/>
                  </a:lnTo>
                  <a:lnTo>
                    <a:pt x="212214" y="6097"/>
                  </a:lnTo>
                  <a:lnTo>
                    <a:pt x="264456" y="1205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092700" y="10121900"/>
              <a:ext cx="482601" cy="25401"/>
            </a:xfrm>
            <a:custGeom>
              <a:avLst/>
              <a:gdLst/>
              <a:ahLst/>
              <a:cxnLst/>
              <a:rect l="0" t="0" r="0" b="0"/>
              <a:pathLst>
                <a:path w="482601" h="25401">
                  <a:moveTo>
                    <a:pt x="0" y="25400"/>
                  </a:moveTo>
                  <a:lnTo>
                    <a:pt x="49284" y="16672"/>
                  </a:lnTo>
                  <a:lnTo>
                    <a:pt x="100994" y="13877"/>
                  </a:lnTo>
                  <a:lnTo>
                    <a:pt x="145075" y="13223"/>
                  </a:lnTo>
                  <a:lnTo>
                    <a:pt x="189126" y="12933"/>
                  </a:lnTo>
                  <a:lnTo>
                    <a:pt x="246067" y="16532"/>
                  </a:lnTo>
                  <a:lnTo>
                    <a:pt x="297276" y="22772"/>
                  </a:lnTo>
                  <a:lnTo>
                    <a:pt x="357133" y="24622"/>
                  </a:lnTo>
                  <a:lnTo>
                    <a:pt x="412028" y="21406"/>
                  </a:lnTo>
                  <a:lnTo>
                    <a:pt x="451341" y="11517"/>
                  </a:lnTo>
                  <a:lnTo>
                    <a:pt x="482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422900" y="9956800"/>
              <a:ext cx="172806" cy="368301"/>
            </a:xfrm>
            <a:custGeom>
              <a:avLst/>
              <a:gdLst/>
              <a:ahLst/>
              <a:cxnLst/>
              <a:rect l="0" t="0" r="0" b="0"/>
              <a:pathLst>
                <a:path w="172806" h="368301">
                  <a:moveTo>
                    <a:pt x="0" y="0"/>
                  </a:moveTo>
                  <a:lnTo>
                    <a:pt x="53030" y="24419"/>
                  </a:lnTo>
                  <a:lnTo>
                    <a:pt x="109357" y="55676"/>
                  </a:lnTo>
                  <a:lnTo>
                    <a:pt x="141215" y="82035"/>
                  </a:lnTo>
                  <a:lnTo>
                    <a:pt x="159658" y="104193"/>
                  </a:lnTo>
                  <a:lnTo>
                    <a:pt x="169737" y="131915"/>
                  </a:lnTo>
                  <a:lnTo>
                    <a:pt x="172805" y="163051"/>
                  </a:lnTo>
                  <a:lnTo>
                    <a:pt x="165188" y="212314"/>
                  </a:lnTo>
                  <a:lnTo>
                    <a:pt x="145684" y="259836"/>
                  </a:lnTo>
                  <a:lnTo>
                    <a:pt x="98765" y="318547"/>
                  </a:lnTo>
                  <a:lnTo>
                    <a:pt x="38964" y="359797"/>
                  </a:lnTo>
                  <a:lnTo>
                    <a:pt x="254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080000" y="10795000"/>
              <a:ext cx="469901" cy="55777"/>
            </a:xfrm>
            <a:custGeom>
              <a:avLst/>
              <a:gdLst/>
              <a:ahLst/>
              <a:cxnLst/>
              <a:rect l="0" t="0" r="0" b="0"/>
              <a:pathLst>
                <a:path w="469901" h="55777">
                  <a:moveTo>
                    <a:pt x="0" y="38100"/>
                  </a:moveTo>
                  <a:lnTo>
                    <a:pt x="59772" y="55776"/>
                  </a:lnTo>
                  <a:lnTo>
                    <a:pt x="107237" y="54470"/>
                  </a:lnTo>
                  <a:lnTo>
                    <a:pt x="170533" y="51888"/>
                  </a:lnTo>
                  <a:lnTo>
                    <a:pt x="222684" y="44380"/>
                  </a:lnTo>
                  <a:lnTo>
                    <a:pt x="278431" y="39961"/>
                  </a:lnTo>
                  <a:lnTo>
                    <a:pt x="339634" y="31910"/>
                  </a:lnTo>
                  <a:lnTo>
                    <a:pt x="388969" y="20586"/>
                  </a:lnTo>
                  <a:lnTo>
                    <a:pt x="449051" y="3687"/>
                  </a:lnTo>
                  <a:lnTo>
                    <a:pt x="469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397500" y="10668000"/>
              <a:ext cx="185166" cy="355601"/>
            </a:xfrm>
            <a:custGeom>
              <a:avLst/>
              <a:gdLst/>
              <a:ahLst/>
              <a:cxnLst/>
              <a:rect l="0" t="0" r="0" b="0"/>
              <a:pathLst>
                <a:path w="185166" h="355601">
                  <a:moveTo>
                    <a:pt x="50800" y="0"/>
                  </a:moveTo>
                  <a:lnTo>
                    <a:pt x="110572" y="35353"/>
                  </a:lnTo>
                  <a:lnTo>
                    <a:pt x="172496" y="84797"/>
                  </a:lnTo>
                  <a:lnTo>
                    <a:pt x="182499" y="109184"/>
                  </a:lnTo>
                  <a:lnTo>
                    <a:pt x="185165" y="123589"/>
                  </a:lnTo>
                  <a:lnTo>
                    <a:pt x="180603" y="150884"/>
                  </a:lnTo>
                  <a:lnTo>
                    <a:pt x="162168" y="186288"/>
                  </a:lnTo>
                  <a:lnTo>
                    <a:pt x="123912" y="237018"/>
                  </a:lnTo>
                  <a:lnTo>
                    <a:pt x="66856" y="300473"/>
                  </a:lnTo>
                  <a:lnTo>
                    <a:pt x="10469" y="347694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778500" y="9779000"/>
              <a:ext cx="431278" cy="542146"/>
            </a:xfrm>
            <a:custGeom>
              <a:avLst/>
              <a:gdLst/>
              <a:ahLst/>
              <a:cxnLst/>
              <a:rect l="0" t="0" r="0" b="0"/>
              <a:pathLst>
                <a:path w="431278" h="542146">
                  <a:moveTo>
                    <a:pt x="419100" y="0"/>
                  </a:moveTo>
                  <a:lnTo>
                    <a:pt x="427828" y="60834"/>
                  </a:lnTo>
                  <a:lnTo>
                    <a:pt x="430035" y="106059"/>
                  </a:lnTo>
                  <a:lnTo>
                    <a:pt x="431277" y="165637"/>
                  </a:lnTo>
                  <a:lnTo>
                    <a:pt x="422969" y="227609"/>
                  </a:lnTo>
                  <a:lnTo>
                    <a:pt x="418835" y="276127"/>
                  </a:lnTo>
                  <a:lnTo>
                    <a:pt x="407889" y="326251"/>
                  </a:lnTo>
                  <a:lnTo>
                    <a:pt x="388810" y="375440"/>
                  </a:lnTo>
                  <a:lnTo>
                    <a:pt x="365244" y="426939"/>
                  </a:lnTo>
                  <a:lnTo>
                    <a:pt x="322742" y="483632"/>
                  </a:lnTo>
                  <a:lnTo>
                    <a:pt x="295371" y="508459"/>
                  </a:lnTo>
                  <a:lnTo>
                    <a:pt x="241485" y="532752"/>
                  </a:lnTo>
                  <a:lnTo>
                    <a:pt x="187576" y="542145"/>
                  </a:lnTo>
                  <a:lnTo>
                    <a:pt x="129113" y="538187"/>
                  </a:lnTo>
                  <a:lnTo>
                    <a:pt x="73847" y="521334"/>
                  </a:lnTo>
                  <a:lnTo>
                    <a:pt x="46461" y="502638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269347" y="10040998"/>
              <a:ext cx="162095" cy="248913"/>
            </a:xfrm>
            <a:custGeom>
              <a:avLst/>
              <a:gdLst/>
              <a:ahLst/>
              <a:cxnLst/>
              <a:rect l="0" t="0" r="0" b="0"/>
              <a:pathLst>
                <a:path w="162095" h="248913">
                  <a:moveTo>
                    <a:pt x="29853" y="30102"/>
                  </a:moveTo>
                  <a:lnTo>
                    <a:pt x="28442" y="82209"/>
                  </a:lnTo>
                  <a:lnTo>
                    <a:pt x="19714" y="144319"/>
                  </a:lnTo>
                  <a:lnTo>
                    <a:pt x="8191" y="192825"/>
                  </a:lnTo>
                  <a:lnTo>
                    <a:pt x="0" y="225661"/>
                  </a:lnTo>
                  <a:lnTo>
                    <a:pt x="2895" y="236674"/>
                  </a:lnTo>
                  <a:lnTo>
                    <a:pt x="10470" y="244017"/>
                  </a:lnTo>
                  <a:lnTo>
                    <a:pt x="21164" y="248912"/>
                  </a:lnTo>
                  <a:lnTo>
                    <a:pt x="32527" y="246531"/>
                  </a:lnTo>
                  <a:lnTo>
                    <a:pt x="86963" y="200620"/>
                  </a:lnTo>
                  <a:lnTo>
                    <a:pt x="128796" y="137805"/>
                  </a:lnTo>
                  <a:lnTo>
                    <a:pt x="151258" y="90888"/>
                  </a:lnTo>
                  <a:lnTo>
                    <a:pt x="162094" y="46388"/>
                  </a:lnTo>
                  <a:lnTo>
                    <a:pt x="160123" y="18996"/>
                  </a:lnTo>
                  <a:lnTo>
                    <a:pt x="151977" y="9998"/>
                  </a:lnTo>
                  <a:lnTo>
                    <a:pt x="124112" y="0"/>
                  </a:lnTo>
                  <a:lnTo>
                    <a:pt x="91972" y="3083"/>
                  </a:lnTo>
                  <a:lnTo>
                    <a:pt x="29853" y="17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510775" y="10007600"/>
              <a:ext cx="118626" cy="271466"/>
            </a:xfrm>
            <a:custGeom>
              <a:avLst/>
              <a:gdLst/>
              <a:ahLst/>
              <a:cxnLst/>
              <a:rect l="0" t="0" r="0" b="0"/>
              <a:pathLst>
                <a:path w="118626" h="271466">
                  <a:moveTo>
                    <a:pt x="17025" y="0"/>
                  </a:moveTo>
                  <a:lnTo>
                    <a:pt x="34481" y="40556"/>
                  </a:lnTo>
                  <a:lnTo>
                    <a:pt x="38660" y="85237"/>
                  </a:lnTo>
                  <a:lnTo>
                    <a:pt x="28145" y="142740"/>
                  </a:lnTo>
                  <a:lnTo>
                    <a:pt x="16557" y="195164"/>
                  </a:lnTo>
                  <a:lnTo>
                    <a:pt x="4186" y="247856"/>
                  </a:lnTo>
                  <a:lnTo>
                    <a:pt x="0" y="262604"/>
                  </a:lnTo>
                  <a:lnTo>
                    <a:pt x="1441" y="269614"/>
                  </a:lnTo>
                  <a:lnTo>
                    <a:pt x="6636" y="271465"/>
                  </a:lnTo>
                  <a:lnTo>
                    <a:pt x="14332" y="269877"/>
                  </a:lnTo>
                  <a:lnTo>
                    <a:pt x="38648" y="254157"/>
                  </a:lnTo>
                  <a:lnTo>
                    <a:pt x="84348" y="201548"/>
                  </a:lnTo>
                  <a:lnTo>
                    <a:pt x="118625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689003" y="10007600"/>
              <a:ext cx="67398" cy="262543"/>
            </a:xfrm>
            <a:custGeom>
              <a:avLst/>
              <a:gdLst/>
              <a:ahLst/>
              <a:cxnLst/>
              <a:rect l="0" t="0" r="0" b="0"/>
              <a:pathLst>
                <a:path w="67398" h="262543">
                  <a:moveTo>
                    <a:pt x="67397" y="0"/>
                  </a:moveTo>
                  <a:lnTo>
                    <a:pt x="53582" y="55260"/>
                  </a:lnTo>
                  <a:lnTo>
                    <a:pt x="37903" y="99159"/>
                  </a:lnTo>
                  <a:lnTo>
                    <a:pt x="19147" y="150265"/>
                  </a:lnTo>
                  <a:lnTo>
                    <a:pt x="4653" y="207742"/>
                  </a:lnTo>
                  <a:lnTo>
                    <a:pt x="168" y="223161"/>
                  </a:lnTo>
                  <a:lnTo>
                    <a:pt x="0" y="236263"/>
                  </a:lnTo>
                  <a:lnTo>
                    <a:pt x="7339" y="258346"/>
                  </a:lnTo>
                  <a:lnTo>
                    <a:pt x="13247" y="262542"/>
                  </a:lnTo>
                  <a:lnTo>
                    <a:pt x="20008" y="262517"/>
                  </a:lnTo>
                  <a:lnTo>
                    <a:pt x="41997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811641" y="9994900"/>
              <a:ext cx="236860" cy="278551"/>
            </a:xfrm>
            <a:custGeom>
              <a:avLst/>
              <a:gdLst/>
              <a:ahLst/>
              <a:cxnLst/>
              <a:rect l="0" t="0" r="0" b="0"/>
              <a:pathLst>
                <a:path w="236860" h="278551">
                  <a:moveTo>
                    <a:pt x="109859" y="50800"/>
                  </a:moveTo>
                  <a:lnTo>
                    <a:pt x="92282" y="99771"/>
                  </a:lnTo>
                  <a:lnTo>
                    <a:pt x="69071" y="162230"/>
                  </a:lnTo>
                  <a:lnTo>
                    <a:pt x="36510" y="218170"/>
                  </a:lnTo>
                  <a:lnTo>
                    <a:pt x="10547" y="273890"/>
                  </a:lnTo>
                  <a:lnTo>
                    <a:pt x="5551" y="278550"/>
                  </a:lnTo>
                  <a:lnTo>
                    <a:pt x="2221" y="276011"/>
                  </a:lnTo>
                  <a:lnTo>
                    <a:pt x="0" y="268674"/>
                  </a:lnTo>
                  <a:lnTo>
                    <a:pt x="5058" y="249233"/>
                  </a:lnTo>
                  <a:lnTo>
                    <a:pt x="38044" y="188775"/>
                  </a:lnTo>
                  <a:lnTo>
                    <a:pt x="76597" y="130579"/>
                  </a:lnTo>
                  <a:lnTo>
                    <a:pt x="138245" y="72653"/>
                  </a:lnTo>
                  <a:lnTo>
                    <a:pt x="180638" y="38236"/>
                  </a:lnTo>
                  <a:lnTo>
                    <a:pt x="23685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7146755" y="9987252"/>
              <a:ext cx="308146" cy="223549"/>
            </a:xfrm>
            <a:custGeom>
              <a:avLst/>
              <a:gdLst/>
              <a:ahLst/>
              <a:cxnLst/>
              <a:rect l="0" t="0" r="0" b="0"/>
              <a:pathLst>
                <a:path w="308146" h="223549">
                  <a:moveTo>
                    <a:pt x="16045" y="223548"/>
                  </a:moveTo>
                  <a:lnTo>
                    <a:pt x="2561" y="210064"/>
                  </a:lnTo>
                  <a:lnTo>
                    <a:pt x="0" y="200448"/>
                  </a:lnTo>
                  <a:lnTo>
                    <a:pt x="918" y="174711"/>
                  </a:lnTo>
                  <a:lnTo>
                    <a:pt x="16110" y="128488"/>
                  </a:lnTo>
                  <a:lnTo>
                    <a:pt x="46527" y="82579"/>
                  </a:lnTo>
                  <a:lnTo>
                    <a:pt x="99375" y="29075"/>
                  </a:lnTo>
                  <a:lnTo>
                    <a:pt x="126929" y="11997"/>
                  </a:lnTo>
                  <a:lnTo>
                    <a:pt x="180916" y="0"/>
                  </a:lnTo>
                  <a:lnTo>
                    <a:pt x="228114" y="3187"/>
                  </a:lnTo>
                  <a:lnTo>
                    <a:pt x="255643" y="16954"/>
                  </a:lnTo>
                  <a:lnTo>
                    <a:pt x="308145" y="584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485671" y="9792208"/>
              <a:ext cx="578830" cy="443993"/>
            </a:xfrm>
            <a:custGeom>
              <a:avLst/>
              <a:gdLst/>
              <a:ahLst/>
              <a:cxnLst/>
              <a:rect l="0" t="0" r="0" b="0"/>
              <a:pathLst>
                <a:path w="578830" h="443993">
                  <a:moveTo>
                    <a:pt x="159729" y="253492"/>
                  </a:moveTo>
                  <a:lnTo>
                    <a:pt x="166470" y="233266"/>
                  </a:lnTo>
                  <a:lnTo>
                    <a:pt x="164223" y="224486"/>
                  </a:lnTo>
                  <a:lnTo>
                    <a:pt x="150438" y="207204"/>
                  </a:lnTo>
                  <a:lnTo>
                    <a:pt x="140835" y="204289"/>
                  </a:lnTo>
                  <a:lnTo>
                    <a:pt x="118876" y="208576"/>
                  </a:lnTo>
                  <a:lnTo>
                    <a:pt x="62968" y="243052"/>
                  </a:lnTo>
                  <a:lnTo>
                    <a:pt x="31184" y="272663"/>
                  </a:lnTo>
                  <a:lnTo>
                    <a:pt x="12757" y="300583"/>
                  </a:lnTo>
                  <a:lnTo>
                    <a:pt x="0" y="348035"/>
                  </a:lnTo>
                  <a:lnTo>
                    <a:pt x="2443" y="360265"/>
                  </a:lnTo>
                  <a:lnTo>
                    <a:pt x="8306" y="369829"/>
                  </a:lnTo>
                  <a:lnTo>
                    <a:pt x="16446" y="377617"/>
                  </a:lnTo>
                  <a:lnTo>
                    <a:pt x="24696" y="379987"/>
                  </a:lnTo>
                  <a:lnTo>
                    <a:pt x="33018" y="378744"/>
                  </a:lnTo>
                  <a:lnTo>
                    <a:pt x="83828" y="348956"/>
                  </a:lnTo>
                  <a:lnTo>
                    <a:pt x="120852" y="312853"/>
                  </a:lnTo>
                  <a:lnTo>
                    <a:pt x="163860" y="254358"/>
                  </a:lnTo>
                  <a:lnTo>
                    <a:pt x="180850" y="234592"/>
                  </a:lnTo>
                  <a:lnTo>
                    <a:pt x="185099" y="232425"/>
                  </a:lnTo>
                  <a:lnTo>
                    <a:pt x="186520" y="235214"/>
                  </a:lnTo>
                  <a:lnTo>
                    <a:pt x="178662" y="283592"/>
                  </a:lnTo>
                  <a:lnTo>
                    <a:pt x="167534" y="334064"/>
                  </a:lnTo>
                  <a:lnTo>
                    <a:pt x="168783" y="384766"/>
                  </a:lnTo>
                  <a:lnTo>
                    <a:pt x="178335" y="411085"/>
                  </a:lnTo>
                  <a:lnTo>
                    <a:pt x="184833" y="422054"/>
                  </a:lnTo>
                  <a:lnTo>
                    <a:pt x="194809" y="429367"/>
                  </a:lnTo>
                  <a:lnTo>
                    <a:pt x="220946" y="437492"/>
                  </a:lnTo>
                  <a:lnTo>
                    <a:pt x="255140" y="429814"/>
                  </a:lnTo>
                  <a:lnTo>
                    <a:pt x="302769" y="405454"/>
                  </a:lnTo>
                  <a:lnTo>
                    <a:pt x="361958" y="353362"/>
                  </a:lnTo>
                  <a:lnTo>
                    <a:pt x="415552" y="291364"/>
                  </a:lnTo>
                  <a:lnTo>
                    <a:pt x="463654" y="228062"/>
                  </a:lnTo>
                  <a:lnTo>
                    <a:pt x="498223" y="170544"/>
                  </a:lnTo>
                  <a:lnTo>
                    <a:pt x="530817" y="114968"/>
                  </a:lnTo>
                  <a:lnTo>
                    <a:pt x="552307" y="59461"/>
                  </a:lnTo>
                  <a:lnTo>
                    <a:pt x="556915" y="43705"/>
                  </a:lnTo>
                  <a:lnTo>
                    <a:pt x="557164" y="30378"/>
                  </a:lnTo>
                  <a:lnTo>
                    <a:pt x="549915" y="8045"/>
                  </a:lnTo>
                  <a:lnTo>
                    <a:pt x="542620" y="2372"/>
                  </a:lnTo>
                  <a:lnTo>
                    <a:pt x="533522" y="0"/>
                  </a:lnTo>
                  <a:lnTo>
                    <a:pt x="509304" y="2540"/>
                  </a:lnTo>
                  <a:lnTo>
                    <a:pt x="460235" y="19837"/>
                  </a:lnTo>
                  <a:lnTo>
                    <a:pt x="425941" y="44247"/>
                  </a:lnTo>
                  <a:lnTo>
                    <a:pt x="380355" y="101969"/>
                  </a:lnTo>
                  <a:lnTo>
                    <a:pt x="354609" y="152935"/>
                  </a:lnTo>
                  <a:lnTo>
                    <a:pt x="345120" y="196100"/>
                  </a:lnTo>
                  <a:lnTo>
                    <a:pt x="342590" y="219464"/>
                  </a:lnTo>
                  <a:lnTo>
                    <a:pt x="351067" y="260476"/>
                  </a:lnTo>
                  <a:lnTo>
                    <a:pt x="384261" y="319312"/>
                  </a:lnTo>
                  <a:lnTo>
                    <a:pt x="422228" y="359522"/>
                  </a:lnTo>
                  <a:lnTo>
                    <a:pt x="472378" y="393094"/>
                  </a:lnTo>
                  <a:lnTo>
                    <a:pt x="522201" y="420131"/>
                  </a:lnTo>
                  <a:lnTo>
                    <a:pt x="578829" y="4439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982858" y="10579100"/>
              <a:ext cx="417943" cy="402842"/>
            </a:xfrm>
            <a:custGeom>
              <a:avLst/>
              <a:gdLst/>
              <a:ahLst/>
              <a:cxnLst/>
              <a:rect l="0" t="0" r="0" b="0"/>
              <a:pathLst>
                <a:path w="417943" h="402842">
                  <a:moveTo>
                    <a:pt x="113142" y="25400"/>
                  </a:moveTo>
                  <a:lnTo>
                    <a:pt x="95466" y="78430"/>
                  </a:lnTo>
                  <a:lnTo>
                    <a:pt x="76546" y="135187"/>
                  </a:lnTo>
                  <a:lnTo>
                    <a:pt x="59809" y="192142"/>
                  </a:lnTo>
                  <a:lnTo>
                    <a:pt x="45912" y="244766"/>
                  </a:lnTo>
                  <a:lnTo>
                    <a:pt x="32858" y="296106"/>
                  </a:lnTo>
                  <a:lnTo>
                    <a:pt x="14394" y="355294"/>
                  </a:lnTo>
                  <a:lnTo>
                    <a:pt x="580" y="386979"/>
                  </a:lnTo>
                  <a:lnTo>
                    <a:pt x="0" y="396275"/>
                  </a:lnTo>
                  <a:lnTo>
                    <a:pt x="3848" y="401061"/>
                  </a:lnTo>
                  <a:lnTo>
                    <a:pt x="10646" y="402841"/>
                  </a:lnTo>
                  <a:lnTo>
                    <a:pt x="18000" y="398383"/>
                  </a:lnTo>
                  <a:lnTo>
                    <a:pt x="58402" y="342123"/>
                  </a:lnTo>
                  <a:lnTo>
                    <a:pt x="100481" y="283061"/>
                  </a:lnTo>
                  <a:lnTo>
                    <a:pt x="159711" y="220347"/>
                  </a:lnTo>
                  <a:lnTo>
                    <a:pt x="191852" y="201539"/>
                  </a:lnTo>
                  <a:lnTo>
                    <a:pt x="200893" y="203504"/>
                  </a:lnTo>
                  <a:lnTo>
                    <a:pt x="208332" y="210458"/>
                  </a:lnTo>
                  <a:lnTo>
                    <a:pt x="214702" y="220738"/>
                  </a:lnTo>
                  <a:lnTo>
                    <a:pt x="223667" y="268918"/>
                  </a:lnTo>
                  <a:lnTo>
                    <a:pt x="226323" y="327878"/>
                  </a:lnTo>
                  <a:lnTo>
                    <a:pt x="240594" y="376549"/>
                  </a:lnTo>
                  <a:lnTo>
                    <a:pt x="248910" y="382266"/>
                  </a:lnTo>
                  <a:lnTo>
                    <a:pt x="258688" y="381844"/>
                  </a:lnTo>
                  <a:lnTo>
                    <a:pt x="269439" y="377330"/>
                  </a:lnTo>
                  <a:lnTo>
                    <a:pt x="304797" y="344008"/>
                  </a:lnTo>
                  <a:lnTo>
                    <a:pt x="343120" y="292319"/>
                  </a:lnTo>
                  <a:lnTo>
                    <a:pt x="365742" y="241343"/>
                  </a:lnTo>
                  <a:lnTo>
                    <a:pt x="390541" y="190509"/>
                  </a:lnTo>
                  <a:lnTo>
                    <a:pt x="407628" y="132177"/>
                  </a:lnTo>
                  <a:lnTo>
                    <a:pt x="414886" y="74755"/>
                  </a:lnTo>
                  <a:lnTo>
                    <a:pt x="416584" y="43102"/>
                  </a:lnTo>
                  <a:lnTo>
                    <a:pt x="4179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438900" y="10708375"/>
              <a:ext cx="167726" cy="213438"/>
            </a:xfrm>
            <a:custGeom>
              <a:avLst/>
              <a:gdLst/>
              <a:ahLst/>
              <a:cxnLst/>
              <a:rect l="0" t="0" r="0" b="0"/>
              <a:pathLst>
                <a:path w="167726" h="213438">
                  <a:moveTo>
                    <a:pt x="38100" y="137425"/>
                  </a:moveTo>
                  <a:lnTo>
                    <a:pt x="40922" y="183887"/>
                  </a:lnTo>
                  <a:lnTo>
                    <a:pt x="51584" y="205582"/>
                  </a:lnTo>
                  <a:lnTo>
                    <a:pt x="61201" y="211086"/>
                  </a:lnTo>
                  <a:lnTo>
                    <a:pt x="86937" y="213437"/>
                  </a:lnTo>
                  <a:lnTo>
                    <a:pt x="98880" y="209266"/>
                  </a:lnTo>
                  <a:lnTo>
                    <a:pt x="119676" y="193343"/>
                  </a:lnTo>
                  <a:lnTo>
                    <a:pt x="147251" y="153836"/>
                  </a:lnTo>
                  <a:lnTo>
                    <a:pt x="166553" y="106383"/>
                  </a:lnTo>
                  <a:lnTo>
                    <a:pt x="167725" y="56574"/>
                  </a:lnTo>
                  <a:lnTo>
                    <a:pt x="154978" y="26702"/>
                  </a:lnTo>
                  <a:lnTo>
                    <a:pt x="145652" y="12810"/>
                  </a:lnTo>
                  <a:lnTo>
                    <a:pt x="135202" y="4959"/>
                  </a:lnTo>
                  <a:lnTo>
                    <a:pt x="124001" y="1137"/>
                  </a:lnTo>
                  <a:lnTo>
                    <a:pt x="112300" y="0"/>
                  </a:lnTo>
                  <a:lnTo>
                    <a:pt x="68866" y="11883"/>
                  </a:lnTo>
                  <a:lnTo>
                    <a:pt x="26990" y="46762"/>
                  </a:lnTo>
                  <a:lnTo>
                    <a:pt x="11995" y="73141"/>
                  </a:lnTo>
                  <a:lnTo>
                    <a:pt x="0" y="112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698631" y="10582523"/>
              <a:ext cx="362035" cy="311494"/>
            </a:xfrm>
            <a:custGeom>
              <a:avLst/>
              <a:gdLst/>
              <a:ahLst/>
              <a:cxnLst/>
              <a:rect l="0" t="0" r="0" b="0"/>
              <a:pathLst>
                <a:path w="362035" h="311494">
                  <a:moveTo>
                    <a:pt x="19669" y="174377"/>
                  </a:moveTo>
                  <a:lnTo>
                    <a:pt x="10941" y="223662"/>
                  </a:lnTo>
                  <a:lnTo>
                    <a:pt x="6735" y="272549"/>
                  </a:lnTo>
                  <a:lnTo>
                    <a:pt x="0" y="311493"/>
                  </a:lnTo>
                  <a:lnTo>
                    <a:pt x="19133" y="258184"/>
                  </a:lnTo>
                  <a:lnTo>
                    <a:pt x="48673" y="204226"/>
                  </a:lnTo>
                  <a:lnTo>
                    <a:pt x="82826" y="147786"/>
                  </a:lnTo>
                  <a:lnTo>
                    <a:pt x="129133" y="91784"/>
                  </a:lnTo>
                  <a:lnTo>
                    <a:pt x="183761" y="47525"/>
                  </a:lnTo>
                  <a:lnTo>
                    <a:pt x="232292" y="20453"/>
                  </a:lnTo>
                  <a:lnTo>
                    <a:pt x="282419" y="4278"/>
                  </a:lnTo>
                  <a:lnTo>
                    <a:pt x="316128" y="0"/>
                  </a:lnTo>
                  <a:lnTo>
                    <a:pt x="330197" y="3092"/>
                  </a:lnTo>
                  <a:lnTo>
                    <a:pt x="353356" y="17817"/>
                  </a:lnTo>
                  <a:lnTo>
                    <a:pt x="359249" y="29081"/>
                  </a:lnTo>
                  <a:lnTo>
                    <a:pt x="362034" y="56649"/>
                  </a:lnTo>
                  <a:lnTo>
                    <a:pt x="352325" y="118928"/>
                  </a:lnTo>
                  <a:lnTo>
                    <a:pt x="333055" y="180984"/>
                  </a:lnTo>
                  <a:lnTo>
                    <a:pt x="314313" y="236072"/>
                  </a:lnTo>
                  <a:lnTo>
                    <a:pt x="299822" y="276854"/>
                  </a:lnTo>
                  <a:lnTo>
                    <a:pt x="286369" y="3013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171985" y="10490200"/>
              <a:ext cx="244816" cy="376976"/>
            </a:xfrm>
            <a:custGeom>
              <a:avLst/>
              <a:gdLst/>
              <a:ahLst/>
              <a:cxnLst/>
              <a:rect l="0" t="0" r="0" b="0"/>
              <a:pathLst>
                <a:path w="244816" h="376976">
                  <a:moveTo>
                    <a:pt x="244815" y="0"/>
                  </a:moveTo>
                  <a:lnTo>
                    <a:pt x="244815" y="52107"/>
                  </a:lnTo>
                  <a:lnTo>
                    <a:pt x="243404" y="114217"/>
                  </a:lnTo>
                  <a:lnTo>
                    <a:pt x="234676" y="162723"/>
                  </a:lnTo>
                  <a:lnTo>
                    <a:pt x="219085" y="225204"/>
                  </a:lnTo>
                  <a:lnTo>
                    <a:pt x="202417" y="278729"/>
                  </a:lnTo>
                  <a:lnTo>
                    <a:pt x="189763" y="317301"/>
                  </a:lnTo>
                  <a:lnTo>
                    <a:pt x="185536" y="321601"/>
                  </a:lnTo>
                  <a:lnTo>
                    <a:pt x="181306" y="320234"/>
                  </a:lnTo>
                  <a:lnTo>
                    <a:pt x="177076" y="315089"/>
                  </a:lnTo>
                  <a:lnTo>
                    <a:pt x="165966" y="254658"/>
                  </a:lnTo>
                  <a:lnTo>
                    <a:pt x="162616" y="241739"/>
                  </a:lnTo>
                  <a:lnTo>
                    <a:pt x="147604" y="219858"/>
                  </a:lnTo>
                  <a:lnTo>
                    <a:pt x="137674" y="210072"/>
                  </a:lnTo>
                  <a:lnTo>
                    <a:pt x="126821" y="204959"/>
                  </a:lnTo>
                  <a:lnTo>
                    <a:pt x="103473" y="203041"/>
                  </a:lnTo>
                  <a:lnTo>
                    <a:pt x="59787" y="223379"/>
                  </a:lnTo>
                  <a:lnTo>
                    <a:pt x="24578" y="262958"/>
                  </a:lnTo>
                  <a:lnTo>
                    <a:pt x="3013" y="303691"/>
                  </a:lnTo>
                  <a:lnTo>
                    <a:pt x="0" y="329707"/>
                  </a:lnTo>
                  <a:lnTo>
                    <a:pt x="1172" y="342571"/>
                  </a:lnTo>
                  <a:lnTo>
                    <a:pt x="7597" y="352559"/>
                  </a:lnTo>
                  <a:lnTo>
                    <a:pt x="29789" y="367419"/>
                  </a:lnTo>
                  <a:lnTo>
                    <a:pt x="74016" y="376975"/>
                  </a:lnTo>
                  <a:lnTo>
                    <a:pt x="129610" y="366323"/>
                  </a:lnTo>
                  <a:lnTo>
                    <a:pt x="184026" y="352035"/>
                  </a:lnTo>
                  <a:lnTo>
                    <a:pt x="219415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121400" y="10353786"/>
              <a:ext cx="1739901" cy="149115"/>
            </a:xfrm>
            <a:custGeom>
              <a:avLst/>
              <a:gdLst/>
              <a:ahLst/>
              <a:cxnLst/>
              <a:rect l="0" t="0" r="0" b="0"/>
              <a:pathLst>
                <a:path w="1739901" h="149115">
                  <a:moveTo>
                    <a:pt x="1739900" y="34814"/>
                  </a:moveTo>
                  <a:lnTo>
                    <a:pt x="1726416" y="21330"/>
                  </a:lnTo>
                  <a:lnTo>
                    <a:pt x="1677579" y="6203"/>
                  </a:lnTo>
                  <a:lnTo>
                    <a:pt x="1633179" y="932"/>
                  </a:lnTo>
                  <a:lnTo>
                    <a:pt x="1588046" y="0"/>
                  </a:lnTo>
                  <a:lnTo>
                    <a:pt x="1530904" y="5997"/>
                  </a:lnTo>
                  <a:lnTo>
                    <a:pt x="1478224" y="8402"/>
                  </a:lnTo>
                  <a:lnTo>
                    <a:pt x="1425457" y="10525"/>
                  </a:lnTo>
                  <a:lnTo>
                    <a:pt x="1367175" y="18053"/>
                  </a:lnTo>
                  <a:lnTo>
                    <a:pt x="1312120" y="20911"/>
                  </a:lnTo>
                  <a:lnTo>
                    <a:pt x="1250338" y="23169"/>
                  </a:lnTo>
                  <a:lnTo>
                    <a:pt x="1203406" y="28697"/>
                  </a:lnTo>
                  <a:lnTo>
                    <a:pt x="1158087" y="32096"/>
                  </a:lnTo>
                  <a:lnTo>
                    <a:pt x="1114428" y="35017"/>
                  </a:lnTo>
                  <a:lnTo>
                    <a:pt x="1071505" y="41019"/>
                  </a:lnTo>
                  <a:lnTo>
                    <a:pt x="1028909" y="44627"/>
                  </a:lnTo>
                  <a:lnTo>
                    <a:pt x="985048" y="47642"/>
                  </a:lnTo>
                  <a:lnTo>
                    <a:pt x="937333" y="53686"/>
                  </a:lnTo>
                  <a:lnTo>
                    <a:pt x="891667" y="57313"/>
                  </a:lnTo>
                  <a:lnTo>
                    <a:pt x="847852" y="58924"/>
                  </a:lnTo>
                  <a:lnTo>
                    <a:pt x="804860" y="59640"/>
                  </a:lnTo>
                  <a:lnTo>
                    <a:pt x="762234" y="63722"/>
                  </a:lnTo>
                  <a:lnTo>
                    <a:pt x="719771" y="68829"/>
                  </a:lnTo>
                  <a:lnTo>
                    <a:pt x="677380" y="71098"/>
                  </a:lnTo>
                  <a:lnTo>
                    <a:pt x="635021" y="75870"/>
                  </a:lnTo>
                  <a:lnTo>
                    <a:pt x="592676" y="81283"/>
                  </a:lnTo>
                  <a:lnTo>
                    <a:pt x="530581" y="84331"/>
                  </a:lnTo>
                  <a:lnTo>
                    <a:pt x="474396" y="86645"/>
                  </a:lnTo>
                  <a:lnTo>
                    <a:pt x="415101" y="94230"/>
                  </a:lnTo>
                  <a:lnTo>
                    <a:pt x="361157" y="98515"/>
                  </a:lnTo>
                  <a:lnTo>
                    <a:pt x="309426" y="106683"/>
                  </a:lnTo>
                  <a:lnTo>
                    <a:pt x="258350" y="111142"/>
                  </a:lnTo>
                  <a:lnTo>
                    <a:pt x="207468" y="119362"/>
                  </a:lnTo>
                  <a:lnTo>
                    <a:pt x="158055" y="123836"/>
                  </a:lnTo>
                  <a:lnTo>
                    <a:pt x="95191" y="137274"/>
                  </a:lnTo>
                  <a:lnTo>
                    <a:pt x="43727" y="145606"/>
                  </a:lnTo>
                  <a:lnTo>
                    <a:pt x="0" y="149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184900" y="11036300"/>
              <a:ext cx="1282701" cy="88901"/>
            </a:xfrm>
            <a:custGeom>
              <a:avLst/>
              <a:gdLst/>
              <a:ahLst/>
              <a:cxnLst/>
              <a:rect l="0" t="0" r="0" b="0"/>
              <a:pathLst>
                <a:path w="1282701" h="88901">
                  <a:moveTo>
                    <a:pt x="0" y="0"/>
                  </a:moveTo>
                  <a:lnTo>
                    <a:pt x="59772" y="17676"/>
                  </a:lnTo>
                  <a:lnTo>
                    <a:pt x="102295" y="25730"/>
                  </a:lnTo>
                  <a:lnTo>
                    <a:pt x="149887" y="32602"/>
                  </a:lnTo>
                  <a:lnTo>
                    <a:pt x="208413" y="36471"/>
                  </a:lnTo>
                  <a:lnTo>
                    <a:pt x="261503" y="39029"/>
                  </a:lnTo>
                  <a:lnTo>
                    <a:pt x="312981" y="46685"/>
                  </a:lnTo>
                  <a:lnTo>
                    <a:pt x="365393" y="49581"/>
                  </a:lnTo>
                  <a:lnTo>
                    <a:pt x="423569" y="50439"/>
                  </a:lnTo>
                  <a:lnTo>
                    <a:pt x="478593" y="50693"/>
                  </a:lnTo>
                  <a:lnTo>
                    <a:pt x="537544" y="50768"/>
                  </a:lnTo>
                  <a:lnTo>
                    <a:pt x="592797" y="50791"/>
                  </a:lnTo>
                  <a:lnTo>
                    <a:pt x="653226" y="50797"/>
                  </a:lnTo>
                  <a:lnTo>
                    <a:pt x="714405" y="50799"/>
                  </a:lnTo>
                  <a:lnTo>
                    <a:pt x="770319" y="50800"/>
                  </a:lnTo>
                  <a:lnTo>
                    <a:pt x="829533" y="50800"/>
                  </a:lnTo>
                  <a:lnTo>
                    <a:pt x="884864" y="50800"/>
                  </a:lnTo>
                  <a:lnTo>
                    <a:pt x="943905" y="50800"/>
                  </a:lnTo>
                  <a:lnTo>
                    <a:pt x="997775" y="50800"/>
                  </a:lnTo>
                  <a:lnTo>
                    <a:pt x="1049484" y="52211"/>
                  </a:lnTo>
                  <a:lnTo>
                    <a:pt x="1104787" y="60939"/>
                  </a:lnTo>
                  <a:lnTo>
                    <a:pt x="1154709" y="68476"/>
                  </a:lnTo>
                  <a:lnTo>
                    <a:pt x="1218123" y="80653"/>
                  </a:lnTo>
                  <a:lnTo>
                    <a:pt x="1247414" y="85235"/>
                  </a:lnTo>
                  <a:lnTo>
                    <a:pt x="1282700" y="88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1349288" y="10960100"/>
            <a:ext cx="7413713" cy="1308101"/>
            <a:chOff x="1349288" y="10960100"/>
            <a:chExt cx="7413713" cy="1308101"/>
          </a:xfrm>
        </p:grpSpPr>
        <p:sp>
          <p:nvSpPr>
            <p:cNvPr id="255" name="Freeform 254"/>
            <p:cNvSpPr/>
            <p:nvPr/>
          </p:nvSpPr>
          <p:spPr>
            <a:xfrm>
              <a:off x="1349288" y="11404600"/>
              <a:ext cx="234211" cy="469901"/>
            </a:xfrm>
            <a:custGeom>
              <a:avLst/>
              <a:gdLst/>
              <a:ahLst/>
              <a:cxnLst/>
              <a:rect l="0" t="0" r="0" b="0"/>
              <a:pathLst>
                <a:path w="234211" h="469901">
                  <a:moveTo>
                    <a:pt x="98512" y="0"/>
                  </a:moveTo>
                  <a:lnTo>
                    <a:pt x="78286" y="13484"/>
                  </a:lnTo>
                  <a:lnTo>
                    <a:pt x="64593" y="31393"/>
                  </a:lnTo>
                  <a:lnTo>
                    <a:pt x="39796" y="89689"/>
                  </a:lnTo>
                  <a:lnTo>
                    <a:pt x="18151" y="152504"/>
                  </a:lnTo>
                  <a:lnTo>
                    <a:pt x="2571" y="206042"/>
                  </a:lnTo>
                  <a:lnTo>
                    <a:pt x="0" y="260173"/>
                  </a:lnTo>
                  <a:lnTo>
                    <a:pt x="8959" y="311176"/>
                  </a:lnTo>
                  <a:lnTo>
                    <a:pt x="28860" y="352315"/>
                  </a:lnTo>
                  <a:lnTo>
                    <a:pt x="44508" y="373425"/>
                  </a:lnTo>
                  <a:lnTo>
                    <a:pt x="68395" y="388452"/>
                  </a:lnTo>
                  <a:lnTo>
                    <a:pt x="96416" y="397012"/>
                  </a:lnTo>
                  <a:lnTo>
                    <a:pt x="135991" y="393897"/>
                  </a:lnTo>
                  <a:lnTo>
                    <a:pt x="174528" y="382626"/>
                  </a:lnTo>
                  <a:lnTo>
                    <a:pt x="200030" y="369494"/>
                  </a:lnTo>
                  <a:lnTo>
                    <a:pt x="217950" y="350486"/>
                  </a:lnTo>
                  <a:lnTo>
                    <a:pt x="229207" y="326516"/>
                  </a:lnTo>
                  <a:lnTo>
                    <a:pt x="234210" y="297048"/>
                  </a:lnTo>
                  <a:lnTo>
                    <a:pt x="231310" y="285521"/>
                  </a:lnTo>
                  <a:lnTo>
                    <a:pt x="225144" y="276425"/>
                  </a:lnTo>
                  <a:lnTo>
                    <a:pt x="216800" y="268950"/>
                  </a:lnTo>
                  <a:lnTo>
                    <a:pt x="207004" y="266789"/>
                  </a:lnTo>
                  <a:lnTo>
                    <a:pt x="184831" y="271914"/>
                  </a:lnTo>
                  <a:lnTo>
                    <a:pt x="148547" y="297407"/>
                  </a:lnTo>
                  <a:lnTo>
                    <a:pt x="131098" y="323621"/>
                  </a:lnTo>
                  <a:lnTo>
                    <a:pt x="108398" y="386442"/>
                  </a:lnTo>
                  <a:lnTo>
                    <a:pt x="106669" y="415874"/>
                  </a:lnTo>
                  <a:lnTo>
                    <a:pt x="110604" y="440244"/>
                  </a:lnTo>
                  <a:lnTo>
                    <a:pt x="123912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1828800" y="11684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062783" y="11353800"/>
              <a:ext cx="32718" cy="342901"/>
            </a:xfrm>
            <a:custGeom>
              <a:avLst/>
              <a:gdLst/>
              <a:ahLst/>
              <a:cxnLst/>
              <a:rect l="0" t="0" r="0" b="0"/>
              <a:pathLst>
                <a:path w="32718" h="342901">
                  <a:moveTo>
                    <a:pt x="7317" y="0"/>
                  </a:moveTo>
                  <a:lnTo>
                    <a:pt x="0" y="43379"/>
                  </a:lnTo>
                  <a:lnTo>
                    <a:pt x="3124" y="84190"/>
                  </a:lnTo>
                  <a:lnTo>
                    <a:pt x="9217" y="134314"/>
                  </a:lnTo>
                  <a:lnTo>
                    <a:pt x="15217" y="186695"/>
                  </a:lnTo>
                  <a:lnTo>
                    <a:pt x="17884" y="233493"/>
                  </a:lnTo>
                  <a:lnTo>
                    <a:pt x="19385" y="292766"/>
                  </a:lnTo>
                  <a:lnTo>
                    <a:pt x="23499" y="317325"/>
                  </a:lnTo>
                  <a:lnTo>
                    <a:pt x="32717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019300" y="11281234"/>
              <a:ext cx="257017" cy="275767"/>
            </a:xfrm>
            <a:custGeom>
              <a:avLst/>
              <a:gdLst/>
              <a:ahLst/>
              <a:cxnLst/>
              <a:rect l="0" t="0" r="0" b="0"/>
              <a:pathLst>
                <a:path w="257017" h="275767">
                  <a:moveTo>
                    <a:pt x="0" y="47166"/>
                  </a:moveTo>
                  <a:lnTo>
                    <a:pt x="13484" y="26940"/>
                  </a:lnTo>
                  <a:lnTo>
                    <a:pt x="35156" y="13247"/>
                  </a:lnTo>
                  <a:lnTo>
                    <a:pt x="63603" y="3869"/>
                  </a:lnTo>
                  <a:lnTo>
                    <a:pt x="112762" y="0"/>
                  </a:lnTo>
                  <a:lnTo>
                    <a:pt x="167153" y="8575"/>
                  </a:lnTo>
                  <a:lnTo>
                    <a:pt x="204436" y="29773"/>
                  </a:lnTo>
                  <a:lnTo>
                    <a:pt x="229149" y="50725"/>
                  </a:lnTo>
                  <a:lnTo>
                    <a:pt x="246718" y="77911"/>
                  </a:lnTo>
                  <a:lnTo>
                    <a:pt x="253379" y="93062"/>
                  </a:lnTo>
                  <a:lnTo>
                    <a:pt x="257016" y="124950"/>
                  </a:lnTo>
                  <a:lnTo>
                    <a:pt x="252519" y="157937"/>
                  </a:lnTo>
                  <a:lnTo>
                    <a:pt x="241112" y="191412"/>
                  </a:lnTo>
                  <a:lnTo>
                    <a:pt x="205339" y="235250"/>
                  </a:lnTo>
                  <a:lnTo>
                    <a:pt x="165734" y="261566"/>
                  </a:lnTo>
                  <a:lnTo>
                    <a:pt x="108519" y="272962"/>
                  </a:lnTo>
                  <a:lnTo>
                    <a:pt x="76200" y="2757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349500" y="11413407"/>
              <a:ext cx="371947" cy="245840"/>
            </a:xfrm>
            <a:custGeom>
              <a:avLst/>
              <a:gdLst/>
              <a:ahLst/>
              <a:cxnLst/>
              <a:rect l="0" t="0" r="0" b="0"/>
              <a:pathLst>
                <a:path w="371947" h="245840">
                  <a:moveTo>
                    <a:pt x="0" y="207093"/>
                  </a:moveTo>
                  <a:lnTo>
                    <a:pt x="6742" y="227319"/>
                  </a:lnTo>
                  <a:lnTo>
                    <a:pt x="8728" y="227633"/>
                  </a:lnTo>
                  <a:lnTo>
                    <a:pt x="11915" y="183817"/>
                  </a:lnTo>
                  <a:lnTo>
                    <a:pt x="15173" y="148770"/>
                  </a:lnTo>
                  <a:lnTo>
                    <a:pt x="32875" y="98717"/>
                  </a:lnTo>
                  <a:lnTo>
                    <a:pt x="48007" y="70026"/>
                  </a:lnTo>
                  <a:lnTo>
                    <a:pt x="67903" y="50689"/>
                  </a:lnTo>
                  <a:lnTo>
                    <a:pt x="79135" y="43557"/>
                  </a:lnTo>
                  <a:lnTo>
                    <a:pt x="102905" y="39395"/>
                  </a:lnTo>
                  <a:lnTo>
                    <a:pt x="127580" y="43661"/>
                  </a:lnTo>
                  <a:lnTo>
                    <a:pt x="152658" y="54964"/>
                  </a:lnTo>
                  <a:lnTo>
                    <a:pt x="209645" y="99675"/>
                  </a:lnTo>
                  <a:lnTo>
                    <a:pt x="239931" y="109962"/>
                  </a:lnTo>
                  <a:lnTo>
                    <a:pt x="287304" y="114344"/>
                  </a:lnTo>
                  <a:lnTo>
                    <a:pt x="315369" y="110367"/>
                  </a:lnTo>
                  <a:lnTo>
                    <a:pt x="338190" y="100133"/>
                  </a:lnTo>
                  <a:lnTo>
                    <a:pt x="348226" y="93453"/>
                  </a:lnTo>
                  <a:lnTo>
                    <a:pt x="363141" y="74742"/>
                  </a:lnTo>
                  <a:lnTo>
                    <a:pt x="369094" y="63826"/>
                  </a:lnTo>
                  <a:lnTo>
                    <a:pt x="371946" y="36644"/>
                  </a:lnTo>
                  <a:lnTo>
                    <a:pt x="370730" y="21494"/>
                  </a:lnTo>
                  <a:lnTo>
                    <a:pt x="364276" y="11394"/>
                  </a:lnTo>
                  <a:lnTo>
                    <a:pt x="354328" y="4660"/>
                  </a:lnTo>
                  <a:lnTo>
                    <a:pt x="342052" y="171"/>
                  </a:lnTo>
                  <a:lnTo>
                    <a:pt x="329635" y="0"/>
                  </a:lnTo>
                  <a:lnTo>
                    <a:pt x="304549" y="7337"/>
                  </a:lnTo>
                  <a:lnTo>
                    <a:pt x="264090" y="35043"/>
                  </a:lnTo>
                  <a:lnTo>
                    <a:pt x="237548" y="62198"/>
                  </a:lnTo>
                  <a:lnTo>
                    <a:pt x="213220" y="106149"/>
                  </a:lnTo>
                  <a:lnTo>
                    <a:pt x="199270" y="160407"/>
                  </a:lnTo>
                  <a:lnTo>
                    <a:pt x="200513" y="190577"/>
                  </a:lnTo>
                  <a:lnTo>
                    <a:pt x="209532" y="214334"/>
                  </a:lnTo>
                  <a:lnTo>
                    <a:pt x="215888" y="224621"/>
                  </a:lnTo>
                  <a:lnTo>
                    <a:pt x="238002" y="239813"/>
                  </a:lnTo>
                  <a:lnTo>
                    <a:pt x="251801" y="245839"/>
                  </a:lnTo>
                  <a:lnTo>
                    <a:pt x="282186" y="245010"/>
                  </a:lnTo>
                  <a:lnTo>
                    <a:pt x="342900" y="232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832100" y="11366500"/>
              <a:ext cx="203985" cy="276062"/>
            </a:xfrm>
            <a:custGeom>
              <a:avLst/>
              <a:gdLst/>
              <a:ahLst/>
              <a:cxnLst/>
              <a:rect l="0" t="0" r="0" b="0"/>
              <a:pathLst>
                <a:path w="203985" h="276062">
                  <a:moveTo>
                    <a:pt x="114300" y="0"/>
                  </a:moveTo>
                  <a:lnTo>
                    <a:pt x="87332" y="6741"/>
                  </a:lnTo>
                  <a:lnTo>
                    <a:pt x="50335" y="31161"/>
                  </a:lnTo>
                  <a:lnTo>
                    <a:pt x="19304" y="58465"/>
                  </a:lnTo>
                  <a:lnTo>
                    <a:pt x="15692" y="67199"/>
                  </a:lnTo>
                  <a:lnTo>
                    <a:pt x="16106" y="75843"/>
                  </a:lnTo>
                  <a:lnTo>
                    <a:pt x="19204" y="84429"/>
                  </a:lnTo>
                  <a:lnTo>
                    <a:pt x="26914" y="91564"/>
                  </a:lnTo>
                  <a:lnTo>
                    <a:pt x="79844" y="113154"/>
                  </a:lnTo>
                  <a:lnTo>
                    <a:pt x="137911" y="131007"/>
                  </a:lnTo>
                  <a:lnTo>
                    <a:pt x="177270" y="150608"/>
                  </a:lnTo>
                  <a:lnTo>
                    <a:pt x="195438" y="173710"/>
                  </a:lnTo>
                  <a:lnTo>
                    <a:pt x="202259" y="187774"/>
                  </a:lnTo>
                  <a:lnTo>
                    <a:pt x="203984" y="199972"/>
                  </a:lnTo>
                  <a:lnTo>
                    <a:pt x="198374" y="221050"/>
                  </a:lnTo>
                  <a:lnTo>
                    <a:pt x="172607" y="248784"/>
                  </a:lnTo>
                  <a:lnTo>
                    <a:pt x="131419" y="268133"/>
                  </a:lnTo>
                  <a:lnTo>
                    <a:pt x="83468" y="276061"/>
                  </a:lnTo>
                  <a:lnTo>
                    <a:pt x="21183" y="268909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213100" y="11645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479800" y="11260705"/>
              <a:ext cx="444501" cy="385196"/>
            </a:xfrm>
            <a:custGeom>
              <a:avLst/>
              <a:gdLst/>
              <a:ahLst/>
              <a:cxnLst/>
              <a:rect l="0" t="0" r="0" b="0"/>
              <a:pathLst>
                <a:path w="444501" h="385196">
                  <a:moveTo>
                    <a:pt x="0" y="372495"/>
                  </a:moveTo>
                  <a:lnTo>
                    <a:pt x="28611" y="319466"/>
                  </a:lnTo>
                  <a:lnTo>
                    <a:pt x="42030" y="262709"/>
                  </a:lnTo>
                  <a:lnTo>
                    <a:pt x="54944" y="212495"/>
                  </a:lnTo>
                  <a:lnTo>
                    <a:pt x="67707" y="164064"/>
                  </a:lnTo>
                  <a:lnTo>
                    <a:pt x="93389" y="107270"/>
                  </a:lnTo>
                  <a:lnTo>
                    <a:pt x="113514" y="55286"/>
                  </a:lnTo>
                  <a:lnTo>
                    <a:pt x="131078" y="4252"/>
                  </a:lnTo>
                  <a:lnTo>
                    <a:pt x="135363" y="0"/>
                  </a:lnTo>
                  <a:lnTo>
                    <a:pt x="139631" y="1398"/>
                  </a:lnTo>
                  <a:lnTo>
                    <a:pt x="143887" y="6564"/>
                  </a:lnTo>
                  <a:lnTo>
                    <a:pt x="160858" y="65550"/>
                  </a:lnTo>
                  <a:lnTo>
                    <a:pt x="173564" y="126012"/>
                  </a:lnTo>
                  <a:lnTo>
                    <a:pt x="182032" y="172636"/>
                  </a:lnTo>
                  <a:lnTo>
                    <a:pt x="194733" y="233000"/>
                  </a:lnTo>
                  <a:lnTo>
                    <a:pt x="214175" y="273151"/>
                  </a:lnTo>
                  <a:lnTo>
                    <a:pt x="223217" y="276632"/>
                  </a:lnTo>
                  <a:lnTo>
                    <a:pt x="233478" y="274720"/>
                  </a:lnTo>
                  <a:lnTo>
                    <a:pt x="244552" y="269211"/>
                  </a:lnTo>
                  <a:lnTo>
                    <a:pt x="264382" y="248040"/>
                  </a:lnTo>
                  <a:lnTo>
                    <a:pt x="293367" y="195197"/>
                  </a:lnTo>
                  <a:lnTo>
                    <a:pt x="308154" y="143259"/>
                  </a:lnTo>
                  <a:lnTo>
                    <a:pt x="325793" y="81367"/>
                  </a:lnTo>
                  <a:lnTo>
                    <a:pt x="346628" y="20013"/>
                  </a:lnTo>
                  <a:lnTo>
                    <a:pt x="353852" y="6274"/>
                  </a:lnTo>
                  <a:lnTo>
                    <a:pt x="360080" y="1348"/>
                  </a:lnTo>
                  <a:lnTo>
                    <a:pt x="365642" y="2297"/>
                  </a:lnTo>
                  <a:lnTo>
                    <a:pt x="370761" y="7163"/>
                  </a:lnTo>
                  <a:lnTo>
                    <a:pt x="384708" y="47721"/>
                  </a:lnTo>
                  <a:lnTo>
                    <a:pt x="391036" y="111166"/>
                  </a:lnTo>
                  <a:lnTo>
                    <a:pt x="399653" y="170103"/>
                  </a:lnTo>
                  <a:lnTo>
                    <a:pt x="403401" y="213399"/>
                  </a:lnTo>
                  <a:lnTo>
                    <a:pt x="406478" y="258041"/>
                  </a:lnTo>
                  <a:lnTo>
                    <a:pt x="416144" y="314907"/>
                  </a:lnTo>
                  <a:lnTo>
                    <a:pt x="427945" y="361860"/>
                  </a:lnTo>
                  <a:lnTo>
                    <a:pt x="444500" y="3851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036159" y="11239500"/>
              <a:ext cx="154842" cy="206622"/>
            </a:xfrm>
            <a:custGeom>
              <a:avLst/>
              <a:gdLst/>
              <a:ahLst/>
              <a:cxnLst/>
              <a:rect l="0" t="0" r="0" b="0"/>
              <a:pathLst>
                <a:path w="154842" h="206622">
                  <a:moveTo>
                    <a:pt x="104041" y="0"/>
                  </a:moveTo>
                  <a:lnTo>
                    <a:pt x="77073" y="13484"/>
                  </a:lnTo>
                  <a:lnTo>
                    <a:pt x="56307" y="35156"/>
                  </a:lnTo>
                  <a:lnTo>
                    <a:pt x="19980" y="95060"/>
                  </a:lnTo>
                  <a:lnTo>
                    <a:pt x="896" y="144504"/>
                  </a:lnTo>
                  <a:lnTo>
                    <a:pt x="0" y="158425"/>
                  </a:lnTo>
                  <a:lnTo>
                    <a:pt x="6530" y="181418"/>
                  </a:lnTo>
                  <a:lnTo>
                    <a:pt x="22603" y="197283"/>
                  </a:lnTo>
                  <a:lnTo>
                    <a:pt x="32816" y="203488"/>
                  </a:lnTo>
                  <a:lnTo>
                    <a:pt x="66741" y="206621"/>
                  </a:lnTo>
                  <a:lnTo>
                    <a:pt x="118389" y="200451"/>
                  </a:lnTo>
                  <a:lnTo>
                    <a:pt x="154841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368800" y="11226800"/>
              <a:ext cx="12701" cy="393701"/>
            </a:xfrm>
            <a:custGeom>
              <a:avLst/>
              <a:gdLst/>
              <a:ahLst/>
              <a:cxnLst/>
              <a:rect l="0" t="0" r="0" b="0"/>
              <a:pathLst>
                <a:path w="12701" h="393701">
                  <a:moveTo>
                    <a:pt x="0" y="0"/>
                  </a:moveTo>
                  <a:lnTo>
                    <a:pt x="0" y="60834"/>
                  </a:lnTo>
                  <a:lnTo>
                    <a:pt x="0" y="106059"/>
                  </a:lnTo>
                  <a:lnTo>
                    <a:pt x="0" y="154382"/>
                  </a:lnTo>
                  <a:lnTo>
                    <a:pt x="0" y="204081"/>
                  </a:lnTo>
                  <a:lnTo>
                    <a:pt x="0" y="254391"/>
                  </a:lnTo>
                  <a:lnTo>
                    <a:pt x="0" y="316832"/>
                  </a:lnTo>
                  <a:lnTo>
                    <a:pt x="8728" y="374126"/>
                  </a:lnTo>
                  <a:lnTo>
                    <a:pt x="127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4293205" y="11163300"/>
              <a:ext cx="304196" cy="495301"/>
            </a:xfrm>
            <a:custGeom>
              <a:avLst/>
              <a:gdLst/>
              <a:ahLst/>
              <a:cxnLst/>
              <a:rect l="0" t="0" r="0" b="0"/>
              <a:pathLst>
                <a:path w="304196" h="495301">
                  <a:moveTo>
                    <a:pt x="304195" y="0"/>
                  </a:moveTo>
                  <a:lnTo>
                    <a:pt x="301373" y="55190"/>
                  </a:lnTo>
                  <a:lnTo>
                    <a:pt x="275584" y="115157"/>
                  </a:lnTo>
                  <a:lnTo>
                    <a:pt x="246280" y="172586"/>
                  </a:lnTo>
                  <a:lnTo>
                    <a:pt x="188958" y="229864"/>
                  </a:lnTo>
                  <a:lnTo>
                    <a:pt x="136324" y="278451"/>
                  </a:lnTo>
                  <a:lnTo>
                    <a:pt x="81006" y="313079"/>
                  </a:lnTo>
                  <a:lnTo>
                    <a:pt x="48837" y="318828"/>
                  </a:lnTo>
                  <a:lnTo>
                    <a:pt x="32356" y="318385"/>
                  </a:lnTo>
                  <a:lnTo>
                    <a:pt x="19958" y="313857"/>
                  </a:lnTo>
                  <a:lnTo>
                    <a:pt x="2419" y="297536"/>
                  </a:lnTo>
                  <a:lnTo>
                    <a:pt x="0" y="288668"/>
                  </a:lnTo>
                  <a:lnTo>
                    <a:pt x="1210" y="279935"/>
                  </a:lnTo>
                  <a:lnTo>
                    <a:pt x="4838" y="271290"/>
                  </a:lnTo>
                  <a:lnTo>
                    <a:pt x="14313" y="266938"/>
                  </a:lnTo>
                  <a:lnTo>
                    <a:pt x="43655" y="265865"/>
                  </a:lnTo>
                  <a:lnTo>
                    <a:pt x="93099" y="279936"/>
                  </a:lnTo>
                  <a:lnTo>
                    <a:pt x="140096" y="309976"/>
                  </a:lnTo>
                  <a:lnTo>
                    <a:pt x="193845" y="368644"/>
                  </a:lnTo>
                  <a:lnTo>
                    <a:pt x="236424" y="427838"/>
                  </a:lnTo>
                  <a:lnTo>
                    <a:pt x="270321" y="470267"/>
                  </a:lnTo>
                  <a:lnTo>
                    <a:pt x="304195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4749800" y="114173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0" y="52107"/>
                  </a:lnTo>
                  <a:lnTo>
                    <a:pt x="0" y="95125"/>
                  </a:lnTo>
                  <a:lnTo>
                    <a:pt x="0" y="138704"/>
                  </a:lnTo>
                  <a:lnTo>
                    <a:pt x="3763" y="195378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864100" y="11387362"/>
              <a:ext cx="251186" cy="258539"/>
            </a:xfrm>
            <a:custGeom>
              <a:avLst/>
              <a:gdLst/>
              <a:ahLst/>
              <a:cxnLst/>
              <a:rect l="0" t="0" r="0" b="0"/>
              <a:pathLst>
                <a:path w="251186" h="258539">
                  <a:moveTo>
                    <a:pt x="0" y="42638"/>
                  </a:moveTo>
                  <a:lnTo>
                    <a:pt x="10052" y="101661"/>
                  </a:lnTo>
                  <a:lnTo>
                    <a:pt x="15678" y="151848"/>
                  </a:lnTo>
                  <a:lnTo>
                    <a:pt x="23480" y="213474"/>
                  </a:lnTo>
                  <a:lnTo>
                    <a:pt x="24120" y="218618"/>
                  </a:lnTo>
                  <a:lnTo>
                    <a:pt x="31974" y="158805"/>
                  </a:lnTo>
                  <a:lnTo>
                    <a:pt x="43027" y="110455"/>
                  </a:lnTo>
                  <a:lnTo>
                    <a:pt x="69543" y="47463"/>
                  </a:lnTo>
                  <a:lnTo>
                    <a:pt x="85471" y="19382"/>
                  </a:lnTo>
                  <a:lnTo>
                    <a:pt x="97903" y="10200"/>
                  </a:lnTo>
                  <a:lnTo>
                    <a:pt x="130531" y="0"/>
                  </a:lnTo>
                  <a:lnTo>
                    <a:pt x="146287" y="1512"/>
                  </a:lnTo>
                  <a:lnTo>
                    <a:pt x="175083" y="14482"/>
                  </a:lnTo>
                  <a:lnTo>
                    <a:pt x="198229" y="38120"/>
                  </a:lnTo>
                  <a:lnTo>
                    <a:pt x="229343" y="92546"/>
                  </a:lnTo>
                  <a:lnTo>
                    <a:pt x="244499" y="144757"/>
                  </a:lnTo>
                  <a:lnTo>
                    <a:pt x="251185" y="198170"/>
                  </a:lnTo>
                  <a:lnTo>
                    <a:pt x="241300" y="25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283200" y="112395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0" y="0"/>
                  </a:moveTo>
                  <a:lnTo>
                    <a:pt x="8728" y="34651"/>
                  </a:lnTo>
                  <a:lnTo>
                    <a:pt x="11523" y="92582"/>
                  </a:lnTo>
                  <a:lnTo>
                    <a:pt x="12351" y="150982"/>
                  </a:lnTo>
                  <a:lnTo>
                    <a:pt x="12545" y="201629"/>
                  </a:lnTo>
                  <a:lnTo>
                    <a:pt x="19396" y="258709"/>
                  </a:lnTo>
                  <a:lnTo>
                    <a:pt x="23621" y="309174"/>
                  </a:lnTo>
                  <a:lnTo>
                    <a:pt x="381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384800" y="11343954"/>
              <a:ext cx="292101" cy="265817"/>
            </a:xfrm>
            <a:custGeom>
              <a:avLst/>
              <a:gdLst/>
              <a:ahLst/>
              <a:cxnLst/>
              <a:rect l="0" t="0" r="0" b="0"/>
              <a:pathLst>
                <a:path w="292101" h="265817">
                  <a:moveTo>
                    <a:pt x="0" y="35246"/>
                  </a:moveTo>
                  <a:lnTo>
                    <a:pt x="21689" y="64252"/>
                  </a:lnTo>
                  <a:lnTo>
                    <a:pt x="77384" y="107130"/>
                  </a:lnTo>
                  <a:lnTo>
                    <a:pt x="109652" y="112820"/>
                  </a:lnTo>
                  <a:lnTo>
                    <a:pt x="144690" y="109235"/>
                  </a:lnTo>
                  <a:lnTo>
                    <a:pt x="174373" y="98234"/>
                  </a:lnTo>
                  <a:lnTo>
                    <a:pt x="208143" y="69431"/>
                  </a:lnTo>
                  <a:lnTo>
                    <a:pt x="229281" y="34086"/>
                  </a:lnTo>
                  <a:lnTo>
                    <a:pt x="230465" y="23184"/>
                  </a:lnTo>
                  <a:lnTo>
                    <a:pt x="224255" y="3544"/>
                  </a:lnTo>
                  <a:lnTo>
                    <a:pt x="214414" y="0"/>
                  </a:lnTo>
                  <a:lnTo>
                    <a:pt x="184665" y="3589"/>
                  </a:lnTo>
                  <a:lnTo>
                    <a:pt x="148476" y="21476"/>
                  </a:lnTo>
                  <a:lnTo>
                    <a:pt x="113137" y="58134"/>
                  </a:lnTo>
                  <a:lnTo>
                    <a:pt x="89340" y="111486"/>
                  </a:lnTo>
                  <a:lnTo>
                    <a:pt x="80093" y="165237"/>
                  </a:lnTo>
                  <a:lnTo>
                    <a:pt x="84096" y="216912"/>
                  </a:lnTo>
                  <a:lnTo>
                    <a:pt x="89930" y="229734"/>
                  </a:lnTo>
                  <a:lnTo>
                    <a:pt x="107702" y="247744"/>
                  </a:lnTo>
                  <a:lnTo>
                    <a:pt x="148250" y="265816"/>
                  </a:lnTo>
                  <a:lnTo>
                    <a:pt x="179718" y="264251"/>
                  </a:lnTo>
                  <a:lnTo>
                    <a:pt x="229169" y="247503"/>
                  </a:lnTo>
                  <a:lnTo>
                    <a:pt x="292100" y="213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778500" y="113538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0" y="0"/>
                  </a:moveTo>
                  <a:lnTo>
                    <a:pt x="17676" y="59772"/>
                  </a:lnTo>
                  <a:lnTo>
                    <a:pt x="36596" y="107238"/>
                  </a:lnTo>
                  <a:lnTo>
                    <a:pt x="66817" y="157049"/>
                  </a:lnTo>
                  <a:lnTo>
                    <a:pt x="113622" y="213726"/>
                  </a:lnTo>
                  <a:lnTo>
                    <a:pt x="129521" y="229045"/>
                  </a:lnTo>
                  <a:lnTo>
                    <a:pt x="1524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863167" y="11315700"/>
              <a:ext cx="131234" cy="584201"/>
            </a:xfrm>
            <a:custGeom>
              <a:avLst/>
              <a:gdLst/>
              <a:ahLst/>
              <a:cxnLst/>
              <a:rect l="0" t="0" r="0" b="0"/>
              <a:pathLst>
                <a:path w="131234" h="584201">
                  <a:moveTo>
                    <a:pt x="131233" y="0"/>
                  </a:moveTo>
                  <a:lnTo>
                    <a:pt x="113655" y="52734"/>
                  </a:lnTo>
                  <a:lnTo>
                    <a:pt x="95451" y="111109"/>
                  </a:lnTo>
                  <a:lnTo>
                    <a:pt x="81120" y="164154"/>
                  </a:lnTo>
                  <a:lnTo>
                    <a:pt x="67936" y="219383"/>
                  </a:lnTo>
                  <a:lnTo>
                    <a:pt x="55093" y="280432"/>
                  </a:lnTo>
                  <a:lnTo>
                    <a:pt x="42351" y="339443"/>
                  </a:lnTo>
                  <a:lnTo>
                    <a:pt x="29638" y="396438"/>
                  </a:lnTo>
                  <a:lnTo>
                    <a:pt x="16935" y="450485"/>
                  </a:lnTo>
                  <a:lnTo>
                    <a:pt x="0" y="513416"/>
                  </a:lnTo>
                  <a:lnTo>
                    <a:pt x="2700" y="571952"/>
                  </a:lnTo>
                  <a:lnTo>
                    <a:pt x="4233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235700" y="11277600"/>
              <a:ext cx="376819" cy="298887"/>
            </a:xfrm>
            <a:custGeom>
              <a:avLst/>
              <a:gdLst/>
              <a:ahLst/>
              <a:cxnLst/>
              <a:rect l="0" t="0" r="0" b="0"/>
              <a:pathLst>
                <a:path w="376819" h="298887">
                  <a:moveTo>
                    <a:pt x="0" y="38100"/>
                  </a:moveTo>
                  <a:lnTo>
                    <a:pt x="13815" y="90834"/>
                  </a:lnTo>
                  <a:lnTo>
                    <a:pt x="21662" y="133504"/>
                  </a:lnTo>
                  <a:lnTo>
                    <a:pt x="29853" y="180691"/>
                  </a:lnTo>
                  <a:lnTo>
                    <a:pt x="38198" y="226122"/>
                  </a:lnTo>
                  <a:lnTo>
                    <a:pt x="48021" y="265599"/>
                  </a:lnTo>
                  <a:lnTo>
                    <a:pt x="61794" y="292551"/>
                  </a:lnTo>
                  <a:lnTo>
                    <a:pt x="70830" y="298045"/>
                  </a:lnTo>
                  <a:lnTo>
                    <a:pt x="81087" y="298886"/>
                  </a:lnTo>
                  <a:lnTo>
                    <a:pt x="92158" y="296624"/>
                  </a:lnTo>
                  <a:lnTo>
                    <a:pt x="111985" y="279059"/>
                  </a:lnTo>
                  <a:lnTo>
                    <a:pt x="128793" y="251027"/>
                  </a:lnTo>
                  <a:lnTo>
                    <a:pt x="146190" y="198400"/>
                  </a:lnTo>
                  <a:lnTo>
                    <a:pt x="164709" y="137497"/>
                  </a:lnTo>
                  <a:lnTo>
                    <a:pt x="169073" y="121298"/>
                  </a:lnTo>
                  <a:lnTo>
                    <a:pt x="173393" y="117554"/>
                  </a:lnTo>
                  <a:lnTo>
                    <a:pt x="177684" y="122114"/>
                  </a:lnTo>
                  <a:lnTo>
                    <a:pt x="194710" y="180128"/>
                  </a:lnTo>
                  <a:lnTo>
                    <a:pt x="214169" y="218784"/>
                  </a:lnTo>
                  <a:lnTo>
                    <a:pt x="237808" y="248113"/>
                  </a:lnTo>
                  <a:lnTo>
                    <a:pt x="269429" y="267935"/>
                  </a:lnTo>
                  <a:lnTo>
                    <a:pt x="293312" y="270542"/>
                  </a:lnTo>
                  <a:lnTo>
                    <a:pt x="316628" y="265585"/>
                  </a:lnTo>
                  <a:lnTo>
                    <a:pt x="336397" y="253974"/>
                  </a:lnTo>
                  <a:lnTo>
                    <a:pt x="350828" y="235645"/>
                  </a:lnTo>
                  <a:lnTo>
                    <a:pt x="366886" y="193998"/>
                  </a:lnTo>
                  <a:lnTo>
                    <a:pt x="376818" y="136974"/>
                  </a:lnTo>
                  <a:lnTo>
                    <a:pt x="376319" y="98977"/>
                  </a:lnTo>
                  <a:lnTo>
                    <a:pt x="360171" y="55197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685000" y="11320996"/>
              <a:ext cx="312701" cy="222190"/>
            </a:xfrm>
            <a:custGeom>
              <a:avLst/>
              <a:gdLst/>
              <a:ahLst/>
              <a:cxnLst/>
              <a:rect l="0" t="0" r="0" b="0"/>
              <a:pathLst>
                <a:path w="312701" h="222190">
                  <a:moveTo>
                    <a:pt x="134900" y="32804"/>
                  </a:moveTo>
                  <a:lnTo>
                    <a:pt x="128159" y="12578"/>
                  </a:lnTo>
                  <a:lnTo>
                    <a:pt x="120528" y="6620"/>
                  </a:lnTo>
                  <a:lnTo>
                    <a:pt x="96998" y="0"/>
                  </a:lnTo>
                  <a:lnTo>
                    <a:pt x="85643" y="1057"/>
                  </a:lnTo>
                  <a:lnTo>
                    <a:pt x="65500" y="9757"/>
                  </a:lnTo>
                  <a:lnTo>
                    <a:pt x="29574" y="39749"/>
                  </a:lnTo>
                  <a:lnTo>
                    <a:pt x="12359" y="61291"/>
                  </a:lnTo>
                  <a:lnTo>
                    <a:pt x="2826" y="88739"/>
                  </a:lnTo>
                  <a:lnTo>
                    <a:pt x="0" y="118341"/>
                  </a:lnTo>
                  <a:lnTo>
                    <a:pt x="3448" y="145610"/>
                  </a:lnTo>
                  <a:lnTo>
                    <a:pt x="10577" y="157396"/>
                  </a:lnTo>
                  <a:lnTo>
                    <a:pt x="33549" y="178019"/>
                  </a:lnTo>
                  <a:lnTo>
                    <a:pt x="46166" y="183237"/>
                  </a:lnTo>
                  <a:lnTo>
                    <a:pt x="71474" y="185270"/>
                  </a:lnTo>
                  <a:lnTo>
                    <a:pt x="93070" y="177708"/>
                  </a:lnTo>
                  <a:lnTo>
                    <a:pt x="136672" y="149857"/>
                  </a:lnTo>
                  <a:lnTo>
                    <a:pt x="166783" y="112015"/>
                  </a:lnTo>
                  <a:lnTo>
                    <a:pt x="192103" y="58799"/>
                  </a:lnTo>
                  <a:lnTo>
                    <a:pt x="201716" y="33068"/>
                  </a:lnTo>
                  <a:lnTo>
                    <a:pt x="206255" y="28747"/>
                  </a:lnTo>
                  <a:lnTo>
                    <a:pt x="210692" y="30099"/>
                  </a:lnTo>
                  <a:lnTo>
                    <a:pt x="215062" y="35234"/>
                  </a:lnTo>
                  <a:lnTo>
                    <a:pt x="222074" y="94171"/>
                  </a:lnTo>
                  <a:lnTo>
                    <a:pt x="226111" y="151803"/>
                  </a:lnTo>
                  <a:lnTo>
                    <a:pt x="237057" y="187763"/>
                  </a:lnTo>
                  <a:lnTo>
                    <a:pt x="255092" y="211271"/>
                  </a:lnTo>
                  <a:lnTo>
                    <a:pt x="265828" y="219515"/>
                  </a:lnTo>
                  <a:lnTo>
                    <a:pt x="275808" y="222189"/>
                  </a:lnTo>
                  <a:lnTo>
                    <a:pt x="285282" y="221149"/>
                  </a:lnTo>
                  <a:lnTo>
                    <a:pt x="312700" y="210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124700" y="11214100"/>
              <a:ext cx="165101" cy="296040"/>
            </a:xfrm>
            <a:custGeom>
              <a:avLst/>
              <a:gdLst/>
              <a:ahLst/>
              <a:cxnLst/>
              <a:rect l="0" t="0" r="0" b="0"/>
              <a:pathLst>
                <a:path w="165101" h="296040">
                  <a:moveTo>
                    <a:pt x="0" y="127000"/>
                  </a:moveTo>
                  <a:lnTo>
                    <a:pt x="0" y="179107"/>
                  </a:lnTo>
                  <a:lnTo>
                    <a:pt x="0" y="222125"/>
                  </a:lnTo>
                  <a:lnTo>
                    <a:pt x="0" y="265704"/>
                  </a:lnTo>
                  <a:lnTo>
                    <a:pt x="0" y="296039"/>
                  </a:lnTo>
                  <a:lnTo>
                    <a:pt x="6741" y="242235"/>
                  </a:lnTo>
                  <a:lnTo>
                    <a:pt x="10935" y="187798"/>
                  </a:lnTo>
                  <a:lnTo>
                    <a:pt x="18919" y="142663"/>
                  </a:lnTo>
                  <a:lnTo>
                    <a:pt x="52177" y="82879"/>
                  </a:lnTo>
                  <a:lnTo>
                    <a:pt x="71168" y="55180"/>
                  </a:lnTo>
                  <a:lnTo>
                    <a:pt x="112182" y="2513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559148" y="11214851"/>
              <a:ext cx="264053" cy="265950"/>
            </a:xfrm>
            <a:custGeom>
              <a:avLst/>
              <a:gdLst/>
              <a:ahLst/>
              <a:cxnLst/>
              <a:rect l="0" t="0" r="0" b="0"/>
              <a:pathLst>
                <a:path w="264053" h="265950">
                  <a:moveTo>
                    <a:pt x="10052" y="62749"/>
                  </a:moveTo>
                  <a:lnTo>
                    <a:pt x="0" y="118009"/>
                  </a:lnTo>
                  <a:lnTo>
                    <a:pt x="1900" y="165671"/>
                  </a:lnTo>
                  <a:lnTo>
                    <a:pt x="15183" y="225601"/>
                  </a:lnTo>
                  <a:lnTo>
                    <a:pt x="17707" y="229173"/>
                  </a:lnTo>
                  <a:lnTo>
                    <a:pt x="19388" y="225910"/>
                  </a:lnTo>
                  <a:lnTo>
                    <a:pt x="28830" y="166632"/>
                  </a:lnTo>
                  <a:lnTo>
                    <a:pt x="40232" y="104505"/>
                  </a:lnTo>
                  <a:lnTo>
                    <a:pt x="66031" y="48153"/>
                  </a:lnTo>
                  <a:lnTo>
                    <a:pt x="100487" y="9193"/>
                  </a:lnTo>
                  <a:lnTo>
                    <a:pt x="112675" y="3056"/>
                  </a:lnTo>
                  <a:lnTo>
                    <a:pt x="137507" y="0"/>
                  </a:lnTo>
                  <a:lnTo>
                    <a:pt x="162654" y="7109"/>
                  </a:lnTo>
                  <a:lnTo>
                    <a:pt x="175287" y="12955"/>
                  </a:lnTo>
                  <a:lnTo>
                    <a:pt x="193086" y="30741"/>
                  </a:lnTo>
                  <a:lnTo>
                    <a:pt x="222753" y="90136"/>
                  </a:lnTo>
                  <a:lnTo>
                    <a:pt x="240683" y="149258"/>
                  </a:lnTo>
                  <a:lnTo>
                    <a:pt x="248191" y="204719"/>
                  </a:lnTo>
                  <a:lnTo>
                    <a:pt x="264052" y="2659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991602" y="11112500"/>
              <a:ext cx="217985" cy="355601"/>
            </a:xfrm>
            <a:custGeom>
              <a:avLst/>
              <a:gdLst/>
              <a:ahLst/>
              <a:cxnLst/>
              <a:rect l="0" t="0" r="0" b="0"/>
              <a:pathLst>
                <a:path w="217985" h="355601">
                  <a:moveTo>
                    <a:pt x="136398" y="0"/>
                  </a:moveTo>
                  <a:lnTo>
                    <a:pt x="76626" y="42095"/>
                  </a:lnTo>
                  <a:lnTo>
                    <a:pt x="24246" y="98417"/>
                  </a:lnTo>
                  <a:lnTo>
                    <a:pt x="3767" y="125585"/>
                  </a:lnTo>
                  <a:lnTo>
                    <a:pt x="0" y="137346"/>
                  </a:lnTo>
                  <a:lnTo>
                    <a:pt x="310" y="148008"/>
                  </a:lnTo>
                  <a:lnTo>
                    <a:pt x="3339" y="157938"/>
                  </a:lnTo>
                  <a:lnTo>
                    <a:pt x="11003" y="165970"/>
                  </a:lnTo>
                  <a:lnTo>
                    <a:pt x="72831" y="193733"/>
                  </a:lnTo>
                  <a:lnTo>
                    <a:pt x="124462" y="207137"/>
                  </a:lnTo>
                  <a:lnTo>
                    <a:pt x="176112" y="234447"/>
                  </a:lnTo>
                  <a:lnTo>
                    <a:pt x="200616" y="250484"/>
                  </a:lnTo>
                  <a:lnTo>
                    <a:pt x="208843" y="261534"/>
                  </a:lnTo>
                  <a:lnTo>
                    <a:pt x="217984" y="288863"/>
                  </a:lnTo>
                  <a:lnTo>
                    <a:pt x="217600" y="301231"/>
                  </a:lnTo>
                  <a:lnTo>
                    <a:pt x="209647" y="322499"/>
                  </a:lnTo>
                  <a:lnTo>
                    <a:pt x="185416" y="337596"/>
                  </a:lnTo>
                  <a:lnTo>
                    <a:pt x="139633" y="350265"/>
                  </a:lnTo>
                  <a:lnTo>
                    <a:pt x="98298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8396088" y="10960100"/>
              <a:ext cx="197480" cy="419101"/>
            </a:xfrm>
            <a:custGeom>
              <a:avLst/>
              <a:gdLst/>
              <a:ahLst/>
              <a:cxnLst/>
              <a:rect l="0" t="0" r="0" b="0"/>
              <a:pathLst>
                <a:path w="197480" h="419101">
                  <a:moveTo>
                    <a:pt x="176412" y="0"/>
                  </a:moveTo>
                  <a:lnTo>
                    <a:pt x="125717" y="21689"/>
                  </a:lnTo>
                  <a:lnTo>
                    <a:pt x="72335" y="52053"/>
                  </a:lnTo>
                  <a:lnTo>
                    <a:pt x="10707" y="96974"/>
                  </a:lnTo>
                  <a:lnTo>
                    <a:pt x="3853" y="106983"/>
                  </a:lnTo>
                  <a:lnTo>
                    <a:pt x="0" y="129392"/>
                  </a:lnTo>
                  <a:lnTo>
                    <a:pt x="3771" y="138473"/>
                  </a:lnTo>
                  <a:lnTo>
                    <a:pt x="19250" y="152325"/>
                  </a:lnTo>
                  <a:lnTo>
                    <a:pt x="75230" y="174127"/>
                  </a:lnTo>
                  <a:lnTo>
                    <a:pt x="129655" y="197565"/>
                  </a:lnTo>
                  <a:lnTo>
                    <a:pt x="171025" y="230694"/>
                  </a:lnTo>
                  <a:lnTo>
                    <a:pt x="187188" y="254930"/>
                  </a:lnTo>
                  <a:lnTo>
                    <a:pt x="197479" y="299117"/>
                  </a:lnTo>
                  <a:lnTo>
                    <a:pt x="188597" y="327675"/>
                  </a:lnTo>
                  <a:lnTo>
                    <a:pt x="155144" y="373759"/>
                  </a:lnTo>
                  <a:lnTo>
                    <a:pt x="105314" y="407217"/>
                  </a:lnTo>
                  <a:lnTo>
                    <a:pt x="74812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548726" y="11118514"/>
              <a:ext cx="188898" cy="300753"/>
            </a:xfrm>
            <a:custGeom>
              <a:avLst/>
              <a:gdLst/>
              <a:ahLst/>
              <a:cxnLst/>
              <a:rect l="0" t="0" r="0" b="0"/>
              <a:pathLst>
                <a:path w="188898" h="300753">
                  <a:moveTo>
                    <a:pt x="23774" y="82886"/>
                  </a:moveTo>
                  <a:lnTo>
                    <a:pt x="27537" y="141909"/>
                  </a:lnTo>
                  <a:lnTo>
                    <a:pt x="33826" y="203385"/>
                  </a:lnTo>
                  <a:lnTo>
                    <a:pt x="35297" y="249330"/>
                  </a:lnTo>
                  <a:lnTo>
                    <a:pt x="34714" y="300752"/>
                  </a:lnTo>
                  <a:lnTo>
                    <a:pt x="32478" y="298685"/>
                  </a:lnTo>
                  <a:lnTo>
                    <a:pt x="18752" y="244674"/>
                  </a:lnTo>
                  <a:lnTo>
                    <a:pt x="3863" y="183518"/>
                  </a:lnTo>
                  <a:lnTo>
                    <a:pt x="0" y="128069"/>
                  </a:lnTo>
                  <a:lnTo>
                    <a:pt x="267" y="76675"/>
                  </a:lnTo>
                  <a:lnTo>
                    <a:pt x="10067" y="35420"/>
                  </a:lnTo>
                  <a:lnTo>
                    <a:pt x="22856" y="14282"/>
                  </a:lnTo>
                  <a:lnTo>
                    <a:pt x="33040" y="7517"/>
                  </a:lnTo>
                  <a:lnTo>
                    <a:pt x="59407" y="0"/>
                  </a:lnTo>
                  <a:lnTo>
                    <a:pt x="105985" y="2510"/>
                  </a:lnTo>
                  <a:lnTo>
                    <a:pt x="135101" y="16119"/>
                  </a:lnTo>
                  <a:lnTo>
                    <a:pt x="171530" y="47580"/>
                  </a:lnTo>
                  <a:lnTo>
                    <a:pt x="181545" y="59349"/>
                  </a:lnTo>
                  <a:lnTo>
                    <a:pt x="186810" y="71428"/>
                  </a:lnTo>
                  <a:lnTo>
                    <a:pt x="188897" y="96138"/>
                  </a:lnTo>
                  <a:lnTo>
                    <a:pt x="181358" y="117468"/>
                  </a:lnTo>
                  <a:lnTo>
                    <a:pt x="153523" y="154158"/>
                  </a:lnTo>
                  <a:lnTo>
                    <a:pt x="122425" y="173305"/>
                  </a:lnTo>
                  <a:lnTo>
                    <a:pt x="69012" y="193065"/>
                  </a:lnTo>
                  <a:lnTo>
                    <a:pt x="49174" y="1971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8750300" y="11176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315530" y="11963400"/>
              <a:ext cx="144458" cy="253282"/>
            </a:xfrm>
            <a:custGeom>
              <a:avLst/>
              <a:gdLst/>
              <a:ahLst/>
              <a:cxnLst/>
              <a:rect l="0" t="0" r="0" b="0"/>
              <a:pathLst>
                <a:path w="144458" h="253282">
                  <a:moveTo>
                    <a:pt x="59370" y="0"/>
                  </a:moveTo>
                  <a:lnTo>
                    <a:pt x="39144" y="13484"/>
                  </a:lnTo>
                  <a:lnTo>
                    <a:pt x="25451" y="31393"/>
                  </a:lnTo>
                  <a:lnTo>
                    <a:pt x="9809" y="72802"/>
                  </a:lnTo>
                  <a:lnTo>
                    <a:pt x="0" y="129756"/>
                  </a:lnTo>
                  <a:lnTo>
                    <a:pt x="857" y="187554"/>
                  </a:lnTo>
                  <a:lnTo>
                    <a:pt x="7964" y="220235"/>
                  </a:lnTo>
                  <a:lnTo>
                    <a:pt x="20530" y="244167"/>
                  </a:lnTo>
                  <a:lnTo>
                    <a:pt x="29244" y="250267"/>
                  </a:lnTo>
                  <a:lnTo>
                    <a:pt x="39286" y="252923"/>
                  </a:lnTo>
                  <a:lnTo>
                    <a:pt x="50214" y="253281"/>
                  </a:lnTo>
                  <a:lnTo>
                    <a:pt x="69882" y="246155"/>
                  </a:lnTo>
                  <a:lnTo>
                    <a:pt x="112246" y="211842"/>
                  </a:lnTo>
                  <a:lnTo>
                    <a:pt x="135401" y="176598"/>
                  </a:lnTo>
                  <a:lnTo>
                    <a:pt x="144457" y="125860"/>
                  </a:lnTo>
                  <a:lnTo>
                    <a:pt x="139049" y="97801"/>
                  </a:lnTo>
                  <a:lnTo>
                    <a:pt x="125828" y="75922"/>
                  </a:lnTo>
                  <a:lnTo>
                    <a:pt x="105840" y="56792"/>
                  </a:lnTo>
                  <a:lnTo>
                    <a:pt x="75320" y="46406"/>
                  </a:lnTo>
                  <a:lnTo>
                    <a:pt x="33522" y="40561"/>
                  </a:lnTo>
                  <a:lnTo>
                    <a:pt x="857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2638947" y="11811000"/>
              <a:ext cx="104254" cy="457201"/>
            </a:xfrm>
            <a:custGeom>
              <a:avLst/>
              <a:gdLst/>
              <a:ahLst/>
              <a:cxnLst/>
              <a:rect l="0" t="0" r="0" b="0"/>
              <a:pathLst>
                <a:path w="104254" h="457201">
                  <a:moveTo>
                    <a:pt x="104253" y="0"/>
                  </a:moveTo>
                  <a:lnTo>
                    <a:pt x="66519" y="11550"/>
                  </a:lnTo>
                  <a:lnTo>
                    <a:pt x="37882" y="33213"/>
                  </a:lnTo>
                  <a:lnTo>
                    <a:pt x="12935" y="67226"/>
                  </a:lnTo>
                  <a:lnTo>
                    <a:pt x="1108" y="96671"/>
                  </a:lnTo>
                  <a:lnTo>
                    <a:pt x="0" y="158466"/>
                  </a:lnTo>
                  <a:lnTo>
                    <a:pt x="5237" y="205895"/>
                  </a:lnTo>
                  <a:lnTo>
                    <a:pt x="12268" y="255198"/>
                  </a:lnTo>
                  <a:lnTo>
                    <a:pt x="20097" y="305333"/>
                  </a:lnTo>
                  <a:lnTo>
                    <a:pt x="24517" y="352074"/>
                  </a:lnTo>
                  <a:lnTo>
                    <a:pt x="23242" y="410528"/>
                  </a:lnTo>
                  <a:lnTo>
                    <a:pt x="15353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590800" y="120777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62786" y="8937"/>
                  </a:lnTo>
                  <a:lnTo>
                    <a:pt x="123025" y="2647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3155332" y="11785600"/>
              <a:ext cx="194200" cy="344023"/>
            </a:xfrm>
            <a:custGeom>
              <a:avLst/>
              <a:gdLst/>
              <a:ahLst/>
              <a:cxnLst/>
              <a:rect l="0" t="0" r="0" b="0"/>
              <a:pathLst>
                <a:path w="194200" h="344023">
                  <a:moveTo>
                    <a:pt x="19668" y="38100"/>
                  </a:moveTo>
                  <a:lnTo>
                    <a:pt x="9616" y="97123"/>
                  </a:lnTo>
                  <a:lnTo>
                    <a:pt x="3990" y="147311"/>
                  </a:lnTo>
                  <a:lnTo>
                    <a:pt x="0" y="175538"/>
                  </a:lnTo>
                  <a:lnTo>
                    <a:pt x="5174" y="235679"/>
                  </a:lnTo>
                  <a:lnTo>
                    <a:pt x="8993" y="272669"/>
                  </a:lnTo>
                  <a:lnTo>
                    <a:pt x="20097" y="307922"/>
                  </a:lnTo>
                  <a:lnTo>
                    <a:pt x="38203" y="331118"/>
                  </a:lnTo>
                  <a:lnTo>
                    <a:pt x="48958" y="339279"/>
                  </a:lnTo>
                  <a:lnTo>
                    <a:pt x="60361" y="343308"/>
                  </a:lnTo>
                  <a:lnTo>
                    <a:pt x="84321" y="344022"/>
                  </a:lnTo>
                  <a:lnTo>
                    <a:pt x="95225" y="339414"/>
                  </a:lnTo>
                  <a:lnTo>
                    <a:pt x="124057" y="312704"/>
                  </a:lnTo>
                  <a:lnTo>
                    <a:pt x="159083" y="258226"/>
                  </a:lnTo>
                  <a:lnTo>
                    <a:pt x="180921" y="196926"/>
                  </a:lnTo>
                  <a:lnTo>
                    <a:pt x="190113" y="151023"/>
                  </a:lnTo>
                  <a:lnTo>
                    <a:pt x="194199" y="107103"/>
                  </a:lnTo>
                  <a:lnTo>
                    <a:pt x="189757" y="49451"/>
                  </a:lnTo>
                  <a:lnTo>
                    <a:pt x="1847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463325" y="11769555"/>
              <a:ext cx="206465" cy="333546"/>
            </a:xfrm>
            <a:custGeom>
              <a:avLst/>
              <a:gdLst/>
              <a:ahLst/>
              <a:cxnLst/>
              <a:rect l="0" t="0" r="0" b="0"/>
              <a:pathLst>
                <a:path w="206465" h="333546">
                  <a:moveTo>
                    <a:pt x="130775" y="16045"/>
                  </a:moveTo>
                  <a:lnTo>
                    <a:pt x="117291" y="2561"/>
                  </a:lnTo>
                  <a:lnTo>
                    <a:pt x="109086" y="0"/>
                  </a:lnTo>
                  <a:lnTo>
                    <a:pt x="88680" y="918"/>
                  </a:lnTo>
                  <a:lnTo>
                    <a:pt x="53391" y="16110"/>
                  </a:lnTo>
                  <a:lnTo>
                    <a:pt x="22866" y="38485"/>
                  </a:lnTo>
                  <a:lnTo>
                    <a:pt x="2690" y="69731"/>
                  </a:lnTo>
                  <a:lnTo>
                    <a:pt x="0" y="93528"/>
                  </a:lnTo>
                  <a:lnTo>
                    <a:pt x="1258" y="105800"/>
                  </a:lnTo>
                  <a:lnTo>
                    <a:pt x="6331" y="115393"/>
                  </a:lnTo>
                  <a:lnTo>
                    <a:pt x="23255" y="129815"/>
                  </a:lnTo>
                  <a:lnTo>
                    <a:pt x="78753" y="150571"/>
                  </a:lnTo>
                  <a:lnTo>
                    <a:pt x="127434" y="165344"/>
                  </a:lnTo>
                  <a:lnTo>
                    <a:pt x="186925" y="194905"/>
                  </a:lnTo>
                  <a:lnTo>
                    <a:pt x="197842" y="203018"/>
                  </a:lnTo>
                  <a:lnTo>
                    <a:pt x="203709" y="214072"/>
                  </a:lnTo>
                  <a:lnTo>
                    <a:pt x="206464" y="241405"/>
                  </a:lnTo>
                  <a:lnTo>
                    <a:pt x="199222" y="264841"/>
                  </a:lnTo>
                  <a:lnTo>
                    <a:pt x="193339" y="275042"/>
                  </a:lnTo>
                  <a:lnTo>
                    <a:pt x="158093" y="302883"/>
                  </a:lnTo>
                  <a:lnTo>
                    <a:pt x="111901" y="322265"/>
                  </a:lnTo>
                  <a:lnTo>
                    <a:pt x="49958" y="331317"/>
                  </a:lnTo>
                  <a:lnTo>
                    <a:pt x="16475" y="333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924300" y="119634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3763" y="55259"/>
                  </a:lnTo>
                  <a:lnTo>
                    <a:pt x="10052" y="99158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145583" y="11873971"/>
              <a:ext cx="185118" cy="254530"/>
            </a:xfrm>
            <a:custGeom>
              <a:avLst/>
              <a:gdLst/>
              <a:ahLst/>
              <a:cxnLst/>
              <a:rect l="0" t="0" r="0" b="0"/>
              <a:pathLst>
                <a:path w="185118" h="254530">
                  <a:moveTo>
                    <a:pt x="7317" y="51329"/>
                  </a:moveTo>
                  <a:lnTo>
                    <a:pt x="7317" y="110352"/>
                  </a:lnTo>
                  <a:lnTo>
                    <a:pt x="7317" y="168065"/>
                  </a:lnTo>
                  <a:lnTo>
                    <a:pt x="3554" y="222326"/>
                  </a:lnTo>
                  <a:lnTo>
                    <a:pt x="0" y="243038"/>
                  </a:lnTo>
                  <a:lnTo>
                    <a:pt x="1028" y="242635"/>
                  </a:lnTo>
                  <a:lnTo>
                    <a:pt x="3124" y="238133"/>
                  </a:lnTo>
                  <a:lnTo>
                    <a:pt x="7900" y="183035"/>
                  </a:lnTo>
                  <a:lnTo>
                    <a:pt x="20968" y="128458"/>
                  </a:lnTo>
                  <a:lnTo>
                    <a:pt x="43880" y="70170"/>
                  </a:lnTo>
                  <a:lnTo>
                    <a:pt x="67383" y="27749"/>
                  </a:lnTo>
                  <a:lnTo>
                    <a:pt x="87635" y="8863"/>
                  </a:lnTo>
                  <a:lnTo>
                    <a:pt x="98962" y="1852"/>
                  </a:lnTo>
                  <a:lnTo>
                    <a:pt x="109336" y="0"/>
                  </a:lnTo>
                  <a:lnTo>
                    <a:pt x="119074" y="1587"/>
                  </a:lnTo>
                  <a:lnTo>
                    <a:pt x="128388" y="5468"/>
                  </a:lnTo>
                  <a:lnTo>
                    <a:pt x="146264" y="24832"/>
                  </a:lnTo>
                  <a:lnTo>
                    <a:pt x="168431" y="67468"/>
                  </a:lnTo>
                  <a:lnTo>
                    <a:pt x="180173" y="123374"/>
                  </a:lnTo>
                  <a:lnTo>
                    <a:pt x="183652" y="186035"/>
                  </a:lnTo>
                  <a:lnTo>
                    <a:pt x="184683" y="229060"/>
                  </a:lnTo>
                  <a:lnTo>
                    <a:pt x="185117" y="254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470400" y="11785600"/>
              <a:ext cx="1" cy="317501"/>
            </a:xfrm>
            <a:custGeom>
              <a:avLst/>
              <a:gdLst/>
              <a:ahLst/>
              <a:cxnLst/>
              <a:rect l="0" t="0" r="0" b="0"/>
              <a:pathLst>
                <a:path w="1" h="317501">
                  <a:moveTo>
                    <a:pt x="0" y="0"/>
                  </a:moveTo>
                  <a:lnTo>
                    <a:pt x="0" y="62786"/>
                  </a:lnTo>
                  <a:lnTo>
                    <a:pt x="0" y="123026"/>
                  </a:lnTo>
                  <a:lnTo>
                    <a:pt x="0" y="176622"/>
                  </a:lnTo>
                  <a:lnTo>
                    <a:pt x="0" y="232014"/>
                  </a:lnTo>
                  <a:lnTo>
                    <a:pt x="0" y="281822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4381500" y="11825026"/>
              <a:ext cx="368301" cy="268025"/>
            </a:xfrm>
            <a:custGeom>
              <a:avLst/>
              <a:gdLst/>
              <a:ahLst/>
              <a:cxnLst/>
              <a:rect l="0" t="0" r="0" b="0"/>
              <a:pathLst>
                <a:path w="368301" h="268025">
                  <a:moveTo>
                    <a:pt x="0" y="62174"/>
                  </a:moveTo>
                  <a:lnTo>
                    <a:pt x="13484" y="82400"/>
                  </a:lnTo>
                  <a:lnTo>
                    <a:pt x="48837" y="108463"/>
                  </a:lnTo>
                  <a:lnTo>
                    <a:pt x="95060" y="127317"/>
                  </a:lnTo>
                  <a:lnTo>
                    <a:pt x="144504" y="135098"/>
                  </a:lnTo>
                  <a:lnTo>
                    <a:pt x="203052" y="127588"/>
                  </a:lnTo>
                  <a:lnTo>
                    <a:pt x="250977" y="115109"/>
                  </a:lnTo>
                  <a:lnTo>
                    <a:pt x="310213" y="86323"/>
                  </a:lnTo>
                  <a:lnTo>
                    <a:pt x="329784" y="68674"/>
                  </a:lnTo>
                  <a:lnTo>
                    <a:pt x="343185" y="46718"/>
                  </a:lnTo>
                  <a:lnTo>
                    <a:pt x="346319" y="22849"/>
                  </a:lnTo>
                  <a:lnTo>
                    <a:pt x="345179" y="10557"/>
                  </a:lnTo>
                  <a:lnTo>
                    <a:pt x="340186" y="3774"/>
                  </a:lnTo>
                  <a:lnTo>
                    <a:pt x="332624" y="662"/>
                  </a:lnTo>
                  <a:lnTo>
                    <a:pt x="323350" y="0"/>
                  </a:lnTo>
                  <a:lnTo>
                    <a:pt x="301755" y="6789"/>
                  </a:lnTo>
                  <a:lnTo>
                    <a:pt x="265798" y="30242"/>
                  </a:lnTo>
                  <a:lnTo>
                    <a:pt x="214631" y="79658"/>
                  </a:lnTo>
                  <a:lnTo>
                    <a:pt x="191922" y="130383"/>
                  </a:lnTo>
                  <a:lnTo>
                    <a:pt x="185488" y="161634"/>
                  </a:lnTo>
                  <a:lnTo>
                    <a:pt x="187332" y="194337"/>
                  </a:lnTo>
                  <a:lnTo>
                    <a:pt x="200380" y="223924"/>
                  </a:lnTo>
                  <a:lnTo>
                    <a:pt x="220291" y="248363"/>
                  </a:lnTo>
                  <a:lnTo>
                    <a:pt x="243252" y="263928"/>
                  </a:lnTo>
                  <a:lnTo>
                    <a:pt x="275093" y="268024"/>
                  </a:lnTo>
                  <a:lnTo>
                    <a:pt x="309942" y="263730"/>
                  </a:lnTo>
                  <a:lnTo>
                    <a:pt x="368300" y="2399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762500" y="12065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4878565" y="11735521"/>
              <a:ext cx="379236" cy="340231"/>
            </a:xfrm>
            <a:custGeom>
              <a:avLst/>
              <a:gdLst/>
              <a:ahLst/>
              <a:cxnLst/>
              <a:rect l="0" t="0" r="0" b="0"/>
              <a:pathLst>
                <a:path w="379236" h="340231">
                  <a:moveTo>
                    <a:pt x="10935" y="100879"/>
                  </a:moveTo>
                  <a:lnTo>
                    <a:pt x="10935" y="156138"/>
                  </a:lnTo>
                  <a:lnTo>
                    <a:pt x="4193" y="213551"/>
                  </a:lnTo>
                  <a:lnTo>
                    <a:pt x="0" y="266281"/>
                  </a:lnTo>
                  <a:lnTo>
                    <a:pt x="5500" y="313105"/>
                  </a:lnTo>
                  <a:lnTo>
                    <a:pt x="8723" y="318563"/>
                  </a:lnTo>
                  <a:lnTo>
                    <a:pt x="12282" y="317968"/>
                  </a:lnTo>
                  <a:lnTo>
                    <a:pt x="16066" y="313338"/>
                  </a:lnTo>
                  <a:lnTo>
                    <a:pt x="23551" y="258035"/>
                  </a:lnTo>
                  <a:lnTo>
                    <a:pt x="33331" y="212355"/>
                  </a:lnTo>
                  <a:lnTo>
                    <a:pt x="46577" y="149902"/>
                  </a:lnTo>
                  <a:lnTo>
                    <a:pt x="66338" y="95806"/>
                  </a:lnTo>
                  <a:lnTo>
                    <a:pt x="84579" y="52339"/>
                  </a:lnTo>
                  <a:lnTo>
                    <a:pt x="104344" y="25683"/>
                  </a:lnTo>
                  <a:lnTo>
                    <a:pt x="131002" y="7251"/>
                  </a:lnTo>
                  <a:lnTo>
                    <a:pt x="146013" y="360"/>
                  </a:lnTo>
                  <a:lnTo>
                    <a:pt x="158842" y="0"/>
                  </a:lnTo>
                  <a:lnTo>
                    <a:pt x="170218" y="3993"/>
                  </a:lnTo>
                  <a:lnTo>
                    <a:pt x="180623" y="10888"/>
                  </a:lnTo>
                  <a:lnTo>
                    <a:pt x="187561" y="21130"/>
                  </a:lnTo>
                  <a:lnTo>
                    <a:pt x="202457" y="78124"/>
                  </a:lnTo>
                  <a:lnTo>
                    <a:pt x="210675" y="127063"/>
                  </a:lnTo>
                  <a:lnTo>
                    <a:pt x="216873" y="177312"/>
                  </a:lnTo>
                  <a:lnTo>
                    <a:pt x="231609" y="238116"/>
                  </a:lnTo>
                  <a:lnTo>
                    <a:pt x="249520" y="289481"/>
                  </a:lnTo>
                  <a:lnTo>
                    <a:pt x="286859" y="337138"/>
                  </a:lnTo>
                  <a:lnTo>
                    <a:pt x="295073" y="340230"/>
                  </a:lnTo>
                  <a:lnTo>
                    <a:pt x="303371" y="339468"/>
                  </a:lnTo>
                  <a:lnTo>
                    <a:pt x="311726" y="336138"/>
                  </a:lnTo>
                  <a:lnTo>
                    <a:pt x="317296" y="325452"/>
                  </a:lnTo>
                  <a:lnTo>
                    <a:pt x="326546" y="271371"/>
                  </a:lnTo>
                  <a:lnTo>
                    <a:pt x="336185" y="210035"/>
                  </a:lnTo>
                  <a:lnTo>
                    <a:pt x="341080" y="148587"/>
                  </a:lnTo>
                  <a:lnTo>
                    <a:pt x="350839" y="95416"/>
                  </a:lnTo>
                  <a:lnTo>
                    <a:pt x="362669" y="56457"/>
                  </a:lnTo>
                  <a:lnTo>
                    <a:pt x="379235" y="37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346700" y="11802761"/>
              <a:ext cx="241301" cy="265897"/>
            </a:xfrm>
            <a:custGeom>
              <a:avLst/>
              <a:gdLst/>
              <a:ahLst/>
              <a:cxnLst/>
              <a:rect l="0" t="0" r="0" b="0"/>
              <a:pathLst>
                <a:path w="241301" h="265897">
                  <a:moveTo>
                    <a:pt x="0" y="173339"/>
                  </a:moveTo>
                  <a:lnTo>
                    <a:pt x="13484" y="186823"/>
                  </a:lnTo>
                  <a:lnTo>
                    <a:pt x="23101" y="189384"/>
                  </a:lnTo>
                  <a:lnTo>
                    <a:pt x="48837" y="188466"/>
                  </a:lnTo>
                  <a:lnTo>
                    <a:pt x="75328" y="175829"/>
                  </a:lnTo>
                  <a:lnTo>
                    <a:pt x="110279" y="144914"/>
                  </a:lnTo>
                  <a:lnTo>
                    <a:pt x="147372" y="89800"/>
                  </a:lnTo>
                  <a:lnTo>
                    <a:pt x="159847" y="41185"/>
                  </a:lnTo>
                  <a:lnTo>
                    <a:pt x="155239" y="15355"/>
                  </a:lnTo>
                  <a:lnTo>
                    <a:pt x="150059" y="4517"/>
                  </a:lnTo>
                  <a:lnTo>
                    <a:pt x="142373" y="113"/>
                  </a:lnTo>
                  <a:lnTo>
                    <a:pt x="133016" y="0"/>
                  </a:lnTo>
                  <a:lnTo>
                    <a:pt x="112740" y="7400"/>
                  </a:lnTo>
                  <a:lnTo>
                    <a:pt x="68085" y="43110"/>
                  </a:lnTo>
                  <a:lnTo>
                    <a:pt x="35347" y="95038"/>
                  </a:lnTo>
                  <a:lnTo>
                    <a:pt x="20038" y="136027"/>
                  </a:lnTo>
                  <a:lnTo>
                    <a:pt x="15961" y="167104"/>
                  </a:lnTo>
                  <a:lnTo>
                    <a:pt x="21675" y="195968"/>
                  </a:lnTo>
                  <a:lnTo>
                    <a:pt x="35034" y="221497"/>
                  </a:lnTo>
                  <a:lnTo>
                    <a:pt x="55082" y="242250"/>
                  </a:lnTo>
                  <a:lnTo>
                    <a:pt x="90169" y="263058"/>
                  </a:lnTo>
                  <a:lnTo>
                    <a:pt x="114864" y="265896"/>
                  </a:lnTo>
                  <a:lnTo>
                    <a:pt x="141362" y="261042"/>
                  </a:lnTo>
                  <a:lnTo>
                    <a:pt x="186602" y="241031"/>
                  </a:lnTo>
                  <a:lnTo>
                    <a:pt x="223212" y="211741"/>
                  </a:lnTo>
                  <a:lnTo>
                    <a:pt x="241300" y="1860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664231" y="11798112"/>
              <a:ext cx="215870" cy="279589"/>
            </a:xfrm>
            <a:custGeom>
              <a:avLst/>
              <a:gdLst/>
              <a:ahLst/>
              <a:cxnLst/>
              <a:rect l="0" t="0" r="0" b="0"/>
              <a:pathLst>
                <a:path w="215870" h="279589">
                  <a:moveTo>
                    <a:pt x="12669" y="12888"/>
                  </a:moveTo>
                  <a:lnTo>
                    <a:pt x="2617" y="58096"/>
                  </a:lnTo>
                  <a:lnTo>
                    <a:pt x="753" y="107657"/>
                  </a:lnTo>
                  <a:lnTo>
                    <a:pt x="202" y="167027"/>
                  </a:lnTo>
                  <a:lnTo>
                    <a:pt x="38" y="225540"/>
                  </a:lnTo>
                  <a:lnTo>
                    <a:pt x="0" y="249922"/>
                  </a:lnTo>
                  <a:lnTo>
                    <a:pt x="6715" y="198977"/>
                  </a:lnTo>
                  <a:lnTo>
                    <a:pt x="13786" y="157682"/>
                  </a:lnTo>
                  <a:lnTo>
                    <a:pt x="25700" y="94361"/>
                  </a:lnTo>
                  <a:lnTo>
                    <a:pt x="41930" y="43612"/>
                  </a:lnTo>
                  <a:lnTo>
                    <a:pt x="58129" y="18077"/>
                  </a:lnTo>
                  <a:lnTo>
                    <a:pt x="79440" y="2024"/>
                  </a:lnTo>
                  <a:lnTo>
                    <a:pt x="91050" y="0"/>
                  </a:lnTo>
                  <a:lnTo>
                    <a:pt x="115238" y="5278"/>
                  </a:lnTo>
                  <a:lnTo>
                    <a:pt x="136337" y="24557"/>
                  </a:lnTo>
                  <a:lnTo>
                    <a:pt x="153710" y="54763"/>
                  </a:lnTo>
                  <a:lnTo>
                    <a:pt x="171424" y="115136"/>
                  </a:lnTo>
                  <a:lnTo>
                    <a:pt x="184199" y="164539"/>
                  </a:lnTo>
                  <a:lnTo>
                    <a:pt x="190022" y="219786"/>
                  </a:lnTo>
                  <a:lnTo>
                    <a:pt x="200058" y="259988"/>
                  </a:lnTo>
                  <a:lnTo>
                    <a:pt x="215869" y="2795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007100" y="11696700"/>
              <a:ext cx="7318" cy="355601"/>
            </a:xfrm>
            <a:custGeom>
              <a:avLst/>
              <a:gdLst/>
              <a:ahLst/>
              <a:cxnLst/>
              <a:rect l="0" t="0" r="0" b="0"/>
              <a:pathLst>
                <a:path w="7318" h="355601">
                  <a:moveTo>
                    <a:pt x="0" y="0"/>
                  </a:moveTo>
                  <a:lnTo>
                    <a:pt x="1411" y="52106"/>
                  </a:lnTo>
                  <a:lnTo>
                    <a:pt x="7317" y="114217"/>
                  </a:lnTo>
                  <a:lnTo>
                    <a:pt x="2795" y="162723"/>
                  </a:lnTo>
                  <a:lnTo>
                    <a:pt x="828" y="213628"/>
                  </a:lnTo>
                  <a:lnTo>
                    <a:pt x="245" y="271358"/>
                  </a:lnTo>
                  <a:lnTo>
                    <a:pt x="48" y="330859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905500" y="11776797"/>
              <a:ext cx="381001" cy="264426"/>
            </a:xfrm>
            <a:custGeom>
              <a:avLst/>
              <a:gdLst/>
              <a:ahLst/>
              <a:cxnLst/>
              <a:rect l="0" t="0" r="0" b="0"/>
              <a:pathLst>
                <a:path w="381001" h="264426">
                  <a:moveTo>
                    <a:pt x="0" y="46903"/>
                  </a:moveTo>
                  <a:lnTo>
                    <a:pt x="59023" y="23037"/>
                  </a:lnTo>
                  <a:lnTo>
                    <a:pt x="116736" y="9258"/>
                  </a:lnTo>
                  <a:lnTo>
                    <a:pt x="178522" y="0"/>
                  </a:lnTo>
                  <a:lnTo>
                    <a:pt x="233988" y="1021"/>
                  </a:lnTo>
                  <a:lnTo>
                    <a:pt x="249125" y="3615"/>
                  </a:lnTo>
                  <a:lnTo>
                    <a:pt x="277234" y="17786"/>
                  </a:lnTo>
                  <a:lnTo>
                    <a:pt x="290656" y="27492"/>
                  </a:lnTo>
                  <a:lnTo>
                    <a:pt x="309332" y="53327"/>
                  </a:lnTo>
                  <a:lnTo>
                    <a:pt x="320925" y="86447"/>
                  </a:lnTo>
                  <a:lnTo>
                    <a:pt x="326078" y="129389"/>
                  </a:lnTo>
                  <a:lnTo>
                    <a:pt x="328368" y="172934"/>
                  </a:lnTo>
                  <a:lnTo>
                    <a:pt x="329657" y="233353"/>
                  </a:lnTo>
                  <a:lnTo>
                    <a:pt x="329838" y="251636"/>
                  </a:lnTo>
                  <a:lnTo>
                    <a:pt x="334192" y="261003"/>
                  </a:lnTo>
                  <a:lnTo>
                    <a:pt x="341328" y="264425"/>
                  </a:lnTo>
                  <a:lnTo>
                    <a:pt x="381000" y="2628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6388885" y="11806486"/>
              <a:ext cx="173512" cy="207573"/>
            </a:xfrm>
            <a:custGeom>
              <a:avLst/>
              <a:gdLst/>
              <a:ahLst/>
              <a:cxnLst/>
              <a:rect l="0" t="0" r="0" b="0"/>
              <a:pathLst>
                <a:path w="173512" h="207573">
                  <a:moveTo>
                    <a:pt x="11915" y="4514"/>
                  </a:moveTo>
                  <a:lnTo>
                    <a:pt x="1863" y="49722"/>
                  </a:lnTo>
                  <a:lnTo>
                    <a:pt x="0" y="99283"/>
                  </a:lnTo>
                  <a:lnTo>
                    <a:pt x="3210" y="151128"/>
                  </a:lnTo>
                  <a:lnTo>
                    <a:pt x="6112" y="165756"/>
                  </a:lnTo>
                  <a:lnTo>
                    <a:pt x="20625" y="189536"/>
                  </a:lnTo>
                  <a:lnTo>
                    <a:pt x="30422" y="199829"/>
                  </a:lnTo>
                  <a:lnTo>
                    <a:pt x="42597" y="205279"/>
                  </a:lnTo>
                  <a:lnTo>
                    <a:pt x="71178" y="207572"/>
                  </a:lnTo>
                  <a:lnTo>
                    <a:pt x="98932" y="196362"/>
                  </a:lnTo>
                  <a:lnTo>
                    <a:pt x="134594" y="166250"/>
                  </a:lnTo>
                  <a:lnTo>
                    <a:pt x="152516" y="141308"/>
                  </a:lnTo>
                  <a:lnTo>
                    <a:pt x="169129" y="95532"/>
                  </a:lnTo>
                  <a:lnTo>
                    <a:pt x="173511" y="62841"/>
                  </a:lnTo>
                  <a:lnTo>
                    <a:pt x="167932" y="33260"/>
                  </a:lnTo>
                  <a:lnTo>
                    <a:pt x="162493" y="19445"/>
                  </a:lnTo>
                  <a:lnTo>
                    <a:pt x="151811" y="10235"/>
                  </a:lnTo>
                  <a:lnTo>
                    <a:pt x="121128" y="0"/>
                  </a:lnTo>
                  <a:lnTo>
                    <a:pt x="70928" y="982"/>
                  </a:lnTo>
                  <a:lnTo>
                    <a:pt x="24615" y="17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6692900" y="11778731"/>
              <a:ext cx="214907" cy="273570"/>
            </a:xfrm>
            <a:custGeom>
              <a:avLst/>
              <a:gdLst/>
              <a:ahLst/>
              <a:cxnLst/>
              <a:rect l="0" t="0" r="0" b="0"/>
              <a:pathLst>
                <a:path w="214907" h="273570">
                  <a:moveTo>
                    <a:pt x="0" y="108469"/>
                  </a:moveTo>
                  <a:lnTo>
                    <a:pt x="3763" y="170018"/>
                  </a:lnTo>
                  <a:lnTo>
                    <a:pt x="6741" y="183368"/>
                  </a:lnTo>
                  <a:lnTo>
                    <a:pt x="8728" y="186624"/>
                  </a:lnTo>
                  <a:lnTo>
                    <a:pt x="10052" y="183150"/>
                  </a:lnTo>
                  <a:lnTo>
                    <a:pt x="18919" y="130276"/>
                  </a:lnTo>
                  <a:lnTo>
                    <a:pt x="35670" y="72168"/>
                  </a:lnTo>
                  <a:lnTo>
                    <a:pt x="58233" y="34213"/>
                  </a:lnTo>
                  <a:lnTo>
                    <a:pt x="79504" y="13848"/>
                  </a:lnTo>
                  <a:lnTo>
                    <a:pt x="106831" y="2916"/>
                  </a:lnTo>
                  <a:lnTo>
                    <a:pt x="122020" y="0"/>
                  </a:lnTo>
                  <a:lnTo>
                    <a:pt x="134969" y="3701"/>
                  </a:lnTo>
                  <a:lnTo>
                    <a:pt x="156883" y="22864"/>
                  </a:lnTo>
                  <a:lnTo>
                    <a:pt x="185086" y="65387"/>
                  </a:lnTo>
                  <a:lnTo>
                    <a:pt x="204575" y="120478"/>
                  </a:lnTo>
                  <a:lnTo>
                    <a:pt x="212544" y="174743"/>
                  </a:lnTo>
                  <a:lnTo>
                    <a:pt x="214906" y="226570"/>
                  </a:lnTo>
                  <a:lnTo>
                    <a:pt x="211695" y="249388"/>
                  </a:lnTo>
                  <a:lnTo>
                    <a:pt x="203200" y="273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273800" y="11620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1460500" y="12416127"/>
            <a:ext cx="5689601" cy="702974"/>
            <a:chOff x="1460500" y="12416127"/>
            <a:chExt cx="5689601" cy="702974"/>
          </a:xfrm>
        </p:grpSpPr>
        <p:sp>
          <p:nvSpPr>
            <p:cNvPr id="299" name="Freeform 298"/>
            <p:cNvSpPr/>
            <p:nvPr/>
          </p:nvSpPr>
          <p:spPr>
            <a:xfrm>
              <a:off x="1460500" y="12690310"/>
              <a:ext cx="300668" cy="428791"/>
            </a:xfrm>
            <a:custGeom>
              <a:avLst/>
              <a:gdLst/>
              <a:ahLst/>
              <a:cxnLst/>
              <a:rect l="0" t="0" r="0" b="0"/>
              <a:pathLst>
                <a:path w="300668" h="428791">
                  <a:moveTo>
                    <a:pt x="0" y="22390"/>
                  </a:moveTo>
                  <a:lnTo>
                    <a:pt x="41967" y="29707"/>
                  </a:lnTo>
                  <a:lnTo>
                    <a:pt x="95377" y="23774"/>
                  </a:lnTo>
                  <a:lnTo>
                    <a:pt x="147577" y="13080"/>
                  </a:lnTo>
                  <a:lnTo>
                    <a:pt x="198792" y="2384"/>
                  </a:lnTo>
                  <a:lnTo>
                    <a:pt x="249715" y="0"/>
                  </a:lnTo>
                  <a:lnTo>
                    <a:pt x="283610" y="4442"/>
                  </a:lnTo>
                  <a:lnTo>
                    <a:pt x="293496" y="11836"/>
                  </a:lnTo>
                  <a:lnTo>
                    <a:pt x="298675" y="22409"/>
                  </a:lnTo>
                  <a:lnTo>
                    <a:pt x="300667" y="52032"/>
                  </a:lnTo>
                  <a:lnTo>
                    <a:pt x="293854" y="112077"/>
                  </a:lnTo>
                  <a:lnTo>
                    <a:pt x="278910" y="172437"/>
                  </a:lnTo>
                  <a:lnTo>
                    <a:pt x="262792" y="219718"/>
                  </a:lnTo>
                  <a:lnTo>
                    <a:pt x="243905" y="270887"/>
                  </a:lnTo>
                  <a:lnTo>
                    <a:pt x="224881" y="332845"/>
                  </a:lnTo>
                  <a:lnTo>
                    <a:pt x="208946" y="395204"/>
                  </a:lnTo>
                  <a:lnTo>
                    <a:pt x="203200" y="428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1955800" y="130048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0"/>
                  </a:move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2168060" y="12569655"/>
              <a:ext cx="714841" cy="454853"/>
            </a:xfrm>
            <a:custGeom>
              <a:avLst/>
              <a:gdLst/>
              <a:ahLst/>
              <a:cxnLst/>
              <a:rect l="0" t="0" r="0" b="0"/>
              <a:pathLst>
                <a:path w="714841" h="454853">
                  <a:moveTo>
                    <a:pt x="206840" y="16045"/>
                  </a:moveTo>
                  <a:lnTo>
                    <a:pt x="193356" y="2561"/>
                  </a:lnTo>
                  <a:lnTo>
                    <a:pt x="185151" y="0"/>
                  </a:lnTo>
                  <a:lnTo>
                    <a:pt x="164745" y="918"/>
                  </a:lnTo>
                  <a:lnTo>
                    <a:pt x="141564" y="13555"/>
                  </a:lnTo>
                  <a:lnTo>
                    <a:pt x="108477" y="44470"/>
                  </a:lnTo>
                  <a:lnTo>
                    <a:pt x="64744" y="105343"/>
                  </a:lnTo>
                  <a:lnTo>
                    <a:pt x="31564" y="168498"/>
                  </a:lnTo>
                  <a:lnTo>
                    <a:pt x="4530" y="231952"/>
                  </a:lnTo>
                  <a:lnTo>
                    <a:pt x="0" y="244650"/>
                  </a:lnTo>
                  <a:lnTo>
                    <a:pt x="366" y="302972"/>
                  </a:lnTo>
                  <a:lnTo>
                    <a:pt x="9412" y="353650"/>
                  </a:lnTo>
                  <a:lnTo>
                    <a:pt x="34513" y="402218"/>
                  </a:lnTo>
                  <a:lnTo>
                    <a:pt x="75504" y="438873"/>
                  </a:lnTo>
                  <a:lnTo>
                    <a:pt x="107076" y="450913"/>
                  </a:lnTo>
                  <a:lnTo>
                    <a:pt x="138511" y="454852"/>
                  </a:lnTo>
                  <a:lnTo>
                    <a:pt x="182832" y="447726"/>
                  </a:lnTo>
                  <a:lnTo>
                    <a:pt x="236572" y="426957"/>
                  </a:lnTo>
                  <a:lnTo>
                    <a:pt x="279150" y="394619"/>
                  </a:lnTo>
                  <a:lnTo>
                    <a:pt x="300596" y="370567"/>
                  </a:lnTo>
                  <a:lnTo>
                    <a:pt x="306033" y="358226"/>
                  </a:lnTo>
                  <a:lnTo>
                    <a:pt x="308311" y="333226"/>
                  </a:lnTo>
                  <a:lnTo>
                    <a:pt x="304121" y="322043"/>
                  </a:lnTo>
                  <a:lnTo>
                    <a:pt x="288176" y="302093"/>
                  </a:lnTo>
                  <a:lnTo>
                    <a:pt x="248657" y="281735"/>
                  </a:lnTo>
                  <a:lnTo>
                    <a:pt x="201199" y="273508"/>
                  </a:lnTo>
                  <a:lnTo>
                    <a:pt x="158132" y="277814"/>
                  </a:lnTo>
                  <a:lnTo>
                    <a:pt x="154612" y="280868"/>
                  </a:lnTo>
                  <a:lnTo>
                    <a:pt x="157910" y="284316"/>
                  </a:lnTo>
                  <a:lnTo>
                    <a:pt x="197046" y="295911"/>
                  </a:lnTo>
                  <a:lnTo>
                    <a:pt x="254738" y="304520"/>
                  </a:lnTo>
                  <a:lnTo>
                    <a:pt x="315106" y="303308"/>
                  </a:lnTo>
                  <a:lnTo>
                    <a:pt x="362203" y="297529"/>
                  </a:lnTo>
                  <a:lnTo>
                    <a:pt x="411357" y="290256"/>
                  </a:lnTo>
                  <a:lnTo>
                    <a:pt x="466404" y="278229"/>
                  </a:lnTo>
                  <a:lnTo>
                    <a:pt x="523010" y="258986"/>
                  </a:lnTo>
                  <a:lnTo>
                    <a:pt x="577725" y="228668"/>
                  </a:lnTo>
                  <a:lnTo>
                    <a:pt x="601218" y="205088"/>
                  </a:lnTo>
                  <a:lnTo>
                    <a:pt x="609459" y="192874"/>
                  </a:lnTo>
                  <a:lnTo>
                    <a:pt x="609308" y="183320"/>
                  </a:lnTo>
                  <a:lnTo>
                    <a:pt x="603563" y="175539"/>
                  </a:lnTo>
                  <a:lnTo>
                    <a:pt x="594089" y="168941"/>
                  </a:lnTo>
                  <a:lnTo>
                    <a:pt x="583539" y="167364"/>
                  </a:lnTo>
                  <a:lnTo>
                    <a:pt x="560528" y="173139"/>
                  </a:lnTo>
                  <a:lnTo>
                    <a:pt x="530516" y="192257"/>
                  </a:lnTo>
                  <a:lnTo>
                    <a:pt x="503749" y="229279"/>
                  </a:lnTo>
                  <a:lnTo>
                    <a:pt x="484686" y="282739"/>
                  </a:lnTo>
                  <a:lnTo>
                    <a:pt x="483584" y="343264"/>
                  </a:lnTo>
                  <a:lnTo>
                    <a:pt x="505679" y="399140"/>
                  </a:lnTo>
                  <a:lnTo>
                    <a:pt x="531098" y="426669"/>
                  </a:lnTo>
                  <a:lnTo>
                    <a:pt x="545779" y="437960"/>
                  </a:lnTo>
                  <a:lnTo>
                    <a:pt x="577142" y="446744"/>
                  </a:lnTo>
                  <a:lnTo>
                    <a:pt x="608485" y="444534"/>
                  </a:lnTo>
                  <a:lnTo>
                    <a:pt x="648520" y="427422"/>
                  </a:lnTo>
                  <a:lnTo>
                    <a:pt x="706901" y="378966"/>
                  </a:lnTo>
                  <a:lnTo>
                    <a:pt x="714840" y="3716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2946400" y="12727626"/>
              <a:ext cx="266701" cy="277175"/>
            </a:xfrm>
            <a:custGeom>
              <a:avLst/>
              <a:gdLst/>
              <a:ahLst/>
              <a:cxnLst/>
              <a:rect l="0" t="0" r="0" b="0"/>
              <a:pathLst>
                <a:path w="266701" h="277175">
                  <a:moveTo>
                    <a:pt x="0" y="35874"/>
                  </a:moveTo>
                  <a:lnTo>
                    <a:pt x="8728" y="86569"/>
                  </a:lnTo>
                  <a:lnTo>
                    <a:pt x="12934" y="141362"/>
                  </a:lnTo>
                  <a:lnTo>
                    <a:pt x="22490" y="188486"/>
                  </a:lnTo>
                  <a:lnTo>
                    <a:pt x="30222" y="225997"/>
                  </a:lnTo>
                  <a:lnTo>
                    <a:pt x="32848" y="230356"/>
                  </a:lnTo>
                  <a:lnTo>
                    <a:pt x="40825" y="176518"/>
                  </a:lnTo>
                  <a:lnTo>
                    <a:pt x="51608" y="119879"/>
                  </a:lnTo>
                  <a:lnTo>
                    <a:pt x="67502" y="72524"/>
                  </a:lnTo>
                  <a:lnTo>
                    <a:pt x="93849" y="26507"/>
                  </a:lnTo>
                  <a:lnTo>
                    <a:pt x="104899" y="12696"/>
                  </a:lnTo>
                  <a:lnTo>
                    <a:pt x="116499" y="4900"/>
                  </a:lnTo>
                  <a:lnTo>
                    <a:pt x="140677" y="0"/>
                  </a:lnTo>
                  <a:lnTo>
                    <a:pt x="169297" y="10052"/>
                  </a:lnTo>
                  <a:lnTo>
                    <a:pt x="196599" y="28631"/>
                  </a:lnTo>
                  <a:lnTo>
                    <a:pt x="219902" y="62891"/>
                  </a:lnTo>
                  <a:lnTo>
                    <a:pt x="244945" y="124987"/>
                  </a:lnTo>
                  <a:lnTo>
                    <a:pt x="260939" y="178438"/>
                  </a:lnTo>
                  <a:lnTo>
                    <a:pt x="264993" y="229731"/>
                  </a:lnTo>
                  <a:lnTo>
                    <a:pt x="266700" y="277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314700" y="12726874"/>
              <a:ext cx="330201" cy="258973"/>
            </a:xfrm>
            <a:custGeom>
              <a:avLst/>
              <a:gdLst/>
              <a:ahLst/>
              <a:cxnLst/>
              <a:rect l="0" t="0" r="0" b="0"/>
              <a:pathLst>
                <a:path w="330201" h="258973">
                  <a:moveTo>
                    <a:pt x="0" y="62026"/>
                  </a:moveTo>
                  <a:lnTo>
                    <a:pt x="57222" y="97379"/>
                  </a:lnTo>
                  <a:lnTo>
                    <a:pt x="90803" y="121732"/>
                  </a:lnTo>
                  <a:lnTo>
                    <a:pt x="118909" y="130896"/>
                  </a:lnTo>
                  <a:lnTo>
                    <a:pt x="148804" y="133557"/>
                  </a:lnTo>
                  <a:lnTo>
                    <a:pt x="176202" y="130036"/>
                  </a:lnTo>
                  <a:lnTo>
                    <a:pt x="198727" y="120004"/>
                  </a:lnTo>
                  <a:lnTo>
                    <a:pt x="208685" y="113378"/>
                  </a:lnTo>
                  <a:lnTo>
                    <a:pt x="223512" y="94727"/>
                  </a:lnTo>
                  <a:lnTo>
                    <a:pt x="229441" y="83826"/>
                  </a:lnTo>
                  <a:lnTo>
                    <a:pt x="232266" y="60426"/>
                  </a:lnTo>
                  <a:lnTo>
                    <a:pt x="231044" y="48259"/>
                  </a:lnTo>
                  <a:lnTo>
                    <a:pt x="218398" y="23452"/>
                  </a:lnTo>
                  <a:lnTo>
                    <a:pt x="209098" y="10910"/>
                  </a:lnTo>
                  <a:lnTo>
                    <a:pt x="198665" y="3960"/>
                  </a:lnTo>
                  <a:lnTo>
                    <a:pt x="175785" y="0"/>
                  </a:lnTo>
                  <a:lnTo>
                    <a:pt x="139103" y="5705"/>
                  </a:lnTo>
                  <a:lnTo>
                    <a:pt x="94681" y="29816"/>
                  </a:lnTo>
                  <a:lnTo>
                    <a:pt x="59255" y="70513"/>
                  </a:lnTo>
                  <a:lnTo>
                    <a:pt x="37626" y="118319"/>
                  </a:lnTo>
                  <a:lnTo>
                    <a:pt x="35764" y="174975"/>
                  </a:lnTo>
                  <a:lnTo>
                    <a:pt x="44588" y="204417"/>
                  </a:lnTo>
                  <a:lnTo>
                    <a:pt x="59328" y="226911"/>
                  </a:lnTo>
                  <a:lnTo>
                    <a:pt x="79990" y="246316"/>
                  </a:lnTo>
                  <a:lnTo>
                    <a:pt x="110810" y="256821"/>
                  </a:lnTo>
                  <a:lnTo>
                    <a:pt x="164066" y="258972"/>
                  </a:lnTo>
                  <a:lnTo>
                    <a:pt x="198507" y="251158"/>
                  </a:lnTo>
                  <a:lnTo>
                    <a:pt x="259083" y="215410"/>
                  </a:lnTo>
                  <a:lnTo>
                    <a:pt x="319357" y="161187"/>
                  </a:lnTo>
                  <a:lnTo>
                    <a:pt x="330200" y="150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3708400" y="12712700"/>
              <a:ext cx="203201" cy="253799"/>
            </a:xfrm>
            <a:custGeom>
              <a:avLst/>
              <a:gdLst/>
              <a:ahLst/>
              <a:cxnLst/>
              <a:rect l="0" t="0" r="0" b="0"/>
              <a:pathLst>
                <a:path w="203201" h="253799">
                  <a:moveTo>
                    <a:pt x="0" y="63500"/>
                  </a:moveTo>
                  <a:lnTo>
                    <a:pt x="3763" y="122523"/>
                  </a:lnTo>
                  <a:lnTo>
                    <a:pt x="13815" y="180236"/>
                  </a:lnTo>
                  <a:lnTo>
                    <a:pt x="18840" y="218394"/>
                  </a:lnTo>
                  <a:lnTo>
                    <a:pt x="16370" y="249465"/>
                  </a:lnTo>
                  <a:lnTo>
                    <a:pt x="15146" y="253798"/>
                  </a:lnTo>
                  <a:lnTo>
                    <a:pt x="13787" y="243563"/>
                  </a:lnTo>
                  <a:lnTo>
                    <a:pt x="13022" y="192582"/>
                  </a:lnTo>
                  <a:lnTo>
                    <a:pt x="19537" y="144080"/>
                  </a:lnTo>
                  <a:lnTo>
                    <a:pt x="37147" y="89414"/>
                  </a:lnTo>
                  <a:lnTo>
                    <a:pt x="66980" y="42015"/>
                  </a:lnTo>
                  <a:lnTo>
                    <a:pt x="94210" y="21966"/>
                  </a:lnTo>
                  <a:lnTo>
                    <a:pt x="125126" y="9763"/>
                  </a:lnTo>
                  <a:lnTo>
                    <a:pt x="179677" y="1928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3992028" y="12712364"/>
              <a:ext cx="364073" cy="245034"/>
            </a:xfrm>
            <a:custGeom>
              <a:avLst/>
              <a:gdLst/>
              <a:ahLst/>
              <a:cxnLst/>
              <a:rect l="0" t="0" r="0" b="0"/>
              <a:pathLst>
                <a:path w="364073" h="245034">
                  <a:moveTo>
                    <a:pt x="198972" y="63836"/>
                  </a:moveTo>
                  <a:lnTo>
                    <a:pt x="198972" y="36868"/>
                  </a:lnTo>
                  <a:lnTo>
                    <a:pt x="194739" y="26102"/>
                  </a:lnTo>
                  <a:lnTo>
                    <a:pt x="178746" y="6613"/>
                  </a:lnTo>
                  <a:lnTo>
                    <a:pt x="165733" y="1699"/>
                  </a:lnTo>
                  <a:lnTo>
                    <a:pt x="132458" y="0"/>
                  </a:lnTo>
                  <a:lnTo>
                    <a:pt x="97914" y="11476"/>
                  </a:lnTo>
                  <a:lnTo>
                    <a:pt x="65157" y="32098"/>
                  </a:lnTo>
                  <a:lnTo>
                    <a:pt x="25738" y="75442"/>
                  </a:lnTo>
                  <a:lnTo>
                    <a:pt x="5278" y="124033"/>
                  </a:lnTo>
                  <a:lnTo>
                    <a:pt x="0" y="172767"/>
                  </a:lnTo>
                  <a:lnTo>
                    <a:pt x="3766" y="201150"/>
                  </a:lnTo>
                  <a:lnTo>
                    <a:pt x="9568" y="211823"/>
                  </a:lnTo>
                  <a:lnTo>
                    <a:pt x="27303" y="227445"/>
                  </a:lnTo>
                  <a:lnTo>
                    <a:pt x="56823" y="231565"/>
                  </a:lnTo>
                  <a:lnTo>
                    <a:pt x="92050" y="225871"/>
                  </a:lnTo>
                  <a:lnTo>
                    <a:pt x="142205" y="198865"/>
                  </a:lnTo>
                  <a:lnTo>
                    <a:pt x="183093" y="162641"/>
                  </a:lnTo>
                  <a:lnTo>
                    <a:pt x="204144" y="132679"/>
                  </a:lnTo>
                  <a:lnTo>
                    <a:pt x="221788" y="78741"/>
                  </a:lnTo>
                  <a:lnTo>
                    <a:pt x="225471" y="80829"/>
                  </a:lnTo>
                  <a:lnTo>
                    <a:pt x="233327" y="99611"/>
                  </a:lnTo>
                  <a:lnTo>
                    <a:pt x="247095" y="148441"/>
                  </a:lnTo>
                  <a:lnTo>
                    <a:pt x="276315" y="208698"/>
                  </a:lnTo>
                  <a:lnTo>
                    <a:pt x="294025" y="228408"/>
                  </a:lnTo>
                  <a:lnTo>
                    <a:pt x="316006" y="241872"/>
                  </a:lnTo>
                  <a:lnTo>
                    <a:pt x="336124" y="245033"/>
                  </a:lnTo>
                  <a:lnTo>
                    <a:pt x="364072" y="241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521200" y="12509500"/>
              <a:ext cx="76201" cy="457201"/>
            </a:xfrm>
            <a:custGeom>
              <a:avLst/>
              <a:gdLst/>
              <a:ahLst/>
              <a:cxnLst/>
              <a:rect l="0" t="0" r="0" b="0"/>
              <a:pathLst>
                <a:path w="76201" h="457201">
                  <a:moveTo>
                    <a:pt x="0" y="0"/>
                  </a:moveTo>
                  <a:lnTo>
                    <a:pt x="8728" y="52106"/>
                  </a:lnTo>
                  <a:lnTo>
                    <a:pt x="10935" y="95125"/>
                  </a:lnTo>
                  <a:lnTo>
                    <a:pt x="12177" y="153460"/>
                  </a:lnTo>
                  <a:lnTo>
                    <a:pt x="12545" y="206494"/>
                  </a:lnTo>
                  <a:lnTo>
                    <a:pt x="12654" y="257955"/>
                  </a:lnTo>
                  <a:lnTo>
                    <a:pt x="21419" y="318595"/>
                  </a:lnTo>
                  <a:lnTo>
                    <a:pt x="25631" y="372545"/>
                  </a:lnTo>
                  <a:lnTo>
                    <a:pt x="36601" y="415183"/>
                  </a:lnTo>
                  <a:lnTo>
                    <a:pt x="55687" y="443496"/>
                  </a:lnTo>
                  <a:lnTo>
                    <a:pt x="762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864100" y="12496800"/>
              <a:ext cx="495301" cy="402934"/>
            </a:xfrm>
            <a:custGeom>
              <a:avLst/>
              <a:gdLst/>
              <a:ahLst/>
              <a:cxnLst/>
              <a:rect l="0" t="0" r="0" b="0"/>
              <a:pathLst>
                <a:path w="495301" h="402934">
                  <a:moveTo>
                    <a:pt x="0" y="0"/>
                  </a:moveTo>
                  <a:lnTo>
                    <a:pt x="13484" y="20226"/>
                  </a:lnTo>
                  <a:lnTo>
                    <a:pt x="28611" y="73255"/>
                  </a:lnTo>
                  <a:lnTo>
                    <a:pt x="42030" y="122365"/>
                  </a:lnTo>
                  <a:lnTo>
                    <a:pt x="54944" y="170469"/>
                  </a:lnTo>
                  <a:lnTo>
                    <a:pt x="67707" y="220469"/>
                  </a:lnTo>
                  <a:lnTo>
                    <a:pt x="84661" y="282028"/>
                  </a:lnTo>
                  <a:lnTo>
                    <a:pt x="97365" y="343208"/>
                  </a:lnTo>
                  <a:lnTo>
                    <a:pt x="105833" y="375493"/>
                  </a:lnTo>
                  <a:lnTo>
                    <a:pt x="112888" y="384384"/>
                  </a:lnTo>
                  <a:lnTo>
                    <a:pt x="121826" y="388900"/>
                  </a:lnTo>
                  <a:lnTo>
                    <a:pt x="132017" y="390500"/>
                  </a:lnTo>
                  <a:lnTo>
                    <a:pt x="141634" y="385922"/>
                  </a:lnTo>
                  <a:lnTo>
                    <a:pt x="159845" y="365784"/>
                  </a:lnTo>
                  <a:lnTo>
                    <a:pt x="179222" y="309228"/>
                  </a:lnTo>
                  <a:lnTo>
                    <a:pt x="193900" y="252333"/>
                  </a:lnTo>
                  <a:lnTo>
                    <a:pt x="202829" y="209514"/>
                  </a:lnTo>
                  <a:lnTo>
                    <a:pt x="211502" y="163673"/>
                  </a:lnTo>
                  <a:lnTo>
                    <a:pt x="220060" y="119781"/>
                  </a:lnTo>
                  <a:lnTo>
                    <a:pt x="227140" y="108076"/>
                  </a:lnTo>
                  <a:lnTo>
                    <a:pt x="236093" y="103095"/>
                  </a:lnTo>
                  <a:lnTo>
                    <a:pt x="246295" y="102597"/>
                  </a:lnTo>
                  <a:lnTo>
                    <a:pt x="254508" y="110731"/>
                  </a:lnTo>
                  <a:lnTo>
                    <a:pt x="277828" y="173332"/>
                  </a:lnTo>
                  <a:lnTo>
                    <a:pt x="296023" y="234459"/>
                  </a:lnTo>
                  <a:lnTo>
                    <a:pt x="314616" y="292160"/>
                  </a:lnTo>
                  <a:lnTo>
                    <a:pt x="344003" y="352685"/>
                  </a:lnTo>
                  <a:lnTo>
                    <a:pt x="376984" y="399083"/>
                  </a:lnTo>
                  <a:lnTo>
                    <a:pt x="385378" y="402933"/>
                  </a:lnTo>
                  <a:lnTo>
                    <a:pt x="393797" y="402678"/>
                  </a:lnTo>
                  <a:lnTo>
                    <a:pt x="402231" y="399685"/>
                  </a:lnTo>
                  <a:lnTo>
                    <a:pt x="409265" y="392046"/>
                  </a:lnTo>
                  <a:lnTo>
                    <a:pt x="435296" y="330260"/>
                  </a:lnTo>
                  <a:lnTo>
                    <a:pt x="444172" y="289775"/>
                  </a:lnTo>
                  <a:lnTo>
                    <a:pt x="452821" y="238856"/>
                  </a:lnTo>
                  <a:lnTo>
                    <a:pt x="461369" y="183298"/>
                  </a:lnTo>
                  <a:lnTo>
                    <a:pt x="469871" y="129443"/>
                  </a:lnTo>
                  <a:lnTo>
                    <a:pt x="478354" y="81519"/>
                  </a:lnTo>
                  <a:lnTo>
                    <a:pt x="491534" y="27549"/>
                  </a:lnTo>
                  <a:lnTo>
                    <a:pt x="4953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410200" y="12622585"/>
              <a:ext cx="279401" cy="248616"/>
            </a:xfrm>
            <a:custGeom>
              <a:avLst/>
              <a:gdLst/>
              <a:ahLst/>
              <a:cxnLst/>
              <a:rect l="0" t="0" r="0" b="0"/>
              <a:pathLst>
                <a:path w="279401" h="248616">
                  <a:moveTo>
                    <a:pt x="0" y="166315"/>
                  </a:moveTo>
                  <a:lnTo>
                    <a:pt x="20226" y="173057"/>
                  </a:lnTo>
                  <a:lnTo>
                    <a:pt x="41445" y="172605"/>
                  </a:lnTo>
                  <a:lnTo>
                    <a:pt x="64987" y="166288"/>
                  </a:lnTo>
                  <a:lnTo>
                    <a:pt x="102041" y="145454"/>
                  </a:lnTo>
                  <a:lnTo>
                    <a:pt x="127196" y="124588"/>
                  </a:lnTo>
                  <a:lnTo>
                    <a:pt x="144961" y="97441"/>
                  </a:lnTo>
                  <a:lnTo>
                    <a:pt x="151674" y="82298"/>
                  </a:lnTo>
                  <a:lnTo>
                    <a:pt x="155370" y="46660"/>
                  </a:lnTo>
                  <a:lnTo>
                    <a:pt x="154380" y="27279"/>
                  </a:lnTo>
                  <a:lnTo>
                    <a:pt x="146664" y="14357"/>
                  </a:lnTo>
                  <a:lnTo>
                    <a:pt x="134465" y="5743"/>
                  </a:lnTo>
                  <a:lnTo>
                    <a:pt x="119277" y="0"/>
                  </a:lnTo>
                  <a:lnTo>
                    <a:pt x="104918" y="405"/>
                  </a:lnTo>
                  <a:lnTo>
                    <a:pt x="77674" y="12144"/>
                  </a:lnTo>
                  <a:lnTo>
                    <a:pt x="55218" y="35235"/>
                  </a:lnTo>
                  <a:lnTo>
                    <a:pt x="24548" y="89310"/>
                  </a:lnTo>
                  <a:lnTo>
                    <a:pt x="16211" y="141460"/>
                  </a:lnTo>
                  <a:lnTo>
                    <a:pt x="27224" y="194855"/>
                  </a:lnTo>
                  <a:lnTo>
                    <a:pt x="48361" y="232940"/>
                  </a:lnTo>
                  <a:lnTo>
                    <a:pt x="59052" y="240366"/>
                  </a:lnTo>
                  <a:lnTo>
                    <a:pt x="85982" y="248615"/>
                  </a:lnTo>
                  <a:lnTo>
                    <a:pt x="126135" y="246518"/>
                  </a:lnTo>
                  <a:lnTo>
                    <a:pt x="184946" y="223028"/>
                  </a:lnTo>
                  <a:lnTo>
                    <a:pt x="217233" y="198014"/>
                  </a:lnTo>
                  <a:lnTo>
                    <a:pt x="262085" y="140072"/>
                  </a:lnTo>
                  <a:lnTo>
                    <a:pt x="279400" y="1155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727700" y="12416127"/>
              <a:ext cx="1422401" cy="700309"/>
            </a:xfrm>
            <a:custGeom>
              <a:avLst/>
              <a:gdLst/>
              <a:ahLst/>
              <a:cxnLst/>
              <a:rect l="0" t="0" r="0" b="0"/>
              <a:pathLst>
                <a:path w="1422401" h="700309">
                  <a:moveTo>
                    <a:pt x="0" y="194973"/>
                  </a:moveTo>
                  <a:lnTo>
                    <a:pt x="10052" y="240181"/>
                  </a:lnTo>
                  <a:lnTo>
                    <a:pt x="18919" y="295468"/>
                  </a:lnTo>
                  <a:lnTo>
                    <a:pt x="30221" y="347830"/>
                  </a:lnTo>
                  <a:lnTo>
                    <a:pt x="48094" y="407043"/>
                  </a:lnTo>
                  <a:lnTo>
                    <a:pt x="61827" y="428456"/>
                  </a:lnTo>
                  <a:lnTo>
                    <a:pt x="70851" y="433884"/>
                  </a:lnTo>
                  <a:lnTo>
                    <a:pt x="92167" y="436152"/>
                  </a:lnTo>
                  <a:lnTo>
                    <a:pt x="102367" y="431959"/>
                  </a:lnTo>
                  <a:lnTo>
                    <a:pt x="147710" y="389974"/>
                  </a:lnTo>
                  <a:lnTo>
                    <a:pt x="180532" y="337026"/>
                  </a:lnTo>
                  <a:lnTo>
                    <a:pt x="195856" y="294448"/>
                  </a:lnTo>
                  <a:lnTo>
                    <a:pt x="201024" y="239813"/>
                  </a:lnTo>
                  <a:lnTo>
                    <a:pt x="202555" y="199949"/>
                  </a:lnTo>
                  <a:lnTo>
                    <a:pt x="209857" y="247543"/>
                  </a:lnTo>
                  <a:lnTo>
                    <a:pt x="216977" y="287012"/>
                  </a:lnTo>
                  <a:lnTo>
                    <a:pt x="224845" y="333246"/>
                  </a:lnTo>
                  <a:lnTo>
                    <a:pt x="235797" y="395241"/>
                  </a:lnTo>
                  <a:lnTo>
                    <a:pt x="238854" y="446730"/>
                  </a:lnTo>
                  <a:lnTo>
                    <a:pt x="240213" y="491249"/>
                  </a:lnTo>
                  <a:lnTo>
                    <a:pt x="240817" y="532674"/>
                  </a:lnTo>
                  <a:lnTo>
                    <a:pt x="241086" y="579307"/>
                  </a:lnTo>
                  <a:lnTo>
                    <a:pt x="234494" y="639678"/>
                  </a:lnTo>
                  <a:lnTo>
                    <a:pt x="216862" y="686571"/>
                  </a:lnTo>
                  <a:lnTo>
                    <a:pt x="208075" y="694860"/>
                  </a:lnTo>
                  <a:lnTo>
                    <a:pt x="197983" y="698975"/>
                  </a:lnTo>
                  <a:lnTo>
                    <a:pt x="187022" y="700308"/>
                  </a:lnTo>
                  <a:lnTo>
                    <a:pt x="176893" y="695552"/>
                  </a:lnTo>
                  <a:lnTo>
                    <a:pt x="158112" y="675215"/>
                  </a:lnTo>
                  <a:lnTo>
                    <a:pt x="138413" y="625291"/>
                  </a:lnTo>
                  <a:lnTo>
                    <a:pt x="137123" y="565812"/>
                  </a:lnTo>
                  <a:lnTo>
                    <a:pt x="159162" y="510246"/>
                  </a:lnTo>
                  <a:lnTo>
                    <a:pt x="202975" y="451467"/>
                  </a:lnTo>
                  <a:lnTo>
                    <a:pt x="255643" y="406968"/>
                  </a:lnTo>
                  <a:lnTo>
                    <a:pt x="317716" y="364349"/>
                  </a:lnTo>
                  <a:lnTo>
                    <a:pt x="369754" y="330448"/>
                  </a:lnTo>
                  <a:lnTo>
                    <a:pt x="429160" y="296575"/>
                  </a:lnTo>
                  <a:lnTo>
                    <a:pt x="482079" y="262706"/>
                  </a:lnTo>
                  <a:lnTo>
                    <a:pt x="533297" y="230251"/>
                  </a:lnTo>
                  <a:lnTo>
                    <a:pt x="590144" y="197442"/>
                  </a:lnTo>
                  <a:lnTo>
                    <a:pt x="626035" y="144713"/>
                  </a:lnTo>
                  <a:lnTo>
                    <a:pt x="648963" y="96512"/>
                  </a:lnTo>
                  <a:lnTo>
                    <a:pt x="655317" y="63254"/>
                  </a:lnTo>
                  <a:lnTo>
                    <a:pt x="650615" y="33420"/>
                  </a:lnTo>
                  <a:lnTo>
                    <a:pt x="645410" y="19538"/>
                  </a:lnTo>
                  <a:lnTo>
                    <a:pt x="636296" y="10283"/>
                  </a:lnTo>
                  <a:lnTo>
                    <a:pt x="611117" y="0"/>
                  </a:lnTo>
                  <a:lnTo>
                    <a:pt x="596500" y="1491"/>
                  </a:lnTo>
                  <a:lnTo>
                    <a:pt x="565207" y="14436"/>
                  </a:lnTo>
                  <a:lnTo>
                    <a:pt x="522598" y="52267"/>
                  </a:lnTo>
                  <a:lnTo>
                    <a:pt x="496646" y="92483"/>
                  </a:lnTo>
                  <a:lnTo>
                    <a:pt x="475235" y="152725"/>
                  </a:lnTo>
                  <a:lnTo>
                    <a:pt x="463171" y="197977"/>
                  </a:lnTo>
                  <a:lnTo>
                    <a:pt x="460380" y="258892"/>
                  </a:lnTo>
                  <a:lnTo>
                    <a:pt x="467863" y="307045"/>
                  </a:lnTo>
                  <a:lnTo>
                    <a:pt x="480428" y="353611"/>
                  </a:lnTo>
                  <a:lnTo>
                    <a:pt x="493864" y="376487"/>
                  </a:lnTo>
                  <a:lnTo>
                    <a:pt x="530780" y="405231"/>
                  </a:lnTo>
                  <a:lnTo>
                    <a:pt x="577466" y="418138"/>
                  </a:lnTo>
                  <a:lnTo>
                    <a:pt x="640531" y="415220"/>
                  </a:lnTo>
                  <a:lnTo>
                    <a:pt x="673206" y="405280"/>
                  </a:lnTo>
                  <a:lnTo>
                    <a:pt x="735203" y="376531"/>
                  </a:lnTo>
                  <a:lnTo>
                    <a:pt x="782425" y="338286"/>
                  </a:lnTo>
                  <a:lnTo>
                    <a:pt x="825402" y="278914"/>
                  </a:lnTo>
                  <a:lnTo>
                    <a:pt x="839567" y="247802"/>
                  </a:lnTo>
                  <a:lnTo>
                    <a:pt x="845863" y="215160"/>
                  </a:lnTo>
                  <a:lnTo>
                    <a:pt x="841135" y="189363"/>
                  </a:lnTo>
                  <a:lnTo>
                    <a:pt x="835923" y="178533"/>
                  </a:lnTo>
                  <a:lnTo>
                    <a:pt x="828215" y="172724"/>
                  </a:lnTo>
                  <a:lnTo>
                    <a:pt x="818844" y="170262"/>
                  </a:lnTo>
                  <a:lnTo>
                    <a:pt x="808363" y="170033"/>
                  </a:lnTo>
                  <a:lnTo>
                    <a:pt x="785428" y="181066"/>
                  </a:lnTo>
                  <a:lnTo>
                    <a:pt x="762535" y="201492"/>
                  </a:lnTo>
                  <a:lnTo>
                    <a:pt x="742952" y="229386"/>
                  </a:lnTo>
                  <a:lnTo>
                    <a:pt x="729545" y="283564"/>
                  </a:lnTo>
                  <a:lnTo>
                    <a:pt x="732315" y="337560"/>
                  </a:lnTo>
                  <a:lnTo>
                    <a:pt x="745984" y="364649"/>
                  </a:lnTo>
                  <a:lnTo>
                    <a:pt x="755556" y="375824"/>
                  </a:lnTo>
                  <a:lnTo>
                    <a:pt x="781244" y="392004"/>
                  </a:lnTo>
                  <a:lnTo>
                    <a:pt x="812886" y="402487"/>
                  </a:lnTo>
                  <a:lnTo>
                    <a:pt x="850467" y="407146"/>
                  </a:lnTo>
                  <a:lnTo>
                    <a:pt x="904551" y="396285"/>
                  </a:lnTo>
                  <a:lnTo>
                    <a:pt x="935423" y="375226"/>
                  </a:lnTo>
                  <a:lnTo>
                    <a:pt x="989736" y="315716"/>
                  </a:lnTo>
                  <a:lnTo>
                    <a:pt x="1022362" y="258334"/>
                  </a:lnTo>
                  <a:lnTo>
                    <a:pt x="1054520" y="201636"/>
                  </a:lnTo>
                  <a:lnTo>
                    <a:pt x="1088050" y="155681"/>
                  </a:lnTo>
                  <a:lnTo>
                    <a:pt x="1099311" y="149022"/>
                  </a:lnTo>
                  <a:lnTo>
                    <a:pt x="1126875" y="145388"/>
                  </a:lnTo>
                  <a:lnTo>
                    <a:pt x="1139306" y="149216"/>
                  </a:lnTo>
                  <a:lnTo>
                    <a:pt x="1188523" y="190568"/>
                  </a:lnTo>
                  <a:lnTo>
                    <a:pt x="1221711" y="250628"/>
                  </a:lnTo>
                  <a:lnTo>
                    <a:pt x="1246821" y="307723"/>
                  </a:lnTo>
                  <a:lnTo>
                    <a:pt x="1263931" y="330221"/>
                  </a:lnTo>
                  <a:lnTo>
                    <a:pt x="1321674" y="375009"/>
                  </a:lnTo>
                  <a:lnTo>
                    <a:pt x="1384415" y="401586"/>
                  </a:lnTo>
                  <a:lnTo>
                    <a:pt x="1422400" y="410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1551764" y="13055600"/>
            <a:ext cx="7566837" cy="812751"/>
            <a:chOff x="1551764" y="13055600"/>
            <a:chExt cx="7566837" cy="812751"/>
          </a:xfrm>
        </p:grpSpPr>
        <p:sp>
          <p:nvSpPr>
            <p:cNvPr id="311" name="Freeform 310"/>
            <p:cNvSpPr/>
            <p:nvPr/>
          </p:nvSpPr>
          <p:spPr>
            <a:xfrm>
              <a:off x="1551764" y="13353083"/>
              <a:ext cx="353237" cy="502587"/>
            </a:xfrm>
            <a:custGeom>
              <a:avLst/>
              <a:gdLst/>
              <a:ahLst/>
              <a:cxnLst/>
              <a:rect l="0" t="0" r="0" b="0"/>
              <a:pathLst>
                <a:path w="353237" h="502587">
                  <a:moveTo>
                    <a:pt x="302436" y="7317"/>
                  </a:moveTo>
                  <a:lnTo>
                    <a:pt x="260469" y="0"/>
                  </a:lnTo>
                  <a:lnTo>
                    <a:pt x="205648" y="5933"/>
                  </a:lnTo>
                  <a:lnTo>
                    <a:pt x="146131" y="16628"/>
                  </a:lnTo>
                  <a:lnTo>
                    <a:pt x="92121" y="28734"/>
                  </a:lnTo>
                  <a:lnTo>
                    <a:pt x="41781" y="42668"/>
                  </a:lnTo>
                  <a:lnTo>
                    <a:pt x="13023" y="56426"/>
                  </a:lnTo>
                  <a:lnTo>
                    <a:pt x="5071" y="65456"/>
                  </a:lnTo>
                  <a:lnTo>
                    <a:pt x="1182" y="75710"/>
                  </a:lnTo>
                  <a:lnTo>
                    <a:pt x="0" y="86779"/>
                  </a:lnTo>
                  <a:lnTo>
                    <a:pt x="3445" y="96981"/>
                  </a:lnTo>
                  <a:lnTo>
                    <a:pt x="18562" y="115841"/>
                  </a:lnTo>
                  <a:lnTo>
                    <a:pt x="72900" y="150945"/>
                  </a:lnTo>
                  <a:lnTo>
                    <a:pt x="130461" y="185057"/>
                  </a:lnTo>
                  <a:lnTo>
                    <a:pt x="183329" y="225715"/>
                  </a:lnTo>
                  <a:lnTo>
                    <a:pt x="224811" y="268799"/>
                  </a:lnTo>
                  <a:lnTo>
                    <a:pt x="250430" y="317314"/>
                  </a:lnTo>
                  <a:lnTo>
                    <a:pt x="266958" y="367436"/>
                  </a:lnTo>
                  <a:lnTo>
                    <a:pt x="265031" y="401144"/>
                  </a:lnTo>
                  <a:lnTo>
                    <a:pt x="253356" y="433528"/>
                  </a:lnTo>
                  <a:lnTo>
                    <a:pt x="234056" y="462033"/>
                  </a:lnTo>
                  <a:lnTo>
                    <a:pt x="192648" y="495138"/>
                  </a:lnTo>
                  <a:lnTo>
                    <a:pt x="157215" y="502586"/>
                  </a:lnTo>
                  <a:lnTo>
                    <a:pt x="120771" y="499780"/>
                  </a:lnTo>
                  <a:lnTo>
                    <a:pt x="90463" y="489126"/>
                  </a:lnTo>
                  <a:lnTo>
                    <a:pt x="66644" y="467459"/>
                  </a:lnTo>
                  <a:lnTo>
                    <a:pt x="56341" y="453778"/>
                  </a:lnTo>
                  <a:lnTo>
                    <a:pt x="44894" y="419763"/>
                  </a:lnTo>
                  <a:lnTo>
                    <a:pt x="42212" y="368472"/>
                  </a:lnTo>
                  <a:lnTo>
                    <a:pt x="53949" y="306472"/>
                  </a:lnTo>
                  <a:lnTo>
                    <a:pt x="79995" y="250011"/>
                  </a:lnTo>
                  <a:lnTo>
                    <a:pt x="119842" y="190566"/>
                  </a:lnTo>
                  <a:lnTo>
                    <a:pt x="167747" y="131944"/>
                  </a:lnTo>
                  <a:lnTo>
                    <a:pt x="230659" y="94372"/>
                  </a:lnTo>
                  <a:lnTo>
                    <a:pt x="263479" y="81286"/>
                  </a:lnTo>
                  <a:lnTo>
                    <a:pt x="315980" y="73919"/>
                  </a:lnTo>
                  <a:lnTo>
                    <a:pt x="353236" y="70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2044700" y="13754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387600" y="13284200"/>
              <a:ext cx="190501" cy="558801"/>
            </a:xfrm>
            <a:custGeom>
              <a:avLst/>
              <a:gdLst/>
              <a:ahLst/>
              <a:cxnLst/>
              <a:rect l="0" t="0" r="0" b="0"/>
              <a:pathLst>
                <a:path w="190501" h="558801">
                  <a:moveTo>
                    <a:pt x="190500" y="0"/>
                  </a:moveTo>
                  <a:lnTo>
                    <a:pt x="180361" y="50695"/>
                  </a:lnTo>
                  <a:lnTo>
                    <a:pt x="168838" y="106899"/>
                  </a:lnTo>
                  <a:lnTo>
                    <a:pt x="156487" y="158517"/>
                  </a:lnTo>
                  <a:lnTo>
                    <a:pt x="142479" y="204071"/>
                  </a:lnTo>
                  <a:lnTo>
                    <a:pt x="122493" y="259589"/>
                  </a:lnTo>
                  <a:lnTo>
                    <a:pt x="105595" y="312413"/>
                  </a:lnTo>
                  <a:lnTo>
                    <a:pt x="84753" y="363815"/>
                  </a:lnTo>
                  <a:lnTo>
                    <a:pt x="67602" y="413381"/>
                  </a:lnTo>
                  <a:lnTo>
                    <a:pt x="41001" y="468770"/>
                  </a:lnTo>
                  <a:lnTo>
                    <a:pt x="17315" y="530430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463800" y="13203038"/>
              <a:ext cx="427379" cy="624513"/>
            </a:xfrm>
            <a:custGeom>
              <a:avLst/>
              <a:gdLst/>
              <a:ahLst/>
              <a:cxnLst/>
              <a:rect l="0" t="0" r="0" b="0"/>
              <a:pathLst>
                <a:path w="427379" h="624513">
                  <a:moveTo>
                    <a:pt x="101600" y="30362"/>
                  </a:moveTo>
                  <a:lnTo>
                    <a:pt x="134839" y="11495"/>
                  </a:lnTo>
                  <a:lnTo>
                    <a:pt x="186865" y="0"/>
                  </a:lnTo>
                  <a:lnTo>
                    <a:pt x="244143" y="4275"/>
                  </a:lnTo>
                  <a:lnTo>
                    <a:pt x="289179" y="15890"/>
                  </a:lnTo>
                  <a:lnTo>
                    <a:pt x="338560" y="44384"/>
                  </a:lnTo>
                  <a:lnTo>
                    <a:pt x="375909" y="77190"/>
                  </a:lnTo>
                  <a:lnTo>
                    <a:pt x="401736" y="123809"/>
                  </a:lnTo>
                  <a:lnTo>
                    <a:pt x="421638" y="176739"/>
                  </a:lnTo>
                  <a:lnTo>
                    <a:pt x="427378" y="227387"/>
                  </a:lnTo>
                  <a:lnTo>
                    <a:pt x="417390" y="286906"/>
                  </a:lnTo>
                  <a:lnTo>
                    <a:pt x="402130" y="335915"/>
                  </a:lnTo>
                  <a:lnTo>
                    <a:pt x="375972" y="382421"/>
                  </a:lnTo>
                  <a:lnTo>
                    <a:pt x="329207" y="442803"/>
                  </a:lnTo>
                  <a:lnTo>
                    <a:pt x="279204" y="498947"/>
                  </a:lnTo>
                  <a:lnTo>
                    <a:pt x="215874" y="556848"/>
                  </a:lnTo>
                  <a:lnTo>
                    <a:pt x="152397" y="597746"/>
                  </a:lnTo>
                  <a:lnTo>
                    <a:pt x="101599" y="617982"/>
                  </a:lnTo>
                  <a:lnTo>
                    <a:pt x="50016" y="624512"/>
                  </a:lnTo>
                  <a:lnTo>
                    <a:pt x="25522" y="622278"/>
                  </a:lnTo>
                  <a:lnTo>
                    <a:pt x="0" y="614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921000" y="13523458"/>
              <a:ext cx="235486" cy="290455"/>
            </a:xfrm>
            <a:custGeom>
              <a:avLst/>
              <a:gdLst/>
              <a:ahLst/>
              <a:cxnLst/>
              <a:rect l="0" t="0" r="0" b="0"/>
              <a:pathLst>
                <a:path w="235486" h="290455">
                  <a:moveTo>
                    <a:pt x="0" y="141742"/>
                  </a:moveTo>
                  <a:lnTo>
                    <a:pt x="45208" y="151794"/>
                  </a:lnTo>
                  <a:lnTo>
                    <a:pt x="107237" y="153920"/>
                  </a:lnTo>
                  <a:lnTo>
                    <a:pt x="136561" y="146684"/>
                  </a:lnTo>
                  <a:lnTo>
                    <a:pt x="189880" y="119043"/>
                  </a:lnTo>
                  <a:lnTo>
                    <a:pt x="221674" y="81237"/>
                  </a:lnTo>
                  <a:lnTo>
                    <a:pt x="232577" y="50410"/>
                  </a:lnTo>
                  <a:lnTo>
                    <a:pt x="235485" y="34287"/>
                  </a:lnTo>
                  <a:lnTo>
                    <a:pt x="231779" y="22128"/>
                  </a:lnTo>
                  <a:lnTo>
                    <a:pt x="223663" y="12610"/>
                  </a:lnTo>
                  <a:lnTo>
                    <a:pt x="212609" y="4854"/>
                  </a:lnTo>
                  <a:lnTo>
                    <a:pt x="189037" y="0"/>
                  </a:lnTo>
                  <a:lnTo>
                    <a:pt x="163039" y="3957"/>
                  </a:lnTo>
                  <a:lnTo>
                    <a:pt x="119490" y="22052"/>
                  </a:lnTo>
                  <a:lnTo>
                    <a:pt x="86048" y="48109"/>
                  </a:lnTo>
                  <a:lnTo>
                    <a:pt x="41299" y="106053"/>
                  </a:lnTo>
                  <a:lnTo>
                    <a:pt x="25411" y="138579"/>
                  </a:lnTo>
                  <a:lnTo>
                    <a:pt x="17877" y="188626"/>
                  </a:lnTo>
                  <a:lnTo>
                    <a:pt x="21116" y="222315"/>
                  </a:lnTo>
                  <a:lnTo>
                    <a:pt x="34785" y="248579"/>
                  </a:lnTo>
                  <a:lnTo>
                    <a:pt x="54971" y="268247"/>
                  </a:lnTo>
                  <a:lnTo>
                    <a:pt x="78054" y="281693"/>
                  </a:lnTo>
                  <a:lnTo>
                    <a:pt x="121591" y="290454"/>
                  </a:lnTo>
                  <a:lnTo>
                    <a:pt x="177800" y="2814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341405" y="13296900"/>
              <a:ext cx="316196" cy="482601"/>
            </a:xfrm>
            <a:custGeom>
              <a:avLst/>
              <a:gdLst/>
              <a:ahLst/>
              <a:cxnLst/>
              <a:rect l="0" t="0" r="0" b="0"/>
              <a:pathLst>
                <a:path w="316196" h="482601">
                  <a:moveTo>
                    <a:pt x="189195" y="0"/>
                  </a:moveTo>
                  <a:lnTo>
                    <a:pt x="185432" y="59023"/>
                  </a:lnTo>
                  <a:lnTo>
                    <a:pt x="175380" y="109210"/>
                  </a:lnTo>
                  <a:lnTo>
                    <a:pt x="152600" y="170836"/>
                  </a:lnTo>
                  <a:lnTo>
                    <a:pt x="129651" y="228636"/>
                  </a:lnTo>
                  <a:lnTo>
                    <a:pt x="99404" y="289179"/>
                  </a:lnTo>
                  <a:lnTo>
                    <a:pt x="72994" y="349066"/>
                  </a:lnTo>
                  <a:lnTo>
                    <a:pt x="35987" y="408187"/>
                  </a:lnTo>
                  <a:lnTo>
                    <a:pt x="0" y="461668"/>
                  </a:lnTo>
                  <a:lnTo>
                    <a:pt x="4449" y="454954"/>
                  </a:lnTo>
                  <a:lnTo>
                    <a:pt x="36305" y="434113"/>
                  </a:lnTo>
                  <a:lnTo>
                    <a:pt x="81491" y="416806"/>
                  </a:lnTo>
                  <a:lnTo>
                    <a:pt x="137371" y="409484"/>
                  </a:lnTo>
                  <a:lnTo>
                    <a:pt x="191870" y="420798"/>
                  </a:lnTo>
                  <a:lnTo>
                    <a:pt x="250715" y="449904"/>
                  </a:lnTo>
                  <a:lnTo>
                    <a:pt x="295578" y="475306"/>
                  </a:lnTo>
                  <a:lnTo>
                    <a:pt x="316195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751182" y="13462000"/>
              <a:ext cx="193277" cy="285433"/>
            </a:xfrm>
            <a:custGeom>
              <a:avLst/>
              <a:gdLst/>
              <a:ahLst/>
              <a:cxnLst/>
              <a:rect l="0" t="0" r="0" b="0"/>
              <a:pathLst>
                <a:path w="193277" h="285433">
                  <a:moveTo>
                    <a:pt x="58818" y="50800"/>
                  </a:moveTo>
                  <a:lnTo>
                    <a:pt x="31188" y="99771"/>
                  </a:lnTo>
                  <a:lnTo>
                    <a:pt x="11120" y="155620"/>
                  </a:lnTo>
                  <a:lnTo>
                    <a:pt x="0" y="213091"/>
                  </a:lnTo>
                  <a:lnTo>
                    <a:pt x="221" y="245697"/>
                  </a:lnTo>
                  <a:lnTo>
                    <a:pt x="9727" y="269594"/>
                  </a:lnTo>
                  <a:lnTo>
                    <a:pt x="19035" y="277096"/>
                  </a:lnTo>
                  <a:lnTo>
                    <a:pt x="44429" y="285432"/>
                  </a:lnTo>
                  <a:lnTo>
                    <a:pt x="70767" y="281611"/>
                  </a:lnTo>
                  <a:lnTo>
                    <a:pt x="96584" y="269094"/>
                  </a:lnTo>
                  <a:lnTo>
                    <a:pt x="153632" y="221284"/>
                  </a:lnTo>
                  <a:lnTo>
                    <a:pt x="180828" y="181590"/>
                  </a:lnTo>
                  <a:lnTo>
                    <a:pt x="193276" y="127340"/>
                  </a:lnTo>
                  <a:lnTo>
                    <a:pt x="190223" y="80063"/>
                  </a:lnTo>
                  <a:lnTo>
                    <a:pt x="173639" y="39244"/>
                  </a:lnTo>
                  <a:lnTo>
                    <a:pt x="151242" y="20735"/>
                  </a:lnTo>
                  <a:lnTo>
                    <a:pt x="123884" y="9215"/>
                  </a:lnTo>
                  <a:lnTo>
                    <a:pt x="715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708400" y="13269778"/>
              <a:ext cx="317501" cy="192223"/>
            </a:xfrm>
            <a:custGeom>
              <a:avLst/>
              <a:gdLst/>
              <a:ahLst/>
              <a:cxnLst/>
              <a:rect l="0" t="0" r="0" b="0"/>
              <a:pathLst>
                <a:path w="317501" h="192223">
                  <a:moveTo>
                    <a:pt x="0" y="192222"/>
                  </a:moveTo>
                  <a:lnTo>
                    <a:pt x="53030" y="150127"/>
                  </a:lnTo>
                  <a:lnTo>
                    <a:pt x="109519" y="95248"/>
                  </a:lnTo>
                  <a:lnTo>
                    <a:pt x="172124" y="35611"/>
                  </a:lnTo>
                  <a:lnTo>
                    <a:pt x="227061" y="5489"/>
                  </a:lnTo>
                  <a:lnTo>
                    <a:pt x="240274" y="0"/>
                  </a:lnTo>
                  <a:lnTo>
                    <a:pt x="250494" y="575"/>
                  </a:lnTo>
                  <a:lnTo>
                    <a:pt x="258718" y="5190"/>
                  </a:lnTo>
                  <a:lnTo>
                    <a:pt x="271619" y="21608"/>
                  </a:lnTo>
                  <a:lnTo>
                    <a:pt x="282057" y="43016"/>
                  </a:lnTo>
                  <a:lnTo>
                    <a:pt x="289124" y="92352"/>
                  </a:lnTo>
                  <a:lnTo>
                    <a:pt x="308968" y="149133"/>
                  </a:lnTo>
                  <a:lnTo>
                    <a:pt x="317500" y="179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175745" y="13576300"/>
              <a:ext cx="53356" cy="145589"/>
            </a:xfrm>
            <a:custGeom>
              <a:avLst/>
              <a:gdLst/>
              <a:ahLst/>
              <a:cxnLst/>
              <a:rect l="0" t="0" r="0" b="0"/>
              <a:pathLst>
                <a:path w="53356" h="145589">
                  <a:moveTo>
                    <a:pt x="53355" y="0"/>
                  </a:moveTo>
                  <a:lnTo>
                    <a:pt x="35679" y="53029"/>
                  </a:lnTo>
                  <a:lnTo>
                    <a:pt x="17930" y="110768"/>
                  </a:lnTo>
                  <a:lnTo>
                    <a:pt x="0" y="145588"/>
                  </a:lnTo>
                  <a:lnTo>
                    <a:pt x="2555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4241800" y="13486113"/>
              <a:ext cx="403528" cy="306088"/>
            </a:xfrm>
            <a:custGeom>
              <a:avLst/>
              <a:gdLst/>
              <a:ahLst/>
              <a:cxnLst/>
              <a:rect l="0" t="0" r="0" b="0"/>
              <a:pathLst>
                <a:path w="403528" h="306088">
                  <a:moveTo>
                    <a:pt x="0" y="52087"/>
                  </a:moveTo>
                  <a:lnTo>
                    <a:pt x="13484" y="31860"/>
                  </a:lnTo>
                  <a:lnTo>
                    <a:pt x="48837" y="5798"/>
                  </a:lnTo>
                  <a:lnTo>
                    <a:pt x="79091" y="0"/>
                  </a:lnTo>
                  <a:lnTo>
                    <a:pt x="108529" y="3536"/>
                  </a:lnTo>
                  <a:lnTo>
                    <a:pt x="131020" y="14517"/>
                  </a:lnTo>
                  <a:lnTo>
                    <a:pt x="146661" y="40092"/>
                  </a:lnTo>
                  <a:lnTo>
                    <a:pt x="155494" y="72156"/>
                  </a:lnTo>
                  <a:lnTo>
                    <a:pt x="149666" y="134759"/>
                  </a:lnTo>
                  <a:lnTo>
                    <a:pt x="135127" y="193705"/>
                  </a:lnTo>
                  <a:lnTo>
                    <a:pt x="116708" y="248329"/>
                  </a:lnTo>
                  <a:lnTo>
                    <a:pt x="111672" y="263349"/>
                  </a:lnTo>
                  <a:lnTo>
                    <a:pt x="108315" y="267717"/>
                  </a:lnTo>
                  <a:lnTo>
                    <a:pt x="106076" y="264984"/>
                  </a:lnTo>
                  <a:lnTo>
                    <a:pt x="104584" y="257518"/>
                  </a:lnTo>
                  <a:lnTo>
                    <a:pt x="112329" y="215119"/>
                  </a:lnTo>
                  <a:lnTo>
                    <a:pt x="131210" y="165979"/>
                  </a:lnTo>
                  <a:lnTo>
                    <a:pt x="169888" y="111561"/>
                  </a:lnTo>
                  <a:lnTo>
                    <a:pt x="211740" y="58299"/>
                  </a:lnTo>
                  <a:lnTo>
                    <a:pt x="250572" y="31507"/>
                  </a:lnTo>
                  <a:lnTo>
                    <a:pt x="297826" y="19177"/>
                  </a:lnTo>
                  <a:lnTo>
                    <a:pt x="330864" y="23819"/>
                  </a:lnTo>
                  <a:lnTo>
                    <a:pt x="347576" y="29008"/>
                  </a:lnTo>
                  <a:lnTo>
                    <a:pt x="373671" y="49825"/>
                  </a:lnTo>
                  <a:lnTo>
                    <a:pt x="384580" y="63280"/>
                  </a:lnTo>
                  <a:lnTo>
                    <a:pt x="396703" y="97042"/>
                  </a:lnTo>
                  <a:lnTo>
                    <a:pt x="403527" y="159482"/>
                  </a:lnTo>
                  <a:lnTo>
                    <a:pt x="402301" y="204241"/>
                  </a:lnTo>
                  <a:lnTo>
                    <a:pt x="388566" y="258350"/>
                  </a:lnTo>
                  <a:lnTo>
                    <a:pt x="381000" y="3060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813300" y="13422485"/>
              <a:ext cx="282231" cy="323265"/>
            </a:xfrm>
            <a:custGeom>
              <a:avLst/>
              <a:gdLst/>
              <a:ahLst/>
              <a:cxnLst/>
              <a:rect l="0" t="0" r="0" b="0"/>
              <a:pathLst>
                <a:path w="282231" h="323265">
                  <a:moveTo>
                    <a:pt x="0" y="103015"/>
                  </a:moveTo>
                  <a:lnTo>
                    <a:pt x="27630" y="154513"/>
                  </a:lnTo>
                  <a:lnTo>
                    <a:pt x="44736" y="176702"/>
                  </a:lnTo>
                  <a:lnTo>
                    <a:pt x="66449" y="191269"/>
                  </a:lnTo>
                  <a:lnTo>
                    <a:pt x="97737" y="194921"/>
                  </a:lnTo>
                  <a:lnTo>
                    <a:pt x="133750" y="190428"/>
                  </a:lnTo>
                  <a:lnTo>
                    <a:pt x="182936" y="172032"/>
                  </a:lnTo>
                  <a:lnTo>
                    <a:pt x="218049" y="145885"/>
                  </a:lnTo>
                  <a:lnTo>
                    <a:pt x="259598" y="91675"/>
                  </a:lnTo>
                  <a:lnTo>
                    <a:pt x="282230" y="33043"/>
                  </a:lnTo>
                  <a:lnTo>
                    <a:pt x="281287" y="21088"/>
                  </a:lnTo>
                  <a:lnTo>
                    <a:pt x="276425" y="11709"/>
                  </a:lnTo>
                  <a:lnTo>
                    <a:pt x="268950" y="4044"/>
                  </a:lnTo>
                  <a:lnTo>
                    <a:pt x="258322" y="345"/>
                  </a:lnTo>
                  <a:lnTo>
                    <a:pt x="231462" y="0"/>
                  </a:lnTo>
                  <a:lnTo>
                    <a:pt x="208235" y="8312"/>
                  </a:lnTo>
                  <a:lnTo>
                    <a:pt x="163586" y="36644"/>
                  </a:lnTo>
                  <a:lnTo>
                    <a:pt x="115412" y="95601"/>
                  </a:lnTo>
                  <a:lnTo>
                    <a:pt x="81019" y="142577"/>
                  </a:lnTo>
                  <a:lnTo>
                    <a:pt x="60219" y="205688"/>
                  </a:lnTo>
                  <a:lnTo>
                    <a:pt x="60333" y="258712"/>
                  </a:lnTo>
                  <a:lnTo>
                    <a:pt x="73381" y="289335"/>
                  </a:lnTo>
                  <a:lnTo>
                    <a:pt x="82788" y="303429"/>
                  </a:lnTo>
                  <a:lnTo>
                    <a:pt x="97525" y="312824"/>
                  </a:lnTo>
                  <a:lnTo>
                    <a:pt x="136478" y="323264"/>
                  </a:lnTo>
                  <a:lnTo>
                    <a:pt x="185782" y="322399"/>
                  </a:lnTo>
                  <a:lnTo>
                    <a:pt x="242090" y="309322"/>
                  </a:lnTo>
                  <a:lnTo>
                    <a:pt x="254000" y="3062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5513241" y="13233400"/>
              <a:ext cx="328760" cy="495301"/>
            </a:xfrm>
            <a:custGeom>
              <a:avLst/>
              <a:gdLst/>
              <a:ahLst/>
              <a:cxnLst/>
              <a:rect l="0" t="0" r="0" b="0"/>
              <a:pathLst>
                <a:path w="328760" h="495301">
                  <a:moveTo>
                    <a:pt x="239859" y="0"/>
                  </a:moveTo>
                  <a:lnTo>
                    <a:pt x="236096" y="59023"/>
                  </a:lnTo>
                  <a:lnTo>
                    <a:pt x="226044" y="112973"/>
                  </a:lnTo>
                  <a:lnTo>
                    <a:pt x="210005" y="175030"/>
                  </a:lnTo>
                  <a:lnTo>
                    <a:pt x="183110" y="229464"/>
                  </a:lnTo>
                  <a:lnTo>
                    <a:pt x="150620" y="289344"/>
                  </a:lnTo>
                  <a:lnTo>
                    <a:pt x="110284" y="342356"/>
                  </a:lnTo>
                  <a:lnTo>
                    <a:pt x="62835" y="402565"/>
                  </a:lnTo>
                  <a:lnTo>
                    <a:pt x="2838" y="465443"/>
                  </a:lnTo>
                  <a:lnTo>
                    <a:pt x="0" y="465517"/>
                  </a:lnTo>
                  <a:lnTo>
                    <a:pt x="4374" y="450549"/>
                  </a:lnTo>
                  <a:lnTo>
                    <a:pt x="23251" y="432606"/>
                  </a:lnTo>
                  <a:lnTo>
                    <a:pt x="65612" y="410401"/>
                  </a:lnTo>
                  <a:lnTo>
                    <a:pt x="113912" y="398649"/>
                  </a:lnTo>
                  <a:lnTo>
                    <a:pt x="147194" y="398721"/>
                  </a:lnTo>
                  <a:lnTo>
                    <a:pt x="196253" y="414629"/>
                  </a:lnTo>
                  <a:lnTo>
                    <a:pt x="236817" y="438629"/>
                  </a:lnTo>
                  <a:lnTo>
                    <a:pt x="270159" y="469100"/>
                  </a:lnTo>
                  <a:lnTo>
                    <a:pt x="328759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5930900" y="13376210"/>
              <a:ext cx="242674" cy="285146"/>
            </a:xfrm>
            <a:custGeom>
              <a:avLst/>
              <a:gdLst/>
              <a:ahLst/>
              <a:cxnLst/>
              <a:rect l="0" t="0" r="0" b="0"/>
              <a:pathLst>
                <a:path w="242674" h="285146">
                  <a:moveTo>
                    <a:pt x="0" y="123890"/>
                  </a:moveTo>
                  <a:lnTo>
                    <a:pt x="35353" y="170179"/>
                  </a:lnTo>
                  <a:lnTo>
                    <a:pt x="47558" y="174504"/>
                  </a:lnTo>
                  <a:lnTo>
                    <a:pt x="79933" y="175547"/>
                  </a:lnTo>
                  <a:lnTo>
                    <a:pt x="124343" y="161460"/>
                  </a:lnTo>
                  <a:lnTo>
                    <a:pt x="176335" y="123264"/>
                  </a:lnTo>
                  <a:lnTo>
                    <a:pt x="228471" y="69272"/>
                  </a:lnTo>
                  <a:lnTo>
                    <a:pt x="236981" y="57844"/>
                  </a:lnTo>
                  <a:lnTo>
                    <a:pt x="242673" y="30096"/>
                  </a:lnTo>
                  <a:lnTo>
                    <a:pt x="242215" y="14793"/>
                  </a:lnTo>
                  <a:lnTo>
                    <a:pt x="236266" y="6004"/>
                  </a:lnTo>
                  <a:lnTo>
                    <a:pt x="226655" y="1555"/>
                  </a:lnTo>
                  <a:lnTo>
                    <a:pt x="214603" y="0"/>
                  </a:lnTo>
                  <a:lnTo>
                    <a:pt x="193687" y="5798"/>
                  </a:lnTo>
                  <a:lnTo>
                    <a:pt x="143779" y="46000"/>
                  </a:lnTo>
                  <a:lnTo>
                    <a:pt x="99845" y="92250"/>
                  </a:lnTo>
                  <a:lnTo>
                    <a:pt x="74112" y="142424"/>
                  </a:lnTo>
                  <a:lnTo>
                    <a:pt x="58334" y="186767"/>
                  </a:lnTo>
                  <a:lnTo>
                    <a:pt x="54149" y="218627"/>
                  </a:lnTo>
                  <a:lnTo>
                    <a:pt x="59815" y="244076"/>
                  </a:lnTo>
                  <a:lnTo>
                    <a:pt x="65276" y="254815"/>
                  </a:lnTo>
                  <a:lnTo>
                    <a:pt x="82634" y="270507"/>
                  </a:lnTo>
                  <a:lnTo>
                    <a:pt x="105871" y="280775"/>
                  </a:lnTo>
                  <a:lnTo>
                    <a:pt x="149275" y="285145"/>
                  </a:lnTo>
                  <a:lnTo>
                    <a:pt x="203200" y="276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426200" y="13182600"/>
              <a:ext cx="83518" cy="469901"/>
            </a:xfrm>
            <a:custGeom>
              <a:avLst/>
              <a:gdLst/>
              <a:ahLst/>
              <a:cxnLst/>
              <a:rect l="0" t="0" r="0" b="0"/>
              <a:pathLst>
                <a:path w="83518" h="469901">
                  <a:moveTo>
                    <a:pt x="76200" y="0"/>
                  </a:moveTo>
                  <a:lnTo>
                    <a:pt x="83517" y="41968"/>
                  </a:lnTo>
                  <a:lnTo>
                    <a:pt x="77584" y="99609"/>
                  </a:lnTo>
                  <a:lnTo>
                    <a:pt x="70700" y="150575"/>
                  </a:lnTo>
                  <a:lnTo>
                    <a:pt x="62937" y="194863"/>
                  </a:lnTo>
                  <a:lnTo>
                    <a:pt x="50633" y="251529"/>
                  </a:lnTo>
                  <a:lnTo>
                    <a:pt x="38050" y="304068"/>
                  </a:lnTo>
                  <a:lnTo>
                    <a:pt x="25386" y="359146"/>
                  </a:lnTo>
                  <a:lnTo>
                    <a:pt x="12696" y="412624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6604000" y="13169900"/>
              <a:ext cx="127001" cy="482601"/>
            </a:xfrm>
            <a:custGeom>
              <a:avLst/>
              <a:gdLst/>
              <a:ahLst/>
              <a:cxnLst/>
              <a:rect l="0" t="0" r="0" b="0"/>
              <a:pathLst>
                <a:path w="127001" h="482601">
                  <a:moveTo>
                    <a:pt x="127000" y="0"/>
                  </a:moveTo>
                  <a:lnTo>
                    <a:pt x="125589" y="60835"/>
                  </a:lnTo>
                  <a:lnTo>
                    <a:pt x="120259" y="106060"/>
                  </a:lnTo>
                  <a:lnTo>
                    <a:pt x="109324" y="165638"/>
                  </a:lnTo>
                  <a:lnTo>
                    <a:pt x="84258" y="227608"/>
                  </a:lnTo>
                  <a:lnTo>
                    <a:pt x="68866" y="276127"/>
                  </a:lnTo>
                  <a:lnTo>
                    <a:pt x="55369" y="329073"/>
                  </a:lnTo>
                  <a:lnTo>
                    <a:pt x="46716" y="373444"/>
                  </a:lnTo>
                  <a:lnTo>
                    <a:pt x="27169" y="432541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6438900" y="13316936"/>
              <a:ext cx="496608" cy="289267"/>
            </a:xfrm>
            <a:custGeom>
              <a:avLst/>
              <a:gdLst/>
              <a:ahLst/>
              <a:cxnLst/>
              <a:rect l="0" t="0" r="0" b="0"/>
              <a:pathLst>
                <a:path w="496608" h="289267">
                  <a:moveTo>
                    <a:pt x="0" y="18064"/>
                  </a:moveTo>
                  <a:lnTo>
                    <a:pt x="17578" y="73323"/>
                  </a:lnTo>
                  <a:lnTo>
                    <a:pt x="34623" y="103302"/>
                  </a:lnTo>
                  <a:lnTo>
                    <a:pt x="77365" y="142568"/>
                  </a:lnTo>
                  <a:lnTo>
                    <a:pt x="134087" y="169881"/>
                  </a:lnTo>
                  <a:lnTo>
                    <a:pt x="196990" y="177817"/>
                  </a:lnTo>
                  <a:lnTo>
                    <a:pt x="244184" y="174673"/>
                  </a:lnTo>
                  <a:lnTo>
                    <a:pt x="289619" y="164809"/>
                  </a:lnTo>
                  <a:lnTo>
                    <a:pt x="347338" y="147152"/>
                  </a:lnTo>
                  <a:lnTo>
                    <a:pt x="395015" y="125457"/>
                  </a:lnTo>
                  <a:lnTo>
                    <a:pt x="448209" y="86942"/>
                  </a:lnTo>
                  <a:lnTo>
                    <a:pt x="484482" y="42018"/>
                  </a:lnTo>
                  <a:lnTo>
                    <a:pt x="496607" y="17421"/>
                  </a:lnTo>
                  <a:lnTo>
                    <a:pt x="494760" y="9168"/>
                  </a:lnTo>
                  <a:lnTo>
                    <a:pt x="487885" y="3668"/>
                  </a:lnTo>
                  <a:lnTo>
                    <a:pt x="477657" y="0"/>
                  </a:lnTo>
                  <a:lnTo>
                    <a:pt x="466604" y="1787"/>
                  </a:lnTo>
                  <a:lnTo>
                    <a:pt x="432235" y="23120"/>
                  </a:lnTo>
                  <a:lnTo>
                    <a:pt x="377176" y="74581"/>
                  </a:lnTo>
                  <a:lnTo>
                    <a:pt x="346744" y="120794"/>
                  </a:lnTo>
                  <a:lnTo>
                    <a:pt x="337553" y="146977"/>
                  </a:lnTo>
                  <a:lnTo>
                    <a:pt x="333790" y="193452"/>
                  </a:lnTo>
                  <a:lnTo>
                    <a:pt x="342395" y="241559"/>
                  </a:lnTo>
                  <a:lnTo>
                    <a:pt x="354905" y="269794"/>
                  </a:lnTo>
                  <a:lnTo>
                    <a:pt x="366426" y="279019"/>
                  </a:lnTo>
                  <a:lnTo>
                    <a:pt x="398042" y="289266"/>
                  </a:lnTo>
                  <a:lnTo>
                    <a:pt x="435611" y="286296"/>
                  </a:lnTo>
                  <a:lnTo>
                    <a:pt x="495300" y="2720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063931" y="13322300"/>
              <a:ext cx="136970" cy="254781"/>
            </a:xfrm>
            <a:custGeom>
              <a:avLst/>
              <a:gdLst/>
              <a:ahLst/>
              <a:cxnLst/>
              <a:rect l="0" t="0" r="0" b="0"/>
              <a:pathLst>
                <a:path w="136970" h="254781">
                  <a:moveTo>
                    <a:pt x="48069" y="25400"/>
                  </a:moveTo>
                  <a:lnTo>
                    <a:pt x="34254" y="74371"/>
                  </a:lnTo>
                  <a:lnTo>
                    <a:pt x="22339" y="130220"/>
                  </a:lnTo>
                  <a:lnTo>
                    <a:pt x="13634" y="187691"/>
                  </a:lnTo>
                  <a:lnTo>
                    <a:pt x="3951" y="250937"/>
                  </a:lnTo>
                  <a:lnTo>
                    <a:pt x="1724" y="254780"/>
                  </a:lnTo>
                  <a:lnTo>
                    <a:pt x="239" y="251698"/>
                  </a:lnTo>
                  <a:lnTo>
                    <a:pt x="0" y="231811"/>
                  </a:lnTo>
                  <a:lnTo>
                    <a:pt x="11344" y="169078"/>
                  </a:lnTo>
                  <a:lnTo>
                    <a:pt x="26839" y="128178"/>
                  </a:lnTo>
                  <a:lnTo>
                    <a:pt x="65552" y="72383"/>
                  </a:lnTo>
                  <a:lnTo>
                    <a:pt x="102741" y="28408"/>
                  </a:lnTo>
                  <a:lnTo>
                    <a:pt x="1369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7432007" y="13280241"/>
              <a:ext cx="279244" cy="464149"/>
            </a:xfrm>
            <a:custGeom>
              <a:avLst/>
              <a:gdLst/>
              <a:ahLst/>
              <a:cxnLst/>
              <a:rect l="0" t="0" r="0" b="0"/>
              <a:pathLst>
                <a:path w="279244" h="464149">
                  <a:moveTo>
                    <a:pt x="73693" y="219859"/>
                  </a:moveTo>
                  <a:lnTo>
                    <a:pt x="59878" y="278882"/>
                  </a:lnTo>
                  <a:lnTo>
                    <a:pt x="47963" y="340359"/>
                  </a:lnTo>
                  <a:lnTo>
                    <a:pt x="35495" y="400907"/>
                  </a:lnTo>
                  <a:lnTo>
                    <a:pt x="18641" y="459292"/>
                  </a:lnTo>
                  <a:lnTo>
                    <a:pt x="14414" y="464148"/>
                  </a:lnTo>
                  <a:lnTo>
                    <a:pt x="10184" y="463151"/>
                  </a:lnTo>
                  <a:lnTo>
                    <a:pt x="5954" y="458254"/>
                  </a:lnTo>
                  <a:lnTo>
                    <a:pt x="0" y="410909"/>
                  </a:lnTo>
                  <a:lnTo>
                    <a:pt x="4978" y="356744"/>
                  </a:lnTo>
                  <a:lnTo>
                    <a:pt x="15390" y="304945"/>
                  </a:lnTo>
                  <a:lnTo>
                    <a:pt x="27411" y="253849"/>
                  </a:lnTo>
                  <a:lnTo>
                    <a:pt x="39911" y="202962"/>
                  </a:lnTo>
                  <a:lnTo>
                    <a:pt x="65504" y="145340"/>
                  </a:lnTo>
                  <a:lnTo>
                    <a:pt x="89374" y="93191"/>
                  </a:lnTo>
                  <a:lnTo>
                    <a:pt x="137455" y="30503"/>
                  </a:lnTo>
                  <a:lnTo>
                    <a:pt x="155654" y="14344"/>
                  </a:lnTo>
                  <a:lnTo>
                    <a:pt x="177853" y="2460"/>
                  </a:lnTo>
                  <a:lnTo>
                    <a:pt x="205594" y="0"/>
                  </a:lnTo>
                  <a:lnTo>
                    <a:pt x="233916" y="5021"/>
                  </a:lnTo>
                  <a:lnTo>
                    <a:pt x="255911" y="16661"/>
                  </a:lnTo>
                  <a:lnTo>
                    <a:pt x="271331" y="38766"/>
                  </a:lnTo>
                  <a:lnTo>
                    <a:pt x="277418" y="52564"/>
                  </a:lnTo>
                  <a:lnTo>
                    <a:pt x="279243" y="105692"/>
                  </a:lnTo>
                  <a:lnTo>
                    <a:pt x="264105" y="159377"/>
                  </a:lnTo>
                  <a:lnTo>
                    <a:pt x="233706" y="207807"/>
                  </a:lnTo>
                  <a:lnTo>
                    <a:pt x="192114" y="253254"/>
                  </a:lnTo>
                  <a:lnTo>
                    <a:pt x="153309" y="272243"/>
                  </a:lnTo>
                  <a:lnTo>
                    <a:pt x="126012" y="274656"/>
                  </a:lnTo>
                  <a:lnTo>
                    <a:pt x="86393" y="27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7804709" y="13296900"/>
              <a:ext cx="196292" cy="229370"/>
            </a:xfrm>
            <a:custGeom>
              <a:avLst/>
              <a:gdLst/>
              <a:ahLst/>
              <a:cxnLst/>
              <a:rect l="0" t="0" r="0" b="0"/>
              <a:pathLst>
                <a:path w="196292" h="229370">
                  <a:moveTo>
                    <a:pt x="31191" y="25400"/>
                  </a:moveTo>
                  <a:lnTo>
                    <a:pt x="29780" y="84823"/>
                  </a:lnTo>
                  <a:lnTo>
                    <a:pt x="21052" y="143824"/>
                  </a:lnTo>
                  <a:lnTo>
                    <a:pt x="9529" y="196269"/>
                  </a:lnTo>
                  <a:lnTo>
                    <a:pt x="0" y="229369"/>
                  </a:lnTo>
                  <a:lnTo>
                    <a:pt x="16647" y="167095"/>
                  </a:lnTo>
                  <a:lnTo>
                    <a:pt x="48962" y="110931"/>
                  </a:lnTo>
                  <a:lnTo>
                    <a:pt x="99331" y="49468"/>
                  </a:lnTo>
                  <a:lnTo>
                    <a:pt x="135577" y="23437"/>
                  </a:lnTo>
                  <a:lnTo>
                    <a:pt x="1962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8039100" y="13373100"/>
              <a:ext cx="50801" cy="152401"/>
            </a:xfrm>
            <a:custGeom>
              <a:avLst/>
              <a:gdLst/>
              <a:ahLst/>
              <a:cxnLst/>
              <a:rect l="0" t="0" r="0" b="0"/>
              <a:pathLst>
                <a:path w="50801" h="152401">
                  <a:moveTo>
                    <a:pt x="50800" y="0"/>
                  </a:moveTo>
                  <a:lnTo>
                    <a:pt x="40748" y="45208"/>
                  </a:lnTo>
                  <a:lnTo>
                    <a:pt x="31881" y="100496"/>
                  </a:lnTo>
                  <a:lnTo>
                    <a:pt x="20579" y="139373"/>
                  </a:lnTo>
                  <a:lnTo>
                    <a:pt x="16541" y="146537"/>
                  </a:lnTo>
                  <a:lnTo>
                    <a:pt x="12438" y="149902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8216900" y="13256453"/>
              <a:ext cx="209356" cy="243648"/>
            </a:xfrm>
            <a:custGeom>
              <a:avLst/>
              <a:gdLst/>
              <a:ahLst/>
              <a:cxnLst/>
              <a:rect l="0" t="0" r="0" b="0"/>
              <a:pathLst>
                <a:path w="209356" h="243648">
                  <a:moveTo>
                    <a:pt x="0" y="243647"/>
                  </a:moveTo>
                  <a:lnTo>
                    <a:pt x="2822" y="192952"/>
                  </a:lnTo>
                  <a:lnTo>
                    <a:pt x="18867" y="138159"/>
                  </a:lnTo>
                  <a:lnTo>
                    <a:pt x="34596" y="95268"/>
                  </a:lnTo>
                  <a:lnTo>
                    <a:pt x="79362" y="32283"/>
                  </a:lnTo>
                  <a:lnTo>
                    <a:pt x="103005" y="11889"/>
                  </a:lnTo>
                  <a:lnTo>
                    <a:pt x="115237" y="4474"/>
                  </a:lnTo>
                  <a:lnTo>
                    <a:pt x="143880" y="0"/>
                  </a:lnTo>
                  <a:lnTo>
                    <a:pt x="159420" y="783"/>
                  </a:lnTo>
                  <a:lnTo>
                    <a:pt x="172602" y="6948"/>
                  </a:lnTo>
                  <a:lnTo>
                    <a:pt x="194775" y="28851"/>
                  </a:lnTo>
                  <a:lnTo>
                    <a:pt x="206511" y="61164"/>
                  </a:lnTo>
                  <a:lnTo>
                    <a:pt x="209355" y="115259"/>
                  </a:lnTo>
                  <a:lnTo>
                    <a:pt x="201261" y="167036"/>
                  </a:lnTo>
                  <a:lnTo>
                    <a:pt x="185883" y="228356"/>
                  </a:lnTo>
                  <a:lnTo>
                    <a:pt x="181393" y="240143"/>
                  </a:lnTo>
                  <a:lnTo>
                    <a:pt x="177800" y="243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8521700" y="13068300"/>
              <a:ext cx="88901" cy="404035"/>
            </a:xfrm>
            <a:custGeom>
              <a:avLst/>
              <a:gdLst/>
              <a:ahLst/>
              <a:cxnLst/>
              <a:rect l="0" t="0" r="0" b="0"/>
              <a:pathLst>
                <a:path w="88901" h="404035">
                  <a:moveTo>
                    <a:pt x="88900" y="0"/>
                  </a:moveTo>
                  <a:lnTo>
                    <a:pt x="75085" y="51498"/>
                  </a:lnTo>
                  <a:lnTo>
                    <a:pt x="66932" y="100395"/>
                  </a:lnTo>
                  <a:lnTo>
                    <a:pt x="60754" y="157218"/>
                  </a:lnTo>
                  <a:lnTo>
                    <a:pt x="53749" y="204628"/>
                  </a:lnTo>
                  <a:lnTo>
                    <a:pt x="44641" y="264474"/>
                  </a:lnTo>
                  <a:lnTo>
                    <a:pt x="29253" y="318472"/>
                  </a:lnTo>
                  <a:lnTo>
                    <a:pt x="16821" y="365609"/>
                  </a:lnTo>
                  <a:lnTo>
                    <a:pt x="8417" y="398619"/>
                  </a:lnTo>
                  <a:lnTo>
                    <a:pt x="5611" y="404034"/>
                  </a:lnTo>
                  <a:lnTo>
                    <a:pt x="3741" y="402002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8502259" y="13194568"/>
              <a:ext cx="350437" cy="305533"/>
            </a:xfrm>
            <a:custGeom>
              <a:avLst/>
              <a:gdLst/>
              <a:ahLst/>
              <a:cxnLst/>
              <a:rect l="0" t="0" r="0" b="0"/>
              <a:pathLst>
                <a:path w="350437" h="305533">
                  <a:moveTo>
                    <a:pt x="6741" y="38832"/>
                  </a:moveTo>
                  <a:lnTo>
                    <a:pt x="0" y="59059"/>
                  </a:lnTo>
                  <a:lnTo>
                    <a:pt x="452" y="80276"/>
                  </a:lnTo>
                  <a:lnTo>
                    <a:pt x="2548" y="91861"/>
                  </a:lnTo>
                  <a:lnTo>
                    <a:pt x="16167" y="112260"/>
                  </a:lnTo>
                  <a:lnTo>
                    <a:pt x="37741" y="129323"/>
                  </a:lnTo>
                  <a:lnTo>
                    <a:pt x="83032" y="145450"/>
                  </a:lnTo>
                  <a:lnTo>
                    <a:pt x="140510" y="149445"/>
                  </a:lnTo>
                  <a:lnTo>
                    <a:pt x="199404" y="142319"/>
                  </a:lnTo>
                  <a:lnTo>
                    <a:pt x="262422" y="127268"/>
                  </a:lnTo>
                  <a:lnTo>
                    <a:pt x="292533" y="117649"/>
                  </a:lnTo>
                  <a:lnTo>
                    <a:pt x="315322" y="103966"/>
                  </a:lnTo>
                  <a:lnTo>
                    <a:pt x="344020" y="66911"/>
                  </a:lnTo>
                  <a:lnTo>
                    <a:pt x="350436" y="40023"/>
                  </a:lnTo>
                  <a:lnTo>
                    <a:pt x="350170" y="26926"/>
                  </a:lnTo>
                  <a:lnTo>
                    <a:pt x="345761" y="16784"/>
                  </a:lnTo>
                  <a:lnTo>
                    <a:pt x="329572" y="1751"/>
                  </a:lnTo>
                  <a:lnTo>
                    <a:pt x="317917" y="0"/>
                  </a:lnTo>
                  <a:lnTo>
                    <a:pt x="289915" y="5581"/>
                  </a:lnTo>
                  <a:lnTo>
                    <a:pt x="237497" y="32160"/>
                  </a:lnTo>
                  <a:lnTo>
                    <a:pt x="217014" y="48097"/>
                  </a:lnTo>
                  <a:lnTo>
                    <a:pt x="189616" y="86420"/>
                  </a:lnTo>
                  <a:lnTo>
                    <a:pt x="170366" y="140265"/>
                  </a:lnTo>
                  <a:lnTo>
                    <a:pt x="162466" y="194161"/>
                  </a:lnTo>
                  <a:lnTo>
                    <a:pt x="168145" y="224990"/>
                  </a:lnTo>
                  <a:lnTo>
                    <a:pt x="181487" y="251391"/>
                  </a:lnTo>
                  <a:lnTo>
                    <a:pt x="201528" y="272532"/>
                  </a:lnTo>
                  <a:lnTo>
                    <a:pt x="236611" y="293559"/>
                  </a:lnTo>
                  <a:lnTo>
                    <a:pt x="273441" y="3055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8838852" y="13055600"/>
              <a:ext cx="279749" cy="406401"/>
            </a:xfrm>
            <a:custGeom>
              <a:avLst/>
              <a:gdLst/>
              <a:ahLst/>
              <a:cxnLst/>
              <a:rect l="0" t="0" r="0" b="0"/>
              <a:pathLst>
                <a:path w="279749" h="406401">
                  <a:moveTo>
                    <a:pt x="279748" y="0"/>
                  </a:moveTo>
                  <a:lnTo>
                    <a:pt x="265933" y="52733"/>
                  </a:lnTo>
                  <a:lnTo>
                    <a:pt x="258086" y="95403"/>
                  </a:lnTo>
                  <a:lnTo>
                    <a:pt x="249895" y="142590"/>
                  </a:lnTo>
                  <a:lnTo>
                    <a:pt x="245313" y="191784"/>
                  </a:lnTo>
                  <a:lnTo>
                    <a:pt x="241866" y="237638"/>
                  </a:lnTo>
                  <a:lnTo>
                    <a:pt x="231992" y="288663"/>
                  </a:lnTo>
                  <a:lnTo>
                    <a:pt x="220129" y="338902"/>
                  </a:lnTo>
                  <a:lnTo>
                    <a:pt x="211858" y="372638"/>
                  </a:lnTo>
                  <a:lnTo>
                    <a:pt x="207677" y="378248"/>
                  </a:lnTo>
                  <a:lnTo>
                    <a:pt x="203478" y="376343"/>
                  </a:lnTo>
                  <a:lnTo>
                    <a:pt x="199268" y="369429"/>
                  </a:lnTo>
                  <a:lnTo>
                    <a:pt x="192511" y="317774"/>
                  </a:lnTo>
                  <a:lnTo>
                    <a:pt x="188519" y="271171"/>
                  </a:lnTo>
                  <a:lnTo>
                    <a:pt x="177583" y="243287"/>
                  </a:lnTo>
                  <a:lnTo>
                    <a:pt x="155790" y="224309"/>
                  </a:lnTo>
                  <a:lnTo>
                    <a:pt x="142076" y="217272"/>
                  </a:lnTo>
                  <a:lnTo>
                    <a:pt x="128700" y="215404"/>
                  </a:lnTo>
                  <a:lnTo>
                    <a:pt x="102549" y="220853"/>
                  </a:lnTo>
                  <a:lnTo>
                    <a:pt x="70768" y="239788"/>
                  </a:lnTo>
                  <a:lnTo>
                    <a:pt x="16050" y="293573"/>
                  </a:lnTo>
                  <a:lnTo>
                    <a:pt x="6583" y="305781"/>
                  </a:lnTo>
                  <a:lnTo>
                    <a:pt x="1682" y="318154"/>
                  </a:lnTo>
                  <a:lnTo>
                    <a:pt x="0" y="343191"/>
                  </a:lnTo>
                  <a:lnTo>
                    <a:pt x="4349" y="354383"/>
                  </a:lnTo>
                  <a:lnTo>
                    <a:pt x="20471" y="374345"/>
                  </a:lnTo>
                  <a:lnTo>
                    <a:pt x="53347" y="394706"/>
                  </a:lnTo>
                  <a:lnTo>
                    <a:pt x="101948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2324100" y="13817755"/>
              <a:ext cx="2603501" cy="50596"/>
            </a:xfrm>
            <a:custGeom>
              <a:avLst/>
              <a:gdLst/>
              <a:ahLst/>
              <a:cxnLst/>
              <a:rect l="0" t="0" r="0" b="0"/>
              <a:pathLst>
                <a:path w="2603501" h="50596">
                  <a:moveTo>
                    <a:pt x="2603500" y="37945"/>
                  </a:moveTo>
                  <a:lnTo>
                    <a:pt x="2552003" y="34181"/>
                  </a:lnTo>
                  <a:lnTo>
                    <a:pt x="2495020" y="27009"/>
                  </a:lnTo>
                  <a:lnTo>
                    <a:pt x="2432599" y="32510"/>
                  </a:lnTo>
                  <a:lnTo>
                    <a:pt x="2385022" y="35530"/>
                  </a:lnTo>
                  <a:lnTo>
                    <a:pt x="2321925" y="40991"/>
                  </a:lnTo>
                  <a:lnTo>
                    <a:pt x="2272655" y="47785"/>
                  </a:lnTo>
                  <a:lnTo>
                    <a:pt x="2211020" y="49797"/>
                  </a:lnTo>
                  <a:lnTo>
                    <a:pt x="2162365" y="50268"/>
                  </a:lnTo>
                  <a:lnTo>
                    <a:pt x="2099006" y="50533"/>
                  </a:lnTo>
                  <a:lnTo>
                    <a:pt x="2047199" y="50595"/>
                  </a:lnTo>
                  <a:lnTo>
                    <a:pt x="1989467" y="43887"/>
                  </a:lnTo>
                  <a:lnTo>
                    <a:pt x="1938807" y="39706"/>
                  </a:lnTo>
                  <a:lnTo>
                    <a:pt x="1888049" y="31725"/>
                  </a:lnTo>
                  <a:lnTo>
                    <a:pt x="1837261" y="27166"/>
                  </a:lnTo>
                  <a:lnTo>
                    <a:pt x="1779723" y="25814"/>
                  </a:lnTo>
                  <a:lnTo>
                    <a:pt x="1724732" y="18672"/>
                  </a:lnTo>
                  <a:lnTo>
                    <a:pt x="1672690" y="14360"/>
                  </a:lnTo>
                  <a:lnTo>
                    <a:pt x="1621522" y="13083"/>
                  </a:lnTo>
                  <a:lnTo>
                    <a:pt x="1570613" y="12705"/>
                  </a:lnTo>
                  <a:lnTo>
                    <a:pt x="1513038" y="12592"/>
                  </a:lnTo>
                  <a:lnTo>
                    <a:pt x="1458036" y="5817"/>
                  </a:lnTo>
                  <a:lnTo>
                    <a:pt x="1405991" y="1614"/>
                  </a:lnTo>
                  <a:lnTo>
                    <a:pt x="1354822" y="369"/>
                  </a:lnTo>
                  <a:lnTo>
                    <a:pt x="1303913" y="0"/>
                  </a:lnTo>
                  <a:lnTo>
                    <a:pt x="1246338" y="6634"/>
                  </a:lnTo>
                  <a:lnTo>
                    <a:pt x="1191336" y="10793"/>
                  </a:lnTo>
                  <a:lnTo>
                    <a:pt x="1139291" y="12026"/>
                  </a:lnTo>
                  <a:lnTo>
                    <a:pt x="1088122" y="12392"/>
                  </a:lnTo>
                  <a:lnTo>
                    <a:pt x="1037213" y="12500"/>
                  </a:lnTo>
                  <a:lnTo>
                    <a:pt x="986380" y="12531"/>
                  </a:lnTo>
                  <a:lnTo>
                    <a:pt x="935570" y="19283"/>
                  </a:lnTo>
                  <a:lnTo>
                    <a:pt x="884768" y="23478"/>
                  </a:lnTo>
                  <a:lnTo>
                    <a:pt x="833967" y="24721"/>
                  </a:lnTo>
                  <a:lnTo>
                    <a:pt x="783167" y="25090"/>
                  </a:lnTo>
                  <a:lnTo>
                    <a:pt x="724161" y="33942"/>
                  </a:lnTo>
                  <a:lnTo>
                    <a:pt x="673334" y="36759"/>
                  </a:lnTo>
                  <a:lnTo>
                    <a:pt x="629460" y="37418"/>
                  </a:lnTo>
                  <a:lnTo>
                    <a:pt x="570642" y="37788"/>
                  </a:lnTo>
                  <a:lnTo>
                    <a:pt x="527374" y="37877"/>
                  </a:lnTo>
                  <a:lnTo>
                    <a:pt x="479922" y="37914"/>
                  </a:lnTo>
                  <a:lnTo>
                    <a:pt x="430610" y="37931"/>
                  </a:lnTo>
                  <a:lnTo>
                    <a:pt x="380471" y="37939"/>
                  </a:lnTo>
                  <a:lnTo>
                    <a:pt x="331376" y="39354"/>
                  </a:lnTo>
                  <a:lnTo>
                    <a:pt x="286037" y="44686"/>
                  </a:lnTo>
                  <a:lnTo>
                    <a:pt x="242369" y="47997"/>
                  </a:lnTo>
                  <a:lnTo>
                    <a:pt x="181880" y="46098"/>
                  </a:lnTo>
                  <a:lnTo>
                    <a:pt x="128209" y="40360"/>
                  </a:lnTo>
                  <a:lnTo>
                    <a:pt x="76558" y="38660"/>
                  </a:lnTo>
                  <a:lnTo>
                    <a:pt x="33032" y="38157"/>
                  </a:lnTo>
                  <a:lnTo>
                    <a:pt x="0" y="379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1905000" y="13690600"/>
            <a:ext cx="7289801" cy="768365"/>
            <a:chOff x="1905000" y="13690600"/>
            <a:chExt cx="7289801" cy="768365"/>
          </a:xfrm>
        </p:grpSpPr>
        <p:sp>
          <p:nvSpPr>
            <p:cNvPr id="337" name="Freeform 336"/>
            <p:cNvSpPr/>
            <p:nvPr/>
          </p:nvSpPr>
          <p:spPr>
            <a:xfrm>
              <a:off x="1905000" y="14011563"/>
              <a:ext cx="632239" cy="447402"/>
            </a:xfrm>
            <a:custGeom>
              <a:avLst/>
              <a:gdLst/>
              <a:ahLst/>
              <a:cxnLst/>
              <a:rect l="0" t="0" r="0" b="0"/>
              <a:pathLst>
                <a:path w="632239" h="447402">
                  <a:moveTo>
                    <a:pt x="0" y="136237"/>
                  </a:moveTo>
                  <a:lnTo>
                    <a:pt x="0" y="188344"/>
                  </a:lnTo>
                  <a:lnTo>
                    <a:pt x="0" y="231361"/>
                  </a:lnTo>
                  <a:lnTo>
                    <a:pt x="6742" y="289697"/>
                  </a:lnTo>
                  <a:lnTo>
                    <a:pt x="10052" y="332853"/>
                  </a:lnTo>
                  <a:lnTo>
                    <a:pt x="11523" y="377433"/>
                  </a:lnTo>
                  <a:lnTo>
                    <a:pt x="12177" y="416062"/>
                  </a:lnTo>
                  <a:lnTo>
                    <a:pt x="15173" y="424387"/>
                  </a:lnTo>
                  <a:lnTo>
                    <a:pt x="19993" y="425703"/>
                  </a:lnTo>
                  <a:lnTo>
                    <a:pt x="26029" y="422348"/>
                  </a:lnTo>
                  <a:lnTo>
                    <a:pt x="55994" y="366266"/>
                  </a:lnTo>
                  <a:lnTo>
                    <a:pt x="82129" y="311952"/>
                  </a:lnTo>
                  <a:lnTo>
                    <a:pt x="104235" y="286769"/>
                  </a:lnTo>
                  <a:lnTo>
                    <a:pt x="116057" y="280337"/>
                  </a:lnTo>
                  <a:lnTo>
                    <a:pt x="140481" y="276951"/>
                  </a:lnTo>
                  <a:lnTo>
                    <a:pt x="151509" y="282258"/>
                  </a:lnTo>
                  <a:lnTo>
                    <a:pt x="171289" y="303205"/>
                  </a:lnTo>
                  <a:lnTo>
                    <a:pt x="191550" y="353475"/>
                  </a:lnTo>
                  <a:lnTo>
                    <a:pt x="199748" y="406312"/>
                  </a:lnTo>
                  <a:lnTo>
                    <a:pt x="209192" y="433131"/>
                  </a:lnTo>
                  <a:lnTo>
                    <a:pt x="215661" y="444232"/>
                  </a:lnTo>
                  <a:lnTo>
                    <a:pt x="221385" y="447401"/>
                  </a:lnTo>
                  <a:lnTo>
                    <a:pt x="226612" y="445280"/>
                  </a:lnTo>
                  <a:lnTo>
                    <a:pt x="231508" y="439632"/>
                  </a:lnTo>
                  <a:lnTo>
                    <a:pt x="249505" y="382695"/>
                  </a:lnTo>
                  <a:lnTo>
                    <a:pt x="270411" y="323993"/>
                  </a:lnTo>
                  <a:lnTo>
                    <a:pt x="289437" y="275125"/>
                  </a:lnTo>
                  <a:lnTo>
                    <a:pt x="304011" y="224895"/>
                  </a:lnTo>
                  <a:lnTo>
                    <a:pt x="317266" y="174266"/>
                  </a:lnTo>
                  <a:lnTo>
                    <a:pt x="333894" y="123517"/>
                  </a:lnTo>
                  <a:lnTo>
                    <a:pt x="358054" y="62541"/>
                  </a:lnTo>
                  <a:lnTo>
                    <a:pt x="378748" y="29420"/>
                  </a:lnTo>
                  <a:lnTo>
                    <a:pt x="409496" y="1734"/>
                  </a:lnTo>
                  <a:lnTo>
                    <a:pt x="419753" y="0"/>
                  </a:lnTo>
                  <a:lnTo>
                    <a:pt x="429413" y="3079"/>
                  </a:lnTo>
                  <a:lnTo>
                    <a:pt x="438675" y="9366"/>
                  </a:lnTo>
                  <a:lnTo>
                    <a:pt x="448967" y="42691"/>
                  </a:lnTo>
                  <a:lnTo>
                    <a:pt x="452130" y="90427"/>
                  </a:lnTo>
                  <a:lnTo>
                    <a:pt x="448832" y="144570"/>
                  </a:lnTo>
                  <a:lnTo>
                    <a:pt x="446425" y="190269"/>
                  </a:lnTo>
                  <a:lnTo>
                    <a:pt x="441307" y="243970"/>
                  </a:lnTo>
                  <a:lnTo>
                    <a:pt x="430854" y="297981"/>
                  </a:lnTo>
                  <a:lnTo>
                    <a:pt x="418820" y="356317"/>
                  </a:lnTo>
                  <a:lnTo>
                    <a:pt x="413331" y="377983"/>
                  </a:lnTo>
                  <a:lnTo>
                    <a:pt x="413843" y="377835"/>
                  </a:lnTo>
                  <a:lnTo>
                    <a:pt x="429958" y="318675"/>
                  </a:lnTo>
                  <a:lnTo>
                    <a:pt x="454745" y="264153"/>
                  </a:lnTo>
                  <a:lnTo>
                    <a:pt x="472936" y="229172"/>
                  </a:lnTo>
                  <a:lnTo>
                    <a:pt x="514044" y="183335"/>
                  </a:lnTo>
                  <a:lnTo>
                    <a:pt x="536086" y="166106"/>
                  </a:lnTo>
                  <a:lnTo>
                    <a:pt x="563757" y="160330"/>
                  </a:lnTo>
                  <a:lnTo>
                    <a:pt x="579038" y="160766"/>
                  </a:lnTo>
                  <a:lnTo>
                    <a:pt x="592048" y="166700"/>
                  </a:lnTo>
                  <a:lnTo>
                    <a:pt x="614029" y="188347"/>
                  </a:lnTo>
                  <a:lnTo>
                    <a:pt x="625679" y="224309"/>
                  </a:lnTo>
                  <a:lnTo>
                    <a:pt x="632238" y="284628"/>
                  </a:lnTo>
                  <a:lnTo>
                    <a:pt x="630419" y="342012"/>
                  </a:lnTo>
                  <a:lnTo>
                    <a:pt x="620943" y="396173"/>
                  </a:lnTo>
                  <a:lnTo>
                    <a:pt x="613230" y="421097"/>
                  </a:lnTo>
                  <a:lnTo>
                    <a:pt x="596900" y="4410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654300" y="142113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16672" y="50695"/>
                  </a:lnTo>
                  <a:lnTo>
                    <a:pt x="13877" y="106899"/>
                  </a:lnTo>
                  <a:lnTo>
                    <a:pt x="9169" y="165886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2768600" y="14058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759176" y="14185900"/>
              <a:ext cx="187225" cy="245814"/>
            </a:xfrm>
            <a:custGeom>
              <a:avLst/>
              <a:gdLst/>
              <a:ahLst/>
              <a:cxnLst/>
              <a:rect l="0" t="0" r="0" b="0"/>
              <a:pathLst>
                <a:path w="187225" h="245814">
                  <a:moveTo>
                    <a:pt x="187224" y="0"/>
                  </a:moveTo>
                  <a:lnTo>
                    <a:pt x="125675" y="3764"/>
                  </a:lnTo>
                  <a:lnTo>
                    <a:pt x="99191" y="12962"/>
                  </a:lnTo>
                  <a:lnTo>
                    <a:pt x="41680" y="58465"/>
                  </a:lnTo>
                  <a:lnTo>
                    <a:pt x="21177" y="91171"/>
                  </a:lnTo>
                  <a:lnTo>
                    <a:pt x="3017" y="150287"/>
                  </a:lnTo>
                  <a:lnTo>
                    <a:pt x="0" y="198183"/>
                  </a:lnTo>
                  <a:lnTo>
                    <a:pt x="4295" y="226371"/>
                  </a:lnTo>
                  <a:lnTo>
                    <a:pt x="11649" y="235581"/>
                  </a:lnTo>
                  <a:lnTo>
                    <a:pt x="34872" y="245813"/>
                  </a:lnTo>
                  <a:lnTo>
                    <a:pt x="64008" y="242835"/>
                  </a:lnTo>
                  <a:lnTo>
                    <a:pt x="92950" y="232105"/>
                  </a:lnTo>
                  <a:lnTo>
                    <a:pt x="136424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069010" y="14008100"/>
              <a:ext cx="220291" cy="419101"/>
            </a:xfrm>
            <a:custGeom>
              <a:avLst/>
              <a:gdLst/>
              <a:ahLst/>
              <a:cxnLst/>
              <a:rect l="0" t="0" r="0" b="0"/>
              <a:pathLst>
                <a:path w="220291" h="419101">
                  <a:moveTo>
                    <a:pt x="67890" y="0"/>
                  </a:moveTo>
                  <a:lnTo>
                    <a:pt x="57751" y="52107"/>
                  </a:lnTo>
                  <a:lnTo>
                    <a:pt x="50213" y="95124"/>
                  </a:lnTo>
                  <a:lnTo>
                    <a:pt x="38036" y="153460"/>
                  </a:lnTo>
                  <a:lnTo>
                    <a:pt x="32233" y="206493"/>
                  </a:lnTo>
                  <a:lnTo>
                    <a:pt x="20134" y="269075"/>
                  </a:lnTo>
                  <a:lnTo>
                    <a:pt x="8271" y="330434"/>
                  </a:lnTo>
                  <a:lnTo>
                    <a:pt x="0" y="362759"/>
                  </a:lnTo>
                  <a:lnTo>
                    <a:pt x="52" y="368840"/>
                  </a:lnTo>
                  <a:lnTo>
                    <a:pt x="2909" y="368660"/>
                  </a:lnTo>
                  <a:lnTo>
                    <a:pt x="7636" y="364306"/>
                  </a:lnTo>
                  <a:lnTo>
                    <a:pt x="34090" y="309446"/>
                  </a:lnTo>
                  <a:lnTo>
                    <a:pt x="58130" y="254918"/>
                  </a:lnTo>
                  <a:lnTo>
                    <a:pt x="89182" y="192032"/>
                  </a:lnTo>
                  <a:lnTo>
                    <a:pt x="103694" y="171895"/>
                  </a:lnTo>
                  <a:lnTo>
                    <a:pt x="123314" y="157302"/>
                  </a:lnTo>
                  <a:lnTo>
                    <a:pt x="134473" y="151434"/>
                  </a:lnTo>
                  <a:lnTo>
                    <a:pt x="158160" y="148678"/>
                  </a:lnTo>
                  <a:lnTo>
                    <a:pt x="170403" y="149918"/>
                  </a:lnTo>
                  <a:lnTo>
                    <a:pt x="179977" y="154980"/>
                  </a:lnTo>
                  <a:lnTo>
                    <a:pt x="194377" y="171890"/>
                  </a:lnTo>
                  <a:lnTo>
                    <a:pt x="210417" y="205212"/>
                  </a:lnTo>
                  <a:lnTo>
                    <a:pt x="217365" y="262122"/>
                  </a:lnTo>
                  <a:lnTo>
                    <a:pt x="218990" y="308411"/>
                  </a:lnTo>
                  <a:lnTo>
                    <a:pt x="219905" y="370780"/>
                  </a:lnTo>
                  <a:lnTo>
                    <a:pt x="22029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3609365" y="14056585"/>
              <a:ext cx="137136" cy="266929"/>
            </a:xfrm>
            <a:custGeom>
              <a:avLst/>
              <a:gdLst/>
              <a:ahLst/>
              <a:cxnLst/>
              <a:rect l="0" t="0" r="0" b="0"/>
              <a:pathLst>
                <a:path w="137136" h="266929">
                  <a:moveTo>
                    <a:pt x="124435" y="15015"/>
                  </a:moveTo>
                  <a:lnTo>
                    <a:pt x="124435" y="53010"/>
                  </a:lnTo>
                  <a:lnTo>
                    <a:pt x="124435" y="5194"/>
                  </a:lnTo>
                  <a:lnTo>
                    <a:pt x="118790" y="0"/>
                  </a:lnTo>
                  <a:lnTo>
                    <a:pt x="109383" y="771"/>
                  </a:lnTo>
                  <a:lnTo>
                    <a:pt x="97467" y="5519"/>
                  </a:lnTo>
                  <a:lnTo>
                    <a:pt x="80464" y="22083"/>
                  </a:lnTo>
                  <a:lnTo>
                    <a:pt x="38783" y="81783"/>
                  </a:lnTo>
                  <a:lnTo>
                    <a:pt x="14796" y="142446"/>
                  </a:lnTo>
                  <a:lnTo>
                    <a:pt x="1282" y="196663"/>
                  </a:lnTo>
                  <a:lnTo>
                    <a:pt x="0" y="212313"/>
                  </a:lnTo>
                  <a:lnTo>
                    <a:pt x="9864" y="240992"/>
                  </a:lnTo>
                  <a:lnTo>
                    <a:pt x="18421" y="254566"/>
                  </a:lnTo>
                  <a:lnTo>
                    <a:pt x="28359" y="262205"/>
                  </a:lnTo>
                  <a:lnTo>
                    <a:pt x="39217" y="265885"/>
                  </a:lnTo>
                  <a:lnTo>
                    <a:pt x="50690" y="266928"/>
                  </a:lnTo>
                  <a:lnTo>
                    <a:pt x="70963" y="260563"/>
                  </a:lnTo>
                  <a:lnTo>
                    <a:pt x="126727" y="224999"/>
                  </a:lnTo>
                  <a:lnTo>
                    <a:pt x="137135" y="2182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3914044" y="14046200"/>
              <a:ext cx="162657" cy="275021"/>
            </a:xfrm>
            <a:custGeom>
              <a:avLst/>
              <a:gdLst/>
              <a:ahLst/>
              <a:cxnLst/>
              <a:rect l="0" t="0" r="0" b="0"/>
              <a:pathLst>
                <a:path w="162657" h="275021">
                  <a:moveTo>
                    <a:pt x="35656" y="50800"/>
                  </a:moveTo>
                  <a:lnTo>
                    <a:pt x="34245" y="110223"/>
                  </a:lnTo>
                  <a:lnTo>
                    <a:pt x="25517" y="170635"/>
                  </a:lnTo>
                  <a:lnTo>
                    <a:pt x="13994" y="231808"/>
                  </a:lnTo>
                  <a:lnTo>
                    <a:pt x="3054" y="275020"/>
                  </a:lnTo>
                  <a:lnTo>
                    <a:pt x="1221" y="273658"/>
                  </a:lnTo>
                  <a:lnTo>
                    <a:pt x="0" y="267105"/>
                  </a:lnTo>
                  <a:lnTo>
                    <a:pt x="16906" y="208716"/>
                  </a:lnTo>
                  <a:lnTo>
                    <a:pt x="42823" y="145963"/>
                  </a:lnTo>
                  <a:lnTo>
                    <a:pt x="75880" y="90756"/>
                  </a:lnTo>
                  <a:lnTo>
                    <a:pt x="118234" y="35016"/>
                  </a:lnTo>
                  <a:lnTo>
                    <a:pt x="1626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4173789" y="14122400"/>
              <a:ext cx="55312" cy="152401"/>
            </a:xfrm>
            <a:custGeom>
              <a:avLst/>
              <a:gdLst/>
              <a:ahLst/>
              <a:cxnLst/>
              <a:rect l="0" t="0" r="0" b="0"/>
              <a:pathLst>
                <a:path w="55312" h="152401">
                  <a:moveTo>
                    <a:pt x="55311" y="0"/>
                  </a:moveTo>
                  <a:lnTo>
                    <a:pt x="37635" y="59772"/>
                  </a:lnTo>
                  <a:lnTo>
                    <a:pt x="12569" y="113564"/>
                  </a:lnTo>
                  <a:lnTo>
                    <a:pt x="0" y="146537"/>
                  </a:lnTo>
                  <a:lnTo>
                    <a:pt x="93" y="149902"/>
                  </a:lnTo>
                  <a:lnTo>
                    <a:pt x="4511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368800" y="13944600"/>
              <a:ext cx="86253" cy="406401"/>
            </a:xfrm>
            <a:custGeom>
              <a:avLst/>
              <a:gdLst/>
              <a:ahLst/>
              <a:cxnLst/>
              <a:rect l="0" t="0" r="0" b="0"/>
              <a:pathLst>
                <a:path w="86253" h="406401">
                  <a:moveTo>
                    <a:pt x="76200" y="0"/>
                  </a:moveTo>
                  <a:lnTo>
                    <a:pt x="86252" y="45208"/>
                  </a:lnTo>
                  <a:lnTo>
                    <a:pt x="84353" y="87244"/>
                  </a:lnTo>
                  <a:lnTo>
                    <a:pt x="71069" y="146115"/>
                  </a:lnTo>
                  <a:lnTo>
                    <a:pt x="59001" y="195380"/>
                  </a:lnTo>
                  <a:lnTo>
                    <a:pt x="42281" y="252456"/>
                  </a:lnTo>
                  <a:lnTo>
                    <a:pt x="25390" y="312021"/>
                  </a:lnTo>
                  <a:lnTo>
                    <a:pt x="12697" y="362913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368800" y="14052834"/>
              <a:ext cx="311684" cy="272722"/>
            </a:xfrm>
            <a:custGeom>
              <a:avLst/>
              <a:gdLst/>
              <a:ahLst/>
              <a:cxnLst/>
              <a:rect l="0" t="0" r="0" b="0"/>
              <a:pathLst>
                <a:path w="311684" h="272722">
                  <a:moveTo>
                    <a:pt x="0" y="18766"/>
                  </a:moveTo>
                  <a:lnTo>
                    <a:pt x="20226" y="25508"/>
                  </a:lnTo>
                  <a:lnTo>
                    <a:pt x="75126" y="21561"/>
                  </a:lnTo>
                  <a:lnTo>
                    <a:pt x="136561" y="15555"/>
                  </a:lnTo>
                  <a:lnTo>
                    <a:pt x="184396" y="5116"/>
                  </a:lnTo>
                  <a:lnTo>
                    <a:pt x="221654" y="0"/>
                  </a:lnTo>
                  <a:lnTo>
                    <a:pt x="257028" y="2429"/>
                  </a:lnTo>
                  <a:lnTo>
                    <a:pt x="284038" y="15738"/>
                  </a:lnTo>
                  <a:lnTo>
                    <a:pt x="295192" y="25214"/>
                  </a:lnTo>
                  <a:lnTo>
                    <a:pt x="307585" y="50795"/>
                  </a:lnTo>
                  <a:lnTo>
                    <a:pt x="311683" y="83801"/>
                  </a:lnTo>
                  <a:lnTo>
                    <a:pt x="306055" y="145750"/>
                  </a:lnTo>
                  <a:lnTo>
                    <a:pt x="291512" y="206755"/>
                  </a:lnTo>
                  <a:lnTo>
                    <a:pt x="275050" y="266312"/>
                  </a:lnTo>
                  <a:lnTo>
                    <a:pt x="272267" y="272696"/>
                  </a:lnTo>
                  <a:lnTo>
                    <a:pt x="270411" y="272721"/>
                  </a:lnTo>
                  <a:lnTo>
                    <a:pt x="266700" y="260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4787900" y="13931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4784069" y="14032119"/>
              <a:ext cx="219732" cy="271471"/>
            </a:xfrm>
            <a:custGeom>
              <a:avLst/>
              <a:gdLst/>
              <a:ahLst/>
              <a:cxnLst/>
              <a:rect l="0" t="0" r="0" b="0"/>
              <a:pathLst>
                <a:path w="219732" h="271471">
                  <a:moveTo>
                    <a:pt x="194331" y="39481"/>
                  </a:moveTo>
                  <a:lnTo>
                    <a:pt x="152236" y="4128"/>
                  </a:lnTo>
                  <a:lnTo>
                    <a:pt x="140868" y="390"/>
                  </a:lnTo>
                  <a:lnTo>
                    <a:pt x="116947" y="0"/>
                  </a:lnTo>
                  <a:lnTo>
                    <a:pt x="92205" y="12056"/>
                  </a:lnTo>
                  <a:lnTo>
                    <a:pt x="58238" y="42644"/>
                  </a:lnTo>
                  <a:lnTo>
                    <a:pt x="30300" y="86044"/>
                  </a:lnTo>
                  <a:lnTo>
                    <a:pt x="7911" y="139825"/>
                  </a:lnTo>
                  <a:lnTo>
                    <a:pt x="0" y="174389"/>
                  </a:lnTo>
                  <a:lnTo>
                    <a:pt x="1187" y="208567"/>
                  </a:lnTo>
                  <a:lnTo>
                    <a:pt x="10182" y="235046"/>
                  </a:lnTo>
                  <a:lnTo>
                    <a:pt x="16532" y="246058"/>
                  </a:lnTo>
                  <a:lnTo>
                    <a:pt x="34876" y="262057"/>
                  </a:lnTo>
                  <a:lnTo>
                    <a:pt x="45694" y="268298"/>
                  </a:lnTo>
                  <a:lnTo>
                    <a:pt x="72766" y="271470"/>
                  </a:lnTo>
                  <a:lnTo>
                    <a:pt x="105024" y="265354"/>
                  </a:lnTo>
                  <a:lnTo>
                    <a:pt x="160030" y="239522"/>
                  </a:lnTo>
                  <a:lnTo>
                    <a:pt x="219731" y="204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143500" y="140208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38100" y="0"/>
                  </a:moveTo>
                  <a:lnTo>
                    <a:pt x="34337" y="55259"/>
                  </a:lnTo>
                  <a:lnTo>
                    <a:pt x="24285" y="110448"/>
                  </a:lnTo>
                  <a:lnTo>
                    <a:pt x="16438" y="154921"/>
                  </a:lnTo>
                  <a:lnTo>
                    <a:pt x="5498" y="216804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308600" y="14016346"/>
              <a:ext cx="355601" cy="283855"/>
            </a:xfrm>
            <a:custGeom>
              <a:avLst/>
              <a:gdLst/>
              <a:ahLst/>
              <a:cxnLst/>
              <a:rect l="0" t="0" r="0" b="0"/>
              <a:pathLst>
                <a:path w="355601" h="283855">
                  <a:moveTo>
                    <a:pt x="0" y="29854"/>
                  </a:moveTo>
                  <a:lnTo>
                    <a:pt x="55260" y="29854"/>
                  </a:lnTo>
                  <a:lnTo>
                    <a:pt x="106684" y="26090"/>
                  </a:lnTo>
                  <a:lnTo>
                    <a:pt x="162844" y="16039"/>
                  </a:lnTo>
                  <a:lnTo>
                    <a:pt x="215231" y="4124"/>
                  </a:lnTo>
                  <a:lnTo>
                    <a:pt x="232387" y="0"/>
                  </a:lnTo>
                  <a:lnTo>
                    <a:pt x="245236" y="1485"/>
                  </a:lnTo>
                  <a:lnTo>
                    <a:pt x="255213" y="6708"/>
                  </a:lnTo>
                  <a:lnTo>
                    <a:pt x="263275" y="14424"/>
                  </a:lnTo>
                  <a:lnTo>
                    <a:pt x="265828" y="22389"/>
                  </a:lnTo>
                  <a:lnTo>
                    <a:pt x="264708" y="30522"/>
                  </a:lnTo>
                  <a:lnTo>
                    <a:pt x="255937" y="47084"/>
                  </a:lnTo>
                  <a:lnTo>
                    <a:pt x="202818" y="106073"/>
                  </a:lnTo>
                  <a:lnTo>
                    <a:pt x="142315" y="156856"/>
                  </a:lnTo>
                  <a:lnTo>
                    <a:pt x="90394" y="200599"/>
                  </a:lnTo>
                  <a:lnTo>
                    <a:pt x="57942" y="243106"/>
                  </a:lnTo>
                  <a:lnTo>
                    <a:pt x="47094" y="252456"/>
                  </a:lnTo>
                  <a:lnTo>
                    <a:pt x="44096" y="260100"/>
                  </a:lnTo>
                  <a:lnTo>
                    <a:pt x="46331" y="266607"/>
                  </a:lnTo>
                  <a:lnTo>
                    <a:pt x="52054" y="272355"/>
                  </a:lnTo>
                  <a:lnTo>
                    <a:pt x="61514" y="274777"/>
                  </a:lnTo>
                  <a:lnTo>
                    <a:pt x="121015" y="272289"/>
                  </a:lnTo>
                  <a:lnTo>
                    <a:pt x="176027" y="271490"/>
                  </a:lnTo>
                  <a:lnTo>
                    <a:pt x="238441" y="277963"/>
                  </a:lnTo>
                  <a:lnTo>
                    <a:pt x="300263" y="282690"/>
                  </a:lnTo>
                  <a:lnTo>
                    <a:pt x="355600" y="283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702300" y="13955010"/>
              <a:ext cx="317501" cy="319673"/>
            </a:xfrm>
            <a:custGeom>
              <a:avLst/>
              <a:gdLst/>
              <a:ahLst/>
              <a:cxnLst/>
              <a:rect l="0" t="0" r="0" b="0"/>
              <a:pathLst>
                <a:path w="317501" h="319673">
                  <a:moveTo>
                    <a:pt x="0" y="103890"/>
                  </a:moveTo>
                  <a:lnTo>
                    <a:pt x="21689" y="122757"/>
                  </a:lnTo>
                  <a:lnTo>
                    <a:pt x="42095" y="132501"/>
                  </a:lnTo>
                  <a:lnTo>
                    <a:pt x="84126" y="139179"/>
                  </a:lnTo>
                  <a:lnTo>
                    <a:pt x="132328" y="134415"/>
                  </a:lnTo>
                  <a:lnTo>
                    <a:pt x="182357" y="124067"/>
                  </a:lnTo>
                  <a:lnTo>
                    <a:pt x="232929" y="105321"/>
                  </a:lnTo>
                  <a:lnTo>
                    <a:pt x="270178" y="75152"/>
                  </a:lnTo>
                  <a:lnTo>
                    <a:pt x="282356" y="47844"/>
                  </a:lnTo>
                  <a:lnTo>
                    <a:pt x="285604" y="32659"/>
                  </a:lnTo>
                  <a:lnTo>
                    <a:pt x="282125" y="21125"/>
                  </a:lnTo>
                  <a:lnTo>
                    <a:pt x="274162" y="12024"/>
                  </a:lnTo>
                  <a:lnTo>
                    <a:pt x="263208" y="4546"/>
                  </a:lnTo>
                  <a:lnTo>
                    <a:pt x="239748" y="0"/>
                  </a:lnTo>
                  <a:lnTo>
                    <a:pt x="227565" y="763"/>
                  </a:lnTo>
                  <a:lnTo>
                    <a:pt x="183451" y="22064"/>
                  </a:lnTo>
                  <a:lnTo>
                    <a:pt x="141374" y="61928"/>
                  </a:lnTo>
                  <a:lnTo>
                    <a:pt x="108838" y="116230"/>
                  </a:lnTo>
                  <a:lnTo>
                    <a:pt x="94808" y="177003"/>
                  </a:lnTo>
                  <a:lnTo>
                    <a:pt x="97393" y="232955"/>
                  </a:lnTo>
                  <a:lnTo>
                    <a:pt x="111019" y="264263"/>
                  </a:lnTo>
                  <a:lnTo>
                    <a:pt x="132597" y="290879"/>
                  </a:lnTo>
                  <a:lnTo>
                    <a:pt x="161003" y="312114"/>
                  </a:lnTo>
                  <a:lnTo>
                    <a:pt x="192442" y="319672"/>
                  </a:lnTo>
                  <a:lnTo>
                    <a:pt x="251875" y="313025"/>
                  </a:lnTo>
                  <a:lnTo>
                    <a:pt x="305931" y="297819"/>
                  </a:lnTo>
                  <a:lnTo>
                    <a:pt x="317500" y="294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144824" y="13817600"/>
              <a:ext cx="230577" cy="383988"/>
            </a:xfrm>
            <a:custGeom>
              <a:avLst/>
              <a:gdLst/>
              <a:ahLst/>
              <a:cxnLst/>
              <a:rect l="0" t="0" r="0" b="0"/>
              <a:pathLst>
                <a:path w="230577" h="383988">
                  <a:moveTo>
                    <a:pt x="230576" y="0"/>
                  </a:moveTo>
                  <a:lnTo>
                    <a:pt x="230576" y="62787"/>
                  </a:lnTo>
                  <a:lnTo>
                    <a:pt x="230576" y="108338"/>
                  </a:lnTo>
                  <a:lnTo>
                    <a:pt x="230576" y="161510"/>
                  </a:lnTo>
                  <a:lnTo>
                    <a:pt x="223834" y="220010"/>
                  </a:lnTo>
                  <a:lnTo>
                    <a:pt x="219641" y="270897"/>
                  </a:lnTo>
                  <a:lnTo>
                    <a:pt x="218399" y="321723"/>
                  </a:lnTo>
                  <a:lnTo>
                    <a:pt x="216814" y="327371"/>
                  </a:lnTo>
                  <a:lnTo>
                    <a:pt x="214346" y="325492"/>
                  </a:lnTo>
                  <a:lnTo>
                    <a:pt x="186105" y="278519"/>
                  </a:lnTo>
                  <a:lnTo>
                    <a:pt x="160798" y="252171"/>
                  </a:lnTo>
                  <a:lnTo>
                    <a:pt x="138886" y="240016"/>
                  </a:lnTo>
                  <a:lnTo>
                    <a:pt x="111273" y="237437"/>
                  </a:lnTo>
                  <a:lnTo>
                    <a:pt x="81597" y="242405"/>
                  </a:lnTo>
                  <a:lnTo>
                    <a:pt x="54296" y="254022"/>
                  </a:lnTo>
                  <a:lnTo>
                    <a:pt x="21869" y="283169"/>
                  </a:lnTo>
                  <a:lnTo>
                    <a:pt x="1128" y="318618"/>
                  </a:lnTo>
                  <a:lnTo>
                    <a:pt x="0" y="330944"/>
                  </a:lnTo>
                  <a:lnTo>
                    <a:pt x="6272" y="355930"/>
                  </a:lnTo>
                  <a:lnTo>
                    <a:pt x="14717" y="365699"/>
                  </a:lnTo>
                  <a:lnTo>
                    <a:pt x="39154" y="380313"/>
                  </a:lnTo>
                  <a:lnTo>
                    <a:pt x="65066" y="383987"/>
                  </a:lnTo>
                  <a:lnTo>
                    <a:pt x="122937" y="374848"/>
                  </a:lnTo>
                  <a:lnTo>
                    <a:pt x="178583" y="359454"/>
                  </a:lnTo>
                  <a:lnTo>
                    <a:pt x="230576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772037" y="13806852"/>
              <a:ext cx="494560" cy="373900"/>
            </a:xfrm>
            <a:custGeom>
              <a:avLst/>
              <a:gdLst/>
              <a:ahLst/>
              <a:cxnLst/>
              <a:rect l="0" t="0" r="0" b="0"/>
              <a:pathLst>
                <a:path w="494560" h="373900">
                  <a:moveTo>
                    <a:pt x="22463" y="125048"/>
                  </a:moveTo>
                  <a:lnTo>
                    <a:pt x="22463" y="169838"/>
                  </a:lnTo>
                  <a:lnTo>
                    <a:pt x="22463" y="215980"/>
                  </a:lnTo>
                  <a:lnTo>
                    <a:pt x="18700" y="265650"/>
                  </a:lnTo>
                  <a:lnTo>
                    <a:pt x="12324" y="314539"/>
                  </a:lnTo>
                  <a:lnTo>
                    <a:pt x="2212" y="367616"/>
                  </a:lnTo>
                  <a:lnTo>
                    <a:pt x="495" y="365784"/>
                  </a:lnTo>
                  <a:lnTo>
                    <a:pt x="0" y="342108"/>
                  </a:lnTo>
                  <a:lnTo>
                    <a:pt x="7654" y="278890"/>
                  </a:lnTo>
                  <a:lnTo>
                    <a:pt x="18859" y="229426"/>
                  </a:lnTo>
                  <a:lnTo>
                    <a:pt x="39050" y="166624"/>
                  </a:lnTo>
                  <a:lnTo>
                    <a:pt x="69797" y="106293"/>
                  </a:lnTo>
                  <a:lnTo>
                    <a:pt x="111465" y="50839"/>
                  </a:lnTo>
                  <a:lnTo>
                    <a:pt x="131163" y="32799"/>
                  </a:lnTo>
                  <a:lnTo>
                    <a:pt x="158734" y="15374"/>
                  </a:lnTo>
                  <a:lnTo>
                    <a:pt x="186039" y="9512"/>
                  </a:lnTo>
                  <a:lnTo>
                    <a:pt x="199247" y="9923"/>
                  </a:lnTo>
                  <a:lnTo>
                    <a:pt x="210875" y="15844"/>
                  </a:lnTo>
                  <a:lnTo>
                    <a:pt x="231320" y="37472"/>
                  </a:lnTo>
                  <a:lnTo>
                    <a:pt x="246051" y="77189"/>
                  </a:lnTo>
                  <a:lnTo>
                    <a:pt x="255891" y="123533"/>
                  </a:lnTo>
                  <a:lnTo>
                    <a:pt x="260019" y="185590"/>
                  </a:lnTo>
                  <a:lnTo>
                    <a:pt x="255984" y="237092"/>
                  </a:lnTo>
                  <a:lnTo>
                    <a:pt x="249487" y="289147"/>
                  </a:lnTo>
                  <a:lnTo>
                    <a:pt x="241896" y="336269"/>
                  </a:lnTo>
                  <a:lnTo>
                    <a:pt x="233818" y="371324"/>
                  </a:lnTo>
                  <a:lnTo>
                    <a:pt x="232511" y="373899"/>
                  </a:lnTo>
                  <a:lnTo>
                    <a:pt x="240552" y="324721"/>
                  </a:lnTo>
                  <a:lnTo>
                    <a:pt x="251711" y="272641"/>
                  </a:lnTo>
                  <a:lnTo>
                    <a:pt x="263955" y="216286"/>
                  </a:lnTo>
                  <a:lnTo>
                    <a:pt x="276520" y="163841"/>
                  </a:lnTo>
                  <a:lnTo>
                    <a:pt x="292943" y="116317"/>
                  </a:lnTo>
                  <a:lnTo>
                    <a:pt x="323776" y="62331"/>
                  </a:lnTo>
                  <a:lnTo>
                    <a:pt x="358455" y="21042"/>
                  </a:lnTo>
                  <a:lnTo>
                    <a:pt x="380637" y="3094"/>
                  </a:lnTo>
                  <a:lnTo>
                    <a:pt x="395301" y="0"/>
                  </a:lnTo>
                  <a:lnTo>
                    <a:pt x="430409" y="4089"/>
                  </a:lnTo>
                  <a:lnTo>
                    <a:pt x="445416" y="13365"/>
                  </a:lnTo>
                  <a:lnTo>
                    <a:pt x="469616" y="42486"/>
                  </a:lnTo>
                  <a:lnTo>
                    <a:pt x="492365" y="105290"/>
                  </a:lnTo>
                  <a:lnTo>
                    <a:pt x="494559" y="157293"/>
                  </a:lnTo>
                  <a:lnTo>
                    <a:pt x="493013" y="219740"/>
                  </a:lnTo>
                  <a:lnTo>
                    <a:pt x="485814" y="278380"/>
                  </a:lnTo>
                  <a:lnTo>
                    <a:pt x="479663" y="340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7370979" y="13741400"/>
              <a:ext cx="147422" cy="220453"/>
            </a:xfrm>
            <a:custGeom>
              <a:avLst/>
              <a:gdLst/>
              <a:ahLst/>
              <a:cxnLst/>
              <a:rect l="0" t="0" r="0" b="0"/>
              <a:pathLst>
                <a:path w="147422" h="220453">
                  <a:moveTo>
                    <a:pt x="96621" y="0"/>
                  </a:moveTo>
                  <a:lnTo>
                    <a:pt x="45161" y="61513"/>
                  </a:lnTo>
                  <a:lnTo>
                    <a:pt x="11824" y="110458"/>
                  </a:lnTo>
                  <a:lnTo>
                    <a:pt x="0" y="158004"/>
                  </a:lnTo>
                  <a:lnTo>
                    <a:pt x="4760" y="187345"/>
                  </a:lnTo>
                  <a:lnTo>
                    <a:pt x="9980" y="201098"/>
                  </a:lnTo>
                  <a:lnTo>
                    <a:pt x="19105" y="210265"/>
                  </a:lnTo>
                  <a:lnTo>
                    <a:pt x="44296" y="220452"/>
                  </a:lnTo>
                  <a:lnTo>
                    <a:pt x="90211" y="219444"/>
                  </a:lnTo>
                  <a:lnTo>
                    <a:pt x="115409" y="209948"/>
                  </a:lnTo>
                  <a:lnTo>
                    <a:pt x="147421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639755" y="13716000"/>
              <a:ext cx="81846" cy="444501"/>
            </a:xfrm>
            <a:custGeom>
              <a:avLst/>
              <a:gdLst/>
              <a:ahLst/>
              <a:cxnLst/>
              <a:rect l="0" t="0" r="0" b="0"/>
              <a:pathLst>
                <a:path w="81846" h="444501">
                  <a:moveTo>
                    <a:pt x="81845" y="0"/>
                  </a:moveTo>
                  <a:lnTo>
                    <a:pt x="78082" y="61548"/>
                  </a:lnTo>
                  <a:lnTo>
                    <a:pt x="68030" y="116074"/>
                  </a:lnTo>
                  <a:lnTo>
                    <a:pt x="60183" y="163066"/>
                  </a:lnTo>
                  <a:lnTo>
                    <a:pt x="47832" y="221255"/>
                  </a:lnTo>
                  <a:lnTo>
                    <a:pt x="35235" y="272835"/>
                  </a:lnTo>
                  <a:lnTo>
                    <a:pt x="22566" y="318376"/>
                  </a:lnTo>
                  <a:lnTo>
                    <a:pt x="9875" y="372480"/>
                  </a:lnTo>
                  <a:lnTo>
                    <a:pt x="0" y="413753"/>
                  </a:lnTo>
                  <a:lnTo>
                    <a:pt x="5645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693230" y="13690600"/>
              <a:ext cx="239095" cy="469901"/>
            </a:xfrm>
            <a:custGeom>
              <a:avLst/>
              <a:gdLst/>
              <a:ahLst/>
              <a:cxnLst/>
              <a:rect l="0" t="0" r="0" b="0"/>
              <a:pathLst>
                <a:path w="239095" h="469901">
                  <a:moveTo>
                    <a:pt x="218870" y="0"/>
                  </a:moveTo>
                  <a:lnTo>
                    <a:pt x="232354" y="13483"/>
                  </a:lnTo>
                  <a:lnTo>
                    <a:pt x="238974" y="38919"/>
                  </a:lnTo>
                  <a:lnTo>
                    <a:pt x="239094" y="73741"/>
                  </a:lnTo>
                  <a:lnTo>
                    <a:pt x="223295" y="128780"/>
                  </a:lnTo>
                  <a:lnTo>
                    <a:pt x="192672" y="174806"/>
                  </a:lnTo>
                  <a:lnTo>
                    <a:pt x="134157" y="236891"/>
                  </a:lnTo>
                  <a:lnTo>
                    <a:pt x="98916" y="269487"/>
                  </a:lnTo>
                  <a:lnTo>
                    <a:pt x="40325" y="295585"/>
                  </a:lnTo>
                  <a:lnTo>
                    <a:pt x="15339" y="296942"/>
                  </a:lnTo>
                  <a:lnTo>
                    <a:pt x="2750" y="295328"/>
                  </a:lnTo>
                  <a:lnTo>
                    <a:pt x="0" y="295663"/>
                  </a:lnTo>
                  <a:lnTo>
                    <a:pt x="54142" y="324090"/>
                  </a:lnTo>
                  <a:lnTo>
                    <a:pt x="106570" y="377861"/>
                  </a:lnTo>
                  <a:lnTo>
                    <a:pt x="154518" y="440324"/>
                  </a:lnTo>
                  <a:lnTo>
                    <a:pt x="171925" y="456755"/>
                  </a:lnTo>
                  <a:lnTo>
                    <a:pt x="20617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013700" y="139192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38100" y="0"/>
                  </a:moveTo>
                  <a:lnTo>
                    <a:pt x="27961" y="52107"/>
                  </a:lnTo>
                  <a:lnTo>
                    <a:pt x="20424" y="95124"/>
                  </a:lnTo>
                  <a:lnTo>
                    <a:pt x="16132" y="138703"/>
                  </a:lnTo>
                  <a:lnTo>
                    <a:pt x="9954" y="195379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8148437" y="13873745"/>
              <a:ext cx="217050" cy="235956"/>
            </a:xfrm>
            <a:custGeom>
              <a:avLst/>
              <a:gdLst/>
              <a:ahLst/>
              <a:cxnLst/>
              <a:rect l="0" t="0" r="0" b="0"/>
              <a:pathLst>
                <a:path w="217050" h="235956">
                  <a:moveTo>
                    <a:pt x="30363" y="32755"/>
                  </a:moveTo>
                  <a:lnTo>
                    <a:pt x="30363" y="83450"/>
                  </a:lnTo>
                  <a:lnTo>
                    <a:pt x="27541" y="139654"/>
                  </a:lnTo>
                  <a:lnTo>
                    <a:pt x="11496" y="191272"/>
                  </a:lnTo>
                  <a:lnTo>
                    <a:pt x="0" y="225537"/>
                  </a:lnTo>
                  <a:lnTo>
                    <a:pt x="17515" y="179655"/>
                  </a:lnTo>
                  <a:lnTo>
                    <a:pt x="40040" y="123004"/>
                  </a:lnTo>
                  <a:lnTo>
                    <a:pt x="64207" y="62341"/>
                  </a:lnTo>
                  <a:lnTo>
                    <a:pt x="88055" y="31016"/>
                  </a:lnTo>
                  <a:lnTo>
                    <a:pt x="109626" y="12697"/>
                  </a:lnTo>
                  <a:lnTo>
                    <a:pt x="137087" y="2673"/>
                  </a:lnTo>
                  <a:lnTo>
                    <a:pt x="152312" y="0"/>
                  </a:lnTo>
                  <a:lnTo>
                    <a:pt x="165285" y="2453"/>
                  </a:lnTo>
                  <a:lnTo>
                    <a:pt x="187225" y="16465"/>
                  </a:lnTo>
                  <a:lnTo>
                    <a:pt x="202620" y="40567"/>
                  </a:lnTo>
                  <a:lnTo>
                    <a:pt x="212755" y="72915"/>
                  </a:lnTo>
                  <a:lnTo>
                    <a:pt x="217049" y="135907"/>
                  </a:lnTo>
                  <a:lnTo>
                    <a:pt x="210012" y="190162"/>
                  </a:lnTo>
                  <a:lnTo>
                    <a:pt x="198755" y="232084"/>
                  </a:lnTo>
                  <a:lnTo>
                    <a:pt x="195463" y="235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8514835" y="13703300"/>
              <a:ext cx="32266" cy="393701"/>
            </a:xfrm>
            <a:custGeom>
              <a:avLst/>
              <a:gdLst/>
              <a:ahLst/>
              <a:cxnLst/>
              <a:rect l="0" t="0" r="0" b="0"/>
              <a:pathLst>
                <a:path w="32266" h="393701">
                  <a:moveTo>
                    <a:pt x="32265" y="0"/>
                  </a:moveTo>
                  <a:lnTo>
                    <a:pt x="32265" y="52107"/>
                  </a:lnTo>
                  <a:lnTo>
                    <a:pt x="32265" y="95124"/>
                  </a:lnTo>
                  <a:lnTo>
                    <a:pt x="32265" y="153460"/>
                  </a:lnTo>
                  <a:lnTo>
                    <a:pt x="22126" y="215012"/>
                  </a:lnTo>
                  <a:lnTo>
                    <a:pt x="12014" y="264869"/>
                  </a:lnTo>
                  <a:lnTo>
                    <a:pt x="6980" y="320877"/>
                  </a:lnTo>
                  <a:lnTo>
                    <a:pt x="0" y="362716"/>
                  </a:lnTo>
                  <a:lnTo>
                    <a:pt x="6865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597900" y="13837143"/>
              <a:ext cx="279401" cy="273305"/>
            </a:xfrm>
            <a:custGeom>
              <a:avLst/>
              <a:gdLst/>
              <a:ahLst/>
              <a:cxnLst/>
              <a:rect l="0" t="0" r="0" b="0"/>
              <a:pathLst>
                <a:path w="279401" h="273305">
                  <a:moveTo>
                    <a:pt x="0" y="31257"/>
                  </a:moveTo>
                  <a:lnTo>
                    <a:pt x="28611" y="84286"/>
                  </a:lnTo>
                  <a:lnTo>
                    <a:pt x="55514" y="114075"/>
                  </a:lnTo>
                  <a:lnTo>
                    <a:pt x="85821" y="124510"/>
                  </a:lnTo>
                  <a:lnTo>
                    <a:pt x="119987" y="127736"/>
                  </a:lnTo>
                  <a:lnTo>
                    <a:pt x="149283" y="124467"/>
                  </a:lnTo>
                  <a:lnTo>
                    <a:pt x="189577" y="107950"/>
                  </a:lnTo>
                  <a:lnTo>
                    <a:pt x="221584" y="78440"/>
                  </a:lnTo>
                  <a:lnTo>
                    <a:pt x="242200" y="42884"/>
                  </a:lnTo>
                  <a:lnTo>
                    <a:pt x="244993" y="18080"/>
                  </a:lnTo>
                  <a:lnTo>
                    <a:pt x="243762" y="5539"/>
                  </a:lnTo>
                  <a:lnTo>
                    <a:pt x="235886" y="0"/>
                  </a:lnTo>
                  <a:lnTo>
                    <a:pt x="208319" y="1374"/>
                  </a:lnTo>
                  <a:lnTo>
                    <a:pt x="180075" y="15153"/>
                  </a:lnTo>
                  <a:lnTo>
                    <a:pt x="134192" y="51752"/>
                  </a:lnTo>
                  <a:lnTo>
                    <a:pt x="106710" y="97850"/>
                  </a:lnTo>
                  <a:lnTo>
                    <a:pt x="94177" y="149453"/>
                  </a:lnTo>
                  <a:lnTo>
                    <a:pt x="97206" y="200490"/>
                  </a:lnTo>
                  <a:lnTo>
                    <a:pt x="110936" y="226885"/>
                  </a:lnTo>
                  <a:lnTo>
                    <a:pt x="154244" y="266829"/>
                  </a:lnTo>
                  <a:lnTo>
                    <a:pt x="182383" y="273304"/>
                  </a:lnTo>
                  <a:lnTo>
                    <a:pt x="239696" y="265962"/>
                  </a:lnTo>
                  <a:lnTo>
                    <a:pt x="279400" y="247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9042400" y="13817600"/>
              <a:ext cx="63501" cy="279401"/>
            </a:xfrm>
            <a:custGeom>
              <a:avLst/>
              <a:gdLst/>
              <a:ahLst/>
              <a:cxnLst/>
              <a:rect l="0" t="0" r="0" b="0"/>
              <a:pathLst>
                <a:path w="63501" h="279401">
                  <a:moveTo>
                    <a:pt x="0" y="0"/>
                  </a:moveTo>
                  <a:lnTo>
                    <a:pt x="10052" y="55259"/>
                  </a:lnTo>
                  <a:lnTo>
                    <a:pt x="15679" y="110448"/>
                  </a:lnTo>
                  <a:lnTo>
                    <a:pt x="22520" y="172895"/>
                  </a:lnTo>
                  <a:lnTo>
                    <a:pt x="28310" y="223385"/>
                  </a:lnTo>
                  <a:lnTo>
                    <a:pt x="36571" y="248859"/>
                  </a:lnTo>
                  <a:lnTo>
                    <a:pt x="635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902700" y="13881100"/>
              <a:ext cx="292101" cy="571501"/>
            </a:xfrm>
            <a:custGeom>
              <a:avLst/>
              <a:gdLst/>
              <a:ahLst/>
              <a:cxnLst/>
              <a:rect l="0" t="0" r="0" b="0"/>
              <a:pathLst>
                <a:path w="292101" h="571501">
                  <a:moveTo>
                    <a:pt x="292100" y="0"/>
                  </a:moveTo>
                  <a:lnTo>
                    <a:pt x="280550" y="50695"/>
                  </a:lnTo>
                  <a:lnTo>
                    <a:pt x="261710" y="106899"/>
                  </a:lnTo>
                  <a:lnTo>
                    <a:pt x="246563" y="158517"/>
                  </a:lnTo>
                  <a:lnTo>
                    <a:pt x="228803" y="218362"/>
                  </a:lnTo>
                  <a:lnTo>
                    <a:pt x="212197" y="263668"/>
                  </a:lnTo>
                  <a:lnTo>
                    <a:pt x="188044" y="323644"/>
                  </a:lnTo>
                  <a:lnTo>
                    <a:pt x="159545" y="379704"/>
                  </a:lnTo>
                  <a:lnTo>
                    <a:pt x="126739" y="431544"/>
                  </a:lnTo>
                  <a:lnTo>
                    <a:pt x="97759" y="477349"/>
                  </a:lnTo>
                  <a:lnTo>
                    <a:pt x="62362" y="524318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1450555" y="14706600"/>
            <a:ext cx="7459713" cy="825501"/>
            <a:chOff x="1450555" y="14706600"/>
            <a:chExt cx="7459713" cy="825501"/>
          </a:xfrm>
        </p:grpSpPr>
        <p:sp>
          <p:nvSpPr>
            <p:cNvPr id="364" name="Freeform 363"/>
            <p:cNvSpPr/>
            <p:nvPr/>
          </p:nvSpPr>
          <p:spPr>
            <a:xfrm>
              <a:off x="1450555" y="14741954"/>
              <a:ext cx="352846" cy="625047"/>
            </a:xfrm>
            <a:custGeom>
              <a:avLst/>
              <a:gdLst/>
              <a:ahLst/>
              <a:cxnLst/>
              <a:rect l="0" t="0" r="0" b="0"/>
              <a:pathLst>
                <a:path w="352846" h="625047">
                  <a:moveTo>
                    <a:pt x="352845" y="78946"/>
                  </a:moveTo>
                  <a:lnTo>
                    <a:pt x="297621" y="27486"/>
                  </a:lnTo>
                  <a:lnTo>
                    <a:pt x="250371" y="892"/>
                  </a:lnTo>
                  <a:lnTo>
                    <a:pt x="199402" y="0"/>
                  </a:lnTo>
                  <a:lnTo>
                    <a:pt x="146357" y="15417"/>
                  </a:lnTo>
                  <a:lnTo>
                    <a:pt x="89415" y="45909"/>
                  </a:lnTo>
                  <a:lnTo>
                    <a:pt x="58735" y="73548"/>
                  </a:lnTo>
                  <a:lnTo>
                    <a:pt x="26847" y="128262"/>
                  </a:lnTo>
                  <a:lnTo>
                    <a:pt x="6542" y="186995"/>
                  </a:lnTo>
                  <a:lnTo>
                    <a:pt x="0" y="236236"/>
                  </a:lnTo>
                  <a:lnTo>
                    <a:pt x="5995" y="262212"/>
                  </a:lnTo>
                  <a:lnTo>
                    <a:pt x="11545" y="273091"/>
                  </a:lnTo>
                  <a:lnTo>
                    <a:pt x="22301" y="280343"/>
                  </a:lnTo>
                  <a:lnTo>
                    <a:pt x="53066" y="288400"/>
                  </a:lnTo>
                  <a:lnTo>
                    <a:pt x="82732" y="284456"/>
                  </a:lnTo>
                  <a:lnTo>
                    <a:pt x="143013" y="258927"/>
                  </a:lnTo>
                  <a:lnTo>
                    <a:pt x="198457" y="218376"/>
                  </a:lnTo>
                  <a:lnTo>
                    <a:pt x="259595" y="159364"/>
                  </a:lnTo>
                  <a:lnTo>
                    <a:pt x="292144" y="115370"/>
                  </a:lnTo>
                  <a:lnTo>
                    <a:pt x="304599" y="88327"/>
                  </a:lnTo>
                  <a:lnTo>
                    <a:pt x="298006" y="100518"/>
                  </a:lnTo>
                  <a:lnTo>
                    <a:pt x="285169" y="152602"/>
                  </a:lnTo>
                  <a:lnTo>
                    <a:pt x="279171" y="214913"/>
                  </a:lnTo>
                  <a:lnTo>
                    <a:pt x="277393" y="271319"/>
                  </a:lnTo>
                  <a:lnTo>
                    <a:pt x="276867" y="330521"/>
                  </a:lnTo>
                  <a:lnTo>
                    <a:pt x="272981" y="375613"/>
                  </a:lnTo>
                  <a:lnTo>
                    <a:pt x="267961" y="421054"/>
                  </a:lnTo>
                  <a:lnTo>
                    <a:pt x="265135" y="479780"/>
                  </a:lnTo>
                  <a:lnTo>
                    <a:pt x="264297" y="539828"/>
                  </a:lnTo>
                  <a:lnTo>
                    <a:pt x="264015" y="600111"/>
                  </a:lnTo>
                  <a:lnTo>
                    <a:pt x="263945" y="625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1968500" y="15227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2403179" y="14782800"/>
              <a:ext cx="289222" cy="545244"/>
            </a:xfrm>
            <a:custGeom>
              <a:avLst/>
              <a:gdLst/>
              <a:ahLst/>
              <a:cxnLst/>
              <a:rect l="0" t="0" r="0" b="0"/>
              <a:pathLst>
                <a:path w="289222" h="545244">
                  <a:moveTo>
                    <a:pt x="9821" y="0"/>
                  </a:moveTo>
                  <a:lnTo>
                    <a:pt x="18549" y="33240"/>
                  </a:lnTo>
                  <a:lnTo>
                    <a:pt x="21344" y="89498"/>
                  </a:lnTo>
                  <a:lnTo>
                    <a:pt x="21998" y="145140"/>
                  </a:lnTo>
                  <a:lnTo>
                    <a:pt x="22288" y="192447"/>
                  </a:lnTo>
                  <a:lnTo>
                    <a:pt x="18689" y="250814"/>
                  </a:lnTo>
                  <a:lnTo>
                    <a:pt x="12449" y="303856"/>
                  </a:lnTo>
                  <a:lnTo>
                    <a:pt x="6836" y="355321"/>
                  </a:lnTo>
                  <a:lnTo>
                    <a:pt x="0" y="413843"/>
                  </a:lnTo>
                  <a:lnTo>
                    <a:pt x="1737" y="477279"/>
                  </a:lnTo>
                  <a:lnTo>
                    <a:pt x="9050" y="511280"/>
                  </a:lnTo>
                  <a:lnTo>
                    <a:pt x="21708" y="535798"/>
                  </a:lnTo>
                  <a:lnTo>
                    <a:pt x="31857" y="542055"/>
                  </a:lnTo>
                  <a:lnTo>
                    <a:pt x="58185" y="545243"/>
                  </a:lnTo>
                  <a:lnTo>
                    <a:pt x="81176" y="538194"/>
                  </a:lnTo>
                  <a:lnTo>
                    <a:pt x="118930" y="510671"/>
                  </a:lnTo>
                  <a:lnTo>
                    <a:pt x="152043" y="455879"/>
                  </a:lnTo>
                  <a:lnTo>
                    <a:pt x="183886" y="406140"/>
                  </a:lnTo>
                  <a:lnTo>
                    <a:pt x="215942" y="346821"/>
                  </a:lnTo>
                  <a:lnTo>
                    <a:pt x="237326" y="292875"/>
                  </a:lnTo>
                  <a:lnTo>
                    <a:pt x="250796" y="246703"/>
                  </a:lnTo>
                  <a:lnTo>
                    <a:pt x="263725" y="195864"/>
                  </a:lnTo>
                  <a:lnTo>
                    <a:pt x="280735" y="134018"/>
                  </a:lnTo>
                  <a:lnTo>
                    <a:pt x="287545" y="73092"/>
                  </a:lnTo>
                  <a:lnTo>
                    <a:pt x="289221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2870200" y="14813496"/>
              <a:ext cx="355601" cy="467096"/>
            </a:xfrm>
            <a:custGeom>
              <a:avLst/>
              <a:gdLst/>
              <a:ahLst/>
              <a:cxnLst/>
              <a:rect l="0" t="0" r="0" b="0"/>
              <a:pathLst>
                <a:path w="355601" h="467096">
                  <a:moveTo>
                    <a:pt x="355600" y="20104"/>
                  </a:moveTo>
                  <a:lnTo>
                    <a:pt x="342116" y="6621"/>
                  </a:lnTo>
                  <a:lnTo>
                    <a:pt x="320444" y="0"/>
                  </a:lnTo>
                  <a:lnTo>
                    <a:pt x="272747" y="35"/>
                  </a:lnTo>
                  <a:lnTo>
                    <a:pt x="236932" y="6951"/>
                  </a:lnTo>
                  <a:lnTo>
                    <a:pt x="179446" y="30624"/>
                  </a:lnTo>
                  <a:lnTo>
                    <a:pt x="127325" y="49307"/>
                  </a:lnTo>
                  <a:lnTo>
                    <a:pt x="68947" y="85452"/>
                  </a:lnTo>
                  <a:lnTo>
                    <a:pt x="46636" y="103710"/>
                  </a:lnTo>
                  <a:lnTo>
                    <a:pt x="42379" y="115352"/>
                  </a:lnTo>
                  <a:lnTo>
                    <a:pt x="45176" y="143340"/>
                  </a:lnTo>
                  <a:lnTo>
                    <a:pt x="63352" y="170831"/>
                  </a:lnTo>
                  <a:lnTo>
                    <a:pt x="119664" y="227056"/>
                  </a:lnTo>
                  <a:lnTo>
                    <a:pt x="182513" y="280556"/>
                  </a:lnTo>
                  <a:lnTo>
                    <a:pt x="243479" y="339936"/>
                  </a:lnTo>
                  <a:lnTo>
                    <a:pt x="266562" y="376395"/>
                  </a:lnTo>
                  <a:lnTo>
                    <a:pt x="269931" y="401411"/>
                  </a:lnTo>
                  <a:lnTo>
                    <a:pt x="268854" y="414009"/>
                  </a:lnTo>
                  <a:lnTo>
                    <a:pt x="256368" y="435531"/>
                  </a:lnTo>
                  <a:lnTo>
                    <a:pt x="235297" y="453095"/>
                  </a:lnTo>
                  <a:lnTo>
                    <a:pt x="207117" y="465604"/>
                  </a:lnTo>
                  <a:lnTo>
                    <a:pt x="152777" y="467095"/>
                  </a:lnTo>
                  <a:lnTo>
                    <a:pt x="91991" y="458600"/>
                  </a:lnTo>
                  <a:lnTo>
                    <a:pt x="31341" y="434359"/>
                  </a:lnTo>
                  <a:lnTo>
                    <a:pt x="0" y="413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352800" y="14813496"/>
              <a:ext cx="307193" cy="476273"/>
            </a:xfrm>
            <a:custGeom>
              <a:avLst/>
              <a:gdLst/>
              <a:ahLst/>
              <a:cxnLst/>
              <a:rect l="0" t="0" r="0" b="0"/>
              <a:pathLst>
                <a:path w="307193" h="476273">
                  <a:moveTo>
                    <a:pt x="292100" y="32804"/>
                  </a:moveTo>
                  <a:lnTo>
                    <a:pt x="285358" y="12577"/>
                  </a:lnTo>
                  <a:lnTo>
                    <a:pt x="277728" y="6620"/>
                  </a:lnTo>
                  <a:lnTo>
                    <a:pt x="254198" y="0"/>
                  </a:lnTo>
                  <a:lnTo>
                    <a:pt x="194511" y="5889"/>
                  </a:lnTo>
                  <a:lnTo>
                    <a:pt x="140492" y="24403"/>
                  </a:lnTo>
                  <a:lnTo>
                    <a:pt x="89057" y="48077"/>
                  </a:lnTo>
                  <a:lnTo>
                    <a:pt x="50847" y="68689"/>
                  </a:lnTo>
                  <a:lnTo>
                    <a:pt x="43775" y="79305"/>
                  </a:lnTo>
                  <a:lnTo>
                    <a:pt x="39682" y="106153"/>
                  </a:lnTo>
                  <a:lnTo>
                    <a:pt x="46329" y="129375"/>
                  </a:lnTo>
                  <a:lnTo>
                    <a:pt x="52053" y="139517"/>
                  </a:lnTo>
                  <a:lnTo>
                    <a:pt x="113489" y="184764"/>
                  </a:lnTo>
                  <a:lnTo>
                    <a:pt x="164940" y="212243"/>
                  </a:lnTo>
                  <a:lnTo>
                    <a:pt x="224816" y="249478"/>
                  </a:lnTo>
                  <a:lnTo>
                    <a:pt x="286480" y="302690"/>
                  </a:lnTo>
                  <a:lnTo>
                    <a:pt x="302773" y="332434"/>
                  </a:lnTo>
                  <a:lnTo>
                    <a:pt x="307192" y="360706"/>
                  </a:lnTo>
                  <a:lnTo>
                    <a:pt x="306394" y="374172"/>
                  </a:lnTo>
                  <a:lnTo>
                    <a:pt x="294220" y="400423"/>
                  </a:lnTo>
                  <a:lnTo>
                    <a:pt x="285047" y="413350"/>
                  </a:lnTo>
                  <a:lnTo>
                    <a:pt x="238426" y="445027"/>
                  </a:lnTo>
                  <a:lnTo>
                    <a:pt x="193411" y="465545"/>
                  </a:lnTo>
                  <a:lnTo>
                    <a:pt x="139779" y="473820"/>
                  </a:lnTo>
                  <a:lnTo>
                    <a:pt x="79202" y="476272"/>
                  </a:lnTo>
                  <a:lnTo>
                    <a:pt x="20035" y="468371"/>
                  </a:lnTo>
                  <a:lnTo>
                    <a:pt x="0" y="464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4013200" y="14813998"/>
              <a:ext cx="617243" cy="502203"/>
            </a:xfrm>
            <a:custGeom>
              <a:avLst/>
              <a:gdLst/>
              <a:ahLst/>
              <a:cxnLst/>
              <a:rect l="0" t="0" r="0" b="0"/>
              <a:pathLst>
                <a:path w="617243" h="502203">
                  <a:moveTo>
                    <a:pt x="0" y="464102"/>
                  </a:moveTo>
                  <a:lnTo>
                    <a:pt x="29006" y="442413"/>
                  </a:lnTo>
                  <a:lnTo>
                    <a:pt x="80378" y="380318"/>
                  </a:lnTo>
                  <a:lnTo>
                    <a:pt x="105817" y="330935"/>
                  </a:lnTo>
                  <a:lnTo>
                    <a:pt x="135934" y="274893"/>
                  </a:lnTo>
                  <a:lnTo>
                    <a:pt x="162632" y="223058"/>
                  </a:lnTo>
                  <a:lnTo>
                    <a:pt x="186354" y="172052"/>
                  </a:lnTo>
                  <a:lnTo>
                    <a:pt x="216753" y="121211"/>
                  </a:lnTo>
                  <a:lnTo>
                    <a:pt x="266775" y="58818"/>
                  </a:lnTo>
                  <a:lnTo>
                    <a:pt x="300581" y="17314"/>
                  </a:lnTo>
                  <a:lnTo>
                    <a:pt x="310454" y="13843"/>
                  </a:lnTo>
                  <a:lnTo>
                    <a:pt x="321270" y="15763"/>
                  </a:lnTo>
                  <a:lnTo>
                    <a:pt x="332713" y="21276"/>
                  </a:lnTo>
                  <a:lnTo>
                    <a:pt x="349191" y="42453"/>
                  </a:lnTo>
                  <a:lnTo>
                    <a:pt x="359807" y="73503"/>
                  </a:lnTo>
                  <a:lnTo>
                    <a:pt x="364372" y="134350"/>
                  </a:lnTo>
                  <a:lnTo>
                    <a:pt x="358827" y="183894"/>
                  </a:lnTo>
                  <a:lnTo>
                    <a:pt x="356556" y="240593"/>
                  </a:lnTo>
                  <a:lnTo>
                    <a:pt x="357294" y="292357"/>
                  </a:lnTo>
                  <a:lnTo>
                    <a:pt x="362468" y="321449"/>
                  </a:lnTo>
                  <a:lnTo>
                    <a:pt x="368645" y="329489"/>
                  </a:lnTo>
                  <a:lnTo>
                    <a:pt x="376997" y="333437"/>
                  </a:lnTo>
                  <a:lnTo>
                    <a:pt x="386798" y="334659"/>
                  </a:lnTo>
                  <a:lnTo>
                    <a:pt x="394743" y="329830"/>
                  </a:lnTo>
                  <a:lnTo>
                    <a:pt x="425160" y="277757"/>
                  </a:lnTo>
                  <a:lnTo>
                    <a:pt x="451469" y="227795"/>
                  </a:lnTo>
                  <a:lnTo>
                    <a:pt x="473001" y="172988"/>
                  </a:lnTo>
                  <a:lnTo>
                    <a:pt x="502393" y="118574"/>
                  </a:lnTo>
                  <a:lnTo>
                    <a:pt x="534091" y="67115"/>
                  </a:lnTo>
                  <a:lnTo>
                    <a:pt x="579500" y="6190"/>
                  </a:lnTo>
                  <a:lnTo>
                    <a:pt x="588122" y="783"/>
                  </a:lnTo>
                  <a:lnTo>
                    <a:pt x="596693" y="0"/>
                  </a:lnTo>
                  <a:lnTo>
                    <a:pt x="605229" y="2301"/>
                  </a:lnTo>
                  <a:lnTo>
                    <a:pt x="610919" y="9479"/>
                  </a:lnTo>
                  <a:lnTo>
                    <a:pt x="617242" y="32507"/>
                  </a:lnTo>
                  <a:lnTo>
                    <a:pt x="616289" y="72845"/>
                  </a:lnTo>
                  <a:lnTo>
                    <a:pt x="607819" y="136037"/>
                  </a:lnTo>
                  <a:lnTo>
                    <a:pt x="596372" y="185335"/>
                  </a:lnTo>
                  <a:lnTo>
                    <a:pt x="579862" y="245818"/>
                  </a:lnTo>
                  <a:lnTo>
                    <a:pt x="563013" y="298531"/>
                  </a:lnTo>
                  <a:lnTo>
                    <a:pt x="546096" y="349709"/>
                  </a:lnTo>
                  <a:lnTo>
                    <a:pt x="537162" y="395399"/>
                  </a:lnTo>
                  <a:lnTo>
                    <a:pt x="534515" y="449859"/>
                  </a:lnTo>
                  <a:lnTo>
                    <a:pt x="533400" y="502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4680443" y="15030058"/>
              <a:ext cx="196358" cy="212895"/>
            </a:xfrm>
            <a:custGeom>
              <a:avLst/>
              <a:gdLst/>
              <a:ahLst/>
              <a:cxnLst/>
              <a:rect l="0" t="0" r="0" b="0"/>
              <a:pathLst>
                <a:path w="196358" h="212895">
                  <a:moveTo>
                    <a:pt x="196357" y="6742"/>
                  </a:moveTo>
                  <a:lnTo>
                    <a:pt x="176131" y="0"/>
                  </a:lnTo>
                  <a:lnTo>
                    <a:pt x="165940" y="2248"/>
                  </a:lnTo>
                  <a:lnTo>
                    <a:pt x="106796" y="40853"/>
                  </a:lnTo>
                  <a:lnTo>
                    <a:pt x="66666" y="75935"/>
                  </a:lnTo>
                  <a:lnTo>
                    <a:pt x="27798" y="125930"/>
                  </a:lnTo>
                  <a:lnTo>
                    <a:pt x="8553" y="157082"/>
                  </a:lnTo>
                  <a:lnTo>
                    <a:pt x="0" y="189740"/>
                  </a:lnTo>
                  <a:lnTo>
                    <a:pt x="3363" y="200708"/>
                  </a:lnTo>
                  <a:lnTo>
                    <a:pt x="11250" y="208020"/>
                  </a:lnTo>
                  <a:lnTo>
                    <a:pt x="22152" y="212894"/>
                  </a:lnTo>
                  <a:lnTo>
                    <a:pt x="35065" y="211909"/>
                  </a:lnTo>
                  <a:lnTo>
                    <a:pt x="64464" y="199527"/>
                  </a:lnTo>
                  <a:lnTo>
                    <a:pt x="117779" y="157085"/>
                  </a:lnTo>
                  <a:lnTo>
                    <a:pt x="149425" y="115462"/>
                  </a:lnTo>
                  <a:lnTo>
                    <a:pt x="158257" y="95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4879388" y="15036800"/>
              <a:ext cx="60913" cy="230976"/>
            </a:xfrm>
            <a:custGeom>
              <a:avLst/>
              <a:gdLst/>
              <a:ahLst/>
              <a:cxnLst/>
              <a:rect l="0" t="0" r="0" b="0"/>
              <a:pathLst>
                <a:path w="60913" h="230976">
                  <a:moveTo>
                    <a:pt x="10112" y="0"/>
                  </a:moveTo>
                  <a:lnTo>
                    <a:pt x="8701" y="58012"/>
                  </a:lnTo>
                  <a:lnTo>
                    <a:pt x="1384" y="111106"/>
                  </a:lnTo>
                  <a:lnTo>
                    <a:pt x="0" y="168073"/>
                  </a:lnTo>
                  <a:lnTo>
                    <a:pt x="4677" y="198878"/>
                  </a:lnTo>
                  <a:lnTo>
                    <a:pt x="10722" y="210196"/>
                  </a:lnTo>
                  <a:lnTo>
                    <a:pt x="28728" y="226535"/>
                  </a:lnTo>
                  <a:lnTo>
                    <a:pt x="36633" y="230046"/>
                  </a:lnTo>
                  <a:lnTo>
                    <a:pt x="43315" y="230975"/>
                  </a:lnTo>
                  <a:lnTo>
                    <a:pt x="60912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5118100" y="15024100"/>
              <a:ext cx="76201" cy="279401"/>
            </a:xfrm>
            <a:custGeom>
              <a:avLst/>
              <a:gdLst/>
              <a:ahLst/>
              <a:cxnLst/>
              <a:rect l="0" t="0" r="0" b="0"/>
              <a:pathLst>
                <a:path w="76201" h="279401">
                  <a:moveTo>
                    <a:pt x="76200" y="0"/>
                  </a:moveTo>
                  <a:lnTo>
                    <a:pt x="62385" y="52733"/>
                  </a:lnTo>
                  <a:lnTo>
                    <a:pt x="50470" y="107347"/>
                  </a:lnTo>
                  <a:lnTo>
                    <a:pt x="33801" y="163726"/>
                  </a:lnTo>
                  <a:lnTo>
                    <a:pt x="16920" y="215629"/>
                  </a:lnTo>
                  <a:lnTo>
                    <a:pt x="3760" y="259121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5356845" y="15008033"/>
              <a:ext cx="238669" cy="282768"/>
            </a:xfrm>
            <a:custGeom>
              <a:avLst/>
              <a:gdLst/>
              <a:ahLst/>
              <a:cxnLst/>
              <a:rect l="0" t="0" r="0" b="0"/>
              <a:pathLst>
                <a:path w="238669" h="282768">
                  <a:moveTo>
                    <a:pt x="53355" y="16067"/>
                  </a:moveTo>
                  <a:lnTo>
                    <a:pt x="43216" y="66762"/>
                  </a:lnTo>
                  <a:lnTo>
                    <a:pt x="31693" y="124378"/>
                  </a:lnTo>
                  <a:lnTo>
                    <a:pt x="17930" y="181902"/>
                  </a:lnTo>
                  <a:lnTo>
                    <a:pt x="4214" y="207834"/>
                  </a:lnTo>
                  <a:lnTo>
                    <a:pt x="839" y="210233"/>
                  </a:lnTo>
                  <a:lnTo>
                    <a:pt x="0" y="206189"/>
                  </a:lnTo>
                  <a:lnTo>
                    <a:pt x="852" y="197848"/>
                  </a:lnTo>
                  <a:lnTo>
                    <a:pt x="33724" y="134392"/>
                  </a:lnTo>
                  <a:lnTo>
                    <a:pt x="67764" y="80759"/>
                  </a:lnTo>
                  <a:lnTo>
                    <a:pt x="110451" y="25553"/>
                  </a:lnTo>
                  <a:lnTo>
                    <a:pt x="144120" y="3200"/>
                  </a:lnTo>
                  <a:lnTo>
                    <a:pt x="168484" y="0"/>
                  </a:lnTo>
                  <a:lnTo>
                    <a:pt x="180908" y="1122"/>
                  </a:lnTo>
                  <a:lnTo>
                    <a:pt x="192012" y="7514"/>
                  </a:lnTo>
                  <a:lnTo>
                    <a:pt x="211877" y="29671"/>
                  </a:lnTo>
                  <a:lnTo>
                    <a:pt x="232185" y="80620"/>
                  </a:lnTo>
                  <a:lnTo>
                    <a:pt x="238668" y="123778"/>
                  </a:lnTo>
                  <a:lnTo>
                    <a:pt x="238555" y="184389"/>
                  </a:lnTo>
                  <a:lnTo>
                    <a:pt x="225875" y="242794"/>
                  </a:lnTo>
                  <a:lnTo>
                    <a:pt x="218455" y="282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791200" y="14949435"/>
              <a:ext cx="241301" cy="267443"/>
            </a:xfrm>
            <a:custGeom>
              <a:avLst/>
              <a:gdLst/>
              <a:ahLst/>
              <a:cxnLst/>
              <a:rect l="0" t="0" r="0" b="0"/>
              <a:pathLst>
                <a:path w="241301" h="267443">
                  <a:moveTo>
                    <a:pt x="0" y="112765"/>
                  </a:moveTo>
                  <a:lnTo>
                    <a:pt x="42095" y="148118"/>
                  </a:lnTo>
                  <a:lnTo>
                    <a:pt x="69039" y="156700"/>
                  </a:lnTo>
                  <a:lnTo>
                    <a:pt x="84126" y="158989"/>
                  </a:lnTo>
                  <a:lnTo>
                    <a:pt x="112178" y="154006"/>
                  </a:lnTo>
                  <a:lnTo>
                    <a:pt x="137346" y="140973"/>
                  </a:lnTo>
                  <a:lnTo>
                    <a:pt x="185399" y="86063"/>
                  </a:lnTo>
                  <a:lnTo>
                    <a:pt x="204668" y="48879"/>
                  </a:lnTo>
                  <a:lnTo>
                    <a:pt x="207145" y="23694"/>
                  </a:lnTo>
                  <a:lnTo>
                    <a:pt x="205830" y="11052"/>
                  </a:lnTo>
                  <a:lnTo>
                    <a:pt x="197898" y="4034"/>
                  </a:lnTo>
                  <a:lnTo>
                    <a:pt x="170269" y="0"/>
                  </a:lnTo>
                  <a:lnTo>
                    <a:pt x="138235" y="10436"/>
                  </a:lnTo>
                  <a:lnTo>
                    <a:pt x="75118" y="53403"/>
                  </a:lnTo>
                  <a:lnTo>
                    <a:pt x="47500" y="81692"/>
                  </a:lnTo>
                  <a:lnTo>
                    <a:pt x="30048" y="109303"/>
                  </a:lnTo>
                  <a:lnTo>
                    <a:pt x="17840" y="156581"/>
                  </a:lnTo>
                  <a:lnTo>
                    <a:pt x="22510" y="189624"/>
                  </a:lnTo>
                  <a:lnTo>
                    <a:pt x="35404" y="220303"/>
                  </a:lnTo>
                  <a:lnTo>
                    <a:pt x="55247" y="243345"/>
                  </a:lnTo>
                  <a:lnTo>
                    <a:pt x="96959" y="265441"/>
                  </a:lnTo>
                  <a:lnTo>
                    <a:pt x="151809" y="267442"/>
                  </a:lnTo>
                  <a:lnTo>
                    <a:pt x="206004" y="265841"/>
                  </a:lnTo>
                  <a:lnTo>
                    <a:pt x="241300" y="265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6527800" y="14922629"/>
              <a:ext cx="279401" cy="313671"/>
            </a:xfrm>
            <a:custGeom>
              <a:avLst/>
              <a:gdLst/>
              <a:ahLst/>
              <a:cxnLst/>
              <a:rect l="0" t="0" r="0" b="0"/>
              <a:pathLst>
                <a:path w="279401" h="313671">
                  <a:moveTo>
                    <a:pt x="0" y="126871"/>
                  </a:moveTo>
                  <a:lnTo>
                    <a:pt x="51497" y="140686"/>
                  </a:lnTo>
                  <a:lnTo>
                    <a:pt x="77921" y="145710"/>
                  </a:lnTo>
                  <a:lnTo>
                    <a:pt x="137113" y="137439"/>
                  </a:lnTo>
                  <a:lnTo>
                    <a:pt x="150675" y="133917"/>
                  </a:lnTo>
                  <a:lnTo>
                    <a:pt x="173270" y="118713"/>
                  </a:lnTo>
                  <a:lnTo>
                    <a:pt x="210772" y="81202"/>
                  </a:lnTo>
                  <a:lnTo>
                    <a:pt x="220676" y="56244"/>
                  </a:lnTo>
                  <a:lnTo>
                    <a:pt x="223317" y="41686"/>
                  </a:lnTo>
                  <a:lnTo>
                    <a:pt x="218726" y="17985"/>
                  </a:lnTo>
                  <a:lnTo>
                    <a:pt x="213551" y="7714"/>
                  </a:lnTo>
                  <a:lnTo>
                    <a:pt x="204457" y="2277"/>
                  </a:lnTo>
                  <a:lnTo>
                    <a:pt x="179299" y="0"/>
                  </a:lnTo>
                  <a:lnTo>
                    <a:pt x="140144" y="13393"/>
                  </a:lnTo>
                  <a:lnTo>
                    <a:pt x="118260" y="35044"/>
                  </a:lnTo>
                  <a:lnTo>
                    <a:pt x="87957" y="88193"/>
                  </a:lnTo>
                  <a:lnTo>
                    <a:pt x="72942" y="140183"/>
                  </a:lnTo>
                  <a:lnTo>
                    <a:pt x="73040" y="193532"/>
                  </a:lnTo>
                  <a:lnTo>
                    <a:pt x="88747" y="245087"/>
                  </a:lnTo>
                  <a:lnTo>
                    <a:pt x="111275" y="282626"/>
                  </a:lnTo>
                  <a:lnTo>
                    <a:pt x="131301" y="298637"/>
                  </a:lnTo>
                  <a:lnTo>
                    <a:pt x="155722" y="309044"/>
                  </a:lnTo>
                  <a:lnTo>
                    <a:pt x="185392" y="313670"/>
                  </a:lnTo>
                  <a:lnTo>
                    <a:pt x="233828" y="302790"/>
                  </a:lnTo>
                  <a:lnTo>
                    <a:pt x="279400" y="2792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985000" y="14909800"/>
              <a:ext cx="127001" cy="317501"/>
            </a:xfrm>
            <a:custGeom>
              <a:avLst/>
              <a:gdLst/>
              <a:ahLst/>
              <a:cxnLst/>
              <a:rect l="0" t="0" r="0" b="0"/>
              <a:pathLst>
                <a:path w="127001" h="317501">
                  <a:moveTo>
                    <a:pt x="0" y="0"/>
                  </a:moveTo>
                  <a:lnTo>
                    <a:pt x="2822" y="50695"/>
                  </a:lnTo>
                  <a:lnTo>
                    <a:pt x="18867" y="106899"/>
                  </a:lnTo>
                  <a:lnTo>
                    <a:pt x="33186" y="158517"/>
                  </a:lnTo>
                  <a:lnTo>
                    <a:pt x="54428" y="218362"/>
                  </a:lnTo>
                  <a:lnTo>
                    <a:pt x="85383" y="277378"/>
                  </a:lnTo>
                  <a:lnTo>
                    <a:pt x="1270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883400" y="14935200"/>
              <a:ext cx="292101" cy="279401"/>
            </a:xfrm>
            <a:custGeom>
              <a:avLst/>
              <a:gdLst/>
              <a:ahLst/>
              <a:cxnLst/>
              <a:rect l="0" t="0" r="0" b="0"/>
              <a:pathLst>
                <a:path w="292101" h="279401">
                  <a:moveTo>
                    <a:pt x="292100" y="0"/>
                  </a:moveTo>
                  <a:lnTo>
                    <a:pt x="236876" y="55223"/>
                  </a:lnTo>
                  <a:lnTo>
                    <a:pt x="185945" y="114883"/>
                  </a:lnTo>
                  <a:lnTo>
                    <a:pt x="126400" y="177878"/>
                  </a:lnTo>
                  <a:lnTo>
                    <a:pt x="67184" y="227495"/>
                  </a:lnTo>
                  <a:lnTo>
                    <a:pt x="46793" y="243632"/>
                  </a:lnTo>
                  <a:lnTo>
                    <a:pt x="15746" y="260649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7251764" y="14917131"/>
              <a:ext cx="256542" cy="430670"/>
            </a:xfrm>
            <a:custGeom>
              <a:avLst/>
              <a:gdLst/>
              <a:ahLst/>
              <a:cxnLst/>
              <a:rect l="0" t="0" r="0" b="0"/>
              <a:pathLst>
                <a:path w="256542" h="430670">
                  <a:moveTo>
                    <a:pt x="38036" y="81569"/>
                  </a:moveTo>
                  <a:lnTo>
                    <a:pt x="38036" y="133676"/>
                  </a:lnTo>
                  <a:lnTo>
                    <a:pt x="38036" y="176693"/>
                  </a:lnTo>
                  <a:lnTo>
                    <a:pt x="34273" y="224036"/>
                  </a:lnTo>
                  <a:lnTo>
                    <a:pt x="24221" y="287000"/>
                  </a:lnTo>
                  <a:lnTo>
                    <a:pt x="12306" y="343756"/>
                  </a:lnTo>
                  <a:lnTo>
                    <a:pt x="3601" y="406669"/>
                  </a:lnTo>
                  <a:lnTo>
                    <a:pt x="1565" y="430669"/>
                  </a:lnTo>
                  <a:lnTo>
                    <a:pt x="151" y="370914"/>
                  </a:lnTo>
                  <a:lnTo>
                    <a:pt x="0" y="319074"/>
                  </a:lnTo>
                  <a:lnTo>
                    <a:pt x="3727" y="273675"/>
                  </a:lnTo>
                  <a:lnTo>
                    <a:pt x="10087" y="226216"/>
                  </a:lnTo>
                  <a:lnTo>
                    <a:pt x="21602" y="175698"/>
                  </a:lnTo>
                  <a:lnTo>
                    <a:pt x="38134" y="113176"/>
                  </a:lnTo>
                  <a:lnTo>
                    <a:pt x="47958" y="78682"/>
                  </a:lnTo>
                  <a:lnTo>
                    <a:pt x="85352" y="17410"/>
                  </a:lnTo>
                  <a:lnTo>
                    <a:pt x="97802" y="9163"/>
                  </a:lnTo>
                  <a:lnTo>
                    <a:pt x="130451" y="0"/>
                  </a:lnTo>
                  <a:lnTo>
                    <a:pt x="164717" y="7215"/>
                  </a:lnTo>
                  <a:lnTo>
                    <a:pt x="211978" y="35079"/>
                  </a:lnTo>
                  <a:lnTo>
                    <a:pt x="236699" y="59496"/>
                  </a:lnTo>
                  <a:lnTo>
                    <a:pt x="252390" y="89162"/>
                  </a:lnTo>
                  <a:lnTo>
                    <a:pt x="256541" y="117399"/>
                  </a:lnTo>
                  <a:lnTo>
                    <a:pt x="252272" y="145472"/>
                  </a:lnTo>
                  <a:lnTo>
                    <a:pt x="240967" y="176763"/>
                  </a:lnTo>
                  <a:lnTo>
                    <a:pt x="222772" y="201959"/>
                  </a:lnTo>
                  <a:lnTo>
                    <a:pt x="184965" y="232011"/>
                  </a:lnTo>
                  <a:lnTo>
                    <a:pt x="121622" y="260707"/>
                  </a:lnTo>
                  <a:lnTo>
                    <a:pt x="92119" y="263257"/>
                  </a:lnTo>
                  <a:lnTo>
                    <a:pt x="38036" y="259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7581900" y="14732000"/>
              <a:ext cx="87136" cy="469901"/>
            </a:xfrm>
            <a:custGeom>
              <a:avLst/>
              <a:gdLst/>
              <a:ahLst/>
              <a:cxnLst/>
              <a:rect l="0" t="0" r="0" b="0"/>
              <a:pathLst>
                <a:path w="87136" h="469901">
                  <a:moveTo>
                    <a:pt x="76200" y="0"/>
                  </a:moveTo>
                  <a:lnTo>
                    <a:pt x="84928" y="52107"/>
                  </a:lnTo>
                  <a:lnTo>
                    <a:pt x="87135" y="95124"/>
                  </a:lnTo>
                  <a:lnTo>
                    <a:pt x="84352" y="146230"/>
                  </a:lnTo>
                  <a:lnTo>
                    <a:pt x="78412" y="197634"/>
                  </a:lnTo>
                  <a:lnTo>
                    <a:pt x="67135" y="258310"/>
                  </a:lnTo>
                  <a:lnTo>
                    <a:pt x="53445" y="310624"/>
                  </a:lnTo>
                  <a:lnTo>
                    <a:pt x="28013" y="370705"/>
                  </a:lnTo>
                  <a:lnTo>
                    <a:pt x="8983" y="429766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752731" y="14871700"/>
              <a:ext cx="180926" cy="291377"/>
            </a:xfrm>
            <a:custGeom>
              <a:avLst/>
              <a:gdLst/>
              <a:ahLst/>
              <a:cxnLst/>
              <a:rect l="0" t="0" r="0" b="0"/>
              <a:pathLst>
                <a:path w="180926" h="291377">
                  <a:moveTo>
                    <a:pt x="57769" y="50800"/>
                  </a:moveTo>
                  <a:lnTo>
                    <a:pt x="33902" y="109823"/>
                  </a:lnTo>
                  <a:lnTo>
                    <a:pt x="16361" y="167537"/>
                  </a:lnTo>
                  <a:lnTo>
                    <a:pt x="814" y="225558"/>
                  </a:lnTo>
                  <a:lnTo>
                    <a:pt x="0" y="258293"/>
                  </a:lnTo>
                  <a:lnTo>
                    <a:pt x="9046" y="282249"/>
                  </a:lnTo>
                  <a:lnTo>
                    <a:pt x="18231" y="288354"/>
                  </a:lnTo>
                  <a:lnTo>
                    <a:pt x="43489" y="291376"/>
                  </a:lnTo>
                  <a:lnTo>
                    <a:pt x="69767" y="284252"/>
                  </a:lnTo>
                  <a:lnTo>
                    <a:pt x="104598" y="264375"/>
                  </a:lnTo>
                  <a:lnTo>
                    <a:pt x="148394" y="218891"/>
                  </a:lnTo>
                  <a:lnTo>
                    <a:pt x="171796" y="171945"/>
                  </a:lnTo>
                  <a:lnTo>
                    <a:pt x="180925" y="115543"/>
                  </a:lnTo>
                  <a:lnTo>
                    <a:pt x="175535" y="82397"/>
                  </a:lnTo>
                  <a:lnTo>
                    <a:pt x="170146" y="67632"/>
                  </a:lnTo>
                  <a:lnTo>
                    <a:pt x="149107" y="43700"/>
                  </a:lnTo>
                  <a:lnTo>
                    <a:pt x="87723" y="8054"/>
                  </a:lnTo>
                  <a:lnTo>
                    <a:pt x="704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8006439" y="14706600"/>
              <a:ext cx="903829" cy="508001"/>
            </a:xfrm>
            <a:custGeom>
              <a:avLst/>
              <a:gdLst/>
              <a:ahLst/>
              <a:cxnLst/>
              <a:rect l="0" t="0" r="0" b="0"/>
              <a:pathLst>
                <a:path w="903829" h="508001">
                  <a:moveTo>
                    <a:pt x="235861" y="0"/>
                  </a:moveTo>
                  <a:lnTo>
                    <a:pt x="244589" y="34651"/>
                  </a:lnTo>
                  <a:lnTo>
                    <a:pt x="247384" y="92582"/>
                  </a:lnTo>
                  <a:lnTo>
                    <a:pt x="246801" y="145338"/>
                  </a:lnTo>
                  <a:lnTo>
                    <a:pt x="234677" y="205567"/>
                  </a:lnTo>
                  <a:lnTo>
                    <a:pt x="218694" y="264658"/>
                  </a:lnTo>
                  <a:lnTo>
                    <a:pt x="201948" y="317097"/>
                  </a:lnTo>
                  <a:lnTo>
                    <a:pt x="185052" y="368219"/>
                  </a:lnTo>
                  <a:lnTo>
                    <a:pt x="180822" y="380947"/>
                  </a:lnTo>
                  <a:lnTo>
                    <a:pt x="182235" y="386609"/>
                  </a:lnTo>
                  <a:lnTo>
                    <a:pt x="187410" y="387561"/>
                  </a:lnTo>
                  <a:lnTo>
                    <a:pt x="195094" y="385373"/>
                  </a:lnTo>
                  <a:lnTo>
                    <a:pt x="201627" y="378271"/>
                  </a:lnTo>
                  <a:lnTo>
                    <a:pt x="212650" y="355329"/>
                  </a:lnTo>
                  <a:lnTo>
                    <a:pt x="214727" y="326317"/>
                  </a:lnTo>
                  <a:lnTo>
                    <a:pt x="204561" y="268443"/>
                  </a:lnTo>
                  <a:lnTo>
                    <a:pt x="196650" y="257983"/>
                  </a:lnTo>
                  <a:lnTo>
                    <a:pt x="172808" y="242601"/>
                  </a:lnTo>
                  <a:lnTo>
                    <a:pt x="127651" y="232749"/>
                  </a:lnTo>
                  <a:lnTo>
                    <a:pt x="78523" y="243312"/>
                  </a:lnTo>
                  <a:lnTo>
                    <a:pt x="41703" y="264317"/>
                  </a:lnTo>
                  <a:lnTo>
                    <a:pt x="12920" y="301899"/>
                  </a:lnTo>
                  <a:lnTo>
                    <a:pt x="0" y="355524"/>
                  </a:lnTo>
                  <a:lnTo>
                    <a:pt x="2421" y="371072"/>
                  </a:lnTo>
                  <a:lnTo>
                    <a:pt x="16398" y="395872"/>
                  </a:lnTo>
                  <a:lnTo>
                    <a:pt x="40485" y="412539"/>
                  </a:lnTo>
                  <a:lnTo>
                    <a:pt x="95197" y="434738"/>
                  </a:lnTo>
                  <a:lnTo>
                    <a:pt x="154202" y="434865"/>
                  </a:lnTo>
                  <a:lnTo>
                    <a:pt x="200979" y="429400"/>
                  </a:lnTo>
                  <a:lnTo>
                    <a:pt x="263626" y="418388"/>
                  </a:lnTo>
                  <a:lnTo>
                    <a:pt x="322720" y="402027"/>
                  </a:lnTo>
                  <a:lnTo>
                    <a:pt x="355514" y="382684"/>
                  </a:lnTo>
                  <a:lnTo>
                    <a:pt x="417712" y="325817"/>
                  </a:lnTo>
                  <a:lnTo>
                    <a:pt x="451725" y="284544"/>
                  </a:lnTo>
                  <a:lnTo>
                    <a:pt x="460204" y="270129"/>
                  </a:lnTo>
                  <a:lnTo>
                    <a:pt x="465862" y="239061"/>
                  </a:lnTo>
                  <a:lnTo>
                    <a:pt x="465395" y="222873"/>
                  </a:lnTo>
                  <a:lnTo>
                    <a:pt x="459439" y="212083"/>
                  </a:lnTo>
                  <a:lnTo>
                    <a:pt x="449824" y="204888"/>
                  </a:lnTo>
                  <a:lnTo>
                    <a:pt x="437770" y="200092"/>
                  </a:lnTo>
                  <a:lnTo>
                    <a:pt x="425500" y="199716"/>
                  </a:lnTo>
                  <a:lnTo>
                    <a:pt x="400578" y="206826"/>
                  </a:lnTo>
                  <a:lnTo>
                    <a:pt x="369490" y="226696"/>
                  </a:lnTo>
                  <a:lnTo>
                    <a:pt x="342404" y="263940"/>
                  </a:lnTo>
                  <a:lnTo>
                    <a:pt x="329989" y="317466"/>
                  </a:lnTo>
                  <a:lnTo>
                    <a:pt x="333052" y="371269"/>
                  </a:lnTo>
                  <a:lnTo>
                    <a:pt x="346791" y="402076"/>
                  </a:lnTo>
                  <a:lnTo>
                    <a:pt x="356381" y="416216"/>
                  </a:lnTo>
                  <a:lnTo>
                    <a:pt x="382088" y="435693"/>
                  </a:lnTo>
                  <a:lnTo>
                    <a:pt x="412329" y="447641"/>
                  </a:lnTo>
                  <a:lnTo>
                    <a:pt x="461088" y="452957"/>
                  </a:lnTo>
                  <a:lnTo>
                    <a:pt x="508460" y="444810"/>
                  </a:lnTo>
                  <a:lnTo>
                    <a:pt x="567117" y="416300"/>
                  </a:lnTo>
                  <a:lnTo>
                    <a:pt x="597732" y="395850"/>
                  </a:lnTo>
                  <a:lnTo>
                    <a:pt x="650535" y="336015"/>
                  </a:lnTo>
                  <a:lnTo>
                    <a:pt x="693284" y="283423"/>
                  </a:lnTo>
                  <a:lnTo>
                    <a:pt x="739099" y="227178"/>
                  </a:lnTo>
                  <a:lnTo>
                    <a:pt x="760089" y="210094"/>
                  </a:lnTo>
                  <a:lnTo>
                    <a:pt x="771614" y="203563"/>
                  </a:lnTo>
                  <a:lnTo>
                    <a:pt x="783529" y="202031"/>
                  </a:lnTo>
                  <a:lnTo>
                    <a:pt x="808058" y="207854"/>
                  </a:lnTo>
                  <a:lnTo>
                    <a:pt x="845667" y="227000"/>
                  </a:lnTo>
                  <a:lnTo>
                    <a:pt x="867190" y="253758"/>
                  </a:lnTo>
                  <a:lnTo>
                    <a:pt x="891410" y="304729"/>
                  </a:lnTo>
                  <a:lnTo>
                    <a:pt x="903761" y="359341"/>
                  </a:lnTo>
                  <a:lnTo>
                    <a:pt x="903828" y="396774"/>
                  </a:lnTo>
                  <a:lnTo>
                    <a:pt x="894449" y="427521"/>
                  </a:lnTo>
                  <a:lnTo>
                    <a:pt x="873348" y="451535"/>
                  </a:lnTo>
                  <a:lnTo>
                    <a:pt x="845156" y="470204"/>
                  </a:lnTo>
                  <a:lnTo>
                    <a:pt x="793316" y="488648"/>
                  </a:lnTo>
                  <a:lnTo>
                    <a:pt x="744204" y="498458"/>
                  </a:lnTo>
                  <a:lnTo>
                    <a:pt x="696977" y="503760"/>
                  </a:lnTo>
                  <a:lnTo>
                    <a:pt x="634484" y="506743"/>
                  </a:lnTo>
                  <a:lnTo>
                    <a:pt x="580220" y="507628"/>
                  </a:lnTo>
                  <a:lnTo>
                    <a:pt x="520868" y="507890"/>
                  </a:lnTo>
                  <a:lnTo>
                    <a:pt x="472237" y="507967"/>
                  </a:lnTo>
                  <a:lnTo>
                    <a:pt x="451761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2501900" y="15392400"/>
              <a:ext cx="3886201" cy="139701"/>
            </a:xfrm>
            <a:custGeom>
              <a:avLst/>
              <a:gdLst/>
              <a:ahLst/>
              <a:cxnLst/>
              <a:rect l="0" t="0" r="0" b="0"/>
              <a:pathLst>
                <a:path w="3886201" h="139701">
                  <a:moveTo>
                    <a:pt x="3886200" y="0"/>
                  </a:moveTo>
                  <a:lnTo>
                    <a:pt x="3834093" y="0"/>
                  </a:lnTo>
                  <a:lnTo>
                    <a:pt x="3791075" y="0"/>
                  </a:lnTo>
                  <a:lnTo>
                    <a:pt x="3732739" y="0"/>
                  </a:lnTo>
                  <a:lnTo>
                    <a:pt x="3672965" y="0"/>
                  </a:lnTo>
                  <a:lnTo>
                    <a:pt x="3610568" y="0"/>
                  </a:lnTo>
                  <a:lnTo>
                    <a:pt x="3547395" y="6742"/>
                  </a:lnTo>
                  <a:lnTo>
                    <a:pt x="3483992" y="10936"/>
                  </a:lnTo>
                  <a:lnTo>
                    <a:pt x="3420521" y="18918"/>
                  </a:lnTo>
                  <a:lnTo>
                    <a:pt x="3357030" y="23479"/>
                  </a:lnTo>
                  <a:lnTo>
                    <a:pt x="3293532" y="24831"/>
                  </a:lnTo>
                  <a:lnTo>
                    <a:pt x="3230033" y="25233"/>
                  </a:lnTo>
                  <a:lnTo>
                    <a:pt x="3166533" y="32091"/>
                  </a:lnTo>
                  <a:lnTo>
                    <a:pt x="3109775" y="36320"/>
                  </a:lnTo>
                  <a:lnTo>
                    <a:pt x="3050468" y="37573"/>
                  </a:lnTo>
                  <a:lnTo>
                    <a:pt x="2988210" y="37943"/>
                  </a:lnTo>
                  <a:lnTo>
                    <a:pt x="2925078" y="38053"/>
                  </a:lnTo>
                  <a:lnTo>
                    <a:pt x="2868430" y="38086"/>
                  </a:lnTo>
                  <a:lnTo>
                    <a:pt x="2809155" y="38097"/>
                  </a:lnTo>
                  <a:lnTo>
                    <a:pt x="2753648" y="38098"/>
                  </a:lnTo>
                  <a:lnTo>
                    <a:pt x="2694712" y="38100"/>
                  </a:lnTo>
                  <a:lnTo>
                    <a:pt x="2639306" y="38100"/>
                  </a:lnTo>
                  <a:lnTo>
                    <a:pt x="2580399" y="38100"/>
                  </a:lnTo>
                  <a:lnTo>
                    <a:pt x="2518260" y="38100"/>
                  </a:lnTo>
                  <a:lnTo>
                    <a:pt x="2455164" y="38100"/>
                  </a:lnTo>
                  <a:lnTo>
                    <a:pt x="2391783" y="38100"/>
                  </a:lnTo>
                  <a:lnTo>
                    <a:pt x="2335061" y="38100"/>
                  </a:lnTo>
                  <a:lnTo>
                    <a:pt x="2275764" y="38100"/>
                  </a:lnTo>
                  <a:lnTo>
                    <a:pt x="2213509" y="38100"/>
                  </a:lnTo>
                  <a:lnTo>
                    <a:pt x="2150378" y="44842"/>
                  </a:lnTo>
                  <a:lnTo>
                    <a:pt x="2086987" y="49036"/>
                  </a:lnTo>
                  <a:lnTo>
                    <a:pt x="2023520" y="50278"/>
                  </a:lnTo>
                  <a:lnTo>
                    <a:pt x="1960030" y="50645"/>
                  </a:lnTo>
                  <a:lnTo>
                    <a:pt x="1896532" y="50753"/>
                  </a:lnTo>
                  <a:lnTo>
                    <a:pt x="1833033" y="57528"/>
                  </a:lnTo>
                  <a:lnTo>
                    <a:pt x="1769533" y="61731"/>
                  </a:lnTo>
                  <a:lnTo>
                    <a:pt x="1706033" y="62976"/>
                  </a:lnTo>
                  <a:lnTo>
                    <a:pt x="1642533" y="63345"/>
                  </a:lnTo>
                  <a:lnTo>
                    <a:pt x="1596437" y="67194"/>
                  </a:lnTo>
                  <a:lnTo>
                    <a:pt x="1549139" y="72197"/>
                  </a:lnTo>
                  <a:lnTo>
                    <a:pt x="1504598" y="74422"/>
                  </a:lnTo>
                  <a:lnTo>
                    <a:pt x="1461284" y="75409"/>
                  </a:lnTo>
                  <a:lnTo>
                    <a:pt x="1418515" y="77259"/>
                  </a:lnTo>
                  <a:lnTo>
                    <a:pt x="1375988" y="82786"/>
                  </a:lnTo>
                  <a:lnTo>
                    <a:pt x="1333569" y="86182"/>
                  </a:lnTo>
                  <a:lnTo>
                    <a:pt x="1291197" y="87692"/>
                  </a:lnTo>
                  <a:lnTo>
                    <a:pt x="1248847" y="88364"/>
                  </a:lnTo>
                  <a:lnTo>
                    <a:pt x="1206506" y="92425"/>
                  </a:lnTo>
                  <a:lnTo>
                    <a:pt x="1164169" y="97523"/>
                  </a:lnTo>
                  <a:lnTo>
                    <a:pt x="1102078" y="100392"/>
                  </a:lnTo>
                  <a:lnTo>
                    <a:pt x="1045895" y="102653"/>
                  </a:lnTo>
                  <a:lnTo>
                    <a:pt x="985190" y="110221"/>
                  </a:lnTo>
                  <a:lnTo>
                    <a:pt x="923929" y="113092"/>
                  </a:lnTo>
                  <a:lnTo>
                    <a:pt x="867991" y="113942"/>
                  </a:lnTo>
                  <a:lnTo>
                    <a:pt x="808770" y="114195"/>
                  </a:lnTo>
                  <a:lnTo>
                    <a:pt x="753437" y="114269"/>
                  </a:lnTo>
                  <a:lnTo>
                    <a:pt x="694395" y="114291"/>
                  </a:lnTo>
                  <a:lnTo>
                    <a:pt x="640526" y="114297"/>
                  </a:lnTo>
                  <a:lnTo>
                    <a:pt x="588816" y="114300"/>
                  </a:lnTo>
                  <a:lnTo>
                    <a:pt x="537747" y="114300"/>
                  </a:lnTo>
                  <a:lnTo>
                    <a:pt x="482634" y="112889"/>
                  </a:lnTo>
                  <a:lnTo>
                    <a:pt x="432756" y="107558"/>
                  </a:lnTo>
                  <a:lnTo>
                    <a:pt x="369367" y="103364"/>
                  </a:lnTo>
                  <a:lnTo>
                    <a:pt x="306108" y="110677"/>
                  </a:lnTo>
                  <a:lnTo>
                    <a:pt x="254544" y="113226"/>
                  </a:lnTo>
                  <a:lnTo>
                    <a:pt x="210497" y="113823"/>
                  </a:lnTo>
                  <a:lnTo>
                    <a:pt x="162699" y="114088"/>
                  </a:lnTo>
                  <a:lnTo>
                    <a:pt x="114644" y="115616"/>
                  </a:lnTo>
                  <a:lnTo>
                    <a:pt x="52156" y="124411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2295912" y="15494000"/>
            <a:ext cx="6415112" cy="718818"/>
            <a:chOff x="2295912" y="15494000"/>
            <a:chExt cx="6415112" cy="718818"/>
          </a:xfrm>
        </p:grpSpPr>
        <p:sp>
          <p:nvSpPr>
            <p:cNvPr id="384" name="Freeform 383"/>
            <p:cNvSpPr/>
            <p:nvPr/>
          </p:nvSpPr>
          <p:spPr>
            <a:xfrm>
              <a:off x="2295912" y="15877648"/>
              <a:ext cx="261297" cy="335170"/>
            </a:xfrm>
            <a:custGeom>
              <a:avLst/>
              <a:gdLst/>
              <a:ahLst/>
              <a:cxnLst/>
              <a:rect l="0" t="0" r="0" b="0"/>
              <a:pathLst>
                <a:path w="261297" h="335170">
                  <a:moveTo>
                    <a:pt x="78988" y="10052"/>
                  </a:moveTo>
                  <a:lnTo>
                    <a:pt x="134248" y="0"/>
                  </a:lnTo>
                  <a:lnTo>
                    <a:pt x="181909" y="1899"/>
                  </a:lnTo>
                  <a:lnTo>
                    <a:pt x="213631" y="10661"/>
                  </a:lnTo>
                  <a:lnTo>
                    <a:pt x="241840" y="28668"/>
                  </a:lnTo>
                  <a:lnTo>
                    <a:pt x="251056" y="42217"/>
                  </a:lnTo>
                  <a:lnTo>
                    <a:pt x="261296" y="76088"/>
                  </a:lnTo>
                  <a:lnTo>
                    <a:pt x="260319" y="121340"/>
                  </a:lnTo>
                  <a:lnTo>
                    <a:pt x="245935" y="174557"/>
                  </a:lnTo>
                  <a:lnTo>
                    <a:pt x="213618" y="225834"/>
                  </a:lnTo>
                  <a:lnTo>
                    <a:pt x="152095" y="288326"/>
                  </a:lnTo>
                  <a:lnTo>
                    <a:pt x="98598" y="328815"/>
                  </a:lnTo>
                  <a:lnTo>
                    <a:pt x="70300" y="335169"/>
                  </a:lnTo>
                  <a:lnTo>
                    <a:pt x="42671" y="330467"/>
                  </a:lnTo>
                  <a:lnTo>
                    <a:pt x="29377" y="325262"/>
                  </a:lnTo>
                  <a:lnTo>
                    <a:pt x="19103" y="316148"/>
                  </a:lnTo>
                  <a:lnTo>
                    <a:pt x="3924" y="290968"/>
                  </a:lnTo>
                  <a:lnTo>
                    <a:pt x="0" y="264726"/>
                  </a:lnTo>
                  <a:lnTo>
                    <a:pt x="4371" y="240362"/>
                  </a:lnTo>
                  <a:lnTo>
                    <a:pt x="15721" y="220128"/>
                  </a:lnTo>
                  <a:lnTo>
                    <a:pt x="37699" y="205490"/>
                  </a:lnTo>
                  <a:lnTo>
                    <a:pt x="51462" y="199611"/>
                  </a:lnTo>
                  <a:lnTo>
                    <a:pt x="81806" y="196841"/>
                  </a:lnTo>
                  <a:lnTo>
                    <a:pt x="112696" y="201726"/>
                  </a:lnTo>
                  <a:lnTo>
                    <a:pt x="152476" y="220341"/>
                  </a:lnTo>
                  <a:lnTo>
                    <a:pt x="182763" y="245143"/>
                  </a:lnTo>
                  <a:lnTo>
                    <a:pt x="208200" y="278674"/>
                  </a:lnTo>
                  <a:lnTo>
                    <a:pt x="225302" y="311189"/>
                  </a:lnTo>
                  <a:lnTo>
                    <a:pt x="244088" y="3275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2705100" y="15938722"/>
              <a:ext cx="172868" cy="261865"/>
            </a:xfrm>
            <a:custGeom>
              <a:avLst/>
              <a:gdLst/>
              <a:ahLst/>
              <a:cxnLst/>
              <a:rect l="0" t="0" r="0" b="0"/>
              <a:pathLst>
                <a:path w="172868" h="261865">
                  <a:moveTo>
                    <a:pt x="63500" y="12478"/>
                  </a:moveTo>
                  <a:lnTo>
                    <a:pt x="39633" y="63976"/>
                  </a:lnTo>
                  <a:lnTo>
                    <a:pt x="25854" y="112873"/>
                  </a:lnTo>
                  <a:lnTo>
                    <a:pt x="18546" y="155875"/>
                  </a:lnTo>
                  <a:lnTo>
                    <a:pt x="15843" y="216931"/>
                  </a:lnTo>
                  <a:lnTo>
                    <a:pt x="20212" y="248690"/>
                  </a:lnTo>
                  <a:lnTo>
                    <a:pt x="28997" y="257441"/>
                  </a:lnTo>
                  <a:lnTo>
                    <a:pt x="41909" y="261864"/>
                  </a:lnTo>
                  <a:lnTo>
                    <a:pt x="72248" y="261605"/>
                  </a:lnTo>
                  <a:lnTo>
                    <a:pt x="99844" y="252084"/>
                  </a:lnTo>
                  <a:lnTo>
                    <a:pt x="122456" y="227155"/>
                  </a:lnTo>
                  <a:lnTo>
                    <a:pt x="151054" y="173453"/>
                  </a:lnTo>
                  <a:lnTo>
                    <a:pt x="165913" y="133412"/>
                  </a:lnTo>
                  <a:lnTo>
                    <a:pt x="172867" y="74023"/>
                  </a:lnTo>
                  <a:lnTo>
                    <a:pt x="169493" y="42654"/>
                  </a:lnTo>
                  <a:lnTo>
                    <a:pt x="155763" y="18363"/>
                  </a:lnTo>
                  <a:lnTo>
                    <a:pt x="146176" y="7936"/>
                  </a:lnTo>
                  <a:lnTo>
                    <a:pt x="132728" y="2393"/>
                  </a:lnTo>
                  <a:lnTo>
                    <a:pt x="98972" y="0"/>
                  </a:lnTo>
                  <a:lnTo>
                    <a:pt x="40300" y="13328"/>
                  </a:lnTo>
                  <a:lnTo>
                    <a:pt x="0" y="25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2997200" y="15980781"/>
              <a:ext cx="172329" cy="189568"/>
            </a:xfrm>
            <a:custGeom>
              <a:avLst/>
              <a:gdLst/>
              <a:ahLst/>
              <a:cxnLst/>
              <a:rect l="0" t="0" r="0" b="0"/>
              <a:pathLst>
                <a:path w="172329" h="189568">
                  <a:moveTo>
                    <a:pt x="0" y="21219"/>
                  </a:moveTo>
                  <a:lnTo>
                    <a:pt x="10052" y="66427"/>
                  </a:lnTo>
                  <a:lnTo>
                    <a:pt x="19441" y="115988"/>
                  </a:lnTo>
                  <a:lnTo>
                    <a:pt x="40098" y="167833"/>
                  </a:lnTo>
                  <a:lnTo>
                    <a:pt x="47898" y="182462"/>
                  </a:lnTo>
                  <a:lnTo>
                    <a:pt x="60154" y="189392"/>
                  </a:lnTo>
                  <a:lnTo>
                    <a:pt x="92587" y="189567"/>
                  </a:lnTo>
                  <a:lnTo>
                    <a:pt x="119231" y="176473"/>
                  </a:lnTo>
                  <a:lnTo>
                    <a:pt x="140481" y="155132"/>
                  </a:lnTo>
                  <a:lnTo>
                    <a:pt x="159332" y="126831"/>
                  </a:lnTo>
                  <a:lnTo>
                    <a:pt x="172328" y="79166"/>
                  </a:lnTo>
                  <a:lnTo>
                    <a:pt x="167842" y="49796"/>
                  </a:lnTo>
                  <a:lnTo>
                    <a:pt x="162695" y="36037"/>
                  </a:lnTo>
                  <a:lnTo>
                    <a:pt x="153619" y="25453"/>
                  </a:lnTo>
                  <a:lnTo>
                    <a:pt x="128482" y="9930"/>
                  </a:lnTo>
                  <a:lnTo>
                    <a:pt x="82597" y="0"/>
                  </a:lnTo>
                  <a:lnTo>
                    <a:pt x="24831" y="6421"/>
                  </a:lnTo>
                  <a:lnTo>
                    <a:pt x="12700" y="85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3314700" y="159131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152400" y="0"/>
                  </a:moveTo>
                  <a:lnTo>
                    <a:pt x="99370" y="17676"/>
                  </a:lnTo>
                  <a:lnTo>
                    <a:pt x="43043" y="23875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3378200" y="158369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7317" y="41968"/>
                  </a:lnTo>
                  <a:lnTo>
                    <a:pt x="4206" y="96788"/>
                  </a:lnTo>
                  <a:lnTo>
                    <a:pt x="9556" y="154894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3708400" y="15836900"/>
              <a:ext cx="215901" cy="307196"/>
            </a:xfrm>
            <a:custGeom>
              <a:avLst/>
              <a:gdLst/>
              <a:ahLst/>
              <a:cxnLst/>
              <a:rect l="0" t="0" r="0" b="0"/>
              <a:pathLst>
                <a:path w="215901" h="307196">
                  <a:moveTo>
                    <a:pt x="215900" y="0"/>
                  </a:moveTo>
                  <a:lnTo>
                    <a:pt x="202416" y="20227"/>
                  </a:lnTo>
                  <a:lnTo>
                    <a:pt x="144335" y="63376"/>
                  </a:lnTo>
                  <a:lnTo>
                    <a:pt x="90660" y="107228"/>
                  </a:lnTo>
                  <a:lnTo>
                    <a:pt x="76512" y="129502"/>
                  </a:lnTo>
                  <a:lnTo>
                    <a:pt x="76408" y="139957"/>
                  </a:lnTo>
                  <a:lnTo>
                    <a:pt x="80572" y="149749"/>
                  </a:lnTo>
                  <a:lnTo>
                    <a:pt x="97899" y="168156"/>
                  </a:lnTo>
                  <a:lnTo>
                    <a:pt x="157592" y="211511"/>
                  </a:lnTo>
                  <a:lnTo>
                    <a:pt x="168819" y="236057"/>
                  </a:lnTo>
                  <a:lnTo>
                    <a:pt x="171812" y="250504"/>
                  </a:lnTo>
                  <a:lnTo>
                    <a:pt x="169575" y="262959"/>
                  </a:lnTo>
                  <a:lnTo>
                    <a:pt x="155800" y="284322"/>
                  </a:lnTo>
                  <a:lnTo>
                    <a:pt x="131804" y="299461"/>
                  </a:lnTo>
                  <a:lnTo>
                    <a:pt x="117503" y="305474"/>
                  </a:lnTo>
                  <a:lnTo>
                    <a:pt x="63665" y="307195"/>
                  </a:lnTo>
                  <a:lnTo>
                    <a:pt x="34880" y="305864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3962400" y="15894966"/>
              <a:ext cx="212343" cy="250315"/>
            </a:xfrm>
            <a:custGeom>
              <a:avLst/>
              <a:gdLst/>
              <a:ahLst/>
              <a:cxnLst/>
              <a:rect l="0" t="0" r="0" b="0"/>
              <a:pathLst>
                <a:path w="212343" h="250315">
                  <a:moveTo>
                    <a:pt x="0" y="119734"/>
                  </a:moveTo>
                  <a:lnTo>
                    <a:pt x="49284" y="119734"/>
                  </a:lnTo>
                  <a:lnTo>
                    <a:pt x="98172" y="116912"/>
                  </a:lnTo>
                  <a:lnTo>
                    <a:pt x="161496" y="92105"/>
                  </a:lnTo>
                  <a:lnTo>
                    <a:pt x="187487" y="74999"/>
                  </a:lnTo>
                  <a:lnTo>
                    <a:pt x="208446" y="53285"/>
                  </a:lnTo>
                  <a:lnTo>
                    <a:pt x="212342" y="41568"/>
                  </a:lnTo>
                  <a:lnTo>
                    <a:pt x="209145" y="17260"/>
                  </a:lnTo>
                  <a:lnTo>
                    <a:pt x="201519" y="9085"/>
                  </a:lnTo>
                  <a:lnTo>
                    <a:pt x="177993" y="0"/>
                  </a:lnTo>
                  <a:lnTo>
                    <a:pt x="152486" y="3490"/>
                  </a:lnTo>
                  <a:lnTo>
                    <a:pt x="118088" y="21321"/>
                  </a:lnTo>
                  <a:lnTo>
                    <a:pt x="81181" y="52630"/>
                  </a:lnTo>
                  <a:lnTo>
                    <a:pt x="55255" y="91071"/>
                  </a:lnTo>
                  <a:lnTo>
                    <a:pt x="43183" y="144951"/>
                  </a:lnTo>
                  <a:lnTo>
                    <a:pt x="46348" y="192117"/>
                  </a:lnTo>
                  <a:lnTo>
                    <a:pt x="60110" y="215874"/>
                  </a:lnTo>
                  <a:lnTo>
                    <a:pt x="80338" y="234429"/>
                  </a:lnTo>
                  <a:lnTo>
                    <a:pt x="103439" y="247380"/>
                  </a:lnTo>
                  <a:lnTo>
                    <a:pt x="127817" y="250314"/>
                  </a:lnTo>
                  <a:lnTo>
                    <a:pt x="151352" y="245503"/>
                  </a:lnTo>
                  <a:lnTo>
                    <a:pt x="190500" y="2213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4305300" y="15913100"/>
              <a:ext cx="139701" cy="164320"/>
            </a:xfrm>
            <a:custGeom>
              <a:avLst/>
              <a:gdLst/>
              <a:ahLst/>
              <a:cxnLst/>
              <a:rect l="0" t="0" r="0" b="0"/>
              <a:pathLst>
                <a:path w="139701" h="164320">
                  <a:moveTo>
                    <a:pt x="0" y="25400"/>
                  </a:moveTo>
                  <a:lnTo>
                    <a:pt x="0" y="74684"/>
                  </a:lnTo>
                  <a:lnTo>
                    <a:pt x="0" y="123572"/>
                  </a:lnTo>
                  <a:lnTo>
                    <a:pt x="1411" y="163928"/>
                  </a:lnTo>
                  <a:lnTo>
                    <a:pt x="3763" y="164319"/>
                  </a:lnTo>
                  <a:lnTo>
                    <a:pt x="6742" y="160345"/>
                  </a:lnTo>
                  <a:lnTo>
                    <a:pt x="29493" y="101950"/>
                  </a:lnTo>
                  <a:lnTo>
                    <a:pt x="60075" y="57610"/>
                  </a:lnTo>
                  <a:lnTo>
                    <a:pt x="111759" y="16802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4610100" y="15938500"/>
              <a:ext cx="114301" cy="166837"/>
            </a:xfrm>
            <a:custGeom>
              <a:avLst/>
              <a:gdLst/>
              <a:ahLst/>
              <a:cxnLst/>
              <a:rect l="0" t="0" r="0" b="0"/>
              <a:pathLst>
                <a:path w="114301" h="166837">
                  <a:moveTo>
                    <a:pt x="0" y="50800"/>
                  </a:moveTo>
                  <a:lnTo>
                    <a:pt x="13815" y="106059"/>
                  </a:lnTo>
                  <a:lnTo>
                    <a:pt x="29854" y="163472"/>
                  </a:lnTo>
                  <a:lnTo>
                    <a:pt x="34013" y="166836"/>
                  </a:lnTo>
                  <a:lnTo>
                    <a:pt x="38198" y="163435"/>
                  </a:lnTo>
                  <a:lnTo>
                    <a:pt x="60690" y="102270"/>
                  </a:lnTo>
                  <a:lnTo>
                    <a:pt x="90018" y="41159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4889500" y="159258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25400" y="0"/>
                  </a:moveTo>
                  <a:lnTo>
                    <a:pt x="15348" y="45208"/>
                  </a:lnTo>
                  <a:lnTo>
                    <a:pt x="6481" y="100496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4991100" y="15786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5058336" y="15865830"/>
              <a:ext cx="161365" cy="241427"/>
            </a:xfrm>
            <a:custGeom>
              <a:avLst/>
              <a:gdLst/>
              <a:ahLst/>
              <a:cxnLst/>
              <a:rect l="0" t="0" r="0" b="0"/>
              <a:pathLst>
                <a:path w="161365" h="241427">
                  <a:moveTo>
                    <a:pt x="148664" y="21870"/>
                  </a:moveTo>
                  <a:lnTo>
                    <a:pt x="135180" y="8387"/>
                  </a:lnTo>
                  <a:lnTo>
                    <a:pt x="113508" y="1766"/>
                  </a:lnTo>
                  <a:lnTo>
                    <a:pt x="99827" y="0"/>
                  </a:lnTo>
                  <a:lnTo>
                    <a:pt x="73336" y="9328"/>
                  </a:lnTo>
                  <a:lnTo>
                    <a:pt x="48863" y="28997"/>
                  </a:lnTo>
                  <a:lnTo>
                    <a:pt x="13918" y="83851"/>
                  </a:lnTo>
                  <a:lnTo>
                    <a:pt x="4110" y="111505"/>
                  </a:lnTo>
                  <a:lnTo>
                    <a:pt x="0" y="157398"/>
                  </a:lnTo>
                  <a:lnTo>
                    <a:pt x="4039" y="185116"/>
                  </a:lnTo>
                  <a:lnTo>
                    <a:pt x="14301" y="207783"/>
                  </a:lnTo>
                  <a:lnTo>
                    <a:pt x="20989" y="217779"/>
                  </a:lnTo>
                  <a:lnTo>
                    <a:pt x="39708" y="232648"/>
                  </a:lnTo>
                  <a:lnTo>
                    <a:pt x="50627" y="238589"/>
                  </a:lnTo>
                  <a:lnTo>
                    <a:pt x="74047" y="241426"/>
                  </a:lnTo>
                  <a:lnTo>
                    <a:pt x="98568" y="236573"/>
                  </a:lnTo>
                  <a:lnTo>
                    <a:pt x="161364" y="21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5355419" y="15838370"/>
              <a:ext cx="186301" cy="290519"/>
            </a:xfrm>
            <a:custGeom>
              <a:avLst/>
              <a:gdLst/>
              <a:ahLst/>
              <a:cxnLst/>
              <a:rect l="0" t="0" r="0" b="0"/>
              <a:pathLst>
                <a:path w="186301" h="290519">
                  <a:moveTo>
                    <a:pt x="3981" y="49330"/>
                  </a:moveTo>
                  <a:lnTo>
                    <a:pt x="10723" y="69557"/>
                  </a:lnTo>
                  <a:lnTo>
                    <a:pt x="35142" y="102359"/>
                  </a:lnTo>
                  <a:lnTo>
                    <a:pt x="69188" y="125408"/>
                  </a:lnTo>
                  <a:lnTo>
                    <a:pt x="93639" y="128769"/>
                  </a:lnTo>
                  <a:lnTo>
                    <a:pt x="118618" y="124147"/>
                  </a:lnTo>
                  <a:lnTo>
                    <a:pt x="143831" y="112686"/>
                  </a:lnTo>
                  <a:lnTo>
                    <a:pt x="161622" y="94420"/>
                  </a:lnTo>
                  <a:lnTo>
                    <a:pt x="184541" y="48201"/>
                  </a:lnTo>
                  <a:lnTo>
                    <a:pt x="186300" y="23428"/>
                  </a:lnTo>
                  <a:lnTo>
                    <a:pt x="184794" y="10895"/>
                  </a:lnTo>
                  <a:lnTo>
                    <a:pt x="178145" y="3951"/>
                  </a:lnTo>
                  <a:lnTo>
                    <a:pt x="168068" y="733"/>
                  </a:lnTo>
                  <a:lnTo>
                    <a:pt x="155706" y="0"/>
                  </a:lnTo>
                  <a:lnTo>
                    <a:pt x="126918" y="10472"/>
                  </a:lnTo>
                  <a:lnTo>
                    <a:pt x="75929" y="44947"/>
                  </a:lnTo>
                  <a:lnTo>
                    <a:pt x="40091" y="89073"/>
                  </a:lnTo>
                  <a:lnTo>
                    <a:pt x="13301" y="151147"/>
                  </a:lnTo>
                  <a:lnTo>
                    <a:pt x="0" y="202578"/>
                  </a:lnTo>
                  <a:lnTo>
                    <a:pt x="2682" y="234562"/>
                  </a:lnTo>
                  <a:lnTo>
                    <a:pt x="13282" y="261477"/>
                  </a:lnTo>
                  <a:lnTo>
                    <a:pt x="27400" y="282848"/>
                  </a:lnTo>
                  <a:lnTo>
                    <a:pt x="36527" y="288264"/>
                  </a:lnTo>
                  <a:lnTo>
                    <a:pt x="57957" y="290518"/>
                  </a:lnTo>
                  <a:lnTo>
                    <a:pt x="100564" y="277113"/>
                  </a:lnTo>
                  <a:lnTo>
                    <a:pt x="157131" y="246692"/>
                  </a:lnTo>
                  <a:lnTo>
                    <a:pt x="169081" y="239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5704991" y="15875000"/>
              <a:ext cx="403710" cy="228601"/>
            </a:xfrm>
            <a:custGeom>
              <a:avLst/>
              <a:gdLst/>
              <a:ahLst/>
              <a:cxnLst/>
              <a:rect l="0" t="0" r="0" b="0"/>
              <a:pathLst>
                <a:path w="403710" h="228601">
                  <a:moveTo>
                    <a:pt x="22709" y="0"/>
                  </a:moveTo>
                  <a:lnTo>
                    <a:pt x="18946" y="51498"/>
                  </a:lnTo>
                  <a:lnTo>
                    <a:pt x="11774" y="108480"/>
                  </a:lnTo>
                  <a:lnTo>
                    <a:pt x="3790" y="157418"/>
                  </a:lnTo>
                  <a:lnTo>
                    <a:pt x="1630" y="162801"/>
                  </a:lnTo>
                  <a:lnTo>
                    <a:pt x="189" y="160745"/>
                  </a:lnTo>
                  <a:lnTo>
                    <a:pt x="0" y="144821"/>
                  </a:lnTo>
                  <a:lnTo>
                    <a:pt x="15140" y="96340"/>
                  </a:lnTo>
                  <a:lnTo>
                    <a:pt x="36929" y="56767"/>
                  </a:lnTo>
                  <a:lnTo>
                    <a:pt x="65022" y="27167"/>
                  </a:lnTo>
                  <a:lnTo>
                    <a:pt x="76318" y="18112"/>
                  </a:lnTo>
                  <a:lnTo>
                    <a:pt x="88082" y="13486"/>
                  </a:lnTo>
                  <a:lnTo>
                    <a:pt x="112442" y="12108"/>
                  </a:lnTo>
                  <a:lnTo>
                    <a:pt x="137379" y="23726"/>
                  </a:lnTo>
                  <a:lnTo>
                    <a:pt x="149955" y="32750"/>
                  </a:lnTo>
                  <a:lnTo>
                    <a:pt x="167692" y="61593"/>
                  </a:lnTo>
                  <a:lnTo>
                    <a:pt x="181848" y="113736"/>
                  </a:lnTo>
                  <a:lnTo>
                    <a:pt x="182279" y="161170"/>
                  </a:lnTo>
                  <a:lnTo>
                    <a:pt x="179707" y="180287"/>
                  </a:lnTo>
                  <a:lnTo>
                    <a:pt x="180997" y="179457"/>
                  </a:lnTo>
                  <a:lnTo>
                    <a:pt x="208552" y="117390"/>
                  </a:lnTo>
                  <a:lnTo>
                    <a:pt x="230895" y="83218"/>
                  </a:lnTo>
                  <a:lnTo>
                    <a:pt x="273796" y="43002"/>
                  </a:lnTo>
                  <a:lnTo>
                    <a:pt x="300815" y="27108"/>
                  </a:lnTo>
                  <a:lnTo>
                    <a:pt x="313946" y="25127"/>
                  </a:lnTo>
                  <a:lnTo>
                    <a:pt x="339825" y="30452"/>
                  </a:lnTo>
                  <a:lnTo>
                    <a:pt x="361676" y="45991"/>
                  </a:lnTo>
                  <a:lnTo>
                    <a:pt x="371453" y="56060"/>
                  </a:lnTo>
                  <a:lnTo>
                    <a:pt x="391957" y="103942"/>
                  </a:lnTo>
                  <a:lnTo>
                    <a:pt x="400227" y="156073"/>
                  </a:lnTo>
                  <a:lnTo>
                    <a:pt x="402161" y="186488"/>
                  </a:lnTo>
                  <a:lnTo>
                    <a:pt x="403709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6232675" y="15849741"/>
              <a:ext cx="244326" cy="236932"/>
            </a:xfrm>
            <a:custGeom>
              <a:avLst/>
              <a:gdLst/>
              <a:ahLst/>
              <a:cxnLst/>
              <a:rect l="0" t="0" r="0" b="0"/>
              <a:pathLst>
                <a:path w="244326" h="236932">
                  <a:moveTo>
                    <a:pt x="41125" y="101459"/>
                  </a:moveTo>
                  <a:lnTo>
                    <a:pt x="54609" y="121686"/>
                  </a:lnTo>
                  <a:lnTo>
                    <a:pt x="72518" y="135378"/>
                  </a:lnTo>
                  <a:lnTo>
                    <a:pt x="96000" y="144756"/>
                  </a:lnTo>
                  <a:lnTo>
                    <a:pt x="125251" y="148924"/>
                  </a:lnTo>
                  <a:lnTo>
                    <a:pt x="153303" y="139488"/>
                  </a:lnTo>
                  <a:lnTo>
                    <a:pt x="199064" y="105679"/>
                  </a:lnTo>
                  <a:lnTo>
                    <a:pt x="219782" y="73546"/>
                  </a:lnTo>
                  <a:lnTo>
                    <a:pt x="222599" y="45779"/>
                  </a:lnTo>
                  <a:lnTo>
                    <a:pt x="221374" y="30473"/>
                  </a:lnTo>
                  <a:lnTo>
                    <a:pt x="216324" y="18856"/>
                  </a:lnTo>
                  <a:lnTo>
                    <a:pt x="199425" y="2188"/>
                  </a:lnTo>
                  <a:lnTo>
                    <a:pt x="187580" y="0"/>
                  </a:lnTo>
                  <a:lnTo>
                    <a:pt x="159368" y="5096"/>
                  </a:lnTo>
                  <a:lnTo>
                    <a:pt x="105009" y="30573"/>
                  </a:lnTo>
                  <a:lnTo>
                    <a:pt x="64444" y="58192"/>
                  </a:lnTo>
                  <a:lnTo>
                    <a:pt x="27808" y="104474"/>
                  </a:lnTo>
                  <a:lnTo>
                    <a:pt x="3626" y="156132"/>
                  </a:lnTo>
                  <a:lnTo>
                    <a:pt x="0" y="186435"/>
                  </a:lnTo>
                  <a:lnTo>
                    <a:pt x="1008" y="200444"/>
                  </a:lnTo>
                  <a:lnTo>
                    <a:pt x="5914" y="211193"/>
                  </a:lnTo>
                  <a:lnTo>
                    <a:pt x="22653" y="226899"/>
                  </a:lnTo>
                  <a:lnTo>
                    <a:pt x="47967" y="234821"/>
                  </a:lnTo>
                  <a:lnTo>
                    <a:pt x="78032" y="236931"/>
                  </a:lnTo>
                  <a:lnTo>
                    <a:pt x="110210" y="233166"/>
                  </a:lnTo>
                  <a:lnTo>
                    <a:pt x="166801" y="209628"/>
                  </a:lnTo>
                  <a:lnTo>
                    <a:pt x="224622" y="176709"/>
                  </a:lnTo>
                  <a:lnTo>
                    <a:pt x="244325" y="164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6594340" y="15798800"/>
              <a:ext cx="250961" cy="266701"/>
            </a:xfrm>
            <a:custGeom>
              <a:avLst/>
              <a:gdLst/>
              <a:ahLst/>
              <a:cxnLst/>
              <a:rect l="0" t="0" r="0" b="0"/>
              <a:pathLst>
                <a:path w="250961" h="266701">
                  <a:moveTo>
                    <a:pt x="35060" y="0"/>
                  </a:moveTo>
                  <a:lnTo>
                    <a:pt x="24921" y="50695"/>
                  </a:lnTo>
                  <a:lnTo>
                    <a:pt x="13398" y="108311"/>
                  </a:lnTo>
                  <a:lnTo>
                    <a:pt x="2458" y="168656"/>
                  </a:lnTo>
                  <a:lnTo>
                    <a:pt x="0" y="211623"/>
                  </a:lnTo>
                  <a:lnTo>
                    <a:pt x="1809" y="210226"/>
                  </a:lnTo>
                  <a:lnTo>
                    <a:pt x="14851" y="160686"/>
                  </a:lnTo>
                  <a:lnTo>
                    <a:pt x="40361" y="103271"/>
                  </a:lnTo>
                  <a:lnTo>
                    <a:pt x="86907" y="42349"/>
                  </a:lnTo>
                  <a:lnTo>
                    <a:pt x="111725" y="20704"/>
                  </a:lnTo>
                  <a:lnTo>
                    <a:pt x="125682" y="15213"/>
                  </a:lnTo>
                  <a:lnTo>
                    <a:pt x="156239" y="12877"/>
                  </a:lnTo>
                  <a:lnTo>
                    <a:pt x="184873" y="24067"/>
                  </a:lnTo>
                  <a:lnTo>
                    <a:pt x="198435" y="32978"/>
                  </a:lnTo>
                  <a:lnTo>
                    <a:pt x="217267" y="57931"/>
                  </a:lnTo>
                  <a:lnTo>
                    <a:pt x="240855" y="119942"/>
                  </a:lnTo>
                  <a:lnTo>
                    <a:pt x="247966" y="169751"/>
                  </a:lnTo>
                  <a:lnTo>
                    <a:pt x="243052" y="225599"/>
                  </a:lnTo>
                  <a:lnTo>
                    <a:pt x="25096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7315200" y="157607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7239000" y="15557500"/>
              <a:ext cx="139701" cy="469901"/>
            </a:xfrm>
            <a:custGeom>
              <a:avLst/>
              <a:gdLst/>
              <a:ahLst/>
              <a:cxnLst/>
              <a:rect l="0" t="0" r="0" b="0"/>
              <a:pathLst>
                <a:path w="139701" h="469901">
                  <a:moveTo>
                    <a:pt x="139700" y="0"/>
                  </a:moveTo>
                  <a:lnTo>
                    <a:pt x="136878" y="60835"/>
                  </a:lnTo>
                  <a:lnTo>
                    <a:pt x="126216" y="106060"/>
                  </a:lnTo>
                  <a:lnTo>
                    <a:pt x="115833" y="158145"/>
                  </a:lnTo>
                  <a:lnTo>
                    <a:pt x="106514" y="208575"/>
                  </a:lnTo>
                  <a:lnTo>
                    <a:pt x="93335" y="262178"/>
                  </a:lnTo>
                  <a:lnTo>
                    <a:pt x="79082" y="311770"/>
                  </a:lnTo>
                  <a:lnTo>
                    <a:pt x="53460" y="367168"/>
                  </a:lnTo>
                  <a:lnTo>
                    <a:pt x="27650" y="425617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7376157" y="15697200"/>
              <a:ext cx="193044" cy="330201"/>
            </a:xfrm>
            <a:custGeom>
              <a:avLst/>
              <a:gdLst/>
              <a:ahLst/>
              <a:cxnLst/>
              <a:rect l="0" t="0" r="0" b="0"/>
              <a:pathLst>
                <a:path w="193044" h="330201">
                  <a:moveTo>
                    <a:pt x="167643" y="0"/>
                  </a:moveTo>
                  <a:lnTo>
                    <a:pt x="125548" y="59772"/>
                  </a:lnTo>
                  <a:lnTo>
                    <a:pt x="69226" y="112153"/>
                  </a:lnTo>
                  <a:lnTo>
                    <a:pt x="15872" y="147377"/>
                  </a:lnTo>
                  <a:lnTo>
                    <a:pt x="2962" y="153285"/>
                  </a:lnTo>
                  <a:lnTo>
                    <a:pt x="0" y="158634"/>
                  </a:lnTo>
                  <a:lnTo>
                    <a:pt x="3670" y="163612"/>
                  </a:lnTo>
                  <a:lnTo>
                    <a:pt x="53753" y="197620"/>
                  </a:lnTo>
                  <a:lnTo>
                    <a:pt x="108040" y="258597"/>
                  </a:lnTo>
                  <a:lnTo>
                    <a:pt x="150666" y="318106"/>
                  </a:lnTo>
                  <a:lnTo>
                    <a:pt x="159147" y="324958"/>
                  </a:lnTo>
                  <a:lnTo>
                    <a:pt x="167624" y="328118"/>
                  </a:lnTo>
                  <a:lnTo>
                    <a:pt x="193043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7670800" y="15735300"/>
              <a:ext cx="50801" cy="279401"/>
            </a:xfrm>
            <a:custGeom>
              <a:avLst/>
              <a:gdLst/>
              <a:ahLst/>
              <a:cxnLst/>
              <a:rect l="0" t="0" r="0" b="0"/>
              <a:pathLst>
                <a:path w="50801" h="279401">
                  <a:moveTo>
                    <a:pt x="50800" y="0"/>
                  </a:moveTo>
                  <a:lnTo>
                    <a:pt x="40748" y="45208"/>
                  </a:lnTo>
                  <a:lnTo>
                    <a:pt x="35121" y="94769"/>
                  </a:lnTo>
                  <a:lnTo>
                    <a:pt x="24517" y="146614"/>
                  </a:lnTo>
                  <a:lnTo>
                    <a:pt x="8292" y="208800"/>
                  </a:lnTo>
                  <a:lnTo>
                    <a:pt x="3686" y="238144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7857061" y="15494000"/>
              <a:ext cx="67740" cy="508001"/>
            </a:xfrm>
            <a:custGeom>
              <a:avLst/>
              <a:gdLst/>
              <a:ahLst/>
              <a:cxnLst/>
              <a:rect l="0" t="0" r="0" b="0"/>
              <a:pathLst>
                <a:path w="67740" h="508001">
                  <a:moveTo>
                    <a:pt x="67739" y="0"/>
                  </a:moveTo>
                  <a:lnTo>
                    <a:pt x="67739" y="62246"/>
                  </a:lnTo>
                  <a:lnTo>
                    <a:pt x="67739" y="112801"/>
                  </a:lnTo>
                  <a:lnTo>
                    <a:pt x="67739" y="156908"/>
                  </a:lnTo>
                  <a:lnTo>
                    <a:pt x="63976" y="213474"/>
                  </a:lnTo>
                  <a:lnTo>
                    <a:pt x="53924" y="265981"/>
                  </a:lnTo>
                  <a:lnTo>
                    <a:pt x="42009" y="317286"/>
                  </a:lnTo>
                  <a:lnTo>
                    <a:pt x="29541" y="368236"/>
                  </a:lnTo>
                  <a:lnTo>
                    <a:pt x="12687" y="429279"/>
                  </a:lnTo>
                  <a:lnTo>
                    <a:pt x="0" y="475895"/>
                  </a:lnTo>
                  <a:lnTo>
                    <a:pt x="2" y="486597"/>
                  </a:lnTo>
                  <a:lnTo>
                    <a:pt x="2825" y="493731"/>
                  </a:lnTo>
                  <a:lnTo>
                    <a:pt x="16939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8046645" y="15494000"/>
              <a:ext cx="106756" cy="546101"/>
            </a:xfrm>
            <a:custGeom>
              <a:avLst/>
              <a:gdLst/>
              <a:ahLst/>
              <a:cxnLst/>
              <a:rect l="0" t="0" r="0" b="0"/>
              <a:pathLst>
                <a:path w="106756" h="546101">
                  <a:moveTo>
                    <a:pt x="106755" y="0"/>
                  </a:moveTo>
                  <a:lnTo>
                    <a:pt x="96616" y="56601"/>
                  </a:lnTo>
                  <a:lnTo>
                    <a:pt x="84787" y="116700"/>
                  </a:lnTo>
                  <a:lnTo>
                    <a:pt x="78609" y="165812"/>
                  </a:lnTo>
                  <a:lnTo>
                    <a:pt x="64079" y="216111"/>
                  </a:lnTo>
                  <a:lnTo>
                    <a:pt x="45662" y="270526"/>
                  </a:lnTo>
                  <a:lnTo>
                    <a:pt x="31268" y="327571"/>
                  </a:lnTo>
                  <a:lnTo>
                    <a:pt x="18067" y="380222"/>
                  </a:lnTo>
                  <a:lnTo>
                    <a:pt x="5218" y="439096"/>
                  </a:lnTo>
                  <a:lnTo>
                    <a:pt x="0" y="498873"/>
                  </a:lnTo>
                  <a:lnTo>
                    <a:pt x="5155" y="54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8178800" y="15712985"/>
              <a:ext cx="234784" cy="317969"/>
            </a:xfrm>
            <a:custGeom>
              <a:avLst/>
              <a:gdLst/>
              <a:ahLst/>
              <a:cxnLst/>
              <a:rect l="0" t="0" r="0" b="0"/>
              <a:pathLst>
                <a:path w="234784" h="317969">
                  <a:moveTo>
                    <a:pt x="0" y="111215"/>
                  </a:moveTo>
                  <a:lnTo>
                    <a:pt x="6741" y="131442"/>
                  </a:lnTo>
                  <a:lnTo>
                    <a:pt x="21341" y="148898"/>
                  </a:lnTo>
                  <a:lnTo>
                    <a:pt x="31161" y="157504"/>
                  </a:lnTo>
                  <a:lnTo>
                    <a:pt x="60886" y="167066"/>
                  </a:lnTo>
                  <a:lnTo>
                    <a:pt x="96205" y="168494"/>
                  </a:lnTo>
                  <a:lnTo>
                    <a:pt x="147823" y="152019"/>
                  </a:lnTo>
                  <a:lnTo>
                    <a:pt x="196042" y="120952"/>
                  </a:lnTo>
                  <a:lnTo>
                    <a:pt x="219304" y="97199"/>
                  </a:lnTo>
                  <a:lnTo>
                    <a:pt x="231524" y="68768"/>
                  </a:lnTo>
                  <a:lnTo>
                    <a:pt x="234783" y="53284"/>
                  </a:lnTo>
                  <a:lnTo>
                    <a:pt x="230877" y="24789"/>
                  </a:lnTo>
                  <a:lnTo>
                    <a:pt x="225885" y="11265"/>
                  </a:lnTo>
                  <a:lnTo>
                    <a:pt x="216912" y="3659"/>
                  </a:lnTo>
                  <a:lnTo>
                    <a:pt x="205286" y="0"/>
                  </a:lnTo>
                  <a:lnTo>
                    <a:pt x="177316" y="1109"/>
                  </a:lnTo>
                  <a:lnTo>
                    <a:pt x="146070" y="11009"/>
                  </a:lnTo>
                  <a:lnTo>
                    <a:pt x="120894" y="28578"/>
                  </a:lnTo>
                  <a:lnTo>
                    <a:pt x="64079" y="89013"/>
                  </a:lnTo>
                  <a:lnTo>
                    <a:pt x="23006" y="150730"/>
                  </a:lnTo>
                  <a:lnTo>
                    <a:pt x="6817" y="210255"/>
                  </a:lnTo>
                  <a:lnTo>
                    <a:pt x="8761" y="259094"/>
                  </a:lnTo>
                  <a:lnTo>
                    <a:pt x="18476" y="283242"/>
                  </a:lnTo>
                  <a:lnTo>
                    <a:pt x="25017" y="293633"/>
                  </a:lnTo>
                  <a:lnTo>
                    <a:pt x="43574" y="308941"/>
                  </a:lnTo>
                  <a:lnTo>
                    <a:pt x="54449" y="314999"/>
                  </a:lnTo>
                  <a:lnTo>
                    <a:pt x="81585" y="317968"/>
                  </a:lnTo>
                  <a:lnTo>
                    <a:pt x="111049" y="313172"/>
                  </a:lnTo>
                  <a:lnTo>
                    <a:pt x="165100" y="289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8436174" y="15544800"/>
              <a:ext cx="274850" cy="440538"/>
            </a:xfrm>
            <a:custGeom>
              <a:avLst/>
              <a:gdLst/>
              <a:ahLst/>
              <a:cxnLst/>
              <a:rect l="0" t="0" r="0" b="0"/>
              <a:pathLst>
                <a:path w="274850" h="440538">
                  <a:moveTo>
                    <a:pt x="263326" y="0"/>
                  </a:moveTo>
                  <a:lnTo>
                    <a:pt x="272054" y="50695"/>
                  </a:lnTo>
                  <a:lnTo>
                    <a:pt x="274849" y="106899"/>
                  </a:lnTo>
                  <a:lnTo>
                    <a:pt x="274266" y="159928"/>
                  </a:lnTo>
                  <a:lnTo>
                    <a:pt x="267195" y="215622"/>
                  </a:lnTo>
                  <a:lnTo>
                    <a:pt x="265045" y="265635"/>
                  </a:lnTo>
                  <a:lnTo>
                    <a:pt x="257094" y="322359"/>
                  </a:lnTo>
                  <a:lnTo>
                    <a:pt x="252542" y="379461"/>
                  </a:lnTo>
                  <a:lnTo>
                    <a:pt x="251004" y="440537"/>
                  </a:lnTo>
                  <a:lnTo>
                    <a:pt x="249248" y="379758"/>
                  </a:lnTo>
                  <a:lnTo>
                    <a:pt x="240497" y="325912"/>
                  </a:lnTo>
                  <a:lnTo>
                    <a:pt x="221135" y="268362"/>
                  </a:lnTo>
                  <a:lnTo>
                    <a:pt x="214032" y="255108"/>
                  </a:lnTo>
                  <a:lnTo>
                    <a:pt x="194850" y="236618"/>
                  </a:lnTo>
                  <a:lnTo>
                    <a:pt x="183809" y="229713"/>
                  </a:lnTo>
                  <a:lnTo>
                    <a:pt x="156489" y="225802"/>
                  </a:lnTo>
                  <a:lnTo>
                    <a:pt x="125531" y="230178"/>
                  </a:lnTo>
                  <a:lnTo>
                    <a:pt x="79192" y="248510"/>
                  </a:lnTo>
                  <a:lnTo>
                    <a:pt x="46333" y="273227"/>
                  </a:lnTo>
                  <a:lnTo>
                    <a:pt x="20135" y="306733"/>
                  </a:lnTo>
                  <a:lnTo>
                    <a:pt x="4219" y="344884"/>
                  </a:lnTo>
                  <a:lnTo>
                    <a:pt x="0" y="375296"/>
                  </a:lnTo>
                  <a:lnTo>
                    <a:pt x="3109" y="388486"/>
                  </a:lnTo>
                  <a:lnTo>
                    <a:pt x="17852" y="410668"/>
                  </a:lnTo>
                  <a:lnTo>
                    <a:pt x="42278" y="422408"/>
                  </a:lnTo>
                  <a:lnTo>
                    <a:pt x="56694" y="425538"/>
                  </a:lnTo>
                  <a:lnTo>
                    <a:pt x="84001" y="421491"/>
                  </a:lnTo>
                  <a:lnTo>
                    <a:pt x="144592" y="399659"/>
                  </a:lnTo>
                  <a:lnTo>
                    <a:pt x="161726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9" name="Freeform 408"/>
          <p:cNvSpPr/>
          <p:nvPr/>
        </p:nvSpPr>
        <p:spPr>
          <a:xfrm>
            <a:off x="7772334" y="8786598"/>
            <a:ext cx="317567" cy="319016"/>
          </a:xfrm>
          <a:custGeom>
            <a:avLst/>
            <a:gdLst/>
            <a:ahLst/>
            <a:cxnLst/>
            <a:rect l="0" t="0" r="0" b="0"/>
            <a:pathLst>
              <a:path w="317567" h="319016">
                <a:moveTo>
                  <a:pt x="165166" y="103402"/>
                </a:moveTo>
                <a:lnTo>
                  <a:pt x="112136" y="127821"/>
                </a:lnTo>
                <a:lnTo>
                  <a:pt x="54336" y="157279"/>
                </a:lnTo>
                <a:lnTo>
                  <a:pt x="4201" y="188677"/>
                </a:lnTo>
                <a:lnTo>
                  <a:pt x="0" y="194118"/>
                </a:lnTo>
                <a:lnTo>
                  <a:pt x="2844" y="197746"/>
                </a:lnTo>
                <a:lnTo>
                  <a:pt x="23879" y="201777"/>
                </a:lnTo>
                <a:lnTo>
                  <a:pt x="79088" y="205458"/>
                </a:lnTo>
                <a:lnTo>
                  <a:pt x="137815" y="218628"/>
                </a:lnTo>
                <a:lnTo>
                  <a:pt x="196922" y="234818"/>
                </a:lnTo>
                <a:lnTo>
                  <a:pt x="239486" y="247389"/>
                </a:lnTo>
                <a:lnTo>
                  <a:pt x="247169" y="243138"/>
                </a:lnTo>
                <a:lnTo>
                  <a:pt x="250879" y="233248"/>
                </a:lnTo>
                <a:lnTo>
                  <a:pt x="251941" y="219600"/>
                </a:lnTo>
                <a:lnTo>
                  <a:pt x="248416" y="207678"/>
                </a:lnTo>
                <a:lnTo>
                  <a:pt x="199094" y="150575"/>
                </a:lnTo>
                <a:lnTo>
                  <a:pt x="148238" y="90494"/>
                </a:lnTo>
                <a:lnTo>
                  <a:pt x="105900" y="37924"/>
                </a:lnTo>
                <a:lnTo>
                  <a:pt x="80499" y="1216"/>
                </a:lnTo>
                <a:lnTo>
                  <a:pt x="76266" y="0"/>
                </a:lnTo>
                <a:lnTo>
                  <a:pt x="74855" y="6245"/>
                </a:lnTo>
                <a:lnTo>
                  <a:pt x="82729" y="60222"/>
                </a:lnTo>
                <a:lnTo>
                  <a:pt x="100602" y="115381"/>
                </a:lnTo>
                <a:lnTo>
                  <a:pt x="123772" y="169667"/>
                </a:lnTo>
                <a:lnTo>
                  <a:pt x="141769" y="221500"/>
                </a:lnTo>
                <a:lnTo>
                  <a:pt x="156039" y="272606"/>
                </a:lnTo>
                <a:lnTo>
                  <a:pt x="175945" y="316755"/>
                </a:lnTo>
                <a:lnTo>
                  <a:pt x="180819" y="319015"/>
                </a:lnTo>
                <a:lnTo>
                  <a:pt x="184068" y="313466"/>
                </a:lnTo>
                <a:lnTo>
                  <a:pt x="196025" y="260607"/>
                </a:lnTo>
                <a:lnTo>
                  <a:pt x="213386" y="203129"/>
                </a:lnTo>
                <a:lnTo>
                  <a:pt x="233232" y="149727"/>
                </a:lnTo>
                <a:lnTo>
                  <a:pt x="253296" y="92327"/>
                </a:lnTo>
                <a:lnTo>
                  <a:pt x="263601" y="67435"/>
                </a:lnTo>
                <a:lnTo>
                  <a:pt x="310351" y="9700"/>
                </a:lnTo>
                <a:lnTo>
                  <a:pt x="317566" y="18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7" name="Group 416"/>
          <p:cNvGrpSpPr/>
          <p:nvPr/>
        </p:nvGrpSpPr>
        <p:grpSpPr>
          <a:xfrm>
            <a:off x="7138322" y="12321781"/>
            <a:ext cx="2266074" cy="665327"/>
            <a:chOff x="7138322" y="12321781"/>
            <a:chExt cx="2266074" cy="665327"/>
          </a:xfrm>
        </p:grpSpPr>
        <p:sp>
          <p:nvSpPr>
            <p:cNvPr id="410" name="Freeform 409"/>
            <p:cNvSpPr/>
            <p:nvPr/>
          </p:nvSpPr>
          <p:spPr>
            <a:xfrm>
              <a:off x="7138322" y="12577212"/>
              <a:ext cx="305327" cy="20891"/>
            </a:xfrm>
            <a:custGeom>
              <a:avLst/>
              <a:gdLst/>
              <a:ahLst/>
              <a:cxnLst/>
              <a:rect l="0" t="0" r="0" b="0"/>
              <a:pathLst>
                <a:path w="305327" h="20891">
                  <a:moveTo>
                    <a:pt x="0" y="0"/>
                  </a:moveTo>
                  <a:lnTo>
                    <a:pt x="48931" y="11452"/>
                  </a:lnTo>
                  <a:lnTo>
                    <a:pt x="96776" y="18210"/>
                  </a:lnTo>
                  <a:lnTo>
                    <a:pt x="159756" y="20493"/>
                  </a:lnTo>
                  <a:lnTo>
                    <a:pt x="208641" y="20890"/>
                  </a:lnTo>
                  <a:lnTo>
                    <a:pt x="260171" y="15418"/>
                  </a:lnTo>
                  <a:lnTo>
                    <a:pt x="305326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337540" y="12450869"/>
              <a:ext cx="164825" cy="368499"/>
            </a:xfrm>
            <a:custGeom>
              <a:avLst/>
              <a:gdLst/>
              <a:ahLst/>
              <a:cxnLst/>
              <a:rect l="0" t="0" r="0" b="0"/>
              <a:pathLst>
                <a:path w="164825" h="368499">
                  <a:moveTo>
                    <a:pt x="21880" y="0"/>
                  </a:moveTo>
                  <a:lnTo>
                    <a:pt x="5112" y="5590"/>
                  </a:lnTo>
                  <a:lnTo>
                    <a:pt x="1342" y="10746"/>
                  </a:lnTo>
                  <a:lnTo>
                    <a:pt x="0" y="17692"/>
                  </a:lnTo>
                  <a:lnTo>
                    <a:pt x="274" y="25833"/>
                  </a:lnTo>
                  <a:lnTo>
                    <a:pt x="3966" y="32429"/>
                  </a:lnTo>
                  <a:lnTo>
                    <a:pt x="17428" y="42879"/>
                  </a:lnTo>
                  <a:lnTo>
                    <a:pt x="76247" y="74263"/>
                  </a:lnTo>
                  <a:lnTo>
                    <a:pt x="102195" y="90328"/>
                  </a:lnTo>
                  <a:lnTo>
                    <a:pt x="152646" y="146585"/>
                  </a:lnTo>
                  <a:lnTo>
                    <a:pt x="161887" y="171214"/>
                  </a:lnTo>
                  <a:lnTo>
                    <a:pt x="164824" y="196588"/>
                  </a:lnTo>
                  <a:lnTo>
                    <a:pt x="158730" y="231774"/>
                  </a:lnTo>
                  <a:lnTo>
                    <a:pt x="142627" y="268976"/>
                  </a:lnTo>
                  <a:lnTo>
                    <a:pt x="94010" y="327043"/>
                  </a:lnTo>
                  <a:lnTo>
                    <a:pt x="59395" y="359269"/>
                  </a:lnTo>
                  <a:lnTo>
                    <a:pt x="42937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7612104" y="12524569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42114" y="0"/>
                  </a:moveTo>
                  <a:lnTo>
                    <a:pt x="27643" y="33622"/>
                  </a:lnTo>
                  <a:lnTo>
                    <a:pt x="19238" y="85324"/>
                  </a:lnTo>
                  <a:lnTo>
                    <a:pt x="13108" y="132906"/>
                  </a:lnTo>
                  <a:lnTo>
                    <a:pt x="5449" y="195099"/>
                  </a:lnTo>
                  <a:lnTo>
                    <a:pt x="717" y="254127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7794365" y="12469926"/>
              <a:ext cx="638963" cy="517182"/>
            </a:xfrm>
            <a:custGeom>
              <a:avLst/>
              <a:gdLst/>
              <a:ahLst/>
              <a:cxnLst/>
              <a:rect l="0" t="0" r="0" b="0"/>
              <a:pathLst>
                <a:path w="638963" h="517182">
                  <a:moveTo>
                    <a:pt x="102008" y="96757"/>
                  </a:moveTo>
                  <a:lnTo>
                    <a:pt x="113186" y="85580"/>
                  </a:lnTo>
                  <a:lnTo>
                    <a:pt x="115555" y="64493"/>
                  </a:lnTo>
                  <a:lnTo>
                    <a:pt x="111539" y="39134"/>
                  </a:lnTo>
                  <a:lnTo>
                    <a:pt x="101955" y="20064"/>
                  </a:lnTo>
                  <a:lnTo>
                    <a:pt x="86776" y="6909"/>
                  </a:lnTo>
                  <a:lnTo>
                    <a:pt x="77816" y="1763"/>
                  </a:lnTo>
                  <a:lnTo>
                    <a:pt x="69502" y="1842"/>
                  </a:lnTo>
                  <a:lnTo>
                    <a:pt x="61621" y="5404"/>
                  </a:lnTo>
                  <a:lnTo>
                    <a:pt x="45454" y="21060"/>
                  </a:lnTo>
                  <a:lnTo>
                    <a:pt x="18961" y="62760"/>
                  </a:lnTo>
                  <a:lnTo>
                    <a:pt x="3832" y="112160"/>
                  </a:lnTo>
                  <a:lnTo>
                    <a:pt x="0" y="161502"/>
                  </a:lnTo>
                  <a:lnTo>
                    <a:pt x="3249" y="187534"/>
                  </a:lnTo>
                  <a:lnTo>
                    <a:pt x="14831" y="207682"/>
                  </a:lnTo>
                  <a:lnTo>
                    <a:pt x="22833" y="216331"/>
                  </a:lnTo>
                  <a:lnTo>
                    <a:pt x="31677" y="220926"/>
                  </a:lnTo>
                  <a:lnTo>
                    <a:pt x="50863" y="222913"/>
                  </a:lnTo>
                  <a:lnTo>
                    <a:pt x="71088" y="213657"/>
                  </a:lnTo>
                  <a:lnTo>
                    <a:pt x="90606" y="196676"/>
                  </a:lnTo>
                  <a:lnTo>
                    <a:pt x="129507" y="134193"/>
                  </a:lnTo>
                  <a:lnTo>
                    <a:pt x="145381" y="98491"/>
                  </a:lnTo>
                  <a:lnTo>
                    <a:pt x="150811" y="93234"/>
                  </a:lnTo>
                  <a:lnTo>
                    <a:pt x="156770" y="92069"/>
                  </a:lnTo>
                  <a:lnTo>
                    <a:pt x="163083" y="93632"/>
                  </a:lnTo>
                  <a:lnTo>
                    <a:pt x="167292" y="100523"/>
                  </a:lnTo>
                  <a:lnTo>
                    <a:pt x="174046" y="150490"/>
                  </a:lnTo>
                  <a:lnTo>
                    <a:pt x="175380" y="205766"/>
                  </a:lnTo>
                  <a:lnTo>
                    <a:pt x="168407" y="268982"/>
                  </a:lnTo>
                  <a:lnTo>
                    <a:pt x="162697" y="330862"/>
                  </a:lnTo>
                  <a:lnTo>
                    <a:pt x="150651" y="393473"/>
                  </a:lnTo>
                  <a:lnTo>
                    <a:pt x="125197" y="453592"/>
                  </a:lnTo>
                  <a:lnTo>
                    <a:pt x="109448" y="496615"/>
                  </a:lnTo>
                  <a:lnTo>
                    <a:pt x="95956" y="511558"/>
                  </a:lnTo>
                  <a:lnTo>
                    <a:pt x="87445" y="517181"/>
                  </a:lnTo>
                  <a:lnTo>
                    <a:pt x="81771" y="516250"/>
                  </a:lnTo>
                  <a:lnTo>
                    <a:pt x="77989" y="510950"/>
                  </a:lnTo>
                  <a:lnTo>
                    <a:pt x="73785" y="489073"/>
                  </a:lnTo>
                  <a:lnTo>
                    <a:pt x="72589" y="433058"/>
                  </a:lnTo>
                  <a:lnTo>
                    <a:pt x="79123" y="378376"/>
                  </a:lnTo>
                  <a:lnTo>
                    <a:pt x="89638" y="325129"/>
                  </a:lnTo>
                  <a:lnTo>
                    <a:pt x="105882" y="272307"/>
                  </a:lnTo>
                  <a:lnTo>
                    <a:pt x="119794" y="219612"/>
                  </a:lnTo>
                  <a:lnTo>
                    <a:pt x="138214" y="169293"/>
                  </a:lnTo>
                  <a:lnTo>
                    <a:pt x="168519" y="116544"/>
                  </a:lnTo>
                  <a:lnTo>
                    <a:pt x="217191" y="56381"/>
                  </a:lnTo>
                  <a:lnTo>
                    <a:pt x="245773" y="26910"/>
                  </a:lnTo>
                  <a:lnTo>
                    <a:pt x="266120" y="18920"/>
                  </a:lnTo>
                  <a:lnTo>
                    <a:pt x="278097" y="16789"/>
                  </a:lnTo>
                  <a:lnTo>
                    <a:pt x="300763" y="20662"/>
                  </a:lnTo>
                  <a:lnTo>
                    <a:pt x="311720" y="24970"/>
                  </a:lnTo>
                  <a:lnTo>
                    <a:pt x="330134" y="45355"/>
                  </a:lnTo>
                  <a:lnTo>
                    <a:pt x="350536" y="89715"/>
                  </a:lnTo>
                  <a:lnTo>
                    <a:pt x="357524" y="120533"/>
                  </a:lnTo>
                  <a:lnTo>
                    <a:pt x="355599" y="175153"/>
                  </a:lnTo>
                  <a:lnTo>
                    <a:pt x="352756" y="205300"/>
                  </a:lnTo>
                  <a:lnTo>
                    <a:pt x="343693" y="230396"/>
                  </a:lnTo>
                  <a:lnTo>
                    <a:pt x="339170" y="234983"/>
                  </a:lnTo>
                  <a:lnTo>
                    <a:pt x="334985" y="234530"/>
                  </a:lnTo>
                  <a:lnTo>
                    <a:pt x="331026" y="230720"/>
                  </a:lnTo>
                  <a:lnTo>
                    <a:pt x="329746" y="210889"/>
                  </a:lnTo>
                  <a:lnTo>
                    <a:pt x="341528" y="150565"/>
                  </a:lnTo>
                  <a:lnTo>
                    <a:pt x="363906" y="96912"/>
                  </a:lnTo>
                  <a:lnTo>
                    <a:pt x="391390" y="55843"/>
                  </a:lnTo>
                  <a:lnTo>
                    <a:pt x="443831" y="10602"/>
                  </a:lnTo>
                  <a:lnTo>
                    <a:pt x="467229" y="755"/>
                  </a:lnTo>
                  <a:lnTo>
                    <a:pt x="478850" y="0"/>
                  </a:lnTo>
                  <a:lnTo>
                    <a:pt x="501120" y="5400"/>
                  </a:lnTo>
                  <a:lnTo>
                    <a:pt x="527800" y="21596"/>
                  </a:lnTo>
                  <a:lnTo>
                    <a:pt x="540033" y="43856"/>
                  </a:lnTo>
                  <a:lnTo>
                    <a:pt x="548200" y="75585"/>
                  </a:lnTo>
                  <a:lnTo>
                    <a:pt x="552798" y="137147"/>
                  </a:lnTo>
                  <a:lnTo>
                    <a:pt x="555330" y="191132"/>
                  </a:lnTo>
                  <a:lnTo>
                    <a:pt x="560068" y="218250"/>
                  </a:lnTo>
                  <a:lnTo>
                    <a:pt x="565308" y="223376"/>
                  </a:lnTo>
                  <a:lnTo>
                    <a:pt x="572312" y="223283"/>
                  </a:lnTo>
                  <a:lnTo>
                    <a:pt x="595817" y="209505"/>
                  </a:lnTo>
                  <a:lnTo>
                    <a:pt x="610427" y="194830"/>
                  </a:lnTo>
                  <a:lnTo>
                    <a:pt x="638962" y="14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8498562" y="12321781"/>
              <a:ext cx="905834" cy="359626"/>
            </a:xfrm>
            <a:custGeom>
              <a:avLst/>
              <a:gdLst/>
              <a:ahLst/>
              <a:cxnLst/>
              <a:rect l="0" t="0" r="0" b="0"/>
              <a:pathLst>
                <a:path w="905834" h="359626">
                  <a:moveTo>
                    <a:pt x="40049" y="171202"/>
                  </a:moveTo>
                  <a:lnTo>
                    <a:pt x="22092" y="225077"/>
                  </a:lnTo>
                  <a:lnTo>
                    <a:pt x="4901" y="287829"/>
                  </a:lnTo>
                  <a:lnTo>
                    <a:pt x="0" y="331840"/>
                  </a:lnTo>
                  <a:lnTo>
                    <a:pt x="3991" y="340296"/>
                  </a:lnTo>
                  <a:lnTo>
                    <a:pt x="11331" y="344763"/>
                  </a:lnTo>
                  <a:lnTo>
                    <a:pt x="20904" y="346571"/>
                  </a:lnTo>
                  <a:lnTo>
                    <a:pt x="29625" y="345437"/>
                  </a:lnTo>
                  <a:lnTo>
                    <a:pt x="45555" y="337937"/>
                  </a:lnTo>
                  <a:lnTo>
                    <a:pt x="67677" y="320561"/>
                  </a:lnTo>
                  <a:lnTo>
                    <a:pt x="103349" y="269683"/>
                  </a:lnTo>
                  <a:lnTo>
                    <a:pt x="119265" y="241488"/>
                  </a:lnTo>
                  <a:lnTo>
                    <a:pt x="124780" y="210239"/>
                  </a:lnTo>
                  <a:lnTo>
                    <a:pt x="124612" y="193717"/>
                  </a:lnTo>
                  <a:lnTo>
                    <a:pt x="118652" y="182702"/>
                  </a:lnTo>
                  <a:lnTo>
                    <a:pt x="108829" y="175359"/>
                  </a:lnTo>
                  <a:lnTo>
                    <a:pt x="83486" y="168371"/>
                  </a:lnTo>
                  <a:lnTo>
                    <a:pt x="32209" y="173416"/>
                  </a:lnTo>
                  <a:lnTo>
                    <a:pt x="20785" y="176188"/>
                  </a:lnTo>
                  <a:lnTo>
                    <a:pt x="15508" y="174526"/>
                  </a:lnTo>
                  <a:lnTo>
                    <a:pt x="14329" y="169909"/>
                  </a:lnTo>
                  <a:lnTo>
                    <a:pt x="15884" y="163321"/>
                  </a:lnTo>
                  <a:lnTo>
                    <a:pt x="46017" y="137282"/>
                  </a:lnTo>
                  <a:lnTo>
                    <a:pt x="80812" y="118518"/>
                  </a:lnTo>
                  <a:lnTo>
                    <a:pt x="142961" y="106292"/>
                  </a:lnTo>
                  <a:lnTo>
                    <a:pt x="168846" y="102579"/>
                  </a:lnTo>
                  <a:lnTo>
                    <a:pt x="219372" y="108235"/>
                  </a:lnTo>
                  <a:lnTo>
                    <a:pt x="246090" y="118261"/>
                  </a:lnTo>
                  <a:lnTo>
                    <a:pt x="280863" y="148237"/>
                  </a:lnTo>
                  <a:lnTo>
                    <a:pt x="307243" y="191882"/>
                  </a:lnTo>
                  <a:lnTo>
                    <a:pt x="315950" y="213149"/>
                  </a:lnTo>
                  <a:lnTo>
                    <a:pt x="316250" y="261620"/>
                  </a:lnTo>
                  <a:lnTo>
                    <a:pt x="308931" y="314846"/>
                  </a:lnTo>
                  <a:lnTo>
                    <a:pt x="312020" y="340718"/>
                  </a:lnTo>
                  <a:lnTo>
                    <a:pt x="316119" y="350894"/>
                  </a:lnTo>
                  <a:lnTo>
                    <a:pt x="323532" y="356508"/>
                  </a:lnTo>
                  <a:lnTo>
                    <a:pt x="344246" y="359625"/>
                  </a:lnTo>
                  <a:lnTo>
                    <a:pt x="362811" y="353992"/>
                  </a:lnTo>
                  <a:lnTo>
                    <a:pt x="402221" y="323566"/>
                  </a:lnTo>
                  <a:lnTo>
                    <a:pt x="460389" y="265472"/>
                  </a:lnTo>
                  <a:lnTo>
                    <a:pt x="504816" y="213252"/>
                  </a:lnTo>
                  <a:lnTo>
                    <a:pt x="544692" y="155452"/>
                  </a:lnTo>
                  <a:lnTo>
                    <a:pt x="563140" y="127541"/>
                  </a:lnTo>
                  <a:lnTo>
                    <a:pt x="570842" y="106174"/>
                  </a:lnTo>
                  <a:lnTo>
                    <a:pt x="574265" y="81080"/>
                  </a:lnTo>
                  <a:lnTo>
                    <a:pt x="569547" y="60569"/>
                  </a:lnTo>
                  <a:lnTo>
                    <a:pt x="565013" y="51823"/>
                  </a:lnTo>
                  <a:lnTo>
                    <a:pt x="557311" y="47162"/>
                  </a:lnTo>
                  <a:lnTo>
                    <a:pt x="536276" y="45104"/>
                  </a:lnTo>
                  <a:lnTo>
                    <a:pt x="517568" y="51208"/>
                  </a:lnTo>
                  <a:lnTo>
                    <a:pt x="500285" y="64059"/>
                  </a:lnTo>
                  <a:lnTo>
                    <a:pt x="449443" y="122705"/>
                  </a:lnTo>
                  <a:lnTo>
                    <a:pt x="439201" y="146528"/>
                  </a:lnTo>
                  <a:lnTo>
                    <a:pt x="436989" y="172714"/>
                  </a:lnTo>
                  <a:lnTo>
                    <a:pt x="438037" y="186248"/>
                  </a:lnTo>
                  <a:lnTo>
                    <a:pt x="451679" y="210644"/>
                  </a:lnTo>
                  <a:lnTo>
                    <a:pt x="473341" y="230847"/>
                  </a:lnTo>
                  <a:lnTo>
                    <a:pt x="498566" y="243725"/>
                  </a:lnTo>
                  <a:lnTo>
                    <a:pt x="544664" y="251962"/>
                  </a:lnTo>
                  <a:lnTo>
                    <a:pt x="589778" y="248814"/>
                  </a:lnTo>
                  <a:lnTo>
                    <a:pt x="632781" y="229293"/>
                  </a:lnTo>
                  <a:lnTo>
                    <a:pt x="669569" y="195693"/>
                  </a:lnTo>
                  <a:lnTo>
                    <a:pt x="713441" y="134013"/>
                  </a:lnTo>
                  <a:lnTo>
                    <a:pt x="744161" y="84014"/>
                  </a:lnTo>
                  <a:lnTo>
                    <a:pt x="779214" y="30845"/>
                  </a:lnTo>
                  <a:lnTo>
                    <a:pt x="809273" y="7952"/>
                  </a:lnTo>
                  <a:lnTo>
                    <a:pt x="819587" y="2708"/>
                  </a:lnTo>
                  <a:lnTo>
                    <a:pt x="840406" y="0"/>
                  </a:lnTo>
                  <a:lnTo>
                    <a:pt x="850870" y="916"/>
                  </a:lnTo>
                  <a:lnTo>
                    <a:pt x="871858" y="11292"/>
                  </a:lnTo>
                  <a:lnTo>
                    <a:pt x="882367" y="18972"/>
                  </a:lnTo>
                  <a:lnTo>
                    <a:pt x="897164" y="39984"/>
                  </a:lnTo>
                  <a:lnTo>
                    <a:pt x="902748" y="52138"/>
                  </a:lnTo>
                  <a:lnTo>
                    <a:pt x="905833" y="78121"/>
                  </a:lnTo>
                  <a:lnTo>
                    <a:pt x="898281" y="127340"/>
                  </a:lnTo>
                  <a:lnTo>
                    <a:pt x="868714" y="185328"/>
                  </a:lnTo>
                  <a:lnTo>
                    <a:pt x="829077" y="229885"/>
                  </a:lnTo>
                  <a:lnTo>
                    <a:pt x="777916" y="272974"/>
                  </a:lnTo>
                  <a:lnTo>
                    <a:pt x="755988" y="287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8686011" y="12745667"/>
              <a:ext cx="178985" cy="195104"/>
            </a:xfrm>
            <a:custGeom>
              <a:avLst/>
              <a:gdLst/>
              <a:ahLst/>
              <a:cxnLst/>
              <a:rect l="0" t="0" r="0" b="0"/>
              <a:pathLst>
                <a:path w="178985" h="195104">
                  <a:moveTo>
                    <a:pt x="0" y="21058"/>
                  </a:moveTo>
                  <a:lnTo>
                    <a:pt x="5589" y="79674"/>
                  </a:lnTo>
                  <a:lnTo>
                    <a:pt x="17958" y="132678"/>
                  </a:lnTo>
                  <a:lnTo>
                    <a:pt x="29367" y="166044"/>
                  </a:lnTo>
                  <a:lnTo>
                    <a:pt x="40738" y="183373"/>
                  </a:lnTo>
                  <a:lnTo>
                    <a:pt x="49385" y="188929"/>
                  </a:lnTo>
                  <a:lnTo>
                    <a:pt x="71472" y="195103"/>
                  </a:lnTo>
                  <a:lnTo>
                    <a:pt x="81573" y="193240"/>
                  </a:lnTo>
                  <a:lnTo>
                    <a:pt x="99036" y="181811"/>
                  </a:lnTo>
                  <a:lnTo>
                    <a:pt x="128140" y="138643"/>
                  </a:lnTo>
                  <a:lnTo>
                    <a:pt x="150220" y="78873"/>
                  </a:lnTo>
                  <a:lnTo>
                    <a:pt x="168366" y="24858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8970280" y="12735139"/>
              <a:ext cx="84515" cy="200043"/>
            </a:xfrm>
            <a:custGeom>
              <a:avLst/>
              <a:gdLst/>
              <a:ahLst/>
              <a:cxnLst/>
              <a:rect l="0" t="0" r="0" b="0"/>
              <a:pathLst>
                <a:path w="84515" h="200043">
                  <a:moveTo>
                    <a:pt x="52643" y="0"/>
                  </a:moveTo>
                  <a:lnTo>
                    <a:pt x="30286" y="0"/>
                  </a:lnTo>
                  <a:lnTo>
                    <a:pt x="13070" y="6239"/>
                  </a:lnTo>
                  <a:lnTo>
                    <a:pt x="5204" y="11178"/>
                  </a:lnTo>
                  <a:lnTo>
                    <a:pt x="2299" y="17981"/>
                  </a:lnTo>
                  <a:lnTo>
                    <a:pt x="2703" y="26025"/>
                  </a:lnTo>
                  <a:lnTo>
                    <a:pt x="5312" y="34898"/>
                  </a:lnTo>
                  <a:lnTo>
                    <a:pt x="10560" y="41983"/>
                  </a:lnTo>
                  <a:lnTo>
                    <a:pt x="71198" y="87853"/>
                  </a:lnTo>
                  <a:lnTo>
                    <a:pt x="79051" y="97173"/>
                  </a:lnTo>
                  <a:lnTo>
                    <a:pt x="83116" y="108065"/>
                  </a:lnTo>
                  <a:lnTo>
                    <a:pt x="84514" y="132647"/>
                  </a:lnTo>
                  <a:lnTo>
                    <a:pt x="74996" y="156050"/>
                  </a:lnTo>
                  <a:lnTo>
                    <a:pt x="67545" y="167204"/>
                  </a:lnTo>
                  <a:lnTo>
                    <a:pt x="46787" y="182717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914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"/>
            <a:ext cx="2133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During: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279400" y="0"/>
            <a:ext cx="1930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spam war.wmv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63700" y="1157205"/>
            <a:ext cx="3150117" cy="620796"/>
            <a:chOff x="1663700" y="1157205"/>
            <a:chExt cx="3150117" cy="620796"/>
          </a:xfrm>
        </p:grpSpPr>
        <p:sp>
          <p:nvSpPr>
            <p:cNvPr id="4" name="Freeform 3"/>
            <p:cNvSpPr/>
            <p:nvPr/>
          </p:nvSpPr>
          <p:spPr>
            <a:xfrm>
              <a:off x="1663700" y="1157205"/>
              <a:ext cx="247335" cy="493796"/>
            </a:xfrm>
            <a:custGeom>
              <a:avLst/>
              <a:gdLst/>
              <a:ahLst/>
              <a:cxnLst/>
              <a:rect l="0" t="0" r="0" b="0"/>
              <a:pathLst>
                <a:path w="247335" h="493796">
                  <a:moveTo>
                    <a:pt x="0" y="442995"/>
                  </a:moveTo>
                  <a:lnTo>
                    <a:pt x="53030" y="383223"/>
                  </a:lnTo>
                  <a:lnTo>
                    <a:pt x="90490" y="329431"/>
                  </a:lnTo>
                  <a:lnTo>
                    <a:pt x="116705" y="270515"/>
                  </a:lnTo>
                  <a:lnTo>
                    <a:pt x="136650" y="219734"/>
                  </a:lnTo>
                  <a:lnTo>
                    <a:pt x="151496" y="166588"/>
                  </a:lnTo>
                  <a:lnTo>
                    <a:pt x="164832" y="108508"/>
                  </a:lnTo>
                  <a:lnTo>
                    <a:pt x="177721" y="60725"/>
                  </a:lnTo>
                  <a:lnTo>
                    <a:pt x="194718" y="753"/>
                  </a:lnTo>
                  <a:lnTo>
                    <a:pt x="197545" y="0"/>
                  </a:lnTo>
                  <a:lnTo>
                    <a:pt x="202083" y="59627"/>
                  </a:lnTo>
                  <a:lnTo>
                    <a:pt x="206632" y="121030"/>
                  </a:lnTo>
                  <a:lnTo>
                    <a:pt x="213154" y="174972"/>
                  </a:lnTo>
                  <a:lnTo>
                    <a:pt x="215086" y="226703"/>
                  </a:lnTo>
                  <a:lnTo>
                    <a:pt x="219422" y="277779"/>
                  </a:lnTo>
                  <a:lnTo>
                    <a:pt x="225881" y="328661"/>
                  </a:lnTo>
                  <a:lnTo>
                    <a:pt x="234805" y="389680"/>
                  </a:lnTo>
                  <a:lnTo>
                    <a:pt x="247334" y="449815"/>
                  </a:lnTo>
                  <a:lnTo>
                    <a:pt x="241300" y="4937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76400" y="1436902"/>
              <a:ext cx="406401" cy="314927"/>
            </a:xfrm>
            <a:custGeom>
              <a:avLst/>
              <a:gdLst/>
              <a:ahLst/>
              <a:cxnLst/>
              <a:rect l="0" t="0" r="0" b="0"/>
              <a:pathLst>
                <a:path w="406401" h="314927">
                  <a:moveTo>
                    <a:pt x="0" y="36298"/>
                  </a:moveTo>
                  <a:lnTo>
                    <a:pt x="60835" y="24748"/>
                  </a:lnTo>
                  <a:lnTo>
                    <a:pt x="106060" y="11879"/>
                  </a:lnTo>
                  <a:lnTo>
                    <a:pt x="165637" y="2252"/>
                  </a:lnTo>
                  <a:lnTo>
                    <a:pt x="209083" y="0"/>
                  </a:lnTo>
                  <a:lnTo>
                    <a:pt x="253793" y="3232"/>
                  </a:lnTo>
                  <a:lnTo>
                    <a:pt x="307874" y="27441"/>
                  </a:lnTo>
                  <a:lnTo>
                    <a:pt x="332507" y="44591"/>
                  </a:lnTo>
                  <a:lnTo>
                    <a:pt x="349099" y="65384"/>
                  </a:lnTo>
                  <a:lnTo>
                    <a:pt x="377991" y="126710"/>
                  </a:lnTo>
                  <a:lnTo>
                    <a:pt x="386718" y="169614"/>
                  </a:lnTo>
                  <a:lnTo>
                    <a:pt x="390597" y="215494"/>
                  </a:lnTo>
                  <a:lnTo>
                    <a:pt x="394192" y="278169"/>
                  </a:lnTo>
                  <a:lnTo>
                    <a:pt x="400033" y="310307"/>
                  </a:lnTo>
                  <a:lnTo>
                    <a:pt x="402155" y="314926"/>
                  </a:lnTo>
                  <a:lnTo>
                    <a:pt x="403570" y="312361"/>
                  </a:lnTo>
                  <a:lnTo>
                    <a:pt x="406400" y="2902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81200" y="1415323"/>
              <a:ext cx="231176" cy="239636"/>
            </a:xfrm>
            <a:custGeom>
              <a:avLst/>
              <a:gdLst/>
              <a:ahLst/>
              <a:cxnLst/>
              <a:rect l="0" t="0" r="0" b="0"/>
              <a:pathLst>
                <a:path w="231176" h="239636">
                  <a:moveTo>
                    <a:pt x="63500" y="70577"/>
                  </a:moveTo>
                  <a:lnTo>
                    <a:pt x="70242" y="43609"/>
                  </a:lnTo>
                  <a:lnTo>
                    <a:pt x="84841" y="22843"/>
                  </a:lnTo>
                  <a:lnTo>
                    <a:pt x="94661" y="13354"/>
                  </a:lnTo>
                  <a:lnTo>
                    <a:pt x="120623" y="2811"/>
                  </a:lnTo>
                  <a:lnTo>
                    <a:pt x="135449" y="0"/>
                  </a:lnTo>
                  <a:lnTo>
                    <a:pt x="159448" y="4402"/>
                  </a:lnTo>
                  <a:lnTo>
                    <a:pt x="204592" y="30224"/>
                  </a:lnTo>
                  <a:lnTo>
                    <a:pt x="221693" y="53583"/>
                  </a:lnTo>
                  <a:lnTo>
                    <a:pt x="231175" y="81369"/>
                  </a:lnTo>
                  <a:lnTo>
                    <a:pt x="230685" y="107829"/>
                  </a:lnTo>
                  <a:lnTo>
                    <a:pt x="222001" y="129937"/>
                  </a:lnTo>
                  <a:lnTo>
                    <a:pt x="193430" y="167126"/>
                  </a:lnTo>
                  <a:lnTo>
                    <a:pt x="147648" y="201649"/>
                  </a:lnTo>
                  <a:lnTo>
                    <a:pt x="94861" y="225751"/>
                  </a:lnTo>
                  <a:lnTo>
                    <a:pt x="45668" y="239635"/>
                  </a:lnTo>
                  <a:lnTo>
                    <a:pt x="0" y="235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11400" y="1458175"/>
              <a:ext cx="241301" cy="190074"/>
            </a:xfrm>
            <a:custGeom>
              <a:avLst/>
              <a:gdLst/>
              <a:ahLst/>
              <a:cxnLst/>
              <a:rect l="0" t="0" r="0" b="0"/>
              <a:pathLst>
                <a:path w="241301" h="190074">
                  <a:moveTo>
                    <a:pt x="0" y="2325"/>
                  </a:moveTo>
                  <a:lnTo>
                    <a:pt x="1411" y="51609"/>
                  </a:lnTo>
                  <a:lnTo>
                    <a:pt x="7317" y="100497"/>
                  </a:lnTo>
                  <a:lnTo>
                    <a:pt x="2795" y="150730"/>
                  </a:lnTo>
                  <a:lnTo>
                    <a:pt x="828" y="190073"/>
                  </a:lnTo>
                  <a:lnTo>
                    <a:pt x="109" y="144555"/>
                  </a:lnTo>
                  <a:lnTo>
                    <a:pt x="10161" y="90314"/>
                  </a:lnTo>
                  <a:lnTo>
                    <a:pt x="23080" y="45956"/>
                  </a:lnTo>
                  <a:lnTo>
                    <a:pt x="36598" y="23598"/>
                  </a:lnTo>
                  <a:lnTo>
                    <a:pt x="59540" y="8017"/>
                  </a:lnTo>
                  <a:lnTo>
                    <a:pt x="73560" y="1886"/>
                  </a:lnTo>
                  <a:lnTo>
                    <a:pt x="127002" y="0"/>
                  </a:lnTo>
                  <a:lnTo>
                    <a:pt x="187992" y="13416"/>
                  </a:lnTo>
                  <a:lnTo>
                    <a:pt x="241300" y="40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52101" y="1206500"/>
              <a:ext cx="17112" cy="419101"/>
            </a:xfrm>
            <a:custGeom>
              <a:avLst/>
              <a:gdLst/>
              <a:ahLst/>
              <a:cxnLst/>
              <a:rect l="0" t="0" r="0" b="0"/>
              <a:pathLst>
                <a:path w="17112" h="419101">
                  <a:moveTo>
                    <a:pt x="6999" y="0"/>
                  </a:moveTo>
                  <a:lnTo>
                    <a:pt x="10762" y="61549"/>
                  </a:lnTo>
                  <a:lnTo>
                    <a:pt x="17051" y="112311"/>
                  </a:lnTo>
                  <a:lnTo>
                    <a:pt x="17111" y="157160"/>
                  </a:lnTo>
                  <a:lnTo>
                    <a:pt x="12434" y="205316"/>
                  </a:lnTo>
                  <a:lnTo>
                    <a:pt x="9415" y="254940"/>
                  </a:lnTo>
                  <a:lnTo>
                    <a:pt x="6662" y="302396"/>
                  </a:lnTo>
                  <a:lnTo>
                    <a:pt x="0" y="359435"/>
                  </a:lnTo>
                  <a:lnTo>
                    <a:pt x="6999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93813" y="1219200"/>
              <a:ext cx="19288" cy="381001"/>
            </a:xfrm>
            <a:custGeom>
              <a:avLst/>
              <a:gdLst/>
              <a:ahLst/>
              <a:cxnLst/>
              <a:rect l="0" t="0" r="0" b="0"/>
              <a:pathLst>
                <a:path w="19288" h="381001">
                  <a:moveTo>
                    <a:pt x="19287" y="0"/>
                  </a:moveTo>
                  <a:lnTo>
                    <a:pt x="15524" y="61549"/>
                  </a:lnTo>
                  <a:lnTo>
                    <a:pt x="9235" y="112311"/>
                  </a:lnTo>
                  <a:lnTo>
                    <a:pt x="7764" y="157160"/>
                  </a:lnTo>
                  <a:lnTo>
                    <a:pt x="7110" y="205316"/>
                  </a:lnTo>
                  <a:lnTo>
                    <a:pt x="0" y="266543"/>
                  </a:lnTo>
                  <a:lnTo>
                    <a:pt x="2440" y="320432"/>
                  </a:lnTo>
                  <a:lnTo>
                    <a:pt x="6587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29000" y="1625600"/>
              <a:ext cx="63501" cy="152401"/>
            </a:xfrm>
            <a:custGeom>
              <a:avLst/>
              <a:gdLst/>
              <a:ahLst/>
              <a:cxnLst/>
              <a:rect l="0" t="0" r="0" b="0"/>
              <a:pathLst>
                <a:path w="63501" h="152401">
                  <a:moveTo>
                    <a:pt x="63500" y="0"/>
                  </a:moveTo>
                  <a:lnTo>
                    <a:pt x="59737" y="51497"/>
                  </a:lnTo>
                  <a:lnTo>
                    <a:pt x="45824" y="101738"/>
                  </a:lnTo>
                  <a:lnTo>
                    <a:pt x="30244" y="123298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46500" y="1231900"/>
              <a:ext cx="12546" cy="393701"/>
            </a:xfrm>
            <a:custGeom>
              <a:avLst/>
              <a:gdLst/>
              <a:ahLst/>
              <a:cxnLst/>
              <a:rect l="0" t="0" r="0" b="0"/>
              <a:pathLst>
                <a:path w="12546" h="393701">
                  <a:moveTo>
                    <a:pt x="0" y="0"/>
                  </a:moveTo>
                  <a:lnTo>
                    <a:pt x="10052" y="45208"/>
                  </a:lnTo>
                  <a:lnTo>
                    <a:pt x="11916" y="98532"/>
                  </a:lnTo>
                  <a:lnTo>
                    <a:pt x="12351" y="143981"/>
                  </a:lnTo>
                  <a:lnTo>
                    <a:pt x="12545" y="192403"/>
                  </a:lnTo>
                  <a:lnTo>
                    <a:pt x="8868" y="242146"/>
                  </a:lnTo>
                  <a:lnTo>
                    <a:pt x="3941" y="291065"/>
                  </a:lnTo>
                  <a:lnTo>
                    <a:pt x="1168" y="352628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87419" y="1194764"/>
              <a:ext cx="224734" cy="445562"/>
            </a:xfrm>
            <a:custGeom>
              <a:avLst/>
              <a:gdLst/>
              <a:ahLst/>
              <a:cxnLst/>
              <a:rect l="0" t="0" r="0" b="0"/>
              <a:pathLst>
                <a:path w="224734" h="445562">
                  <a:moveTo>
                    <a:pt x="214681" y="126036"/>
                  </a:moveTo>
                  <a:lnTo>
                    <a:pt x="224733" y="80828"/>
                  </a:lnTo>
                  <a:lnTo>
                    <a:pt x="223382" y="52321"/>
                  </a:lnTo>
                  <a:lnTo>
                    <a:pt x="213374" y="25541"/>
                  </a:lnTo>
                  <a:lnTo>
                    <a:pt x="202521" y="15295"/>
                  </a:lnTo>
                  <a:lnTo>
                    <a:pt x="171647" y="147"/>
                  </a:lnTo>
                  <a:lnTo>
                    <a:pt x="134406" y="0"/>
                  </a:lnTo>
                  <a:lnTo>
                    <a:pt x="73774" y="15785"/>
                  </a:lnTo>
                  <a:lnTo>
                    <a:pt x="36345" y="31880"/>
                  </a:lnTo>
                  <a:lnTo>
                    <a:pt x="10302" y="53144"/>
                  </a:lnTo>
                  <a:lnTo>
                    <a:pt x="3639" y="67564"/>
                  </a:lnTo>
                  <a:lnTo>
                    <a:pt x="0" y="102400"/>
                  </a:lnTo>
                  <a:lnTo>
                    <a:pt x="6848" y="130113"/>
                  </a:lnTo>
                  <a:lnTo>
                    <a:pt x="34241" y="170899"/>
                  </a:lnTo>
                  <a:lnTo>
                    <a:pt x="90330" y="223253"/>
                  </a:lnTo>
                  <a:lnTo>
                    <a:pt x="146437" y="274190"/>
                  </a:lnTo>
                  <a:lnTo>
                    <a:pt x="197703" y="325001"/>
                  </a:lnTo>
                  <a:lnTo>
                    <a:pt x="216393" y="363886"/>
                  </a:lnTo>
                  <a:lnTo>
                    <a:pt x="218734" y="394966"/>
                  </a:lnTo>
                  <a:lnTo>
                    <a:pt x="217383" y="411156"/>
                  </a:lnTo>
                  <a:lnTo>
                    <a:pt x="210838" y="423360"/>
                  </a:lnTo>
                  <a:lnTo>
                    <a:pt x="188514" y="440684"/>
                  </a:lnTo>
                  <a:lnTo>
                    <a:pt x="163540" y="445561"/>
                  </a:lnTo>
                  <a:lnTo>
                    <a:pt x="150953" y="444886"/>
                  </a:lnTo>
                  <a:lnTo>
                    <a:pt x="129443" y="436610"/>
                  </a:lnTo>
                  <a:lnTo>
                    <a:pt x="119755" y="430452"/>
                  </a:lnTo>
                  <a:lnTo>
                    <a:pt x="92638" y="394817"/>
                  </a:lnTo>
                  <a:lnTo>
                    <a:pt x="80212" y="335027"/>
                  </a:lnTo>
                  <a:lnTo>
                    <a:pt x="81069" y="291828"/>
                  </a:lnTo>
                  <a:lnTo>
                    <a:pt x="87565" y="253344"/>
                  </a:lnTo>
                  <a:lnTo>
                    <a:pt x="110968" y="201879"/>
                  </a:lnTo>
                  <a:lnTo>
                    <a:pt x="123430" y="178088"/>
                  </a:lnTo>
                  <a:lnTo>
                    <a:pt x="162163" y="143583"/>
                  </a:lnTo>
                  <a:lnTo>
                    <a:pt x="189281" y="126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44663" y="1215962"/>
              <a:ext cx="207080" cy="460439"/>
            </a:xfrm>
            <a:custGeom>
              <a:avLst/>
              <a:gdLst/>
              <a:ahLst/>
              <a:cxnLst/>
              <a:rect l="0" t="0" r="0" b="0"/>
              <a:pathLst>
                <a:path w="207080" h="460439">
                  <a:moveTo>
                    <a:pt x="200337" y="79438"/>
                  </a:moveTo>
                  <a:lnTo>
                    <a:pt x="207079" y="59212"/>
                  </a:lnTo>
                  <a:lnTo>
                    <a:pt x="206626" y="37993"/>
                  </a:lnTo>
                  <a:lnTo>
                    <a:pt x="204530" y="26408"/>
                  </a:lnTo>
                  <a:lnTo>
                    <a:pt x="198899" y="17274"/>
                  </a:lnTo>
                  <a:lnTo>
                    <a:pt x="181353" y="3361"/>
                  </a:lnTo>
                  <a:lnTo>
                    <a:pt x="151918" y="0"/>
                  </a:lnTo>
                  <a:lnTo>
                    <a:pt x="99442" y="6042"/>
                  </a:lnTo>
                  <a:lnTo>
                    <a:pt x="68006" y="14362"/>
                  </a:lnTo>
                  <a:lnTo>
                    <a:pt x="44627" y="27467"/>
                  </a:lnTo>
                  <a:lnTo>
                    <a:pt x="28592" y="46462"/>
                  </a:lnTo>
                  <a:lnTo>
                    <a:pt x="6800" y="99892"/>
                  </a:lnTo>
                  <a:lnTo>
                    <a:pt x="0" y="148215"/>
                  </a:lnTo>
                  <a:lnTo>
                    <a:pt x="4727" y="191539"/>
                  </a:lnTo>
                  <a:lnTo>
                    <a:pt x="15092" y="214397"/>
                  </a:lnTo>
                  <a:lnTo>
                    <a:pt x="21807" y="224444"/>
                  </a:lnTo>
                  <a:lnTo>
                    <a:pt x="30517" y="229731"/>
                  </a:lnTo>
                  <a:lnTo>
                    <a:pt x="51484" y="231842"/>
                  </a:lnTo>
                  <a:lnTo>
                    <a:pt x="87088" y="225097"/>
                  </a:lnTo>
                  <a:lnTo>
                    <a:pt x="124449" y="200678"/>
                  </a:lnTo>
                  <a:lnTo>
                    <a:pt x="173863" y="142180"/>
                  </a:lnTo>
                  <a:lnTo>
                    <a:pt x="188571" y="115790"/>
                  </a:lnTo>
                  <a:lnTo>
                    <a:pt x="196851" y="81899"/>
                  </a:lnTo>
                  <a:lnTo>
                    <a:pt x="199878" y="145161"/>
                  </a:lnTo>
                  <a:lnTo>
                    <a:pt x="200201" y="204118"/>
                  </a:lnTo>
                  <a:lnTo>
                    <a:pt x="193555" y="252787"/>
                  </a:lnTo>
                  <a:lnTo>
                    <a:pt x="189390" y="314245"/>
                  </a:lnTo>
                  <a:lnTo>
                    <a:pt x="181415" y="372593"/>
                  </a:lnTo>
                  <a:lnTo>
                    <a:pt x="183598" y="425630"/>
                  </a:lnTo>
                  <a:lnTo>
                    <a:pt x="187637" y="4604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82309" y="1193138"/>
              <a:ext cx="231508" cy="471820"/>
            </a:xfrm>
            <a:custGeom>
              <a:avLst/>
              <a:gdLst/>
              <a:ahLst/>
              <a:cxnLst/>
              <a:rect l="0" t="0" r="0" b="0"/>
              <a:pathLst>
                <a:path w="231508" h="471820">
                  <a:moveTo>
                    <a:pt x="180191" y="26062"/>
                  </a:moveTo>
                  <a:lnTo>
                    <a:pt x="173449" y="5836"/>
                  </a:lnTo>
                  <a:lnTo>
                    <a:pt x="165819" y="1289"/>
                  </a:lnTo>
                  <a:lnTo>
                    <a:pt x="142289" y="0"/>
                  </a:lnTo>
                  <a:lnTo>
                    <a:pt x="104050" y="7208"/>
                  </a:lnTo>
                  <a:lnTo>
                    <a:pt x="60519" y="33836"/>
                  </a:lnTo>
                  <a:lnTo>
                    <a:pt x="20712" y="67876"/>
                  </a:lnTo>
                  <a:lnTo>
                    <a:pt x="4419" y="97328"/>
                  </a:lnTo>
                  <a:lnTo>
                    <a:pt x="0" y="125469"/>
                  </a:lnTo>
                  <a:lnTo>
                    <a:pt x="797" y="138900"/>
                  </a:lnTo>
                  <a:lnTo>
                    <a:pt x="12971" y="165112"/>
                  </a:lnTo>
                  <a:lnTo>
                    <a:pt x="59967" y="220448"/>
                  </a:lnTo>
                  <a:lnTo>
                    <a:pt x="115103" y="264367"/>
                  </a:lnTo>
                  <a:lnTo>
                    <a:pt x="171254" y="312123"/>
                  </a:lnTo>
                  <a:lnTo>
                    <a:pt x="215271" y="371114"/>
                  </a:lnTo>
                  <a:lnTo>
                    <a:pt x="224744" y="387330"/>
                  </a:lnTo>
                  <a:lnTo>
                    <a:pt x="231507" y="420400"/>
                  </a:lnTo>
                  <a:lnTo>
                    <a:pt x="231335" y="437120"/>
                  </a:lnTo>
                  <a:lnTo>
                    <a:pt x="226987" y="449679"/>
                  </a:lnTo>
                  <a:lnTo>
                    <a:pt x="210867" y="467395"/>
                  </a:lnTo>
                  <a:lnTo>
                    <a:pt x="200642" y="471273"/>
                  </a:lnTo>
                  <a:lnTo>
                    <a:pt x="177992" y="471819"/>
                  </a:lnTo>
                  <a:lnTo>
                    <a:pt x="157576" y="463595"/>
                  </a:lnTo>
                  <a:lnTo>
                    <a:pt x="121475" y="435319"/>
                  </a:lnTo>
                  <a:lnTo>
                    <a:pt x="95687" y="397404"/>
                  </a:lnTo>
                  <a:lnTo>
                    <a:pt x="76915" y="343679"/>
                  </a:lnTo>
                  <a:lnTo>
                    <a:pt x="74553" y="299870"/>
                  </a:lnTo>
                  <a:lnTo>
                    <a:pt x="78208" y="254999"/>
                  </a:lnTo>
                  <a:lnTo>
                    <a:pt x="89609" y="199415"/>
                  </a:lnTo>
                  <a:lnTo>
                    <a:pt x="111646" y="155507"/>
                  </a:lnTo>
                  <a:lnTo>
                    <a:pt x="161757" y="96626"/>
                  </a:lnTo>
                  <a:lnTo>
                    <a:pt x="218291" y="38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05400" y="1219200"/>
            <a:ext cx="3760750" cy="647701"/>
            <a:chOff x="5105400" y="1219200"/>
            <a:chExt cx="3760750" cy="647701"/>
          </a:xfrm>
        </p:grpSpPr>
        <p:sp>
          <p:nvSpPr>
            <p:cNvPr id="16" name="Freeform 15"/>
            <p:cNvSpPr/>
            <p:nvPr/>
          </p:nvSpPr>
          <p:spPr>
            <a:xfrm>
              <a:off x="5105400" y="1479158"/>
              <a:ext cx="63501" cy="6743"/>
            </a:xfrm>
            <a:custGeom>
              <a:avLst/>
              <a:gdLst/>
              <a:ahLst/>
              <a:cxnLst/>
              <a:rect l="0" t="0" r="0" b="0"/>
              <a:pathLst>
                <a:path w="63501" h="6743">
                  <a:moveTo>
                    <a:pt x="0" y="6742"/>
                  </a:moveTo>
                  <a:lnTo>
                    <a:pt x="20226" y="0"/>
                  </a:lnTo>
                  <a:lnTo>
                    <a:pt x="37682" y="453"/>
                  </a:lnTo>
                  <a:lnTo>
                    <a:pt x="63500" y="6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97500" y="1255419"/>
              <a:ext cx="355601" cy="408282"/>
            </a:xfrm>
            <a:custGeom>
              <a:avLst/>
              <a:gdLst/>
              <a:ahLst/>
              <a:cxnLst/>
              <a:rect l="0" t="0" r="0" b="0"/>
              <a:pathLst>
                <a:path w="355601" h="408282">
                  <a:moveTo>
                    <a:pt x="0" y="408281"/>
                  </a:moveTo>
                  <a:lnTo>
                    <a:pt x="17676" y="348509"/>
                  </a:lnTo>
                  <a:lnTo>
                    <a:pt x="34013" y="294717"/>
                  </a:lnTo>
                  <a:lnTo>
                    <a:pt x="50829" y="243326"/>
                  </a:lnTo>
                  <a:lnTo>
                    <a:pt x="67739" y="185668"/>
                  </a:lnTo>
                  <a:lnTo>
                    <a:pt x="80435" y="129871"/>
                  </a:lnTo>
                  <a:lnTo>
                    <a:pt x="97367" y="66674"/>
                  </a:lnTo>
                  <a:lnTo>
                    <a:pt x="105833" y="34441"/>
                  </a:lnTo>
                  <a:lnTo>
                    <a:pt x="111478" y="27821"/>
                  </a:lnTo>
                  <a:lnTo>
                    <a:pt x="118063" y="27641"/>
                  </a:lnTo>
                  <a:lnTo>
                    <a:pt x="125275" y="31754"/>
                  </a:lnTo>
                  <a:lnTo>
                    <a:pt x="133289" y="58903"/>
                  </a:lnTo>
                  <a:lnTo>
                    <a:pt x="137801" y="121787"/>
                  </a:lnTo>
                  <a:lnTo>
                    <a:pt x="138856" y="168062"/>
                  </a:lnTo>
                  <a:lnTo>
                    <a:pt x="140861" y="230958"/>
                  </a:lnTo>
                  <a:lnTo>
                    <a:pt x="146331" y="263149"/>
                  </a:lnTo>
                  <a:lnTo>
                    <a:pt x="153998" y="272015"/>
                  </a:lnTo>
                  <a:lnTo>
                    <a:pt x="164754" y="276515"/>
                  </a:lnTo>
                  <a:lnTo>
                    <a:pt x="177570" y="278103"/>
                  </a:lnTo>
                  <a:lnTo>
                    <a:pt x="187524" y="273518"/>
                  </a:lnTo>
                  <a:lnTo>
                    <a:pt x="202348" y="253372"/>
                  </a:lnTo>
                  <a:lnTo>
                    <a:pt x="227930" y="192050"/>
                  </a:lnTo>
                  <a:lnTo>
                    <a:pt x="249679" y="128837"/>
                  </a:lnTo>
                  <a:lnTo>
                    <a:pt x="266683" y="70546"/>
                  </a:lnTo>
                  <a:lnTo>
                    <a:pt x="283158" y="19874"/>
                  </a:lnTo>
                  <a:lnTo>
                    <a:pt x="290372" y="5410"/>
                  </a:lnTo>
                  <a:lnTo>
                    <a:pt x="296592" y="0"/>
                  </a:lnTo>
                  <a:lnTo>
                    <a:pt x="302151" y="627"/>
                  </a:lnTo>
                  <a:lnTo>
                    <a:pt x="307267" y="5278"/>
                  </a:lnTo>
                  <a:lnTo>
                    <a:pt x="312952" y="29261"/>
                  </a:lnTo>
                  <a:lnTo>
                    <a:pt x="316153" y="89957"/>
                  </a:lnTo>
                  <a:lnTo>
                    <a:pt x="316901" y="141215"/>
                  </a:lnTo>
                  <a:lnTo>
                    <a:pt x="317234" y="192218"/>
                  </a:lnTo>
                  <a:lnTo>
                    <a:pt x="317382" y="239346"/>
                  </a:lnTo>
                  <a:lnTo>
                    <a:pt x="321228" y="298019"/>
                  </a:lnTo>
                  <a:lnTo>
                    <a:pt x="335170" y="355770"/>
                  </a:lnTo>
                  <a:lnTo>
                    <a:pt x="343227" y="370832"/>
                  </a:lnTo>
                  <a:lnTo>
                    <a:pt x="355600" y="382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839201" y="1250558"/>
              <a:ext cx="129800" cy="203480"/>
            </a:xfrm>
            <a:custGeom>
              <a:avLst/>
              <a:gdLst/>
              <a:ahLst/>
              <a:cxnLst/>
              <a:rect l="0" t="0" r="0" b="0"/>
              <a:pathLst>
                <a:path w="129800" h="203480">
                  <a:moveTo>
                    <a:pt x="129799" y="6742"/>
                  </a:moveTo>
                  <a:lnTo>
                    <a:pt x="109573" y="0"/>
                  </a:lnTo>
                  <a:lnTo>
                    <a:pt x="84591" y="7979"/>
                  </a:lnTo>
                  <a:lnTo>
                    <a:pt x="56085" y="27047"/>
                  </a:lnTo>
                  <a:lnTo>
                    <a:pt x="19058" y="69516"/>
                  </a:lnTo>
                  <a:lnTo>
                    <a:pt x="3910" y="101434"/>
                  </a:lnTo>
                  <a:lnTo>
                    <a:pt x="0" y="134435"/>
                  </a:lnTo>
                  <a:lnTo>
                    <a:pt x="4377" y="165094"/>
                  </a:lnTo>
                  <a:lnTo>
                    <a:pt x="15730" y="188128"/>
                  </a:lnTo>
                  <a:lnTo>
                    <a:pt x="26942" y="195399"/>
                  </a:lnTo>
                  <a:lnTo>
                    <a:pt x="58215" y="203479"/>
                  </a:lnTo>
                  <a:lnTo>
                    <a:pt x="117445" y="199039"/>
                  </a:lnTo>
                  <a:lnTo>
                    <a:pt x="129799" y="197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085991" y="1219200"/>
              <a:ext cx="22710" cy="444501"/>
            </a:xfrm>
            <a:custGeom>
              <a:avLst/>
              <a:gdLst/>
              <a:ahLst/>
              <a:cxnLst/>
              <a:rect l="0" t="0" r="0" b="0"/>
              <a:pathLst>
                <a:path w="22710" h="444501">
                  <a:moveTo>
                    <a:pt x="22709" y="0"/>
                  </a:moveTo>
                  <a:lnTo>
                    <a:pt x="22709" y="50695"/>
                  </a:lnTo>
                  <a:lnTo>
                    <a:pt x="22709" y="106900"/>
                  </a:lnTo>
                  <a:lnTo>
                    <a:pt x="21298" y="164162"/>
                  </a:lnTo>
                  <a:lnTo>
                    <a:pt x="15967" y="214542"/>
                  </a:lnTo>
                  <a:lnTo>
                    <a:pt x="12657" y="266097"/>
                  </a:lnTo>
                  <a:lnTo>
                    <a:pt x="9775" y="314410"/>
                  </a:lnTo>
                  <a:lnTo>
                    <a:pt x="1630" y="373342"/>
                  </a:lnTo>
                  <a:lnTo>
                    <a:pt x="0" y="420908"/>
                  </a:lnTo>
                  <a:lnTo>
                    <a:pt x="1925" y="428772"/>
                  </a:lnTo>
                  <a:lnTo>
                    <a:pt x="10009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71734" y="1219200"/>
              <a:ext cx="240167" cy="469901"/>
            </a:xfrm>
            <a:custGeom>
              <a:avLst/>
              <a:gdLst/>
              <a:ahLst/>
              <a:cxnLst/>
              <a:rect l="0" t="0" r="0" b="0"/>
              <a:pathLst>
                <a:path w="240167" h="469901">
                  <a:moveTo>
                    <a:pt x="214766" y="0"/>
                  </a:moveTo>
                  <a:lnTo>
                    <a:pt x="221508" y="26968"/>
                  </a:lnTo>
                  <a:lnTo>
                    <a:pt x="217292" y="55260"/>
                  </a:lnTo>
                  <a:lnTo>
                    <a:pt x="206011" y="83827"/>
                  </a:lnTo>
                  <a:lnTo>
                    <a:pt x="160862" y="140983"/>
                  </a:lnTo>
                  <a:lnTo>
                    <a:pt x="100057" y="189554"/>
                  </a:lnTo>
                  <a:lnTo>
                    <a:pt x="49585" y="224180"/>
                  </a:lnTo>
                  <a:lnTo>
                    <a:pt x="4800" y="249711"/>
                  </a:lnTo>
                  <a:lnTo>
                    <a:pt x="0" y="255374"/>
                  </a:lnTo>
                  <a:lnTo>
                    <a:pt x="2444" y="259150"/>
                  </a:lnTo>
                  <a:lnTo>
                    <a:pt x="9718" y="261666"/>
                  </a:lnTo>
                  <a:lnTo>
                    <a:pt x="67558" y="307482"/>
                  </a:lnTo>
                  <a:lnTo>
                    <a:pt x="117641" y="356130"/>
                  </a:lnTo>
                  <a:lnTo>
                    <a:pt x="154711" y="413821"/>
                  </a:lnTo>
                  <a:lnTo>
                    <a:pt x="172082" y="436039"/>
                  </a:lnTo>
                  <a:lnTo>
                    <a:pt x="204471" y="457672"/>
                  </a:lnTo>
                  <a:lnTo>
                    <a:pt x="240166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413500" y="14605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0" y="0"/>
                  </a:moveTo>
                  <a:lnTo>
                    <a:pt x="8728" y="50695"/>
                  </a:lnTo>
                  <a:lnTo>
                    <a:pt x="11523" y="108311"/>
                  </a:lnTo>
                  <a:lnTo>
                    <a:pt x="12351" y="167245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502400" y="1471437"/>
              <a:ext cx="190501" cy="204964"/>
            </a:xfrm>
            <a:custGeom>
              <a:avLst/>
              <a:gdLst/>
              <a:ahLst/>
              <a:cxnLst/>
              <a:rect l="0" t="0" r="0" b="0"/>
              <a:pathLst>
                <a:path w="190501" h="204964">
                  <a:moveTo>
                    <a:pt x="0" y="14463"/>
                  </a:moveTo>
                  <a:lnTo>
                    <a:pt x="13815" y="73486"/>
                  </a:lnTo>
                  <a:lnTo>
                    <a:pt x="21968" y="127436"/>
                  </a:lnTo>
                  <a:lnTo>
                    <a:pt x="23875" y="149340"/>
                  </a:lnTo>
                  <a:lnTo>
                    <a:pt x="31941" y="88129"/>
                  </a:lnTo>
                  <a:lnTo>
                    <a:pt x="43018" y="36133"/>
                  </a:lnTo>
                  <a:lnTo>
                    <a:pt x="51256" y="23265"/>
                  </a:lnTo>
                  <a:lnTo>
                    <a:pt x="75462" y="5205"/>
                  </a:lnTo>
                  <a:lnTo>
                    <a:pt x="101272" y="0"/>
                  </a:lnTo>
                  <a:lnTo>
                    <a:pt x="114081" y="588"/>
                  </a:lnTo>
                  <a:lnTo>
                    <a:pt x="125444" y="6624"/>
                  </a:lnTo>
                  <a:lnTo>
                    <a:pt x="145593" y="28383"/>
                  </a:lnTo>
                  <a:lnTo>
                    <a:pt x="172804" y="79108"/>
                  </a:lnTo>
                  <a:lnTo>
                    <a:pt x="185257" y="138823"/>
                  </a:lnTo>
                  <a:lnTo>
                    <a:pt x="188170" y="168982"/>
                  </a:lnTo>
                  <a:lnTo>
                    <a:pt x="190500" y="204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845300" y="1308100"/>
              <a:ext cx="12178" cy="355601"/>
            </a:xfrm>
            <a:custGeom>
              <a:avLst/>
              <a:gdLst/>
              <a:ahLst/>
              <a:cxnLst/>
              <a:rect l="0" t="0" r="0" b="0"/>
              <a:pathLst>
                <a:path w="12178" h="355601">
                  <a:moveTo>
                    <a:pt x="0" y="0"/>
                  </a:moveTo>
                  <a:lnTo>
                    <a:pt x="10052" y="62786"/>
                  </a:lnTo>
                  <a:lnTo>
                    <a:pt x="11523" y="106927"/>
                  </a:lnTo>
                  <a:lnTo>
                    <a:pt x="12177" y="154767"/>
                  </a:lnTo>
                  <a:lnTo>
                    <a:pt x="8704" y="200489"/>
                  </a:lnTo>
                  <a:lnTo>
                    <a:pt x="2579" y="262134"/>
                  </a:lnTo>
                  <a:lnTo>
                    <a:pt x="764" y="312384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921500" y="1422401"/>
              <a:ext cx="241301" cy="222648"/>
            </a:xfrm>
            <a:custGeom>
              <a:avLst/>
              <a:gdLst/>
              <a:ahLst/>
              <a:cxnLst/>
              <a:rect l="0" t="0" r="0" b="0"/>
              <a:pathLst>
                <a:path w="241301" h="222648">
                  <a:moveTo>
                    <a:pt x="0" y="50799"/>
                  </a:moveTo>
                  <a:lnTo>
                    <a:pt x="13484" y="64283"/>
                  </a:lnTo>
                  <a:lnTo>
                    <a:pt x="75328" y="88445"/>
                  </a:lnTo>
                  <a:lnTo>
                    <a:pt x="88319" y="92829"/>
                  </a:lnTo>
                  <a:lnTo>
                    <a:pt x="140312" y="92259"/>
                  </a:lnTo>
                  <a:lnTo>
                    <a:pt x="168664" y="82866"/>
                  </a:lnTo>
                  <a:lnTo>
                    <a:pt x="180176" y="76411"/>
                  </a:lnTo>
                  <a:lnTo>
                    <a:pt x="187851" y="66462"/>
                  </a:lnTo>
                  <a:lnTo>
                    <a:pt x="196378" y="40357"/>
                  </a:lnTo>
                  <a:lnTo>
                    <a:pt x="194419" y="28315"/>
                  </a:lnTo>
                  <a:lnTo>
                    <a:pt x="180953" y="7410"/>
                  </a:lnTo>
                  <a:lnTo>
                    <a:pt x="170025" y="2117"/>
                  </a:lnTo>
                  <a:lnTo>
                    <a:pt x="142829" y="0"/>
                  </a:lnTo>
                  <a:lnTo>
                    <a:pt x="119454" y="7525"/>
                  </a:lnTo>
                  <a:lnTo>
                    <a:pt x="99657" y="21688"/>
                  </a:lnTo>
                  <a:lnTo>
                    <a:pt x="81452" y="42094"/>
                  </a:lnTo>
                  <a:lnTo>
                    <a:pt x="71478" y="69038"/>
                  </a:lnTo>
                  <a:lnTo>
                    <a:pt x="65076" y="132326"/>
                  </a:lnTo>
                  <a:lnTo>
                    <a:pt x="70709" y="175614"/>
                  </a:lnTo>
                  <a:lnTo>
                    <a:pt x="88057" y="208510"/>
                  </a:lnTo>
                  <a:lnTo>
                    <a:pt x="99627" y="215206"/>
                  </a:lnTo>
                  <a:lnTo>
                    <a:pt x="131297" y="222647"/>
                  </a:lnTo>
                  <a:lnTo>
                    <a:pt x="161365" y="218428"/>
                  </a:lnTo>
                  <a:lnTo>
                    <a:pt x="223875" y="187748"/>
                  </a:lnTo>
                  <a:lnTo>
                    <a:pt x="241300" y="177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239000" y="14478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0" y="0"/>
                  </a:moveTo>
                  <a:lnTo>
                    <a:pt x="24419" y="53030"/>
                  </a:lnTo>
                  <a:lnTo>
                    <a:pt x="57086" y="110768"/>
                  </a:lnTo>
                  <a:lnTo>
                    <a:pt x="108386" y="170593"/>
                  </a:lnTo>
                  <a:lnTo>
                    <a:pt x="1524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302500" y="1435100"/>
              <a:ext cx="127001" cy="431801"/>
            </a:xfrm>
            <a:custGeom>
              <a:avLst/>
              <a:gdLst/>
              <a:ahLst/>
              <a:cxnLst/>
              <a:rect l="0" t="0" r="0" b="0"/>
              <a:pathLst>
                <a:path w="127001" h="431801">
                  <a:moveTo>
                    <a:pt x="127000" y="0"/>
                  </a:moveTo>
                  <a:lnTo>
                    <a:pt x="125589" y="44790"/>
                  </a:lnTo>
                  <a:lnTo>
                    <a:pt x="120259" y="90933"/>
                  </a:lnTo>
                  <a:lnTo>
                    <a:pt x="109324" y="145476"/>
                  </a:lnTo>
                  <a:lnTo>
                    <a:pt x="84258" y="203243"/>
                  </a:lnTo>
                  <a:lnTo>
                    <a:pt x="64256" y="263782"/>
                  </a:lnTo>
                  <a:lnTo>
                    <a:pt x="39974" y="316923"/>
                  </a:lnTo>
                  <a:lnTo>
                    <a:pt x="16234" y="368913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715772" y="1395554"/>
              <a:ext cx="297929" cy="255447"/>
            </a:xfrm>
            <a:custGeom>
              <a:avLst/>
              <a:gdLst/>
              <a:ahLst/>
              <a:cxnLst/>
              <a:rect l="0" t="0" r="0" b="0"/>
              <a:pathLst>
                <a:path w="297929" h="255447">
                  <a:moveTo>
                    <a:pt x="158228" y="39546"/>
                  </a:moveTo>
                  <a:lnTo>
                    <a:pt x="164969" y="19320"/>
                  </a:lnTo>
                  <a:lnTo>
                    <a:pt x="162722" y="11951"/>
                  </a:lnTo>
                  <a:lnTo>
                    <a:pt x="156991" y="5627"/>
                  </a:lnTo>
                  <a:lnTo>
                    <a:pt x="148937" y="0"/>
                  </a:lnTo>
                  <a:lnTo>
                    <a:pt x="137923" y="482"/>
                  </a:lnTo>
                  <a:lnTo>
                    <a:pt x="98276" y="19975"/>
                  </a:lnTo>
                  <a:lnTo>
                    <a:pt x="38967" y="72142"/>
                  </a:lnTo>
                  <a:lnTo>
                    <a:pt x="16323" y="99659"/>
                  </a:lnTo>
                  <a:lnTo>
                    <a:pt x="3437" y="130704"/>
                  </a:lnTo>
                  <a:lnTo>
                    <a:pt x="0" y="146884"/>
                  </a:lnTo>
                  <a:lnTo>
                    <a:pt x="3709" y="176152"/>
                  </a:lnTo>
                  <a:lnTo>
                    <a:pt x="8649" y="189883"/>
                  </a:lnTo>
                  <a:lnTo>
                    <a:pt x="16175" y="197626"/>
                  </a:lnTo>
                  <a:lnTo>
                    <a:pt x="25426" y="201377"/>
                  </a:lnTo>
                  <a:lnTo>
                    <a:pt x="35826" y="202467"/>
                  </a:lnTo>
                  <a:lnTo>
                    <a:pt x="58671" y="196152"/>
                  </a:lnTo>
                  <a:lnTo>
                    <a:pt x="95333" y="172966"/>
                  </a:lnTo>
                  <a:lnTo>
                    <a:pt x="146757" y="123647"/>
                  </a:lnTo>
                  <a:lnTo>
                    <a:pt x="180951" y="64314"/>
                  </a:lnTo>
                  <a:lnTo>
                    <a:pt x="198514" y="26659"/>
                  </a:lnTo>
                  <a:lnTo>
                    <a:pt x="202018" y="23899"/>
                  </a:lnTo>
                  <a:lnTo>
                    <a:pt x="204355" y="27704"/>
                  </a:lnTo>
                  <a:lnTo>
                    <a:pt x="205540" y="48394"/>
                  </a:lnTo>
                  <a:lnTo>
                    <a:pt x="199684" y="99710"/>
                  </a:lnTo>
                  <a:lnTo>
                    <a:pt x="197323" y="158188"/>
                  </a:lnTo>
                  <a:lnTo>
                    <a:pt x="199445" y="209068"/>
                  </a:lnTo>
                  <a:lnTo>
                    <a:pt x="209943" y="232952"/>
                  </a:lnTo>
                  <a:lnTo>
                    <a:pt x="220927" y="240450"/>
                  </a:lnTo>
                  <a:lnTo>
                    <a:pt x="274199" y="252484"/>
                  </a:lnTo>
                  <a:lnTo>
                    <a:pt x="297928" y="255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051561" y="1371600"/>
              <a:ext cx="148870" cy="259762"/>
            </a:xfrm>
            <a:custGeom>
              <a:avLst/>
              <a:gdLst/>
              <a:ahLst/>
              <a:cxnLst/>
              <a:rect l="0" t="0" r="0" b="0"/>
              <a:pathLst>
                <a:path w="148870" h="259762">
                  <a:moveTo>
                    <a:pt x="101839" y="0"/>
                  </a:moveTo>
                  <a:lnTo>
                    <a:pt x="50342" y="13815"/>
                  </a:lnTo>
                  <a:lnTo>
                    <a:pt x="26740" y="23073"/>
                  </a:lnTo>
                  <a:lnTo>
                    <a:pt x="6843" y="36596"/>
                  </a:lnTo>
                  <a:lnTo>
                    <a:pt x="1820" y="45564"/>
                  </a:lnTo>
                  <a:lnTo>
                    <a:pt x="0" y="66817"/>
                  </a:lnTo>
                  <a:lnTo>
                    <a:pt x="4313" y="77000"/>
                  </a:lnTo>
                  <a:lnTo>
                    <a:pt x="63606" y="139499"/>
                  </a:lnTo>
                  <a:lnTo>
                    <a:pt x="123511" y="190735"/>
                  </a:lnTo>
                  <a:lnTo>
                    <a:pt x="144867" y="209890"/>
                  </a:lnTo>
                  <a:lnTo>
                    <a:pt x="148869" y="220360"/>
                  </a:lnTo>
                  <a:lnTo>
                    <a:pt x="148714" y="231573"/>
                  </a:lnTo>
                  <a:lnTo>
                    <a:pt x="145789" y="243282"/>
                  </a:lnTo>
                  <a:lnTo>
                    <a:pt x="138195" y="251088"/>
                  </a:lnTo>
                  <a:lnTo>
                    <a:pt x="114704" y="259761"/>
                  </a:lnTo>
                  <a:lnTo>
                    <a:pt x="57866" y="256601"/>
                  </a:lnTo>
                  <a:lnTo>
                    <a:pt x="25639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280400" y="1244600"/>
              <a:ext cx="50801" cy="381001"/>
            </a:xfrm>
            <a:custGeom>
              <a:avLst/>
              <a:gdLst/>
              <a:ahLst/>
              <a:cxnLst/>
              <a:rect l="0" t="0" r="0" b="0"/>
              <a:pathLst>
                <a:path w="50801" h="381001">
                  <a:moveTo>
                    <a:pt x="0" y="0"/>
                  </a:moveTo>
                  <a:lnTo>
                    <a:pt x="20226" y="13484"/>
                  </a:lnTo>
                  <a:lnTo>
                    <a:pt x="33919" y="31393"/>
                  </a:lnTo>
                  <a:lnTo>
                    <a:pt x="39546" y="42095"/>
                  </a:lnTo>
                  <a:lnTo>
                    <a:pt x="47465" y="97610"/>
                  </a:lnTo>
                  <a:lnTo>
                    <a:pt x="49318" y="143571"/>
                  </a:lnTo>
                  <a:lnTo>
                    <a:pt x="50141" y="192220"/>
                  </a:lnTo>
                  <a:lnTo>
                    <a:pt x="50508" y="242065"/>
                  </a:lnTo>
                  <a:lnTo>
                    <a:pt x="50670" y="288677"/>
                  </a:lnTo>
                  <a:lnTo>
                    <a:pt x="50761" y="343297"/>
                  </a:lnTo>
                  <a:lnTo>
                    <a:pt x="508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71044" y="1397000"/>
              <a:ext cx="303057" cy="242090"/>
            </a:xfrm>
            <a:custGeom>
              <a:avLst/>
              <a:gdLst/>
              <a:ahLst/>
              <a:cxnLst/>
              <a:rect l="0" t="0" r="0" b="0"/>
              <a:pathLst>
                <a:path w="303057" h="242090">
                  <a:moveTo>
                    <a:pt x="125256" y="0"/>
                  </a:moveTo>
                  <a:lnTo>
                    <a:pt x="89903" y="46288"/>
                  </a:lnTo>
                  <a:lnTo>
                    <a:pt x="36951" y="87695"/>
                  </a:lnTo>
                  <a:lnTo>
                    <a:pt x="5106" y="101535"/>
                  </a:lnTo>
                  <a:lnTo>
                    <a:pt x="0" y="108612"/>
                  </a:lnTo>
                  <a:lnTo>
                    <a:pt x="2241" y="116153"/>
                  </a:lnTo>
                  <a:lnTo>
                    <a:pt x="63221" y="169026"/>
                  </a:lnTo>
                  <a:lnTo>
                    <a:pt x="124037" y="218978"/>
                  </a:lnTo>
                  <a:lnTo>
                    <a:pt x="144000" y="236553"/>
                  </a:lnTo>
                  <a:lnTo>
                    <a:pt x="154685" y="240958"/>
                  </a:lnTo>
                  <a:lnTo>
                    <a:pt x="177847" y="242089"/>
                  </a:lnTo>
                  <a:lnTo>
                    <a:pt x="214686" y="228050"/>
                  </a:lnTo>
                  <a:lnTo>
                    <a:pt x="270966" y="190705"/>
                  </a:lnTo>
                  <a:lnTo>
                    <a:pt x="303056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687552" y="1358238"/>
              <a:ext cx="178598" cy="311710"/>
            </a:xfrm>
            <a:custGeom>
              <a:avLst/>
              <a:gdLst/>
              <a:ahLst/>
              <a:cxnLst/>
              <a:rect l="0" t="0" r="0" b="0"/>
              <a:pathLst>
                <a:path w="178598" h="311710">
                  <a:moveTo>
                    <a:pt x="138948" y="26062"/>
                  </a:moveTo>
                  <a:lnTo>
                    <a:pt x="125464" y="5836"/>
                  </a:lnTo>
                  <a:lnTo>
                    <a:pt x="114436" y="1289"/>
                  </a:lnTo>
                  <a:lnTo>
                    <a:pt x="83369" y="0"/>
                  </a:lnTo>
                  <a:lnTo>
                    <a:pt x="32953" y="13950"/>
                  </a:lnTo>
                  <a:lnTo>
                    <a:pt x="10465" y="31968"/>
                  </a:lnTo>
                  <a:lnTo>
                    <a:pt x="2493" y="42699"/>
                  </a:lnTo>
                  <a:lnTo>
                    <a:pt x="0" y="55498"/>
                  </a:lnTo>
                  <a:lnTo>
                    <a:pt x="4756" y="84771"/>
                  </a:lnTo>
                  <a:lnTo>
                    <a:pt x="23804" y="112832"/>
                  </a:lnTo>
                  <a:lnTo>
                    <a:pt x="79309" y="166631"/>
                  </a:lnTo>
                  <a:lnTo>
                    <a:pt x="141848" y="209101"/>
                  </a:lnTo>
                  <a:lnTo>
                    <a:pt x="159522" y="225476"/>
                  </a:lnTo>
                  <a:lnTo>
                    <a:pt x="178597" y="264045"/>
                  </a:lnTo>
                  <a:lnTo>
                    <a:pt x="175258" y="276440"/>
                  </a:lnTo>
                  <a:lnTo>
                    <a:pt x="152734" y="297737"/>
                  </a:lnTo>
                  <a:lnTo>
                    <a:pt x="115442" y="309084"/>
                  </a:lnTo>
                  <a:lnTo>
                    <a:pt x="61898" y="311709"/>
                  </a:lnTo>
                  <a:lnTo>
                    <a:pt x="24648" y="305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06500" y="1820750"/>
            <a:ext cx="4686301" cy="1925751"/>
            <a:chOff x="1206500" y="1820750"/>
            <a:chExt cx="4686301" cy="1925751"/>
          </a:xfrm>
        </p:grpSpPr>
        <p:sp>
          <p:nvSpPr>
            <p:cNvPr id="33" name="Freeform 32"/>
            <p:cNvSpPr/>
            <p:nvPr/>
          </p:nvSpPr>
          <p:spPr>
            <a:xfrm>
              <a:off x="1206500" y="1854660"/>
              <a:ext cx="472585" cy="661310"/>
            </a:xfrm>
            <a:custGeom>
              <a:avLst/>
              <a:gdLst/>
              <a:ahLst/>
              <a:cxnLst/>
              <a:rect l="0" t="0" r="0" b="0"/>
              <a:pathLst>
                <a:path w="472585" h="661310">
                  <a:moveTo>
                    <a:pt x="0" y="177340"/>
                  </a:moveTo>
                  <a:lnTo>
                    <a:pt x="35353" y="223628"/>
                  </a:lnTo>
                  <a:lnTo>
                    <a:pt x="58987" y="233190"/>
                  </a:lnTo>
                  <a:lnTo>
                    <a:pt x="89716" y="236029"/>
                  </a:lnTo>
                  <a:lnTo>
                    <a:pt x="145273" y="228282"/>
                  </a:lnTo>
                  <a:lnTo>
                    <a:pt x="195287" y="208740"/>
                  </a:lnTo>
                  <a:lnTo>
                    <a:pt x="248167" y="168548"/>
                  </a:lnTo>
                  <a:lnTo>
                    <a:pt x="274693" y="136635"/>
                  </a:lnTo>
                  <a:lnTo>
                    <a:pt x="293684" y="93626"/>
                  </a:lnTo>
                  <a:lnTo>
                    <a:pt x="301506" y="45135"/>
                  </a:lnTo>
                  <a:lnTo>
                    <a:pt x="295810" y="19334"/>
                  </a:lnTo>
                  <a:lnTo>
                    <a:pt x="290340" y="8503"/>
                  </a:lnTo>
                  <a:lnTo>
                    <a:pt x="282460" y="2693"/>
                  </a:lnTo>
                  <a:lnTo>
                    <a:pt x="272974" y="231"/>
                  </a:lnTo>
                  <a:lnTo>
                    <a:pt x="262416" y="0"/>
                  </a:lnTo>
                  <a:lnTo>
                    <a:pt x="252555" y="4080"/>
                  </a:lnTo>
                  <a:lnTo>
                    <a:pt x="234073" y="19902"/>
                  </a:lnTo>
                  <a:lnTo>
                    <a:pt x="214542" y="59352"/>
                  </a:lnTo>
                  <a:lnTo>
                    <a:pt x="206561" y="120273"/>
                  </a:lnTo>
                  <a:lnTo>
                    <a:pt x="204196" y="178462"/>
                  </a:lnTo>
                  <a:lnTo>
                    <a:pt x="203495" y="238193"/>
                  </a:lnTo>
                  <a:lnTo>
                    <a:pt x="203287" y="300577"/>
                  </a:lnTo>
                  <a:lnTo>
                    <a:pt x="209968" y="363746"/>
                  </a:lnTo>
                  <a:lnTo>
                    <a:pt x="214142" y="427148"/>
                  </a:lnTo>
                  <a:lnTo>
                    <a:pt x="228863" y="483877"/>
                  </a:lnTo>
                  <a:lnTo>
                    <a:pt x="244357" y="536434"/>
                  </a:lnTo>
                  <a:lnTo>
                    <a:pt x="265056" y="596032"/>
                  </a:lnTo>
                  <a:lnTo>
                    <a:pt x="284314" y="627774"/>
                  </a:lnTo>
                  <a:lnTo>
                    <a:pt x="310747" y="649407"/>
                  </a:lnTo>
                  <a:lnTo>
                    <a:pt x="339899" y="660903"/>
                  </a:lnTo>
                  <a:lnTo>
                    <a:pt x="366966" y="661309"/>
                  </a:lnTo>
                  <a:lnTo>
                    <a:pt x="389344" y="653022"/>
                  </a:lnTo>
                  <a:lnTo>
                    <a:pt x="452712" y="600268"/>
                  </a:lnTo>
                  <a:lnTo>
                    <a:pt x="471549" y="561669"/>
                  </a:lnTo>
                  <a:lnTo>
                    <a:pt x="472584" y="507743"/>
                  </a:lnTo>
                  <a:lnTo>
                    <a:pt x="450469" y="453821"/>
                  </a:lnTo>
                  <a:lnTo>
                    <a:pt x="410364" y="408838"/>
                  </a:lnTo>
                  <a:lnTo>
                    <a:pt x="347655" y="375991"/>
                  </a:lnTo>
                  <a:lnTo>
                    <a:pt x="296802" y="359677"/>
                  </a:lnTo>
                  <a:lnTo>
                    <a:pt x="266700" y="355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76400" y="2095500"/>
              <a:ext cx="168491" cy="156650"/>
            </a:xfrm>
            <a:custGeom>
              <a:avLst/>
              <a:gdLst/>
              <a:ahLst/>
              <a:cxnLst/>
              <a:rect l="0" t="0" r="0" b="0"/>
              <a:pathLst>
                <a:path w="168491" h="156650">
                  <a:moveTo>
                    <a:pt x="0" y="0"/>
                  </a:moveTo>
                  <a:lnTo>
                    <a:pt x="18867" y="31828"/>
                  </a:lnTo>
                  <a:lnTo>
                    <a:pt x="37646" y="91006"/>
                  </a:lnTo>
                  <a:lnTo>
                    <a:pt x="61686" y="150307"/>
                  </a:lnTo>
                  <a:lnTo>
                    <a:pt x="73579" y="156649"/>
                  </a:lnTo>
                  <a:lnTo>
                    <a:pt x="105609" y="156170"/>
                  </a:lnTo>
                  <a:lnTo>
                    <a:pt x="132074" y="142787"/>
                  </a:lnTo>
                  <a:lnTo>
                    <a:pt x="151833" y="122727"/>
                  </a:lnTo>
                  <a:lnTo>
                    <a:pt x="165318" y="99701"/>
                  </a:lnTo>
                  <a:lnTo>
                    <a:pt x="168490" y="71593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30400" y="20320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0" y="203200"/>
                  </a:moveTo>
                  <a:lnTo>
                    <a:pt x="13815" y="151703"/>
                  </a:lnTo>
                  <a:lnTo>
                    <a:pt x="24484" y="125279"/>
                  </a:lnTo>
                  <a:lnTo>
                    <a:pt x="62065" y="66087"/>
                  </a:lnTo>
                  <a:lnTo>
                    <a:pt x="71010" y="52525"/>
                  </a:lnTo>
                  <a:lnTo>
                    <a:pt x="96001" y="33692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451100" y="189230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0" y="0"/>
                  </a:moveTo>
                  <a:lnTo>
                    <a:pt x="13815" y="59023"/>
                  </a:lnTo>
                  <a:lnTo>
                    <a:pt x="25730" y="109210"/>
                  </a:lnTo>
                  <a:lnTo>
                    <a:pt x="34435" y="158418"/>
                  </a:lnTo>
                  <a:lnTo>
                    <a:pt x="40777" y="210157"/>
                  </a:lnTo>
                  <a:lnTo>
                    <a:pt x="48820" y="272308"/>
                  </a:lnTo>
                  <a:lnTo>
                    <a:pt x="53683" y="290359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13000" y="1849480"/>
              <a:ext cx="256006" cy="322221"/>
            </a:xfrm>
            <a:custGeom>
              <a:avLst/>
              <a:gdLst/>
              <a:ahLst/>
              <a:cxnLst/>
              <a:rect l="0" t="0" r="0" b="0"/>
              <a:pathLst>
                <a:path w="256006" h="322221">
                  <a:moveTo>
                    <a:pt x="0" y="30120"/>
                  </a:moveTo>
                  <a:lnTo>
                    <a:pt x="21689" y="11253"/>
                  </a:lnTo>
                  <a:lnTo>
                    <a:pt x="42095" y="1509"/>
                  </a:lnTo>
                  <a:lnTo>
                    <a:pt x="69039" y="0"/>
                  </a:lnTo>
                  <a:lnTo>
                    <a:pt x="125585" y="10530"/>
                  </a:lnTo>
                  <a:lnTo>
                    <a:pt x="180262" y="44143"/>
                  </a:lnTo>
                  <a:lnTo>
                    <a:pt x="216629" y="76138"/>
                  </a:lnTo>
                  <a:lnTo>
                    <a:pt x="238802" y="105606"/>
                  </a:lnTo>
                  <a:lnTo>
                    <a:pt x="253360" y="137517"/>
                  </a:lnTo>
                  <a:lnTo>
                    <a:pt x="256005" y="193959"/>
                  </a:lnTo>
                  <a:lnTo>
                    <a:pt x="243603" y="230878"/>
                  </a:lnTo>
                  <a:lnTo>
                    <a:pt x="222568" y="263279"/>
                  </a:lnTo>
                  <a:lnTo>
                    <a:pt x="170598" y="303313"/>
                  </a:lnTo>
                  <a:lnTo>
                    <a:pt x="139700" y="322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764362" y="1966956"/>
              <a:ext cx="156803" cy="217445"/>
            </a:xfrm>
            <a:custGeom>
              <a:avLst/>
              <a:gdLst/>
              <a:ahLst/>
              <a:cxnLst/>
              <a:rect l="0" t="0" r="0" b="0"/>
              <a:pathLst>
                <a:path w="156803" h="217445">
                  <a:moveTo>
                    <a:pt x="4238" y="90444"/>
                  </a:moveTo>
                  <a:lnTo>
                    <a:pt x="65787" y="86681"/>
                  </a:lnTo>
                  <a:lnTo>
                    <a:pt x="118153" y="72767"/>
                  </a:lnTo>
                  <a:lnTo>
                    <a:pt x="149782" y="53849"/>
                  </a:lnTo>
                  <a:lnTo>
                    <a:pt x="154889" y="44880"/>
                  </a:lnTo>
                  <a:lnTo>
                    <a:pt x="156802" y="23627"/>
                  </a:lnTo>
                  <a:lnTo>
                    <a:pt x="152514" y="14855"/>
                  </a:lnTo>
                  <a:lnTo>
                    <a:pt x="136461" y="1345"/>
                  </a:lnTo>
                  <a:lnTo>
                    <a:pt x="124842" y="0"/>
                  </a:lnTo>
                  <a:lnTo>
                    <a:pt x="96881" y="6032"/>
                  </a:lnTo>
                  <a:lnTo>
                    <a:pt x="49405" y="32037"/>
                  </a:lnTo>
                  <a:lnTo>
                    <a:pt x="27605" y="54607"/>
                  </a:lnTo>
                  <a:lnTo>
                    <a:pt x="2112" y="103591"/>
                  </a:lnTo>
                  <a:lnTo>
                    <a:pt x="0" y="128743"/>
                  </a:lnTo>
                  <a:lnTo>
                    <a:pt x="5177" y="154032"/>
                  </a:lnTo>
                  <a:lnTo>
                    <a:pt x="16885" y="179383"/>
                  </a:lnTo>
                  <a:lnTo>
                    <a:pt x="39022" y="197236"/>
                  </a:lnTo>
                  <a:lnTo>
                    <a:pt x="69086" y="208463"/>
                  </a:lnTo>
                  <a:lnTo>
                    <a:pt x="130825" y="215670"/>
                  </a:lnTo>
                  <a:lnTo>
                    <a:pt x="156638" y="2174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82353" y="1993900"/>
              <a:ext cx="118048" cy="177801"/>
            </a:xfrm>
            <a:custGeom>
              <a:avLst/>
              <a:gdLst/>
              <a:ahLst/>
              <a:cxnLst/>
              <a:rect l="0" t="0" r="0" b="0"/>
              <a:pathLst>
                <a:path w="118048" h="177801">
                  <a:moveTo>
                    <a:pt x="118047" y="0"/>
                  </a:moveTo>
                  <a:lnTo>
                    <a:pt x="91079" y="6742"/>
                  </a:lnTo>
                  <a:lnTo>
                    <a:pt x="54082" y="31161"/>
                  </a:lnTo>
                  <a:lnTo>
                    <a:pt x="23051" y="58465"/>
                  </a:lnTo>
                  <a:lnTo>
                    <a:pt x="2725" y="97913"/>
                  </a:lnTo>
                  <a:lnTo>
                    <a:pt x="0" y="125361"/>
                  </a:lnTo>
                  <a:lnTo>
                    <a:pt x="3493" y="148849"/>
                  </a:lnTo>
                  <a:lnTo>
                    <a:pt x="16447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78200" y="21717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28837" y="1820750"/>
              <a:ext cx="294148" cy="584447"/>
            </a:xfrm>
            <a:custGeom>
              <a:avLst/>
              <a:gdLst/>
              <a:ahLst/>
              <a:cxnLst/>
              <a:rect l="0" t="0" r="0" b="0"/>
              <a:pathLst>
                <a:path w="294148" h="584447">
                  <a:moveTo>
                    <a:pt x="30363" y="160450"/>
                  </a:moveTo>
                  <a:lnTo>
                    <a:pt x="6496" y="215710"/>
                  </a:lnTo>
                  <a:lnTo>
                    <a:pt x="0" y="245688"/>
                  </a:lnTo>
                  <a:lnTo>
                    <a:pt x="1816" y="273122"/>
                  </a:lnTo>
                  <a:lnTo>
                    <a:pt x="11091" y="295664"/>
                  </a:lnTo>
                  <a:lnTo>
                    <a:pt x="17515" y="305626"/>
                  </a:lnTo>
                  <a:lnTo>
                    <a:pt x="35942" y="320458"/>
                  </a:lnTo>
                  <a:lnTo>
                    <a:pt x="46782" y="326389"/>
                  </a:lnTo>
                  <a:lnTo>
                    <a:pt x="59653" y="327520"/>
                  </a:lnTo>
                  <a:lnTo>
                    <a:pt x="89007" y="321252"/>
                  </a:lnTo>
                  <a:lnTo>
                    <a:pt x="100503" y="314218"/>
                  </a:lnTo>
                  <a:lnTo>
                    <a:pt x="117040" y="295113"/>
                  </a:lnTo>
                  <a:lnTo>
                    <a:pt x="127541" y="247074"/>
                  </a:lnTo>
                  <a:lnTo>
                    <a:pt x="123911" y="188155"/>
                  </a:lnTo>
                  <a:lnTo>
                    <a:pt x="113898" y="132754"/>
                  </a:lnTo>
                  <a:lnTo>
                    <a:pt x="108737" y="73849"/>
                  </a:lnTo>
                  <a:lnTo>
                    <a:pt x="113949" y="18452"/>
                  </a:lnTo>
                  <a:lnTo>
                    <a:pt x="121365" y="7929"/>
                  </a:lnTo>
                  <a:lnTo>
                    <a:pt x="131953" y="2325"/>
                  </a:lnTo>
                  <a:lnTo>
                    <a:pt x="144656" y="0"/>
                  </a:lnTo>
                  <a:lnTo>
                    <a:pt x="155948" y="1272"/>
                  </a:lnTo>
                  <a:lnTo>
                    <a:pt x="176019" y="10212"/>
                  </a:lnTo>
                  <a:lnTo>
                    <a:pt x="190584" y="27355"/>
                  </a:lnTo>
                  <a:lnTo>
                    <a:pt x="210481" y="72096"/>
                  </a:lnTo>
                  <a:lnTo>
                    <a:pt x="226724" y="131449"/>
                  </a:lnTo>
                  <a:lnTo>
                    <a:pt x="227773" y="184783"/>
                  </a:lnTo>
                  <a:lnTo>
                    <a:pt x="222911" y="240097"/>
                  </a:lnTo>
                  <a:lnTo>
                    <a:pt x="217707" y="297408"/>
                  </a:lnTo>
                  <a:lnTo>
                    <a:pt x="207228" y="353901"/>
                  </a:lnTo>
                  <a:lnTo>
                    <a:pt x="195186" y="411561"/>
                  </a:lnTo>
                  <a:lnTo>
                    <a:pt x="178475" y="474871"/>
                  </a:lnTo>
                  <a:lnTo>
                    <a:pt x="172555" y="528622"/>
                  </a:lnTo>
                  <a:lnTo>
                    <a:pt x="178697" y="561149"/>
                  </a:lnTo>
                  <a:lnTo>
                    <a:pt x="184285" y="575749"/>
                  </a:lnTo>
                  <a:lnTo>
                    <a:pt x="192245" y="582660"/>
                  </a:lnTo>
                  <a:lnTo>
                    <a:pt x="201784" y="584446"/>
                  </a:lnTo>
                  <a:lnTo>
                    <a:pt x="212377" y="582814"/>
                  </a:lnTo>
                  <a:lnTo>
                    <a:pt x="247511" y="560291"/>
                  </a:lnTo>
                  <a:lnTo>
                    <a:pt x="271249" y="526807"/>
                  </a:lnTo>
                  <a:lnTo>
                    <a:pt x="287219" y="476590"/>
                  </a:lnTo>
                  <a:lnTo>
                    <a:pt x="294147" y="417026"/>
                  </a:lnTo>
                  <a:lnTo>
                    <a:pt x="289457" y="368176"/>
                  </a:lnTo>
                  <a:lnTo>
                    <a:pt x="265091" y="305016"/>
                  </a:lnTo>
                  <a:lnTo>
                    <a:pt x="233563" y="249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49700" y="2057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67200" y="1854200"/>
              <a:ext cx="567767" cy="311684"/>
            </a:xfrm>
            <a:custGeom>
              <a:avLst/>
              <a:gdLst/>
              <a:ahLst/>
              <a:cxnLst/>
              <a:rect l="0" t="0" r="0" b="0"/>
              <a:pathLst>
                <a:path w="567767" h="311684">
                  <a:moveTo>
                    <a:pt x="0" y="0"/>
                  </a:moveTo>
                  <a:lnTo>
                    <a:pt x="35353" y="42095"/>
                  </a:lnTo>
                  <a:lnTo>
                    <a:pt x="59707" y="90868"/>
                  </a:lnTo>
                  <a:lnTo>
                    <a:pt x="72633" y="133519"/>
                  </a:lnTo>
                  <a:lnTo>
                    <a:pt x="81670" y="180697"/>
                  </a:lnTo>
                  <a:lnTo>
                    <a:pt x="85687" y="229888"/>
                  </a:lnTo>
                  <a:lnTo>
                    <a:pt x="94998" y="264920"/>
                  </a:lnTo>
                  <a:lnTo>
                    <a:pt x="101432" y="278214"/>
                  </a:lnTo>
                  <a:lnTo>
                    <a:pt x="119870" y="296747"/>
                  </a:lnTo>
                  <a:lnTo>
                    <a:pt x="130713" y="303664"/>
                  </a:lnTo>
                  <a:lnTo>
                    <a:pt x="142175" y="305454"/>
                  </a:lnTo>
                  <a:lnTo>
                    <a:pt x="166200" y="299917"/>
                  </a:lnTo>
                  <a:lnTo>
                    <a:pt x="203526" y="267448"/>
                  </a:lnTo>
                  <a:lnTo>
                    <a:pt x="242514" y="214637"/>
                  </a:lnTo>
                  <a:lnTo>
                    <a:pt x="265268" y="155077"/>
                  </a:lnTo>
                  <a:lnTo>
                    <a:pt x="269978" y="141485"/>
                  </a:lnTo>
                  <a:lnTo>
                    <a:pt x="275941" y="136657"/>
                  </a:lnTo>
                  <a:lnTo>
                    <a:pt x="282739" y="137671"/>
                  </a:lnTo>
                  <a:lnTo>
                    <a:pt x="290092" y="142581"/>
                  </a:lnTo>
                  <a:lnTo>
                    <a:pt x="302027" y="166851"/>
                  </a:lnTo>
                  <a:lnTo>
                    <a:pt x="321185" y="226437"/>
                  </a:lnTo>
                  <a:lnTo>
                    <a:pt x="347755" y="266059"/>
                  </a:lnTo>
                  <a:lnTo>
                    <a:pt x="382438" y="297868"/>
                  </a:lnTo>
                  <a:lnTo>
                    <a:pt x="410802" y="308775"/>
                  </a:lnTo>
                  <a:lnTo>
                    <a:pt x="426268" y="311683"/>
                  </a:lnTo>
                  <a:lnTo>
                    <a:pt x="454741" y="307389"/>
                  </a:lnTo>
                  <a:lnTo>
                    <a:pt x="481507" y="294662"/>
                  </a:lnTo>
                  <a:lnTo>
                    <a:pt x="529421" y="251997"/>
                  </a:lnTo>
                  <a:lnTo>
                    <a:pt x="547154" y="224888"/>
                  </a:lnTo>
                  <a:lnTo>
                    <a:pt x="563659" y="171369"/>
                  </a:lnTo>
                  <a:lnTo>
                    <a:pt x="567766" y="120548"/>
                  </a:lnTo>
                  <a:lnTo>
                    <a:pt x="559262" y="78051"/>
                  </a:lnTo>
                  <a:lnTo>
                    <a:pt x="539495" y="41471"/>
                  </a:lnTo>
                  <a:lnTo>
                    <a:pt x="5080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931041" y="1980538"/>
              <a:ext cx="326760" cy="187935"/>
            </a:xfrm>
            <a:custGeom>
              <a:avLst/>
              <a:gdLst/>
              <a:ahLst/>
              <a:cxnLst/>
              <a:rect l="0" t="0" r="0" b="0"/>
              <a:pathLst>
                <a:path w="326760" h="187935">
                  <a:moveTo>
                    <a:pt x="136259" y="26062"/>
                  </a:moveTo>
                  <a:lnTo>
                    <a:pt x="122775" y="5836"/>
                  </a:lnTo>
                  <a:lnTo>
                    <a:pt x="114570" y="1289"/>
                  </a:lnTo>
                  <a:lnTo>
                    <a:pt x="94164" y="0"/>
                  </a:lnTo>
                  <a:lnTo>
                    <a:pt x="58875" y="7208"/>
                  </a:lnTo>
                  <a:lnTo>
                    <a:pt x="37896" y="21916"/>
                  </a:lnTo>
                  <a:lnTo>
                    <a:pt x="20575" y="43975"/>
                  </a:lnTo>
                  <a:lnTo>
                    <a:pt x="4302" y="89539"/>
                  </a:lnTo>
                  <a:lnTo>
                    <a:pt x="0" y="127181"/>
                  </a:lnTo>
                  <a:lnTo>
                    <a:pt x="5614" y="159904"/>
                  </a:lnTo>
                  <a:lnTo>
                    <a:pt x="11063" y="174557"/>
                  </a:lnTo>
                  <a:lnTo>
                    <a:pt x="20339" y="182914"/>
                  </a:lnTo>
                  <a:lnTo>
                    <a:pt x="32168" y="187074"/>
                  </a:lnTo>
                  <a:lnTo>
                    <a:pt x="58952" y="187934"/>
                  </a:lnTo>
                  <a:lnTo>
                    <a:pt x="84967" y="183613"/>
                  </a:lnTo>
                  <a:lnTo>
                    <a:pt x="106877" y="169462"/>
                  </a:lnTo>
                  <a:lnTo>
                    <a:pt x="143939" y="125884"/>
                  </a:lnTo>
                  <a:lnTo>
                    <a:pt x="163151" y="89035"/>
                  </a:lnTo>
                  <a:lnTo>
                    <a:pt x="165615" y="63928"/>
                  </a:lnTo>
                  <a:lnTo>
                    <a:pt x="164296" y="51306"/>
                  </a:lnTo>
                  <a:lnTo>
                    <a:pt x="164828" y="47125"/>
                  </a:lnTo>
                  <a:lnTo>
                    <a:pt x="166594" y="48570"/>
                  </a:lnTo>
                  <a:lnTo>
                    <a:pt x="195026" y="92526"/>
                  </a:lnTo>
                  <a:lnTo>
                    <a:pt x="244866" y="153452"/>
                  </a:lnTo>
                  <a:lnTo>
                    <a:pt x="266374" y="171110"/>
                  </a:lnTo>
                  <a:lnTo>
                    <a:pt x="278035" y="177794"/>
                  </a:lnTo>
                  <a:lnTo>
                    <a:pt x="298519" y="181458"/>
                  </a:lnTo>
                  <a:lnTo>
                    <a:pt x="326759" y="178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308600" y="1917700"/>
              <a:ext cx="228601" cy="220226"/>
            </a:xfrm>
            <a:custGeom>
              <a:avLst/>
              <a:gdLst/>
              <a:ahLst/>
              <a:cxnLst/>
              <a:rect l="0" t="0" r="0" b="0"/>
              <a:pathLst>
                <a:path w="228601" h="220226">
                  <a:moveTo>
                    <a:pt x="0" y="114300"/>
                  </a:moveTo>
                  <a:lnTo>
                    <a:pt x="3763" y="165797"/>
                  </a:lnTo>
                  <a:lnTo>
                    <a:pt x="7317" y="190810"/>
                  </a:lnTo>
                  <a:lnTo>
                    <a:pt x="4206" y="220225"/>
                  </a:lnTo>
                  <a:lnTo>
                    <a:pt x="5626" y="218783"/>
                  </a:lnTo>
                  <a:lnTo>
                    <a:pt x="7984" y="213589"/>
                  </a:lnTo>
                  <a:lnTo>
                    <a:pt x="16002" y="164696"/>
                  </a:lnTo>
                  <a:lnTo>
                    <a:pt x="41430" y="117159"/>
                  </a:lnTo>
                  <a:lnTo>
                    <a:pt x="70288" y="70148"/>
                  </a:lnTo>
                  <a:lnTo>
                    <a:pt x="125414" y="27549"/>
                  </a:lnTo>
                  <a:lnTo>
                    <a:pt x="138643" y="18366"/>
                  </a:lnTo>
                  <a:lnTo>
                    <a:pt x="172156" y="8163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57280" y="2413000"/>
              <a:ext cx="303421" cy="306873"/>
            </a:xfrm>
            <a:custGeom>
              <a:avLst/>
              <a:gdLst/>
              <a:ahLst/>
              <a:cxnLst/>
              <a:rect l="0" t="0" r="0" b="0"/>
              <a:pathLst>
                <a:path w="303421" h="306873">
                  <a:moveTo>
                    <a:pt x="214520" y="0"/>
                  </a:moveTo>
                  <a:lnTo>
                    <a:pt x="187552" y="13484"/>
                  </a:lnTo>
                  <a:lnTo>
                    <a:pt x="170549" y="31393"/>
                  </a:lnTo>
                  <a:lnTo>
                    <a:pt x="133314" y="89689"/>
                  </a:lnTo>
                  <a:lnTo>
                    <a:pt x="98394" y="152504"/>
                  </a:lnTo>
                  <a:lnTo>
                    <a:pt x="61322" y="202099"/>
                  </a:lnTo>
                  <a:lnTo>
                    <a:pt x="0" y="265246"/>
                  </a:lnTo>
                  <a:lnTo>
                    <a:pt x="4407" y="260880"/>
                  </a:lnTo>
                  <a:lnTo>
                    <a:pt x="29498" y="249296"/>
                  </a:lnTo>
                  <a:lnTo>
                    <a:pt x="70485" y="250411"/>
                  </a:lnTo>
                  <a:lnTo>
                    <a:pt x="118377" y="266421"/>
                  </a:lnTo>
                  <a:lnTo>
                    <a:pt x="168316" y="289038"/>
                  </a:lnTo>
                  <a:lnTo>
                    <a:pt x="218861" y="306872"/>
                  </a:lnTo>
                  <a:lnTo>
                    <a:pt x="280863" y="306673"/>
                  </a:lnTo>
                  <a:lnTo>
                    <a:pt x="30342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086100" y="2387600"/>
              <a:ext cx="38101" cy="609601"/>
            </a:xfrm>
            <a:custGeom>
              <a:avLst/>
              <a:gdLst/>
              <a:ahLst/>
              <a:cxnLst/>
              <a:rect l="0" t="0" r="0" b="0"/>
              <a:pathLst>
                <a:path w="38101" h="609601">
                  <a:moveTo>
                    <a:pt x="38100" y="0"/>
                  </a:moveTo>
                  <a:lnTo>
                    <a:pt x="34337" y="61549"/>
                  </a:lnTo>
                  <a:lnTo>
                    <a:pt x="27165" y="120657"/>
                  </a:lnTo>
                  <a:lnTo>
                    <a:pt x="25923" y="169962"/>
                  </a:lnTo>
                  <a:lnTo>
                    <a:pt x="18813" y="220320"/>
                  </a:lnTo>
                  <a:lnTo>
                    <a:pt x="14511" y="270988"/>
                  </a:lnTo>
                  <a:lnTo>
                    <a:pt x="13237" y="321750"/>
                  </a:lnTo>
                  <a:lnTo>
                    <a:pt x="12859" y="372538"/>
                  </a:lnTo>
                  <a:lnTo>
                    <a:pt x="4003" y="431540"/>
                  </a:lnTo>
                  <a:lnTo>
                    <a:pt x="1186" y="480955"/>
                  </a:lnTo>
                  <a:lnTo>
                    <a:pt x="351" y="538244"/>
                  </a:lnTo>
                  <a:lnTo>
                    <a:pt x="69" y="593833"/>
                  </a:lnTo>
                  <a:lnTo>
                    <a:pt x="0" y="609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09433" y="2641600"/>
              <a:ext cx="160909" cy="330201"/>
            </a:xfrm>
            <a:custGeom>
              <a:avLst/>
              <a:gdLst/>
              <a:ahLst/>
              <a:cxnLst/>
              <a:rect l="0" t="0" r="0" b="0"/>
              <a:pathLst>
                <a:path w="160909" h="330201">
                  <a:moveTo>
                    <a:pt x="148167" y="0"/>
                  </a:moveTo>
                  <a:lnTo>
                    <a:pt x="121199" y="0"/>
                  </a:lnTo>
                  <a:lnTo>
                    <a:pt x="84202" y="13484"/>
                  </a:lnTo>
                  <a:lnTo>
                    <a:pt x="26459" y="44735"/>
                  </a:lnTo>
                  <a:lnTo>
                    <a:pt x="4234" y="66449"/>
                  </a:lnTo>
                  <a:lnTo>
                    <a:pt x="0" y="76755"/>
                  </a:lnTo>
                  <a:lnTo>
                    <a:pt x="0" y="86448"/>
                  </a:lnTo>
                  <a:lnTo>
                    <a:pt x="2822" y="95732"/>
                  </a:lnTo>
                  <a:lnTo>
                    <a:pt x="21010" y="113573"/>
                  </a:lnTo>
                  <a:lnTo>
                    <a:pt x="78678" y="154765"/>
                  </a:lnTo>
                  <a:lnTo>
                    <a:pt x="132873" y="202256"/>
                  </a:lnTo>
                  <a:lnTo>
                    <a:pt x="153599" y="222066"/>
                  </a:lnTo>
                  <a:lnTo>
                    <a:pt x="158844" y="232710"/>
                  </a:lnTo>
                  <a:lnTo>
                    <a:pt x="160908" y="255827"/>
                  </a:lnTo>
                  <a:lnTo>
                    <a:pt x="145834" y="280212"/>
                  </a:lnTo>
                  <a:lnTo>
                    <a:pt x="121730" y="302339"/>
                  </a:lnTo>
                  <a:lnTo>
                    <a:pt x="96906" y="316876"/>
                  </a:lnTo>
                  <a:lnTo>
                    <a:pt x="45647" y="326252"/>
                  </a:lnTo>
                  <a:lnTo>
                    <a:pt x="8467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733800" y="2730500"/>
              <a:ext cx="168036" cy="207077"/>
            </a:xfrm>
            <a:custGeom>
              <a:avLst/>
              <a:gdLst/>
              <a:ahLst/>
              <a:cxnLst/>
              <a:rect l="0" t="0" r="0" b="0"/>
              <a:pathLst>
                <a:path w="168036" h="207077">
                  <a:moveTo>
                    <a:pt x="0" y="12700"/>
                  </a:moveTo>
                  <a:lnTo>
                    <a:pt x="8728" y="45939"/>
                  </a:lnTo>
                  <a:lnTo>
                    <a:pt x="12934" y="97965"/>
                  </a:lnTo>
                  <a:lnTo>
                    <a:pt x="22490" y="155243"/>
                  </a:lnTo>
                  <a:lnTo>
                    <a:pt x="30221" y="186119"/>
                  </a:lnTo>
                  <a:lnTo>
                    <a:pt x="38492" y="196046"/>
                  </a:lnTo>
                  <a:lnTo>
                    <a:pt x="62734" y="207076"/>
                  </a:lnTo>
                  <a:lnTo>
                    <a:pt x="88559" y="204452"/>
                  </a:lnTo>
                  <a:lnTo>
                    <a:pt x="114148" y="192468"/>
                  </a:lnTo>
                  <a:lnTo>
                    <a:pt x="149533" y="161920"/>
                  </a:lnTo>
                  <a:lnTo>
                    <a:pt x="164296" y="138287"/>
                  </a:lnTo>
                  <a:lnTo>
                    <a:pt x="168035" y="109909"/>
                  </a:lnTo>
                  <a:lnTo>
                    <a:pt x="167057" y="94439"/>
                  </a:lnTo>
                  <a:lnTo>
                    <a:pt x="160760" y="81304"/>
                  </a:lnTo>
                  <a:lnTo>
                    <a:pt x="138712" y="59183"/>
                  </a:lnTo>
                  <a:lnTo>
                    <a:pt x="78566" y="23397"/>
                  </a:lnTo>
                  <a:lnTo>
                    <a:pt x="27383" y="504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069958" y="2527300"/>
              <a:ext cx="19443" cy="101601"/>
            </a:xfrm>
            <a:custGeom>
              <a:avLst/>
              <a:gdLst/>
              <a:ahLst/>
              <a:cxnLst/>
              <a:rect l="0" t="0" r="0" b="0"/>
              <a:pathLst>
                <a:path w="19443" h="101601">
                  <a:moveTo>
                    <a:pt x="6742" y="0"/>
                  </a:moveTo>
                  <a:lnTo>
                    <a:pt x="2979" y="51497"/>
                  </a:lnTo>
                  <a:lnTo>
                    <a:pt x="0" y="63965"/>
                  </a:lnTo>
                  <a:lnTo>
                    <a:pt x="836" y="73687"/>
                  </a:lnTo>
                  <a:lnTo>
                    <a:pt x="4216" y="81580"/>
                  </a:lnTo>
                  <a:lnTo>
                    <a:pt x="19442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310356" y="2566880"/>
              <a:ext cx="194845" cy="308249"/>
            </a:xfrm>
            <a:custGeom>
              <a:avLst/>
              <a:gdLst/>
              <a:ahLst/>
              <a:cxnLst/>
              <a:rect l="0" t="0" r="0" b="0"/>
              <a:pathLst>
                <a:path w="194845" h="308249">
                  <a:moveTo>
                    <a:pt x="29744" y="239820"/>
                  </a:moveTo>
                  <a:lnTo>
                    <a:pt x="47420" y="299592"/>
                  </a:lnTo>
                  <a:lnTo>
                    <a:pt x="47173" y="306479"/>
                  </a:lnTo>
                  <a:lnTo>
                    <a:pt x="44185" y="308248"/>
                  </a:lnTo>
                  <a:lnTo>
                    <a:pt x="39372" y="306605"/>
                  </a:lnTo>
                  <a:lnTo>
                    <a:pt x="19112" y="277326"/>
                  </a:lnTo>
                  <a:lnTo>
                    <a:pt x="1978" y="232902"/>
                  </a:lnTo>
                  <a:lnTo>
                    <a:pt x="0" y="204290"/>
                  </a:lnTo>
                  <a:lnTo>
                    <a:pt x="10228" y="144686"/>
                  </a:lnTo>
                  <a:lnTo>
                    <a:pt x="18144" y="134064"/>
                  </a:lnTo>
                  <a:lnTo>
                    <a:pt x="29067" y="126983"/>
                  </a:lnTo>
                  <a:lnTo>
                    <a:pt x="71406" y="117016"/>
                  </a:lnTo>
                  <a:lnTo>
                    <a:pt x="101883" y="111863"/>
                  </a:lnTo>
                  <a:lnTo>
                    <a:pt x="129539" y="100165"/>
                  </a:lnTo>
                  <a:lnTo>
                    <a:pt x="148416" y="81796"/>
                  </a:lnTo>
                  <a:lnTo>
                    <a:pt x="155425" y="70970"/>
                  </a:lnTo>
                  <a:lnTo>
                    <a:pt x="165290" y="28767"/>
                  </a:lnTo>
                  <a:lnTo>
                    <a:pt x="162442" y="17274"/>
                  </a:lnTo>
                  <a:lnTo>
                    <a:pt x="156309" y="8200"/>
                  </a:lnTo>
                  <a:lnTo>
                    <a:pt x="147987" y="740"/>
                  </a:lnTo>
                  <a:lnTo>
                    <a:pt x="138206" y="0"/>
                  </a:lnTo>
                  <a:lnTo>
                    <a:pt x="116049" y="10467"/>
                  </a:lnTo>
                  <a:lnTo>
                    <a:pt x="86517" y="46902"/>
                  </a:lnTo>
                  <a:lnTo>
                    <a:pt x="76143" y="77408"/>
                  </a:lnTo>
                  <a:lnTo>
                    <a:pt x="70303" y="126316"/>
                  </a:lnTo>
                  <a:lnTo>
                    <a:pt x="71759" y="156918"/>
                  </a:lnTo>
                  <a:lnTo>
                    <a:pt x="81814" y="179927"/>
                  </a:lnTo>
                  <a:lnTo>
                    <a:pt x="103216" y="195797"/>
                  </a:lnTo>
                  <a:lnTo>
                    <a:pt x="131542" y="206143"/>
                  </a:lnTo>
                  <a:lnTo>
                    <a:pt x="194844" y="214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064000" y="2514600"/>
              <a:ext cx="25401" cy="419101"/>
            </a:xfrm>
            <a:custGeom>
              <a:avLst/>
              <a:gdLst/>
              <a:ahLst/>
              <a:cxnLst/>
              <a:rect l="0" t="0" r="0" b="0"/>
              <a:pathLst>
                <a:path w="25401" h="419101">
                  <a:moveTo>
                    <a:pt x="0" y="0"/>
                  </a:moveTo>
                  <a:lnTo>
                    <a:pt x="1411" y="59424"/>
                  </a:lnTo>
                  <a:lnTo>
                    <a:pt x="8728" y="118423"/>
                  </a:lnTo>
                  <a:lnTo>
                    <a:pt x="11523" y="175102"/>
                  </a:lnTo>
                  <a:lnTo>
                    <a:pt x="12177" y="220345"/>
                  </a:lnTo>
                  <a:lnTo>
                    <a:pt x="12467" y="264913"/>
                  </a:lnTo>
                  <a:lnTo>
                    <a:pt x="16394" y="325907"/>
                  </a:lnTo>
                  <a:lnTo>
                    <a:pt x="22732" y="375965"/>
                  </a:lnTo>
                  <a:lnTo>
                    <a:pt x="254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29100" y="2628900"/>
              <a:ext cx="148768" cy="270872"/>
            </a:xfrm>
            <a:custGeom>
              <a:avLst/>
              <a:gdLst/>
              <a:ahLst/>
              <a:cxnLst/>
              <a:rect l="0" t="0" r="0" b="0"/>
              <a:pathLst>
                <a:path w="148768" h="270872">
                  <a:moveTo>
                    <a:pt x="0" y="88900"/>
                  </a:moveTo>
                  <a:lnTo>
                    <a:pt x="3763" y="140397"/>
                  </a:lnTo>
                  <a:lnTo>
                    <a:pt x="10052" y="185532"/>
                  </a:lnTo>
                  <a:lnTo>
                    <a:pt x="14345" y="220748"/>
                  </a:lnTo>
                  <a:lnTo>
                    <a:pt x="25661" y="250510"/>
                  </a:lnTo>
                  <a:lnTo>
                    <a:pt x="35452" y="260140"/>
                  </a:lnTo>
                  <a:lnTo>
                    <a:pt x="61382" y="270840"/>
                  </a:lnTo>
                  <a:lnTo>
                    <a:pt x="73377" y="270871"/>
                  </a:lnTo>
                  <a:lnTo>
                    <a:pt x="94230" y="263380"/>
                  </a:lnTo>
                  <a:lnTo>
                    <a:pt x="112906" y="243117"/>
                  </a:lnTo>
                  <a:lnTo>
                    <a:pt x="129203" y="213885"/>
                  </a:lnTo>
                  <a:lnTo>
                    <a:pt x="144900" y="157761"/>
                  </a:lnTo>
                  <a:lnTo>
                    <a:pt x="148767" y="96446"/>
                  </a:lnTo>
                  <a:lnTo>
                    <a:pt x="143014" y="39238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59300" y="25146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0" y="0"/>
                  </a:moveTo>
                  <a:lnTo>
                    <a:pt x="17456" y="40556"/>
                  </a:lnTo>
                  <a:lnTo>
                    <a:pt x="23831" y="102921"/>
                  </a:lnTo>
                  <a:lnTo>
                    <a:pt x="31832" y="162852"/>
                  </a:lnTo>
                  <a:lnTo>
                    <a:pt x="29501" y="209276"/>
                  </a:lnTo>
                  <a:lnTo>
                    <a:pt x="26615" y="272263"/>
                  </a:lnTo>
                  <a:lnTo>
                    <a:pt x="25940" y="316210"/>
                  </a:lnTo>
                  <a:lnTo>
                    <a:pt x="29323" y="373092"/>
                  </a:lnTo>
                  <a:lnTo>
                    <a:pt x="381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533900" y="2667349"/>
              <a:ext cx="355601" cy="266352"/>
            </a:xfrm>
            <a:custGeom>
              <a:avLst/>
              <a:gdLst/>
              <a:ahLst/>
              <a:cxnLst/>
              <a:rect l="0" t="0" r="0" b="0"/>
              <a:pathLst>
                <a:path w="355601" h="266352">
                  <a:moveTo>
                    <a:pt x="0" y="12351"/>
                  </a:moveTo>
                  <a:lnTo>
                    <a:pt x="45208" y="2299"/>
                  </a:lnTo>
                  <a:lnTo>
                    <a:pt x="98532" y="436"/>
                  </a:lnTo>
                  <a:lnTo>
                    <a:pt x="142570" y="0"/>
                  </a:lnTo>
                  <a:lnTo>
                    <a:pt x="205618" y="1165"/>
                  </a:lnTo>
                  <a:lnTo>
                    <a:pt x="257852" y="11232"/>
                  </a:lnTo>
                  <a:lnTo>
                    <a:pt x="282053" y="24083"/>
                  </a:lnTo>
                  <a:lnTo>
                    <a:pt x="298453" y="46728"/>
                  </a:lnTo>
                  <a:lnTo>
                    <a:pt x="315619" y="94974"/>
                  </a:lnTo>
                  <a:lnTo>
                    <a:pt x="325880" y="150191"/>
                  </a:lnTo>
                  <a:lnTo>
                    <a:pt x="328920" y="202300"/>
                  </a:lnTo>
                  <a:lnTo>
                    <a:pt x="332453" y="232240"/>
                  </a:lnTo>
                  <a:lnTo>
                    <a:pt x="355600" y="2663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21883" y="2692400"/>
              <a:ext cx="125409" cy="217512"/>
            </a:xfrm>
            <a:custGeom>
              <a:avLst/>
              <a:gdLst/>
              <a:ahLst/>
              <a:cxnLst/>
              <a:rect l="0" t="0" r="0" b="0"/>
              <a:pathLst>
                <a:path w="125409" h="217512">
                  <a:moveTo>
                    <a:pt x="7317" y="12700"/>
                  </a:moveTo>
                  <a:lnTo>
                    <a:pt x="3554" y="67960"/>
                  </a:lnTo>
                  <a:lnTo>
                    <a:pt x="0" y="100760"/>
                  </a:lnTo>
                  <a:lnTo>
                    <a:pt x="5933" y="156071"/>
                  </a:lnTo>
                  <a:lnTo>
                    <a:pt x="12817" y="186487"/>
                  </a:lnTo>
                  <a:lnTo>
                    <a:pt x="19450" y="197702"/>
                  </a:lnTo>
                  <a:lnTo>
                    <a:pt x="38109" y="213927"/>
                  </a:lnTo>
                  <a:lnTo>
                    <a:pt x="49012" y="217407"/>
                  </a:lnTo>
                  <a:lnTo>
                    <a:pt x="72415" y="217511"/>
                  </a:lnTo>
                  <a:lnTo>
                    <a:pt x="93164" y="205327"/>
                  </a:lnTo>
                  <a:lnTo>
                    <a:pt x="110382" y="185801"/>
                  </a:lnTo>
                  <a:lnTo>
                    <a:pt x="122739" y="163012"/>
                  </a:lnTo>
                  <a:lnTo>
                    <a:pt x="125408" y="135009"/>
                  </a:lnTo>
                  <a:lnTo>
                    <a:pt x="124144" y="119639"/>
                  </a:lnTo>
                  <a:lnTo>
                    <a:pt x="102140" y="71040"/>
                  </a:lnTo>
                  <a:lnTo>
                    <a:pt x="68809" y="34376"/>
                  </a:lnTo>
                  <a:lnTo>
                    <a:pt x="73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19700" y="2640569"/>
              <a:ext cx="266701" cy="229632"/>
            </a:xfrm>
            <a:custGeom>
              <a:avLst/>
              <a:gdLst/>
              <a:ahLst/>
              <a:cxnLst/>
              <a:rect l="0" t="0" r="0" b="0"/>
              <a:pathLst>
                <a:path w="266701" h="229632">
                  <a:moveTo>
                    <a:pt x="0" y="102631"/>
                  </a:moveTo>
                  <a:lnTo>
                    <a:pt x="18867" y="134459"/>
                  </a:lnTo>
                  <a:lnTo>
                    <a:pt x="31774" y="177757"/>
                  </a:lnTo>
                  <a:lnTo>
                    <a:pt x="35289" y="209868"/>
                  </a:lnTo>
                  <a:lnTo>
                    <a:pt x="37637" y="215045"/>
                  </a:lnTo>
                  <a:lnTo>
                    <a:pt x="40613" y="212851"/>
                  </a:lnTo>
                  <a:lnTo>
                    <a:pt x="47684" y="192540"/>
                  </a:lnTo>
                  <a:lnTo>
                    <a:pt x="59598" y="137737"/>
                  </a:lnTo>
                  <a:lnTo>
                    <a:pt x="80028" y="79148"/>
                  </a:lnTo>
                  <a:lnTo>
                    <a:pt x="110823" y="33552"/>
                  </a:lnTo>
                  <a:lnTo>
                    <a:pt x="142433" y="6120"/>
                  </a:lnTo>
                  <a:lnTo>
                    <a:pt x="170078" y="0"/>
                  </a:lnTo>
                  <a:lnTo>
                    <a:pt x="185351" y="344"/>
                  </a:lnTo>
                  <a:lnTo>
                    <a:pt x="213612" y="12014"/>
                  </a:lnTo>
                  <a:lnTo>
                    <a:pt x="227075" y="21053"/>
                  </a:lnTo>
                  <a:lnTo>
                    <a:pt x="245796" y="49911"/>
                  </a:lnTo>
                  <a:lnTo>
                    <a:pt x="260507" y="105825"/>
                  </a:lnTo>
                  <a:lnTo>
                    <a:pt x="261102" y="163315"/>
                  </a:lnTo>
                  <a:lnTo>
                    <a:pt x="258568" y="194513"/>
                  </a:lnTo>
                  <a:lnTo>
                    <a:pt x="266700" y="229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599785" y="2578100"/>
              <a:ext cx="244534" cy="355601"/>
            </a:xfrm>
            <a:custGeom>
              <a:avLst/>
              <a:gdLst/>
              <a:ahLst/>
              <a:cxnLst/>
              <a:rect l="0" t="0" r="0" b="0"/>
              <a:pathLst>
                <a:path w="244534" h="355601">
                  <a:moveTo>
                    <a:pt x="127915" y="0"/>
                  </a:moveTo>
                  <a:lnTo>
                    <a:pt x="76418" y="3763"/>
                  </a:lnTo>
                  <a:lnTo>
                    <a:pt x="38809" y="17578"/>
                  </a:lnTo>
                  <a:lnTo>
                    <a:pt x="26177" y="24419"/>
                  </a:lnTo>
                  <a:lnTo>
                    <a:pt x="8380" y="43308"/>
                  </a:lnTo>
                  <a:lnTo>
                    <a:pt x="1658" y="54272"/>
                  </a:lnTo>
                  <a:lnTo>
                    <a:pt x="0" y="64404"/>
                  </a:lnTo>
                  <a:lnTo>
                    <a:pt x="1716" y="73980"/>
                  </a:lnTo>
                  <a:lnTo>
                    <a:pt x="5682" y="83187"/>
                  </a:lnTo>
                  <a:lnTo>
                    <a:pt x="28904" y="100942"/>
                  </a:lnTo>
                  <a:lnTo>
                    <a:pt x="81645" y="126805"/>
                  </a:lnTo>
                  <a:lnTo>
                    <a:pt x="141957" y="156105"/>
                  </a:lnTo>
                  <a:lnTo>
                    <a:pt x="196987" y="187835"/>
                  </a:lnTo>
                  <a:lnTo>
                    <a:pt x="223525" y="207660"/>
                  </a:lnTo>
                  <a:lnTo>
                    <a:pt x="240023" y="230582"/>
                  </a:lnTo>
                  <a:lnTo>
                    <a:pt x="244533" y="258644"/>
                  </a:lnTo>
                  <a:lnTo>
                    <a:pt x="240423" y="287108"/>
                  </a:lnTo>
                  <a:lnTo>
                    <a:pt x="222242" y="319000"/>
                  </a:lnTo>
                  <a:lnTo>
                    <a:pt x="191415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86000" y="3086100"/>
              <a:ext cx="3606801" cy="190501"/>
            </a:xfrm>
            <a:custGeom>
              <a:avLst/>
              <a:gdLst/>
              <a:ahLst/>
              <a:cxnLst/>
              <a:rect l="0" t="0" r="0" b="0"/>
              <a:pathLst>
                <a:path w="3606801" h="190501">
                  <a:moveTo>
                    <a:pt x="3606800" y="0"/>
                  </a:moveTo>
                  <a:lnTo>
                    <a:pt x="3547777" y="13815"/>
                  </a:lnTo>
                  <a:lnTo>
                    <a:pt x="3490064" y="25730"/>
                  </a:lnTo>
                  <a:lnTo>
                    <a:pt x="3432041" y="34435"/>
                  </a:lnTo>
                  <a:lnTo>
                    <a:pt x="3371575" y="40777"/>
                  </a:lnTo>
                  <a:lnTo>
                    <a:pt x="3324456" y="47756"/>
                  </a:lnTo>
                  <a:lnTo>
                    <a:pt x="3275291" y="55562"/>
                  </a:lnTo>
                  <a:lnTo>
                    <a:pt x="3225219" y="59972"/>
                  </a:lnTo>
                  <a:lnTo>
                    <a:pt x="3174741" y="63343"/>
                  </a:lnTo>
                  <a:lnTo>
                    <a:pt x="3124085" y="69545"/>
                  </a:lnTo>
                  <a:lnTo>
                    <a:pt x="3069586" y="77005"/>
                  </a:lnTo>
                  <a:lnTo>
                    <a:pt x="3013849" y="83613"/>
                  </a:lnTo>
                  <a:lnTo>
                    <a:pt x="2960855" y="86551"/>
                  </a:lnTo>
                  <a:lnTo>
                    <a:pt x="2905317" y="87856"/>
                  </a:lnTo>
                  <a:lnTo>
                    <a:pt x="2847708" y="89847"/>
                  </a:lnTo>
                  <a:lnTo>
                    <a:pt x="2789177" y="95436"/>
                  </a:lnTo>
                  <a:lnTo>
                    <a:pt x="2730238" y="98860"/>
                  </a:lnTo>
                  <a:lnTo>
                    <a:pt x="2671117" y="100382"/>
                  </a:lnTo>
                  <a:lnTo>
                    <a:pt x="2611915" y="101059"/>
                  </a:lnTo>
                  <a:lnTo>
                    <a:pt x="2552677" y="97596"/>
                  </a:lnTo>
                  <a:lnTo>
                    <a:pt x="2494834" y="92765"/>
                  </a:lnTo>
                  <a:lnTo>
                    <a:pt x="2440904" y="90618"/>
                  </a:lnTo>
                  <a:lnTo>
                    <a:pt x="2384950" y="89664"/>
                  </a:lnTo>
                  <a:lnTo>
                    <a:pt x="2327156" y="89239"/>
                  </a:lnTo>
                  <a:lnTo>
                    <a:pt x="2268543" y="89051"/>
                  </a:lnTo>
                  <a:lnTo>
                    <a:pt x="2209567" y="88967"/>
                  </a:lnTo>
                  <a:lnTo>
                    <a:pt x="2150430" y="88930"/>
                  </a:lnTo>
                  <a:lnTo>
                    <a:pt x="2091221" y="88913"/>
                  </a:lnTo>
                  <a:lnTo>
                    <a:pt x="2028217" y="88906"/>
                  </a:lnTo>
                  <a:lnTo>
                    <a:pt x="1995611" y="88904"/>
                  </a:lnTo>
                  <a:lnTo>
                    <a:pt x="1933042" y="88902"/>
                  </a:lnTo>
                  <a:lnTo>
                    <a:pt x="1872307" y="88901"/>
                  </a:lnTo>
                  <a:lnTo>
                    <a:pt x="1812389" y="88900"/>
                  </a:lnTo>
                  <a:lnTo>
                    <a:pt x="1752832" y="88900"/>
                  </a:lnTo>
                  <a:lnTo>
                    <a:pt x="1694847" y="88900"/>
                  </a:lnTo>
                  <a:lnTo>
                    <a:pt x="1640854" y="88900"/>
                  </a:lnTo>
                  <a:lnTo>
                    <a:pt x="1584872" y="88900"/>
                  </a:lnTo>
                  <a:lnTo>
                    <a:pt x="1527066" y="88900"/>
                  </a:lnTo>
                  <a:lnTo>
                    <a:pt x="1468448" y="88900"/>
                  </a:lnTo>
                  <a:lnTo>
                    <a:pt x="1413232" y="88900"/>
                  </a:lnTo>
                  <a:lnTo>
                    <a:pt x="1359059" y="90311"/>
                  </a:lnTo>
                  <a:lnTo>
                    <a:pt x="1302056" y="95642"/>
                  </a:lnTo>
                  <a:lnTo>
                    <a:pt x="1247558" y="98952"/>
                  </a:lnTo>
                  <a:lnTo>
                    <a:pt x="1195115" y="100423"/>
                  </a:lnTo>
                  <a:lnTo>
                    <a:pt x="1143584" y="101077"/>
                  </a:lnTo>
                  <a:lnTo>
                    <a:pt x="1092460" y="101367"/>
                  </a:lnTo>
                  <a:lnTo>
                    <a:pt x="1041515" y="102908"/>
                  </a:lnTo>
                  <a:lnTo>
                    <a:pt x="990651" y="108296"/>
                  </a:lnTo>
                  <a:lnTo>
                    <a:pt x="939823" y="111632"/>
                  </a:lnTo>
                  <a:lnTo>
                    <a:pt x="890421" y="114525"/>
                  </a:lnTo>
                  <a:lnTo>
                    <a:pt x="844946" y="120515"/>
                  </a:lnTo>
                  <a:lnTo>
                    <a:pt x="797454" y="124118"/>
                  </a:lnTo>
                  <a:lnTo>
                    <a:pt x="749535" y="125719"/>
                  </a:lnTo>
                  <a:lnTo>
                    <a:pt x="704719" y="126431"/>
                  </a:lnTo>
                  <a:lnTo>
                    <a:pt x="657520" y="126747"/>
                  </a:lnTo>
                  <a:lnTo>
                    <a:pt x="609731" y="128299"/>
                  </a:lnTo>
                  <a:lnTo>
                    <a:pt x="564973" y="133692"/>
                  </a:lnTo>
                  <a:lnTo>
                    <a:pt x="521562" y="137030"/>
                  </a:lnTo>
                  <a:lnTo>
                    <a:pt x="478750" y="139924"/>
                  </a:lnTo>
                  <a:lnTo>
                    <a:pt x="416391" y="148076"/>
                  </a:lnTo>
                  <a:lnTo>
                    <a:pt x="361539" y="151119"/>
                  </a:lnTo>
                  <a:lnTo>
                    <a:pt x="309539" y="153432"/>
                  </a:lnTo>
                  <a:lnTo>
                    <a:pt x="258383" y="161016"/>
                  </a:lnTo>
                  <a:lnTo>
                    <a:pt x="204656" y="165301"/>
                  </a:lnTo>
                  <a:lnTo>
                    <a:pt x="160102" y="171304"/>
                  </a:lnTo>
                  <a:lnTo>
                    <a:pt x="115842" y="174913"/>
                  </a:lnTo>
                  <a:lnTo>
                    <a:pt x="55020" y="18070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247900" y="33782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0" y="0"/>
                  </a:moveTo>
                  <a:lnTo>
                    <a:pt x="12700" y="49284"/>
                  </a:lnTo>
                  <a:lnTo>
                    <a:pt x="12700" y="102405"/>
                  </a:lnTo>
                  <a:lnTo>
                    <a:pt x="12700" y="151817"/>
                  </a:lnTo>
                  <a:lnTo>
                    <a:pt x="12700" y="199178"/>
                  </a:lnTo>
                  <a:lnTo>
                    <a:pt x="11289" y="243746"/>
                  </a:lnTo>
                  <a:lnTo>
                    <a:pt x="3972" y="305681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374900" y="3302000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0" y="0"/>
                  </a:moveTo>
                  <a:lnTo>
                    <a:pt x="59707" y="59707"/>
                  </a:lnTo>
                  <a:lnTo>
                    <a:pt x="97895" y="104184"/>
                  </a:lnTo>
                  <a:lnTo>
                    <a:pt x="11430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032000" y="3263900"/>
              <a:ext cx="533401" cy="225953"/>
            </a:xfrm>
            <a:custGeom>
              <a:avLst/>
              <a:gdLst/>
              <a:ahLst/>
              <a:cxnLst/>
              <a:rect l="0" t="0" r="0" b="0"/>
              <a:pathLst>
                <a:path w="533401" h="225953">
                  <a:moveTo>
                    <a:pt x="0" y="215900"/>
                  </a:moveTo>
                  <a:lnTo>
                    <a:pt x="55260" y="225952"/>
                  </a:lnTo>
                  <a:lnTo>
                    <a:pt x="99158" y="224053"/>
                  </a:lnTo>
                  <a:lnTo>
                    <a:pt x="151918" y="210769"/>
                  </a:lnTo>
                  <a:lnTo>
                    <a:pt x="205785" y="180330"/>
                  </a:lnTo>
                  <a:lnTo>
                    <a:pt x="267040" y="146827"/>
                  </a:lnTo>
                  <a:lnTo>
                    <a:pt x="330245" y="105657"/>
                  </a:lnTo>
                  <a:lnTo>
                    <a:pt x="381797" y="73639"/>
                  </a:lnTo>
                  <a:lnTo>
                    <a:pt x="433421" y="36444"/>
                  </a:lnTo>
                  <a:lnTo>
                    <a:pt x="495514" y="9363"/>
                  </a:lnTo>
                  <a:lnTo>
                    <a:pt x="533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30051" y="3402651"/>
              <a:ext cx="201088" cy="317815"/>
            </a:xfrm>
            <a:custGeom>
              <a:avLst/>
              <a:gdLst/>
              <a:ahLst/>
              <a:cxnLst/>
              <a:rect l="0" t="0" r="0" b="0"/>
              <a:pathLst>
                <a:path w="201088" h="317815">
                  <a:moveTo>
                    <a:pt x="9949" y="153349"/>
                  </a:moveTo>
                  <a:lnTo>
                    <a:pt x="60645" y="141799"/>
                  </a:lnTo>
                  <a:lnTo>
                    <a:pt x="115438" y="120137"/>
                  </a:lnTo>
                  <a:lnTo>
                    <a:pt x="158327" y="87534"/>
                  </a:lnTo>
                  <a:lnTo>
                    <a:pt x="188125" y="51063"/>
                  </a:lnTo>
                  <a:lnTo>
                    <a:pt x="201087" y="26044"/>
                  </a:lnTo>
                  <a:lnTo>
                    <a:pt x="199463" y="16268"/>
                  </a:lnTo>
                  <a:lnTo>
                    <a:pt x="192736" y="8339"/>
                  </a:lnTo>
                  <a:lnTo>
                    <a:pt x="182607" y="1643"/>
                  </a:lnTo>
                  <a:lnTo>
                    <a:pt x="170210" y="0"/>
                  </a:lnTo>
                  <a:lnTo>
                    <a:pt x="141384" y="5701"/>
                  </a:lnTo>
                  <a:lnTo>
                    <a:pt x="100163" y="24778"/>
                  </a:lnTo>
                  <a:lnTo>
                    <a:pt x="67880" y="55046"/>
                  </a:lnTo>
                  <a:lnTo>
                    <a:pt x="26794" y="115683"/>
                  </a:lnTo>
                  <a:lnTo>
                    <a:pt x="6534" y="166135"/>
                  </a:lnTo>
                  <a:lnTo>
                    <a:pt x="0" y="217658"/>
                  </a:lnTo>
                  <a:lnTo>
                    <a:pt x="4806" y="270868"/>
                  </a:lnTo>
                  <a:lnTo>
                    <a:pt x="18952" y="297772"/>
                  </a:lnTo>
                  <a:lnTo>
                    <a:pt x="28651" y="308898"/>
                  </a:lnTo>
                  <a:lnTo>
                    <a:pt x="42173" y="314904"/>
                  </a:lnTo>
                  <a:lnTo>
                    <a:pt x="76011" y="317814"/>
                  </a:lnTo>
                  <a:lnTo>
                    <a:pt x="107043" y="306878"/>
                  </a:lnTo>
                  <a:lnTo>
                    <a:pt x="170222" y="266387"/>
                  </a:lnTo>
                  <a:lnTo>
                    <a:pt x="187749" y="2549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888641" y="3302000"/>
              <a:ext cx="32360" cy="393701"/>
            </a:xfrm>
            <a:custGeom>
              <a:avLst/>
              <a:gdLst/>
              <a:ahLst/>
              <a:cxnLst/>
              <a:rect l="0" t="0" r="0" b="0"/>
              <a:pathLst>
                <a:path w="32360" h="393701">
                  <a:moveTo>
                    <a:pt x="32359" y="0"/>
                  </a:moveTo>
                  <a:lnTo>
                    <a:pt x="23631" y="36062"/>
                  </a:lnTo>
                  <a:lnTo>
                    <a:pt x="21424" y="79998"/>
                  </a:lnTo>
                  <a:lnTo>
                    <a:pt x="20182" y="140041"/>
                  </a:lnTo>
                  <a:lnTo>
                    <a:pt x="13072" y="193580"/>
                  </a:lnTo>
                  <a:lnTo>
                    <a:pt x="9676" y="239376"/>
                  </a:lnTo>
                  <a:lnTo>
                    <a:pt x="6755" y="288423"/>
                  </a:lnTo>
                  <a:lnTo>
                    <a:pt x="0" y="346357"/>
                  </a:lnTo>
                  <a:lnTo>
                    <a:pt x="2925" y="376892"/>
                  </a:lnTo>
                  <a:lnTo>
                    <a:pt x="5681" y="385317"/>
                  </a:lnTo>
                  <a:lnTo>
                    <a:pt x="8929" y="389522"/>
                  </a:lnTo>
                  <a:lnTo>
                    <a:pt x="19659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060700" y="3327400"/>
              <a:ext cx="10053" cy="406401"/>
            </a:xfrm>
            <a:custGeom>
              <a:avLst/>
              <a:gdLst/>
              <a:ahLst/>
              <a:cxnLst/>
              <a:rect l="0" t="0" r="0" b="0"/>
              <a:pathLst>
                <a:path w="10053" h="406401">
                  <a:moveTo>
                    <a:pt x="0" y="0"/>
                  </a:moveTo>
                  <a:lnTo>
                    <a:pt x="3763" y="62786"/>
                  </a:lnTo>
                  <a:lnTo>
                    <a:pt x="10052" y="123025"/>
                  </a:lnTo>
                  <a:lnTo>
                    <a:pt x="8152" y="172859"/>
                  </a:lnTo>
                  <a:lnTo>
                    <a:pt x="1611" y="234366"/>
                  </a:lnTo>
                  <a:lnTo>
                    <a:pt x="477" y="284087"/>
                  </a:lnTo>
                  <a:lnTo>
                    <a:pt x="141" y="341310"/>
                  </a:lnTo>
                  <a:lnTo>
                    <a:pt x="63" y="370886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149600" y="3415726"/>
              <a:ext cx="279401" cy="295598"/>
            </a:xfrm>
            <a:custGeom>
              <a:avLst/>
              <a:gdLst/>
              <a:ahLst/>
              <a:cxnLst/>
              <a:rect l="0" t="0" r="0" b="0"/>
              <a:pathLst>
                <a:path w="279401" h="295598">
                  <a:moveTo>
                    <a:pt x="0" y="114874"/>
                  </a:moveTo>
                  <a:lnTo>
                    <a:pt x="53030" y="150227"/>
                  </a:lnTo>
                  <a:lnTo>
                    <a:pt x="96303" y="167839"/>
                  </a:lnTo>
                  <a:lnTo>
                    <a:pt x="144873" y="168511"/>
                  </a:lnTo>
                  <a:lnTo>
                    <a:pt x="174454" y="155646"/>
                  </a:lnTo>
                  <a:lnTo>
                    <a:pt x="211146" y="124602"/>
                  </a:lnTo>
                  <a:lnTo>
                    <a:pt x="229309" y="99442"/>
                  </a:lnTo>
                  <a:lnTo>
                    <a:pt x="242086" y="69445"/>
                  </a:lnTo>
                  <a:lnTo>
                    <a:pt x="244942" y="41061"/>
                  </a:lnTo>
                  <a:lnTo>
                    <a:pt x="243728" y="27565"/>
                  </a:lnTo>
                  <a:lnTo>
                    <a:pt x="238685" y="17157"/>
                  </a:lnTo>
                  <a:lnTo>
                    <a:pt x="221793" y="1829"/>
                  </a:lnTo>
                  <a:lnTo>
                    <a:pt x="211362" y="0"/>
                  </a:lnTo>
                  <a:lnTo>
                    <a:pt x="188483" y="5493"/>
                  </a:lnTo>
                  <a:lnTo>
                    <a:pt x="158545" y="24452"/>
                  </a:lnTo>
                  <a:lnTo>
                    <a:pt x="131799" y="54686"/>
                  </a:lnTo>
                  <a:lnTo>
                    <a:pt x="102789" y="115310"/>
                  </a:lnTo>
                  <a:lnTo>
                    <a:pt x="95073" y="143290"/>
                  </a:lnTo>
                  <a:lnTo>
                    <a:pt x="93551" y="197298"/>
                  </a:lnTo>
                  <a:lnTo>
                    <a:pt x="109720" y="246854"/>
                  </a:lnTo>
                  <a:lnTo>
                    <a:pt x="124494" y="270428"/>
                  </a:lnTo>
                  <a:lnTo>
                    <a:pt x="147994" y="286550"/>
                  </a:lnTo>
                  <a:lnTo>
                    <a:pt x="175842" y="295597"/>
                  </a:lnTo>
                  <a:lnTo>
                    <a:pt x="202330" y="294914"/>
                  </a:lnTo>
                  <a:lnTo>
                    <a:pt x="224450" y="286143"/>
                  </a:lnTo>
                  <a:lnTo>
                    <a:pt x="279400" y="241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68700" y="3429000"/>
              <a:ext cx="190501" cy="202419"/>
            </a:xfrm>
            <a:custGeom>
              <a:avLst/>
              <a:gdLst/>
              <a:ahLst/>
              <a:cxnLst/>
              <a:rect l="0" t="0" r="0" b="0"/>
              <a:pathLst>
                <a:path w="190501" h="202419">
                  <a:moveTo>
                    <a:pt x="0" y="63500"/>
                  </a:moveTo>
                  <a:lnTo>
                    <a:pt x="8728" y="112784"/>
                  </a:lnTo>
                  <a:lnTo>
                    <a:pt x="12934" y="161672"/>
                  </a:lnTo>
                  <a:lnTo>
                    <a:pt x="18919" y="195091"/>
                  </a:lnTo>
                  <a:lnTo>
                    <a:pt x="22490" y="202028"/>
                  </a:lnTo>
                  <a:lnTo>
                    <a:pt x="26282" y="202418"/>
                  </a:lnTo>
                  <a:lnTo>
                    <a:pt x="30221" y="198446"/>
                  </a:lnTo>
                  <a:lnTo>
                    <a:pt x="40777" y="141374"/>
                  </a:lnTo>
                  <a:lnTo>
                    <a:pt x="66645" y="85476"/>
                  </a:lnTo>
                  <a:lnTo>
                    <a:pt x="84183" y="54923"/>
                  </a:lnTo>
                  <a:lnTo>
                    <a:pt x="123407" y="20663"/>
                  </a:lnTo>
                  <a:lnTo>
                    <a:pt x="150803" y="918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038600" y="3307334"/>
              <a:ext cx="258252" cy="337567"/>
            </a:xfrm>
            <a:custGeom>
              <a:avLst/>
              <a:gdLst/>
              <a:ahLst/>
              <a:cxnLst/>
              <a:rect l="0" t="0" r="0" b="0"/>
              <a:pathLst>
                <a:path w="258252" h="337567">
                  <a:moveTo>
                    <a:pt x="0" y="337566"/>
                  </a:moveTo>
                  <a:lnTo>
                    <a:pt x="20278" y="314465"/>
                  </a:lnTo>
                  <a:lnTo>
                    <a:pt x="51461" y="254713"/>
                  </a:lnTo>
                  <a:lnTo>
                    <a:pt x="72633" y="203421"/>
                  </a:lnTo>
                  <a:lnTo>
                    <a:pt x="99171" y="148163"/>
                  </a:lnTo>
                  <a:lnTo>
                    <a:pt x="121451" y="96483"/>
                  </a:lnTo>
                  <a:lnTo>
                    <a:pt x="143203" y="49272"/>
                  </a:lnTo>
                  <a:lnTo>
                    <a:pt x="162375" y="17431"/>
                  </a:lnTo>
                  <a:lnTo>
                    <a:pt x="167517" y="5609"/>
                  </a:lnTo>
                  <a:lnTo>
                    <a:pt x="175178" y="551"/>
                  </a:lnTo>
                  <a:lnTo>
                    <a:pt x="184519" y="0"/>
                  </a:lnTo>
                  <a:lnTo>
                    <a:pt x="194979" y="2455"/>
                  </a:lnTo>
                  <a:lnTo>
                    <a:pt x="201953" y="11148"/>
                  </a:lnTo>
                  <a:lnTo>
                    <a:pt x="216908" y="68268"/>
                  </a:lnTo>
                  <a:lnTo>
                    <a:pt x="228899" y="119485"/>
                  </a:lnTo>
                  <a:lnTo>
                    <a:pt x="241388" y="176994"/>
                  </a:lnTo>
                  <a:lnTo>
                    <a:pt x="254026" y="224607"/>
                  </a:lnTo>
                  <a:lnTo>
                    <a:pt x="258251" y="241094"/>
                  </a:lnTo>
                  <a:lnTo>
                    <a:pt x="256834" y="247851"/>
                  </a:lnTo>
                  <a:lnTo>
                    <a:pt x="251656" y="248123"/>
                  </a:lnTo>
                  <a:lnTo>
                    <a:pt x="192491" y="209972"/>
                  </a:lnTo>
                  <a:lnTo>
                    <a:pt x="132567" y="182958"/>
                  </a:lnTo>
                  <a:lnTo>
                    <a:pt x="74087" y="166638"/>
                  </a:lnTo>
                  <a:lnTo>
                    <a:pt x="38572" y="164231"/>
                  </a:lnTo>
                  <a:lnTo>
                    <a:pt x="0" y="1724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381500" y="3454591"/>
              <a:ext cx="533401" cy="241110"/>
            </a:xfrm>
            <a:custGeom>
              <a:avLst/>
              <a:gdLst/>
              <a:ahLst/>
              <a:cxnLst/>
              <a:rect l="0" t="0" r="0" b="0"/>
              <a:pathLst>
                <a:path w="533401" h="241110">
                  <a:moveTo>
                    <a:pt x="0" y="25209"/>
                  </a:moveTo>
                  <a:lnTo>
                    <a:pt x="35353" y="67304"/>
                  </a:lnTo>
                  <a:lnTo>
                    <a:pt x="65205" y="125037"/>
                  </a:lnTo>
                  <a:lnTo>
                    <a:pt x="72942" y="162816"/>
                  </a:lnTo>
                  <a:lnTo>
                    <a:pt x="74028" y="160691"/>
                  </a:lnTo>
                  <a:lnTo>
                    <a:pt x="82513" y="116725"/>
                  </a:lnTo>
                  <a:lnTo>
                    <a:pt x="100492" y="83526"/>
                  </a:lnTo>
                  <a:lnTo>
                    <a:pt x="141990" y="29568"/>
                  </a:lnTo>
                  <a:lnTo>
                    <a:pt x="166118" y="7861"/>
                  </a:lnTo>
                  <a:lnTo>
                    <a:pt x="179889" y="2355"/>
                  </a:lnTo>
                  <a:lnTo>
                    <a:pt x="210244" y="0"/>
                  </a:lnTo>
                  <a:lnTo>
                    <a:pt x="235023" y="7420"/>
                  </a:lnTo>
                  <a:lnTo>
                    <a:pt x="273927" y="35179"/>
                  </a:lnTo>
                  <a:lnTo>
                    <a:pt x="287786" y="58803"/>
                  </a:lnTo>
                  <a:lnTo>
                    <a:pt x="299759" y="103837"/>
                  </a:lnTo>
                  <a:lnTo>
                    <a:pt x="301439" y="119961"/>
                  </a:lnTo>
                  <a:lnTo>
                    <a:pt x="303971" y="125066"/>
                  </a:lnTo>
                  <a:lnTo>
                    <a:pt x="307069" y="122825"/>
                  </a:lnTo>
                  <a:lnTo>
                    <a:pt x="321935" y="100228"/>
                  </a:lnTo>
                  <a:lnTo>
                    <a:pt x="363240" y="41464"/>
                  </a:lnTo>
                  <a:lnTo>
                    <a:pt x="390510" y="20204"/>
                  </a:lnTo>
                  <a:lnTo>
                    <a:pt x="425208" y="12637"/>
                  </a:lnTo>
                  <a:lnTo>
                    <a:pt x="444339" y="12594"/>
                  </a:lnTo>
                  <a:lnTo>
                    <a:pt x="459915" y="16799"/>
                  </a:lnTo>
                  <a:lnTo>
                    <a:pt x="484747" y="32760"/>
                  </a:lnTo>
                  <a:lnTo>
                    <a:pt x="514594" y="72288"/>
                  </a:lnTo>
                  <a:lnTo>
                    <a:pt x="527828" y="119749"/>
                  </a:lnTo>
                  <a:lnTo>
                    <a:pt x="531749" y="169559"/>
                  </a:lnTo>
                  <a:lnTo>
                    <a:pt x="532666" y="199431"/>
                  </a:lnTo>
                  <a:lnTo>
                    <a:pt x="533400" y="241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168900" y="3381066"/>
              <a:ext cx="312325" cy="327335"/>
            </a:xfrm>
            <a:custGeom>
              <a:avLst/>
              <a:gdLst/>
              <a:ahLst/>
              <a:cxnLst/>
              <a:rect l="0" t="0" r="0" b="0"/>
              <a:pathLst>
                <a:path w="312325" h="327335">
                  <a:moveTo>
                    <a:pt x="0" y="136834"/>
                  </a:moveTo>
                  <a:lnTo>
                    <a:pt x="55260" y="136834"/>
                  </a:lnTo>
                  <a:lnTo>
                    <a:pt x="102922" y="140597"/>
                  </a:lnTo>
                  <a:lnTo>
                    <a:pt x="152792" y="146886"/>
                  </a:lnTo>
                  <a:lnTo>
                    <a:pt x="203316" y="148750"/>
                  </a:lnTo>
                  <a:lnTo>
                    <a:pt x="254034" y="145539"/>
                  </a:lnTo>
                  <a:lnTo>
                    <a:pt x="270956" y="142637"/>
                  </a:lnTo>
                  <a:lnTo>
                    <a:pt x="282237" y="135058"/>
                  </a:lnTo>
                  <a:lnTo>
                    <a:pt x="289758" y="124362"/>
                  </a:lnTo>
                  <a:lnTo>
                    <a:pt x="294772" y="111586"/>
                  </a:lnTo>
                  <a:lnTo>
                    <a:pt x="295292" y="100246"/>
                  </a:lnTo>
                  <a:lnTo>
                    <a:pt x="288345" y="80121"/>
                  </a:lnTo>
                  <a:lnTo>
                    <a:pt x="268566" y="52924"/>
                  </a:lnTo>
                  <a:lnTo>
                    <a:pt x="214473" y="9934"/>
                  </a:lnTo>
                  <a:lnTo>
                    <a:pt x="202249" y="1434"/>
                  </a:lnTo>
                  <a:lnTo>
                    <a:pt x="195511" y="0"/>
                  </a:lnTo>
                  <a:lnTo>
                    <a:pt x="192429" y="3278"/>
                  </a:lnTo>
                  <a:lnTo>
                    <a:pt x="191786" y="9697"/>
                  </a:lnTo>
                  <a:lnTo>
                    <a:pt x="195591" y="16798"/>
                  </a:lnTo>
                  <a:lnTo>
                    <a:pt x="254151" y="65107"/>
                  </a:lnTo>
                  <a:lnTo>
                    <a:pt x="300029" y="107232"/>
                  </a:lnTo>
                  <a:lnTo>
                    <a:pt x="309735" y="131674"/>
                  </a:lnTo>
                  <a:lnTo>
                    <a:pt x="312324" y="146094"/>
                  </a:lnTo>
                  <a:lnTo>
                    <a:pt x="307673" y="177168"/>
                  </a:lnTo>
                  <a:lnTo>
                    <a:pt x="294788" y="208382"/>
                  </a:lnTo>
                  <a:lnTo>
                    <a:pt x="274950" y="236367"/>
                  </a:lnTo>
                  <a:lnTo>
                    <a:pt x="218993" y="278687"/>
                  </a:lnTo>
                  <a:lnTo>
                    <a:pt x="165711" y="310460"/>
                  </a:lnTo>
                  <a:lnTo>
                    <a:pt x="114300" y="3273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727700" y="3018486"/>
            <a:ext cx="2578101" cy="767363"/>
            <a:chOff x="5727700" y="3018486"/>
            <a:chExt cx="2578101" cy="767363"/>
          </a:xfrm>
        </p:grpSpPr>
        <p:sp>
          <p:nvSpPr>
            <p:cNvPr id="72" name="Freeform 71"/>
            <p:cNvSpPr/>
            <p:nvPr/>
          </p:nvSpPr>
          <p:spPr>
            <a:xfrm>
              <a:off x="5727700" y="3330784"/>
              <a:ext cx="407680" cy="261983"/>
            </a:xfrm>
            <a:custGeom>
              <a:avLst/>
              <a:gdLst/>
              <a:ahLst/>
              <a:cxnLst/>
              <a:rect l="0" t="0" r="0" b="0"/>
              <a:pathLst>
                <a:path w="407680" h="261983">
                  <a:moveTo>
                    <a:pt x="0" y="123616"/>
                  </a:moveTo>
                  <a:lnTo>
                    <a:pt x="0" y="182639"/>
                  </a:lnTo>
                  <a:lnTo>
                    <a:pt x="0" y="236589"/>
                  </a:lnTo>
                  <a:lnTo>
                    <a:pt x="1411" y="261315"/>
                  </a:lnTo>
                  <a:lnTo>
                    <a:pt x="3763" y="261982"/>
                  </a:lnTo>
                  <a:lnTo>
                    <a:pt x="10139" y="251434"/>
                  </a:lnTo>
                  <a:lnTo>
                    <a:pt x="29854" y="191510"/>
                  </a:lnTo>
                  <a:lnTo>
                    <a:pt x="42399" y="136834"/>
                  </a:lnTo>
                  <a:lnTo>
                    <a:pt x="61794" y="82690"/>
                  </a:lnTo>
                  <a:lnTo>
                    <a:pt x="85416" y="37642"/>
                  </a:lnTo>
                  <a:lnTo>
                    <a:pt x="105696" y="18142"/>
                  </a:lnTo>
                  <a:lnTo>
                    <a:pt x="117031" y="10967"/>
                  </a:lnTo>
                  <a:lnTo>
                    <a:pt x="148439" y="6757"/>
                  </a:lnTo>
                  <a:lnTo>
                    <a:pt x="166693" y="7610"/>
                  </a:lnTo>
                  <a:lnTo>
                    <a:pt x="194501" y="19847"/>
                  </a:lnTo>
                  <a:lnTo>
                    <a:pt x="216267" y="40807"/>
                  </a:lnTo>
                  <a:lnTo>
                    <a:pt x="249473" y="96492"/>
                  </a:lnTo>
                  <a:lnTo>
                    <a:pt x="269122" y="132042"/>
                  </a:lnTo>
                  <a:lnTo>
                    <a:pt x="276781" y="141933"/>
                  </a:lnTo>
                  <a:lnTo>
                    <a:pt x="287532" y="147117"/>
                  </a:lnTo>
                  <a:lnTo>
                    <a:pt x="314529" y="149113"/>
                  </a:lnTo>
                  <a:lnTo>
                    <a:pt x="337817" y="141533"/>
                  </a:lnTo>
                  <a:lnTo>
                    <a:pt x="347978" y="135561"/>
                  </a:lnTo>
                  <a:lnTo>
                    <a:pt x="393254" y="73692"/>
                  </a:lnTo>
                  <a:lnTo>
                    <a:pt x="401869" y="60700"/>
                  </a:lnTo>
                  <a:lnTo>
                    <a:pt x="407679" y="31213"/>
                  </a:lnTo>
                  <a:lnTo>
                    <a:pt x="407253" y="15447"/>
                  </a:lnTo>
                  <a:lnTo>
                    <a:pt x="399913" y="6348"/>
                  </a:lnTo>
                  <a:lnTo>
                    <a:pt x="387964" y="1693"/>
                  </a:lnTo>
                  <a:lnTo>
                    <a:pt x="372943" y="0"/>
                  </a:lnTo>
                  <a:lnTo>
                    <a:pt x="348726" y="5646"/>
                  </a:lnTo>
                  <a:lnTo>
                    <a:pt x="310184" y="32267"/>
                  </a:lnTo>
                  <a:lnTo>
                    <a:pt x="266852" y="86866"/>
                  </a:lnTo>
                  <a:lnTo>
                    <a:pt x="232863" y="150067"/>
                  </a:lnTo>
                  <a:lnTo>
                    <a:pt x="220926" y="203106"/>
                  </a:lnTo>
                  <a:lnTo>
                    <a:pt x="225660" y="229971"/>
                  </a:lnTo>
                  <a:lnTo>
                    <a:pt x="230873" y="241086"/>
                  </a:lnTo>
                  <a:lnTo>
                    <a:pt x="239993" y="247085"/>
                  </a:lnTo>
                  <a:lnTo>
                    <a:pt x="291424" y="250337"/>
                  </a:lnTo>
                  <a:lnTo>
                    <a:pt x="330200" y="2506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179823" y="3314700"/>
              <a:ext cx="170178" cy="261253"/>
            </a:xfrm>
            <a:custGeom>
              <a:avLst/>
              <a:gdLst/>
              <a:ahLst/>
              <a:cxnLst/>
              <a:rect l="0" t="0" r="0" b="0"/>
              <a:pathLst>
                <a:path w="170178" h="261253">
                  <a:moveTo>
                    <a:pt x="170177" y="0"/>
                  </a:moveTo>
                  <a:lnTo>
                    <a:pt x="143209" y="0"/>
                  </a:lnTo>
                  <a:lnTo>
                    <a:pt x="99470" y="20226"/>
                  </a:lnTo>
                  <a:lnTo>
                    <a:pt x="45015" y="73428"/>
                  </a:lnTo>
                  <a:lnTo>
                    <a:pt x="28472" y="93313"/>
                  </a:lnTo>
                  <a:lnTo>
                    <a:pt x="11225" y="131130"/>
                  </a:lnTo>
                  <a:lnTo>
                    <a:pt x="0" y="182943"/>
                  </a:lnTo>
                  <a:lnTo>
                    <a:pt x="1880" y="212542"/>
                  </a:lnTo>
                  <a:lnTo>
                    <a:pt x="14945" y="236045"/>
                  </a:lnTo>
                  <a:lnTo>
                    <a:pt x="24355" y="246263"/>
                  </a:lnTo>
                  <a:lnTo>
                    <a:pt x="49864" y="257617"/>
                  </a:lnTo>
                  <a:lnTo>
                    <a:pt x="77194" y="261252"/>
                  </a:lnTo>
                  <a:lnTo>
                    <a:pt x="119377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419525" y="3338166"/>
              <a:ext cx="197881" cy="193231"/>
            </a:xfrm>
            <a:custGeom>
              <a:avLst/>
              <a:gdLst/>
              <a:ahLst/>
              <a:cxnLst/>
              <a:rect l="0" t="0" r="0" b="0"/>
              <a:pathLst>
                <a:path w="197881" h="193231">
                  <a:moveTo>
                    <a:pt x="120975" y="14634"/>
                  </a:moveTo>
                  <a:lnTo>
                    <a:pt x="107491" y="1150"/>
                  </a:lnTo>
                  <a:lnTo>
                    <a:pt x="100696" y="0"/>
                  </a:lnTo>
                  <a:lnTo>
                    <a:pt x="93346" y="2056"/>
                  </a:lnTo>
                  <a:lnTo>
                    <a:pt x="47784" y="32375"/>
                  </a:lnTo>
                  <a:lnTo>
                    <a:pt x="14308" y="73670"/>
                  </a:lnTo>
                  <a:lnTo>
                    <a:pt x="3012" y="105313"/>
                  </a:lnTo>
                  <a:lnTo>
                    <a:pt x="0" y="121653"/>
                  </a:lnTo>
                  <a:lnTo>
                    <a:pt x="4179" y="147335"/>
                  </a:lnTo>
                  <a:lnTo>
                    <a:pt x="16854" y="168157"/>
                  </a:lnTo>
                  <a:lnTo>
                    <a:pt x="36599" y="186818"/>
                  </a:lnTo>
                  <a:lnTo>
                    <a:pt x="67012" y="193230"/>
                  </a:lnTo>
                  <a:lnTo>
                    <a:pt x="85000" y="192965"/>
                  </a:lnTo>
                  <a:lnTo>
                    <a:pt x="116275" y="181381"/>
                  </a:lnTo>
                  <a:lnTo>
                    <a:pt x="170846" y="139451"/>
                  </a:lnTo>
                  <a:lnTo>
                    <a:pt x="189237" y="111501"/>
                  </a:lnTo>
                  <a:lnTo>
                    <a:pt x="196116" y="96145"/>
                  </a:lnTo>
                  <a:lnTo>
                    <a:pt x="197880" y="81675"/>
                  </a:lnTo>
                  <a:lnTo>
                    <a:pt x="192314" y="54308"/>
                  </a:lnTo>
                  <a:lnTo>
                    <a:pt x="172907" y="31797"/>
                  </a:lnTo>
                  <a:lnTo>
                    <a:pt x="159830" y="21842"/>
                  </a:lnTo>
                  <a:lnTo>
                    <a:pt x="145467" y="18028"/>
                  </a:lnTo>
                  <a:lnTo>
                    <a:pt x="82875" y="273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666136" y="3307784"/>
              <a:ext cx="538156" cy="478065"/>
            </a:xfrm>
            <a:custGeom>
              <a:avLst/>
              <a:gdLst/>
              <a:ahLst/>
              <a:cxnLst/>
              <a:rect l="0" t="0" r="0" b="0"/>
              <a:pathLst>
                <a:path w="538156" h="478065">
                  <a:moveTo>
                    <a:pt x="153764" y="57716"/>
                  </a:moveTo>
                  <a:lnTo>
                    <a:pt x="147023" y="37490"/>
                  </a:lnTo>
                  <a:lnTo>
                    <a:pt x="139392" y="31532"/>
                  </a:lnTo>
                  <a:lnTo>
                    <a:pt x="115862" y="24912"/>
                  </a:lnTo>
                  <a:lnTo>
                    <a:pt x="64138" y="34669"/>
                  </a:lnTo>
                  <a:lnTo>
                    <a:pt x="35849" y="51706"/>
                  </a:lnTo>
                  <a:lnTo>
                    <a:pt x="15279" y="73389"/>
                  </a:lnTo>
                  <a:lnTo>
                    <a:pt x="1434" y="97138"/>
                  </a:lnTo>
                  <a:lnTo>
                    <a:pt x="0" y="109397"/>
                  </a:lnTo>
                  <a:lnTo>
                    <a:pt x="5932" y="134307"/>
                  </a:lnTo>
                  <a:lnTo>
                    <a:pt x="21738" y="151964"/>
                  </a:lnTo>
                  <a:lnTo>
                    <a:pt x="31880" y="158648"/>
                  </a:lnTo>
                  <a:lnTo>
                    <a:pt x="54438" y="162312"/>
                  </a:lnTo>
                  <a:lnTo>
                    <a:pt x="66380" y="161313"/>
                  </a:lnTo>
                  <a:lnTo>
                    <a:pt x="87174" y="152678"/>
                  </a:lnTo>
                  <a:lnTo>
                    <a:pt x="105824" y="138021"/>
                  </a:lnTo>
                  <a:lnTo>
                    <a:pt x="130779" y="105969"/>
                  </a:lnTo>
                  <a:lnTo>
                    <a:pt x="142608" y="81984"/>
                  </a:lnTo>
                  <a:lnTo>
                    <a:pt x="146326" y="79539"/>
                  </a:lnTo>
                  <a:lnTo>
                    <a:pt x="148806" y="83554"/>
                  </a:lnTo>
                  <a:lnTo>
                    <a:pt x="163250" y="144374"/>
                  </a:lnTo>
                  <a:lnTo>
                    <a:pt x="173822" y="188285"/>
                  </a:lnTo>
                  <a:lnTo>
                    <a:pt x="176790" y="230047"/>
                  </a:lnTo>
                  <a:lnTo>
                    <a:pt x="178108" y="276830"/>
                  </a:lnTo>
                  <a:lnTo>
                    <a:pt x="175088" y="339479"/>
                  </a:lnTo>
                  <a:lnTo>
                    <a:pt x="161494" y="392379"/>
                  </a:lnTo>
                  <a:lnTo>
                    <a:pt x="139591" y="441450"/>
                  </a:lnTo>
                  <a:lnTo>
                    <a:pt x="122065" y="462509"/>
                  </a:lnTo>
                  <a:lnTo>
                    <a:pt x="100164" y="476572"/>
                  </a:lnTo>
                  <a:lnTo>
                    <a:pt x="89809" y="478064"/>
                  </a:lnTo>
                  <a:lnTo>
                    <a:pt x="70776" y="472197"/>
                  </a:lnTo>
                  <a:lnTo>
                    <a:pt x="52910" y="448893"/>
                  </a:lnTo>
                  <a:lnTo>
                    <a:pt x="38384" y="412195"/>
                  </a:lnTo>
                  <a:lnTo>
                    <a:pt x="31929" y="362958"/>
                  </a:lnTo>
                  <a:lnTo>
                    <a:pt x="35036" y="306673"/>
                  </a:lnTo>
                  <a:lnTo>
                    <a:pt x="44894" y="256443"/>
                  </a:lnTo>
                  <a:lnTo>
                    <a:pt x="63494" y="205812"/>
                  </a:lnTo>
                  <a:lnTo>
                    <a:pt x="86879" y="155062"/>
                  </a:lnTo>
                  <a:lnTo>
                    <a:pt x="120065" y="98895"/>
                  </a:lnTo>
                  <a:lnTo>
                    <a:pt x="148169" y="68349"/>
                  </a:lnTo>
                  <a:lnTo>
                    <a:pt x="175737" y="50212"/>
                  </a:lnTo>
                  <a:lnTo>
                    <a:pt x="222991" y="37619"/>
                  </a:lnTo>
                  <a:lnTo>
                    <a:pt x="252265" y="42199"/>
                  </a:lnTo>
                  <a:lnTo>
                    <a:pt x="265998" y="47371"/>
                  </a:lnTo>
                  <a:lnTo>
                    <a:pt x="305552" y="81619"/>
                  </a:lnTo>
                  <a:lnTo>
                    <a:pt x="336564" y="142348"/>
                  </a:lnTo>
                  <a:lnTo>
                    <a:pt x="348882" y="173574"/>
                  </a:lnTo>
                  <a:lnTo>
                    <a:pt x="346266" y="110581"/>
                  </a:lnTo>
                  <a:lnTo>
                    <a:pt x="355990" y="71028"/>
                  </a:lnTo>
                  <a:lnTo>
                    <a:pt x="377529" y="33909"/>
                  </a:lnTo>
                  <a:lnTo>
                    <a:pt x="398559" y="13738"/>
                  </a:lnTo>
                  <a:lnTo>
                    <a:pt x="425781" y="2893"/>
                  </a:lnTo>
                  <a:lnTo>
                    <a:pt x="440942" y="0"/>
                  </a:lnTo>
                  <a:lnTo>
                    <a:pt x="469077" y="4313"/>
                  </a:lnTo>
                  <a:lnTo>
                    <a:pt x="482506" y="9414"/>
                  </a:lnTo>
                  <a:lnTo>
                    <a:pt x="504953" y="30134"/>
                  </a:lnTo>
                  <a:lnTo>
                    <a:pt x="529695" y="73532"/>
                  </a:lnTo>
                  <a:lnTo>
                    <a:pt x="538155" y="105668"/>
                  </a:lnTo>
                  <a:lnTo>
                    <a:pt x="535852" y="161001"/>
                  </a:lnTo>
                  <a:lnTo>
                    <a:pt x="534764" y="1847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315200" y="32893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12700" y="55260"/>
                  </a:lnTo>
                  <a:lnTo>
                    <a:pt x="8937" y="102922"/>
                  </a:lnTo>
                  <a:lnTo>
                    <a:pt x="2648" y="145266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16800" y="3018486"/>
              <a:ext cx="889001" cy="451421"/>
            </a:xfrm>
            <a:custGeom>
              <a:avLst/>
              <a:gdLst/>
              <a:ahLst/>
              <a:cxnLst/>
              <a:rect l="0" t="0" r="0" b="0"/>
              <a:pathLst>
                <a:path w="889001" h="451421">
                  <a:moveTo>
                    <a:pt x="0" y="245414"/>
                  </a:moveTo>
                  <a:lnTo>
                    <a:pt x="59772" y="227737"/>
                  </a:lnTo>
                  <a:lnTo>
                    <a:pt x="107238" y="222302"/>
                  </a:lnTo>
                  <a:lnTo>
                    <a:pt x="157049" y="220692"/>
                  </a:lnTo>
                  <a:lnTo>
                    <a:pt x="166788" y="227521"/>
                  </a:lnTo>
                  <a:lnTo>
                    <a:pt x="171870" y="239130"/>
                  </a:lnTo>
                  <a:lnTo>
                    <a:pt x="173847" y="253925"/>
                  </a:lnTo>
                  <a:lnTo>
                    <a:pt x="168517" y="277889"/>
                  </a:lnTo>
                  <a:lnTo>
                    <a:pt x="142100" y="316269"/>
                  </a:lnTo>
                  <a:lnTo>
                    <a:pt x="101358" y="367094"/>
                  </a:lnTo>
                  <a:lnTo>
                    <a:pt x="67686" y="422163"/>
                  </a:lnTo>
                  <a:lnTo>
                    <a:pt x="67701" y="432391"/>
                  </a:lnTo>
                  <a:lnTo>
                    <a:pt x="73357" y="440621"/>
                  </a:lnTo>
                  <a:lnTo>
                    <a:pt x="82771" y="447519"/>
                  </a:lnTo>
                  <a:lnTo>
                    <a:pt x="108283" y="451420"/>
                  </a:lnTo>
                  <a:lnTo>
                    <a:pt x="158143" y="441919"/>
                  </a:lnTo>
                  <a:lnTo>
                    <a:pt x="213838" y="421230"/>
                  </a:lnTo>
                  <a:lnTo>
                    <a:pt x="269742" y="388956"/>
                  </a:lnTo>
                  <a:lnTo>
                    <a:pt x="326837" y="357015"/>
                  </a:lnTo>
                  <a:lnTo>
                    <a:pt x="370144" y="311830"/>
                  </a:lnTo>
                  <a:lnTo>
                    <a:pt x="393463" y="264936"/>
                  </a:lnTo>
                  <a:lnTo>
                    <a:pt x="396887" y="235746"/>
                  </a:lnTo>
                  <a:lnTo>
                    <a:pt x="395825" y="222035"/>
                  </a:lnTo>
                  <a:lnTo>
                    <a:pt x="388061" y="214306"/>
                  </a:lnTo>
                  <a:lnTo>
                    <a:pt x="375830" y="210564"/>
                  </a:lnTo>
                  <a:lnTo>
                    <a:pt x="360620" y="209481"/>
                  </a:lnTo>
                  <a:lnTo>
                    <a:pt x="328668" y="219566"/>
                  </a:lnTo>
                  <a:lnTo>
                    <a:pt x="297064" y="239570"/>
                  </a:lnTo>
                  <a:lnTo>
                    <a:pt x="258293" y="282566"/>
                  </a:lnTo>
                  <a:lnTo>
                    <a:pt x="242738" y="314608"/>
                  </a:lnTo>
                  <a:lnTo>
                    <a:pt x="238647" y="343900"/>
                  </a:lnTo>
                  <a:lnTo>
                    <a:pt x="239531" y="357638"/>
                  </a:lnTo>
                  <a:lnTo>
                    <a:pt x="251802" y="384192"/>
                  </a:lnTo>
                  <a:lnTo>
                    <a:pt x="261002" y="397199"/>
                  </a:lnTo>
                  <a:lnTo>
                    <a:pt x="290038" y="415414"/>
                  </a:lnTo>
                  <a:lnTo>
                    <a:pt x="327872" y="425392"/>
                  </a:lnTo>
                  <a:lnTo>
                    <a:pt x="372910" y="425123"/>
                  </a:lnTo>
                  <a:lnTo>
                    <a:pt x="432382" y="423780"/>
                  </a:lnTo>
                  <a:lnTo>
                    <a:pt x="494317" y="404459"/>
                  </a:lnTo>
                  <a:lnTo>
                    <a:pt x="555679" y="381827"/>
                  </a:lnTo>
                  <a:lnTo>
                    <a:pt x="608984" y="357340"/>
                  </a:lnTo>
                  <a:lnTo>
                    <a:pt x="650139" y="328776"/>
                  </a:lnTo>
                  <a:lnTo>
                    <a:pt x="676802" y="301472"/>
                  </a:lnTo>
                  <a:lnTo>
                    <a:pt x="694031" y="274091"/>
                  </a:lnTo>
                  <a:lnTo>
                    <a:pt x="699806" y="246871"/>
                  </a:lnTo>
                  <a:lnTo>
                    <a:pt x="699371" y="233685"/>
                  </a:lnTo>
                  <a:lnTo>
                    <a:pt x="691361" y="211508"/>
                  </a:lnTo>
                  <a:lnTo>
                    <a:pt x="685274" y="201644"/>
                  </a:lnTo>
                  <a:lnTo>
                    <a:pt x="674160" y="195067"/>
                  </a:lnTo>
                  <a:lnTo>
                    <a:pt x="642997" y="187760"/>
                  </a:lnTo>
                  <a:lnTo>
                    <a:pt x="609391" y="195801"/>
                  </a:lnTo>
                  <a:lnTo>
                    <a:pt x="548567" y="228715"/>
                  </a:lnTo>
                  <a:lnTo>
                    <a:pt x="504516" y="265216"/>
                  </a:lnTo>
                  <a:lnTo>
                    <a:pt x="464038" y="320090"/>
                  </a:lnTo>
                  <a:lnTo>
                    <a:pt x="457526" y="333298"/>
                  </a:lnTo>
                  <a:lnTo>
                    <a:pt x="456005" y="344926"/>
                  </a:lnTo>
                  <a:lnTo>
                    <a:pt x="461843" y="365371"/>
                  </a:lnTo>
                  <a:lnTo>
                    <a:pt x="477608" y="380102"/>
                  </a:lnTo>
                  <a:lnTo>
                    <a:pt x="500137" y="389942"/>
                  </a:lnTo>
                  <a:lnTo>
                    <a:pt x="543143" y="394070"/>
                  </a:lnTo>
                  <a:lnTo>
                    <a:pt x="583324" y="385573"/>
                  </a:lnTo>
                  <a:lnTo>
                    <a:pt x="631064" y="358132"/>
                  </a:lnTo>
                  <a:lnTo>
                    <a:pt x="668089" y="325535"/>
                  </a:lnTo>
                  <a:lnTo>
                    <a:pt x="687294" y="293613"/>
                  </a:lnTo>
                  <a:lnTo>
                    <a:pt x="706426" y="240667"/>
                  </a:lnTo>
                  <a:lnTo>
                    <a:pt x="715193" y="199560"/>
                  </a:lnTo>
                  <a:lnTo>
                    <a:pt x="720030" y="153068"/>
                  </a:lnTo>
                  <a:lnTo>
                    <a:pt x="722180" y="105593"/>
                  </a:lnTo>
                  <a:lnTo>
                    <a:pt x="723136" y="60975"/>
                  </a:lnTo>
                  <a:lnTo>
                    <a:pt x="716931" y="9673"/>
                  </a:lnTo>
                  <a:lnTo>
                    <a:pt x="710788" y="2176"/>
                  </a:lnTo>
                  <a:lnTo>
                    <a:pt x="702459" y="0"/>
                  </a:lnTo>
                  <a:lnTo>
                    <a:pt x="692672" y="1371"/>
                  </a:lnTo>
                  <a:lnTo>
                    <a:pt x="684737" y="7930"/>
                  </a:lnTo>
                  <a:lnTo>
                    <a:pt x="672157" y="30269"/>
                  </a:lnTo>
                  <a:lnTo>
                    <a:pt x="670626" y="88064"/>
                  </a:lnTo>
                  <a:lnTo>
                    <a:pt x="679109" y="138584"/>
                  </a:lnTo>
                  <a:lnTo>
                    <a:pt x="696028" y="196403"/>
                  </a:lnTo>
                  <a:lnTo>
                    <a:pt x="717210" y="248453"/>
                  </a:lnTo>
                  <a:lnTo>
                    <a:pt x="758000" y="309593"/>
                  </a:lnTo>
                  <a:lnTo>
                    <a:pt x="810182" y="368741"/>
                  </a:lnTo>
                  <a:lnTo>
                    <a:pt x="829981" y="386303"/>
                  </a:lnTo>
                  <a:lnTo>
                    <a:pt x="852891" y="398813"/>
                  </a:lnTo>
                  <a:lnTo>
                    <a:pt x="862106" y="401302"/>
                  </a:lnTo>
                  <a:lnTo>
                    <a:pt x="889000" y="397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175500" y="30480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468491" y="3679399"/>
            <a:ext cx="7733003" cy="2087979"/>
            <a:chOff x="1468491" y="3679399"/>
            <a:chExt cx="7733003" cy="2087979"/>
          </a:xfrm>
        </p:grpSpPr>
        <p:sp>
          <p:nvSpPr>
            <p:cNvPr id="80" name="Freeform 79"/>
            <p:cNvSpPr/>
            <p:nvPr/>
          </p:nvSpPr>
          <p:spPr>
            <a:xfrm>
              <a:off x="1590077" y="3873500"/>
              <a:ext cx="264124" cy="481011"/>
            </a:xfrm>
            <a:custGeom>
              <a:avLst/>
              <a:gdLst/>
              <a:ahLst/>
              <a:cxnLst/>
              <a:rect l="0" t="0" r="0" b="0"/>
              <a:pathLst>
                <a:path w="264124" h="481011">
                  <a:moveTo>
                    <a:pt x="264123" y="0"/>
                  </a:moveTo>
                  <a:lnTo>
                    <a:pt x="202574" y="3763"/>
                  </a:lnTo>
                  <a:lnTo>
                    <a:pt x="174679" y="12961"/>
                  </a:lnTo>
                  <a:lnTo>
                    <a:pt x="118305" y="49597"/>
                  </a:lnTo>
                  <a:lnTo>
                    <a:pt x="79157" y="91171"/>
                  </a:lnTo>
                  <a:lnTo>
                    <a:pt x="39457" y="152699"/>
                  </a:lnTo>
                  <a:lnTo>
                    <a:pt x="19367" y="210001"/>
                  </a:lnTo>
                  <a:lnTo>
                    <a:pt x="6120" y="258994"/>
                  </a:lnTo>
                  <a:lnTo>
                    <a:pt x="0" y="309259"/>
                  </a:lnTo>
                  <a:lnTo>
                    <a:pt x="4928" y="359900"/>
                  </a:lnTo>
                  <a:lnTo>
                    <a:pt x="11577" y="401256"/>
                  </a:lnTo>
                  <a:lnTo>
                    <a:pt x="22058" y="442214"/>
                  </a:lnTo>
                  <a:lnTo>
                    <a:pt x="40828" y="469825"/>
                  </a:lnTo>
                  <a:lnTo>
                    <a:pt x="53170" y="476905"/>
                  </a:lnTo>
                  <a:lnTo>
                    <a:pt x="81937" y="481010"/>
                  </a:lnTo>
                  <a:lnTo>
                    <a:pt x="109774" y="470604"/>
                  </a:lnTo>
                  <a:lnTo>
                    <a:pt x="170733" y="430482"/>
                  </a:lnTo>
                  <a:lnTo>
                    <a:pt x="187923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17700" y="3849606"/>
              <a:ext cx="445636" cy="443323"/>
            </a:xfrm>
            <a:custGeom>
              <a:avLst/>
              <a:gdLst/>
              <a:ahLst/>
              <a:cxnLst/>
              <a:rect l="0" t="0" r="0" b="0"/>
              <a:pathLst>
                <a:path w="445636" h="443323">
                  <a:moveTo>
                    <a:pt x="0" y="252494"/>
                  </a:moveTo>
                  <a:lnTo>
                    <a:pt x="0" y="311918"/>
                  </a:lnTo>
                  <a:lnTo>
                    <a:pt x="1411" y="372328"/>
                  </a:lnTo>
                  <a:lnTo>
                    <a:pt x="6742" y="413939"/>
                  </a:lnTo>
                  <a:lnTo>
                    <a:pt x="14372" y="427857"/>
                  </a:lnTo>
                  <a:lnTo>
                    <a:pt x="25104" y="437136"/>
                  </a:lnTo>
                  <a:lnTo>
                    <a:pt x="37903" y="443322"/>
                  </a:lnTo>
                  <a:lnTo>
                    <a:pt x="49257" y="443213"/>
                  </a:lnTo>
                  <a:lnTo>
                    <a:pt x="59649" y="438906"/>
                  </a:lnTo>
                  <a:lnTo>
                    <a:pt x="78722" y="421422"/>
                  </a:lnTo>
                  <a:lnTo>
                    <a:pt x="110199" y="367968"/>
                  </a:lnTo>
                  <a:lnTo>
                    <a:pt x="130423" y="316226"/>
                  </a:lnTo>
                  <a:lnTo>
                    <a:pt x="136951" y="264479"/>
                  </a:lnTo>
                  <a:lnTo>
                    <a:pt x="138886" y="204461"/>
                  </a:lnTo>
                  <a:lnTo>
                    <a:pt x="132717" y="141993"/>
                  </a:lnTo>
                  <a:lnTo>
                    <a:pt x="128694" y="78798"/>
                  </a:lnTo>
                  <a:lnTo>
                    <a:pt x="135279" y="44063"/>
                  </a:lnTo>
                  <a:lnTo>
                    <a:pt x="140986" y="28873"/>
                  </a:lnTo>
                  <a:lnTo>
                    <a:pt x="158616" y="8233"/>
                  </a:lnTo>
                  <a:lnTo>
                    <a:pt x="169244" y="753"/>
                  </a:lnTo>
                  <a:lnTo>
                    <a:pt x="180563" y="0"/>
                  </a:lnTo>
                  <a:lnTo>
                    <a:pt x="204428" y="10453"/>
                  </a:lnTo>
                  <a:lnTo>
                    <a:pt x="225383" y="36735"/>
                  </a:lnTo>
                  <a:lnTo>
                    <a:pt x="255089" y="97613"/>
                  </a:lnTo>
                  <a:lnTo>
                    <a:pt x="263260" y="144201"/>
                  </a:lnTo>
                  <a:lnTo>
                    <a:pt x="272423" y="200495"/>
                  </a:lnTo>
                  <a:lnTo>
                    <a:pt x="277333" y="255118"/>
                  </a:lnTo>
                  <a:lnTo>
                    <a:pt x="278481" y="297404"/>
                  </a:lnTo>
                  <a:lnTo>
                    <a:pt x="278992" y="343010"/>
                  </a:lnTo>
                  <a:lnTo>
                    <a:pt x="279319" y="395910"/>
                  </a:lnTo>
                  <a:lnTo>
                    <a:pt x="286126" y="335543"/>
                  </a:lnTo>
                  <a:lnTo>
                    <a:pt x="290330" y="276944"/>
                  </a:lnTo>
                  <a:lnTo>
                    <a:pt x="310617" y="216715"/>
                  </a:lnTo>
                  <a:lnTo>
                    <a:pt x="328004" y="176982"/>
                  </a:lnTo>
                  <a:lnTo>
                    <a:pt x="358712" y="141220"/>
                  </a:lnTo>
                  <a:lnTo>
                    <a:pt x="382383" y="126369"/>
                  </a:lnTo>
                  <a:lnTo>
                    <a:pt x="393211" y="126077"/>
                  </a:lnTo>
                  <a:lnTo>
                    <a:pt x="403252" y="130116"/>
                  </a:lnTo>
                  <a:lnTo>
                    <a:pt x="421934" y="147304"/>
                  </a:lnTo>
                  <a:lnTo>
                    <a:pt x="439645" y="173757"/>
                  </a:lnTo>
                  <a:lnTo>
                    <a:pt x="445635" y="208092"/>
                  </a:lnTo>
                  <a:lnTo>
                    <a:pt x="441073" y="259564"/>
                  </a:lnTo>
                  <a:lnTo>
                    <a:pt x="426890" y="314882"/>
                  </a:lnTo>
                  <a:lnTo>
                    <a:pt x="401182" y="360506"/>
                  </a:lnTo>
                  <a:lnTo>
                    <a:pt x="366754" y="396289"/>
                  </a:lnTo>
                  <a:lnTo>
                    <a:pt x="329742" y="418023"/>
                  </a:lnTo>
                  <a:lnTo>
                    <a:pt x="312122" y="421078"/>
                  </a:lnTo>
                  <a:lnTo>
                    <a:pt x="292100" y="417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476500" y="3988566"/>
              <a:ext cx="187040" cy="291335"/>
            </a:xfrm>
            <a:custGeom>
              <a:avLst/>
              <a:gdLst/>
              <a:ahLst/>
              <a:cxnLst/>
              <a:rect l="0" t="0" r="0" b="0"/>
              <a:pathLst>
                <a:path w="187040" h="291335">
                  <a:moveTo>
                    <a:pt x="0" y="291334"/>
                  </a:moveTo>
                  <a:lnTo>
                    <a:pt x="1411" y="237816"/>
                  </a:lnTo>
                  <a:lnTo>
                    <a:pt x="6742" y="189467"/>
                  </a:lnTo>
                  <a:lnTo>
                    <a:pt x="17677" y="133681"/>
                  </a:lnTo>
                  <a:lnTo>
                    <a:pt x="29854" y="83598"/>
                  </a:lnTo>
                  <a:lnTo>
                    <a:pt x="55883" y="33011"/>
                  </a:lnTo>
                  <a:lnTo>
                    <a:pt x="78459" y="10483"/>
                  </a:lnTo>
                  <a:lnTo>
                    <a:pt x="90406" y="2500"/>
                  </a:lnTo>
                  <a:lnTo>
                    <a:pt x="102604" y="0"/>
                  </a:lnTo>
                  <a:lnTo>
                    <a:pt x="127446" y="4749"/>
                  </a:lnTo>
                  <a:lnTo>
                    <a:pt x="148835" y="27556"/>
                  </a:lnTo>
                  <a:lnTo>
                    <a:pt x="172981" y="80062"/>
                  </a:lnTo>
                  <a:lnTo>
                    <a:pt x="182714" y="121235"/>
                  </a:lnTo>
                  <a:lnTo>
                    <a:pt x="187039" y="167757"/>
                  </a:lnTo>
                  <a:lnTo>
                    <a:pt x="181088" y="230549"/>
                  </a:lnTo>
                  <a:lnTo>
                    <a:pt x="177800" y="2405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527300" y="4064000"/>
              <a:ext cx="127001" cy="50801"/>
            </a:xfrm>
            <a:custGeom>
              <a:avLst/>
              <a:gdLst/>
              <a:ahLst/>
              <a:cxnLst/>
              <a:rect l="0" t="0" r="0" b="0"/>
              <a:pathLst>
                <a:path w="127001" h="50801">
                  <a:moveTo>
                    <a:pt x="0" y="0"/>
                  </a:moveTo>
                  <a:lnTo>
                    <a:pt x="31828" y="27595"/>
                  </a:lnTo>
                  <a:lnTo>
                    <a:pt x="73714" y="43297"/>
                  </a:lnTo>
                  <a:lnTo>
                    <a:pt x="12700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895600" y="3848100"/>
              <a:ext cx="1" cy="101601"/>
            </a:xfrm>
            <a:custGeom>
              <a:avLst/>
              <a:gdLst/>
              <a:ahLst/>
              <a:cxnLst/>
              <a:rect l="0" t="0" r="0" b="0"/>
              <a:pathLst>
                <a:path w="1" h="101601">
                  <a:moveTo>
                    <a:pt x="0" y="0"/>
                  </a:moveTo>
                  <a:lnTo>
                    <a:pt x="0" y="55260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023972" y="3924300"/>
              <a:ext cx="189648" cy="304801"/>
            </a:xfrm>
            <a:custGeom>
              <a:avLst/>
              <a:gdLst/>
              <a:ahLst/>
              <a:cxnLst/>
              <a:rect l="0" t="0" r="0" b="0"/>
              <a:pathLst>
                <a:path w="189648" h="304801">
                  <a:moveTo>
                    <a:pt x="100228" y="0"/>
                  </a:moveTo>
                  <a:lnTo>
                    <a:pt x="47198" y="35353"/>
                  </a:lnTo>
                  <a:lnTo>
                    <a:pt x="10667" y="59707"/>
                  </a:lnTo>
                  <a:lnTo>
                    <a:pt x="3832" y="69438"/>
                  </a:lnTo>
                  <a:lnTo>
                    <a:pt x="686" y="80159"/>
                  </a:lnTo>
                  <a:lnTo>
                    <a:pt x="0" y="91539"/>
                  </a:lnTo>
                  <a:lnTo>
                    <a:pt x="6598" y="100537"/>
                  </a:lnTo>
                  <a:lnTo>
                    <a:pt x="60358" y="125118"/>
                  </a:lnTo>
                  <a:lnTo>
                    <a:pt x="119320" y="150304"/>
                  </a:lnTo>
                  <a:lnTo>
                    <a:pt x="161859" y="174200"/>
                  </a:lnTo>
                  <a:lnTo>
                    <a:pt x="180772" y="194545"/>
                  </a:lnTo>
                  <a:lnTo>
                    <a:pt x="187790" y="205896"/>
                  </a:lnTo>
                  <a:lnTo>
                    <a:pt x="189647" y="216286"/>
                  </a:lnTo>
                  <a:lnTo>
                    <a:pt x="188063" y="226035"/>
                  </a:lnTo>
                  <a:lnTo>
                    <a:pt x="184185" y="235357"/>
                  </a:lnTo>
                  <a:lnTo>
                    <a:pt x="164823" y="253240"/>
                  </a:lnTo>
                  <a:lnTo>
                    <a:pt x="103194" y="286094"/>
                  </a:lnTo>
                  <a:lnTo>
                    <a:pt x="74828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556000" y="39751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1411" y="50695"/>
                  </a:lnTo>
                  <a:lnTo>
                    <a:pt x="8728" y="106900"/>
                  </a:lnTo>
                  <a:lnTo>
                    <a:pt x="11523" y="159928"/>
                  </a:lnTo>
                  <a:lnTo>
                    <a:pt x="12467" y="217126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639396" y="4034930"/>
              <a:ext cx="221405" cy="219571"/>
            </a:xfrm>
            <a:custGeom>
              <a:avLst/>
              <a:gdLst/>
              <a:ahLst/>
              <a:cxnLst/>
              <a:rect l="0" t="0" r="0" b="0"/>
              <a:pathLst>
                <a:path w="221405" h="219571">
                  <a:moveTo>
                    <a:pt x="18204" y="16370"/>
                  </a:moveTo>
                  <a:lnTo>
                    <a:pt x="18204" y="71630"/>
                  </a:lnTo>
                  <a:lnTo>
                    <a:pt x="18204" y="119292"/>
                  </a:lnTo>
                  <a:lnTo>
                    <a:pt x="11462" y="179222"/>
                  </a:lnTo>
                  <a:lnTo>
                    <a:pt x="8065" y="182794"/>
                  </a:lnTo>
                  <a:lnTo>
                    <a:pt x="4389" y="179531"/>
                  </a:lnTo>
                  <a:lnTo>
                    <a:pt x="528" y="171710"/>
                  </a:lnTo>
                  <a:lnTo>
                    <a:pt x="0" y="151732"/>
                  </a:lnTo>
                  <a:lnTo>
                    <a:pt x="11159" y="97671"/>
                  </a:lnTo>
                  <a:lnTo>
                    <a:pt x="22858" y="55982"/>
                  </a:lnTo>
                  <a:lnTo>
                    <a:pt x="38617" y="33505"/>
                  </a:lnTo>
                  <a:lnTo>
                    <a:pt x="61143" y="15519"/>
                  </a:lnTo>
                  <a:lnTo>
                    <a:pt x="89969" y="2821"/>
                  </a:lnTo>
                  <a:lnTo>
                    <a:pt x="117833" y="0"/>
                  </a:lnTo>
                  <a:lnTo>
                    <a:pt x="144328" y="4861"/>
                  </a:lnTo>
                  <a:lnTo>
                    <a:pt x="170215" y="16429"/>
                  </a:lnTo>
                  <a:lnTo>
                    <a:pt x="188305" y="34741"/>
                  </a:lnTo>
                  <a:lnTo>
                    <a:pt x="201049" y="59812"/>
                  </a:lnTo>
                  <a:lnTo>
                    <a:pt x="214745" y="112184"/>
                  </a:lnTo>
                  <a:lnTo>
                    <a:pt x="219431" y="162665"/>
                  </a:lnTo>
                  <a:lnTo>
                    <a:pt x="221404" y="219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33668" y="3873500"/>
              <a:ext cx="192816" cy="313512"/>
            </a:xfrm>
            <a:custGeom>
              <a:avLst/>
              <a:gdLst/>
              <a:ahLst/>
              <a:cxnLst/>
              <a:rect l="0" t="0" r="0" b="0"/>
              <a:pathLst>
                <a:path w="192816" h="313512">
                  <a:moveTo>
                    <a:pt x="168432" y="0"/>
                  </a:moveTo>
                  <a:lnTo>
                    <a:pt x="182247" y="62786"/>
                  </a:lnTo>
                  <a:lnTo>
                    <a:pt x="188683" y="106927"/>
                  </a:lnTo>
                  <a:lnTo>
                    <a:pt x="191543" y="154767"/>
                  </a:lnTo>
                  <a:lnTo>
                    <a:pt x="192815" y="200489"/>
                  </a:lnTo>
                  <a:lnTo>
                    <a:pt x="191969" y="233040"/>
                  </a:lnTo>
                  <a:lnTo>
                    <a:pt x="189768" y="235793"/>
                  </a:lnTo>
                  <a:lnTo>
                    <a:pt x="186889" y="233395"/>
                  </a:lnTo>
                  <a:lnTo>
                    <a:pt x="163961" y="175991"/>
                  </a:lnTo>
                  <a:lnTo>
                    <a:pt x="144686" y="139164"/>
                  </a:lnTo>
                  <a:lnTo>
                    <a:pt x="134257" y="130876"/>
                  </a:lnTo>
                  <a:lnTo>
                    <a:pt x="107617" y="121667"/>
                  </a:lnTo>
                  <a:lnTo>
                    <a:pt x="95433" y="123445"/>
                  </a:lnTo>
                  <a:lnTo>
                    <a:pt x="74370" y="136709"/>
                  </a:lnTo>
                  <a:lnTo>
                    <a:pt x="30535" y="179718"/>
                  </a:lnTo>
                  <a:lnTo>
                    <a:pt x="451" y="241553"/>
                  </a:lnTo>
                  <a:lnTo>
                    <a:pt x="0" y="254169"/>
                  </a:lnTo>
                  <a:lnTo>
                    <a:pt x="7025" y="279475"/>
                  </a:lnTo>
                  <a:lnTo>
                    <a:pt x="23318" y="297307"/>
                  </a:lnTo>
                  <a:lnTo>
                    <a:pt x="33589" y="304038"/>
                  </a:lnTo>
                  <a:lnTo>
                    <a:pt x="75013" y="313511"/>
                  </a:lnTo>
                  <a:lnTo>
                    <a:pt x="135345" y="307984"/>
                  </a:lnTo>
                  <a:lnTo>
                    <a:pt x="168432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445000" y="40640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53030" y="17676"/>
                  </a:lnTo>
                  <a:lnTo>
                    <a:pt x="112180" y="23875"/>
                  </a:lnTo>
                  <a:lnTo>
                    <a:pt x="163166" y="25098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533900" y="39751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8728" y="33239"/>
                  </a:lnTo>
                  <a:lnTo>
                    <a:pt x="11523" y="83854"/>
                  </a:lnTo>
                  <a:lnTo>
                    <a:pt x="13762" y="133815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953000" y="39116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0" y="0"/>
                  </a:moveTo>
                  <a:lnTo>
                    <a:pt x="10139" y="52107"/>
                  </a:lnTo>
                  <a:lnTo>
                    <a:pt x="17676" y="95125"/>
                  </a:lnTo>
                  <a:lnTo>
                    <a:pt x="25730" y="138704"/>
                  </a:lnTo>
                  <a:lnTo>
                    <a:pt x="32602" y="181590"/>
                  </a:lnTo>
                  <a:lnTo>
                    <a:pt x="36471" y="243991"/>
                  </a:lnTo>
                  <a:lnTo>
                    <a:pt x="37617" y="287567"/>
                  </a:lnTo>
                  <a:lnTo>
                    <a:pt x="49608" y="228719"/>
                  </a:lnTo>
                  <a:lnTo>
                    <a:pt x="71300" y="183636"/>
                  </a:lnTo>
                  <a:lnTo>
                    <a:pt x="92367" y="161109"/>
                  </a:lnTo>
                  <a:lnTo>
                    <a:pt x="119604" y="149215"/>
                  </a:lnTo>
                  <a:lnTo>
                    <a:pt x="149113" y="145340"/>
                  </a:lnTo>
                  <a:lnTo>
                    <a:pt x="176339" y="148322"/>
                  </a:lnTo>
                  <a:lnTo>
                    <a:pt x="198788" y="161876"/>
                  </a:lnTo>
                  <a:lnTo>
                    <a:pt x="216761" y="183423"/>
                  </a:lnTo>
                  <a:lnTo>
                    <a:pt x="229453" y="211814"/>
                  </a:lnTo>
                  <a:lnTo>
                    <a:pt x="237790" y="266273"/>
                  </a:lnTo>
                  <a:lnTo>
                    <a:pt x="239740" y="295203"/>
                  </a:lnTo>
                  <a:lnTo>
                    <a:pt x="2413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324760" y="4015815"/>
              <a:ext cx="237841" cy="187886"/>
            </a:xfrm>
            <a:custGeom>
              <a:avLst/>
              <a:gdLst/>
              <a:ahLst/>
              <a:cxnLst/>
              <a:rect l="0" t="0" r="0" b="0"/>
              <a:pathLst>
                <a:path w="237841" h="187886">
                  <a:moveTo>
                    <a:pt x="123540" y="10085"/>
                  </a:moveTo>
                  <a:lnTo>
                    <a:pt x="96572" y="10085"/>
                  </a:lnTo>
                  <a:lnTo>
                    <a:pt x="59575" y="23569"/>
                  </a:lnTo>
                  <a:lnTo>
                    <a:pt x="28544" y="45438"/>
                  </a:lnTo>
                  <a:lnTo>
                    <a:pt x="8218" y="76534"/>
                  </a:lnTo>
                  <a:lnTo>
                    <a:pt x="0" y="119301"/>
                  </a:lnTo>
                  <a:lnTo>
                    <a:pt x="4307" y="160979"/>
                  </a:lnTo>
                  <a:lnTo>
                    <a:pt x="10185" y="171358"/>
                  </a:lnTo>
                  <a:lnTo>
                    <a:pt x="28004" y="186654"/>
                  </a:lnTo>
                  <a:lnTo>
                    <a:pt x="37272" y="187065"/>
                  </a:lnTo>
                  <a:lnTo>
                    <a:pt x="46272" y="183105"/>
                  </a:lnTo>
                  <a:lnTo>
                    <a:pt x="72424" y="157305"/>
                  </a:lnTo>
                  <a:lnTo>
                    <a:pt x="106544" y="103920"/>
                  </a:lnTo>
                  <a:lnTo>
                    <a:pt x="131988" y="55605"/>
                  </a:lnTo>
                  <a:lnTo>
                    <a:pt x="145591" y="0"/>
                  </a:lnTo>
                  <a:lnTo>
                    <a:pt x="146708" y="1951"/>
                  </a:lnTo>
                  <a:lnTo>
                    <a:pt x="157374" y="60598"/>
                  </a:lnTo>
                  <a:lnTo>
                    <a:pt x="164560" y="121401"/>
                  </a:lnTo>
                  <a:lnTo>
                    <a:pt x="172816" y="147048"/>
                  </a:lnTo>
                  <a:lnTo>
                    <a:pt x="185892" y="167854"/>
                  </a:lnTo>
                  <a:lnTo>
                    <a:pt x="194741" y="174531"/>
                  </a:lnTo>
                  <a:lnTo>
                    <a:pt x="237840" y="1878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631247" y="3840824"/>
              <a:ext cx="274254" cy="350177"/>
            </a:xfrm>
            <a:custGeom>
              <a:avLst/>
              <a:gdLst/>
              <a:ahLst/>
              <a:cxnLst/>
              <a:rect l="0" t="0" r="0" b="0"/>
              <a:pathLst>
                <a:path w="274254" h="350177">
                  <a:moveTo>
                    <a:pt x="147253" y="146976"/>
                  </a:moveTo>
                  <a:lnTo>
                    <a:pt x="133769" y="126750"/>
                  </a:lnTo>
                  <a:lnTo>
                    <a:pt x="124152" y="122203"/>
                  </a:lnTo>
                  <a:lnTo>
                    <a:pt x="98416" y="120914"/>
                  </a:lnTo>
                  <a:lnTo>
                    <a:pt x="58934" y="134864"/>
                  </a:lnTo>
                  <a:lnTo>
                    <a:pt x="36974" y="156645"/>
                  </a:lnTo>
                  <a:lnTo>
                    <a:pt x="12507" y="200641"/>
                  </a:lnTo>
                  <a:lnTo>
                    <a:pt x="84" y="249425"/>
                  </a:lnTo>
                  <a:lnTo>
                    <a:pt x="0" y="279998"/>
                  </a:lnTo>
                  <a:lnTo>
                    <a:pt x="9370" y="302993"/>
                  </a:lnTo>
                  <a:lnTo>
                    <a:pt x="17231" y="308843"/>
                  </a:lnTo>
                  <a:lnTo>
                    <a:pt x="26705" y="311332"/>
                  </a:lnTo>
                  <a:lnTo>
                    <a:pt x="37254" y="311580"/>
                  </a:lnTo>
                  <a:lnTo>
                    <a:pt x="56502" y="304330"/>
                  </a:lnTo>
                  <a:lnTo>
                    <a:pt x="91854" y="276679"/>
                  </a:lnTo>
                  <a:lnTo>
                    <a:pt x="124603" y="216445"/>
                  </a:lnTo>
                  <a:lnTo>
                    <a:pt x="149887" y="153329"/>
                  </a:lnTo>
                  <a:lnTo>
                    <a:pt x="169670" y="90533"/>
                  </a:lnTo>
                  <a:lnTo>
                    <a:pt x="178383" y="45690"/>
                  </a:lnTo>
                  <a:lnTo>
                    <a:pt x="182255" y="6945"/>
                  </a:lnTo>
                  <a:lnTo>
                    <a:pt x="180466" y="0"/>
                  </a:lnTo>
                  <a:lnTo>
                    <a:pt x="176450" y="1014"/>
                  </a:lnTo>
                  <a:lnTo>
                    <a:pt x="170951" y="7335"/>
                  </a:lnTo>
                  <a:lnTo>
                    <a:pt x="163212" y="49940"/>
                  </a:lnTo>
                  <a:lnTo>
                    <a:pt x="161401" y="91149"/>
                  </a:lnTo>
                  <a:lnTo>
                    <a:pt x="164145" y="150661"/>
                  </a:lnTo>
                  <a:lnTo>
                    <a:pt x="173895" y="202631"/>
                  </a:lnTo>
                  <a:lnTo>
                    <a:pt x="189485" y="255188"/>
                  </a:lnTo>
                  <a:lnTo>
                    <a:pt x="220036" y="310873"/>
                  </a:lnTo>
                  <a:lnTo>
                    <a:pt x="240279" y="329416"/>
                  </a:lnTo>
                  <a:lnTo>
                    <a:pt x="274253" y="350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261100" y="3948885"/>
              <a:ext cx="186301" cy="229416"/>
            </a:xfrm>
            <a:custGeom>
              <a:avLst/>
              <a:gdLst/>
              <a:ahLst/>
              <a:cxnLst/>
              <a:rect l="0" t="0" r="0" b="0"/>
              <a:pathLst>
                <a:path w="186301" h="229416">
                  <a:moveTo>
                    <a:pt x="0" y="26215"/>
                  </a:moveTo>
                  <a:lnTo>
                    <a:pt x="0" y="85238"/>
                  </a:lnTo>
                  <a:lnTo>
                    <a:pt x="3763" y="139188"/>
                  </a:lnTo>
                  <a:lnTo>
                    <a:pt x="6742" y="156564"/>
                  </a:lnTo>
                  <a:lnTo>
                    <a:pt x="8728" y="161092"/>
                  </a:lnTo>
                  <a:lnTo>
                    <a:pt x="10052" y="157055"/>
                  </a:lnTo>
                  <a:lnTo>
                    <a:pt x="12177" y="106623"/>
                  </a:lnTo>
                  <a:lnTo>
                    <a:pt x="19287" y="65562"/>
                  </a:lnTo>
                  <a:lnTo>
                    <a:pt x="37073" y="26584"/>
                  </a:lnTo>
                  <a:lnTo>
                    <a:pt x="59751" y="8505"/>
                  </a:lnTo>
                  <a:lnTo>
                    <a:pt x="73701" y="1708"/>
                  </a:lnTo>
                  <a:lnTo>
                    <a:pt x="87234" y="0"/>
                  </a:lnTo>
                  <a:lnTo>
                    <a:pt x="113559" y="5627"/>
                  </a:lnTo>
                  <a:lnTo>
                    <a:pt x="135608" y="21298"/>
                  </a:lnTo>
                  <a:lnTo>
                    <a:pt x="153403" y="42374"/>
                  </a:lnTo>
                  <a:lnTo>
                    <a:pt x="176326" y="94161"/>
                  </a:lnTo>
                  <a:lnTo>
                    <a:pt x="186300" y="141832"/>
                  </a:lnTo>
                  <a:lnTo>
                    <a:pt x="185493" y="187942"/>
                  </a:lnTo>
                  <a:lnTo>
                    <a:pt x="177800" y="2294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553200" y="3934278"/>
              <a:ext cx="184877" cy="197731"/>
            </a:xfrm>
            <a:custGeom>
              <a:avLst/>
              <a:gdLst/>
              <a:ahLst/>
              <a:cxnLst/>
              <a:rect l="0" t="0" r="0" b="0"/>
              <a:pathLst>
                <a:path w="184877" h="197731">
                  <a:moveTo>
                    <a:pt x="25400" y="15422"/>
                  </a:moveTo>
                  <a:lnTo>
                    <a:pt x="21637" y="70682"/>
                  </a:lnTo>
                  <a:lnTo>
                    <a:pt x="18083" y="102071"/>
                  </a:lnTo>
                  <a:lnTo>
                    <a:pt x="25427" y="150065"/>
                  </a:lnTo>
                  <a:lnTo>
                    <a:pt x="37642" y="178274"/>
                  </a:lnTo>
                  <a:lnTo>
                    <a:pt x="47672" y="187490"/>
                  </a:lnTo>
                  <a:lnTo>
                    <a:pt x="73869" y="197730"/>
                  </a:lnTo>
                  <a:lnTo>
                    <a:pt x="85935" y="196227"/>
                  </a:lnTo>
                  <a:lnTo>
                    <a:pt x="106867" y="183269"/>
                  </a:lnTo>
                  <a:lnTo>
                    <a:pt x="162030" y="128412"/>
                  </a:lnTo>
                  <a:lnTo>
                    <a:pt x="171521" y="116148"/>
                  </a:lnTo>
                  <a:lnTo>
                    <a:pt x="182064" y="87471"/>
                  </a:lnTo>
                  <a:lnTo>
                    <a:pt x="184876" y="71921"/>
                  </a:lnTo>
                  <a:lnTo>
                    <a:pt x="180475" y="43355"/>
                  </a:lnTo>
                  <a:lnTo>
                    <a:pt x="175350" y="29811"/>
                  </a:lnTo>
                  <a:lnTo>
                    <a:pt x="166289" y="19370"/>
                  </a:lnTo>
                  <a:lnTo>
                    <a:pt x="141169" y="4006"/>
                  </a:lnTo>
                  <a:lnTo>
                    <a:pt x="111190" y="0"/>
                  </a:lnTo>
                  <a:lnTo>
                    <a:pt x="79051" y="4335"/>
                  </a:lnTo>
                  <a:lnTo>
                    <a:pt x="23716" y="26350"/>
                  </a:lnTo>
                  <a:lnTo>
                    <a:pt x="0" y="4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061200" y="39497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10052" y="45208"/>
                  </a:lnTo>
                  <a:lnTo>
                    <a:pt x="12177" y="107237"/>
                  </a:lnTo>
                  <a:lnTo>
                    <a:pt x="12467" y="136561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244383" y="3871050"/>
              <a:ext cx="235918" cy="192951"/>
            </a:xfrm>
            <a:custGeom>
              <a:avLst/>
              <a:gdLst/>
              <a:ahLst/>
              <a:cxnLst/>
              <a:rect l="0" t="0" r="0" b="0"/>
              <a:pathLst>
                <a:path w="235918" h="192951">
                  <a:moveTo>
                    <a:pt x="7317" y="40550"/>
                  </a:moveTo>
                  <a:lnTo>
                    <a:pt x="7317" y="89834"/>
                  </a:lnTo>
                  <a:lnTo>
                    <a:pt x="5906" y="138722"/>
                  </a:lnTo>
                  <a:lnTo>
                    <a:pt x="0" y="177666"/>
                  </a:lnTo>
                  <a:lnTo>
                    <a:pt x="5933" y="158475"/>
                  </a:lnTo>
                  <a:lnTo>
                    <a:pt x="20580" y="97658"/>
                  </a:lnTo>
                  <a:lnTo>
                    <a:pt x="31556" y="61698"/>
                  </a:lnTo>
                  <a:lnTo>
                    <a:pt x="50545" y="31605"/>
                  </a:lnTo>
                  <a:lnTo>
                    <a:pt x="73096" y="11645"/>
                  </a:lnTo>
                  <a:lnTo>
                    <a:pt x="85036" y="4346"/>
                  </a:lnTo>
                  <a:lnTo>
                    <a:pt x="113355" y="0"/>
                  </a:lnTo>
                  <a:lnTo>
                    <a:pt x="128809" y="817"/>
                  </a:lnTo>
                  <a:lnTo>
                    <a:pt x="153507" y="13013"/>
                  </a:lnTo>
                  <a:lnTo>
                    <a:pt x="172479" y="32545"/>
                  </a:lnTo>
                  <a:lnTo>
                    <a:pt x="199920" y="87103"/>
                  </a:lnTo>
                  <a:lnTo>
                    <a:pt x="216314" y="140892"/>
                  </a:lnTo>
                  <a:lnTo>
                    <a:pt x="221561" y="169813"/>
                  </a:lnTo>
                  <a:lnTo>
                    <a:pt x="235917" y="192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594600" y="37465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12700" y="0"/>
                  </a:moveTo>
                  <a:lnTo>
                    <a:pt x="12700" y="52107"/>
                  </a:lnTo>
                  <a:lnTo>
                    <a:pt x="12700" y="95125"/>
                  </a:lnTo>
                  <a:lnTo>
                    <a:pt x="12700" y="142467"/>
                  </a:lnTo>
                  <a:lnTo>
                    <a:pt x="11289" y="190319"/>
                  </a:lnTo>
                  <a:lnTo>
                    <a:pt x="3972" y="252692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543800" y="3825463"/>
              <a:ext cx="254413" cy="205134"/>
            </a:xfrm>
            <a:custGeom>
              <a:avLst/>
              <a:gdLst/>
              <a:ahLst/>
              <a:cxnLst/>
              <a:rect l="0" t="0" r="0" b="0"/>
              <a:pathLst>
                <a:path w="254413" h="205134">
                  <a:moveTo>
                    <a:pt x="0" y="48037"/>
                  </a:moveTo>
                  <a:lnTo>
                    <a:pt x="13484" y="68263"/>
                  </a:lnTo>
                  <a:lnTo>
                    <a:pt x="31393" y="81956"/>
                  </a:lnTo>
                  <a:lnTo>
                    <a:pt x="84126" y="102245"/>
                  </a:lnTo>
                  <a:lnTo>
                    <a:pt x="132328" y="102041"/>
                  </a:lnTo>
                  <a:lnTo>
                    <a:pt x="182358" y="93045"/>
                  </a:lnTo>
                  <a:lnTo>
                    <a:pt x="226188" y="67958"/>
                  </a:lnTo>
                  <a:lnTo>
                    <a:pt x="245402" y="45601"/>
                  </a:lnTo>
                  <a:lnTo>
                    <a:pt x="252501" y="33713"/>
                  </a:lnTo>
                  <a:lnTo>
                    <a:pt x="254412" y="22966"/>
                  </a:lnTo>
                  <a:lnTo>
                    <a:pt x="252864" y="12978"/>
                  </a:lnTo>
                  <a:lnTo>
                    <a:pt x="249009" y="3498"/>
                  </a:lnTo>
                  <a:lnTo>
                    <a:pt x="240795" y="0"/>
                  </a:lnTo>
                  <a:lnTo>
                    <a:pt x="216616" y="3639"/>
                  </a:lnTo>
                  <a:lnTo>
                    <a:pt x="190819" y="22190"/>
                  </a:lnTo>
                  <a:lnTo>
                    <a:pt x="138592" y="77350"/>
                  </a:lnTo>
                  <a:lnTo>
                    <a:pt x="126037" y="100576"/>
                  </a:lnTo>
                  <a:lnTo>
                    <a:pt x="117778" y="144194"/>
                  </a:lnTo>
                  <a:lnTo>
                    <a:pt x="123372" y="172618"/>
                  </a:lnTo>
                  <a:lnTo>
                    <a:pt x="128815" y="186124"/>
                  </a:lnTo>
                  <a:lnTo>
                    <a:pt x="138088" y="195128"/>
                  </a:lnTo>
                  <a:lnTo>
                    <a:pt x="163443" y="205133"/>
                  </a:lnTo>
                  <a:lnTo>
                    <a:pt x="193526" y="202054"/>
                  </a:lnTo>
                  <a:lnTo>
                    <a:pt x="230908" y="188216"/>
                  </a:lnTo>
                  <a:lnTo>
                    <a:pt x="254000" y="1750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810500" y="3987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924800" y="3807106"/>
              <a:ext cx="210554" cy="218795"/>
            </a:xfrm>
            <a:custGeom>
              <a:avLst/>
              <a:gdLst/>
              <a:ahLst/>
              <a:cxnLst/>
              <a:rect l="0" t="0" r="0" b="0"/>
              <a:pathLst>
                <a:path w="210554" h="218795">
                  <a:moveTo>
                    <a:pt x="0" y="40994"/>
                  </a:moveTo>
                  <a:lnTo>
                    <a:pt x="0" y="96254"/>
                  </a:lnTo>
                  <a:lnTo>
                    <a:pt x="0" y="143916"/>
                  </a:lnTo>
                  <a:lnTo>
                    <a:pt x="0" y="164348"/>
                  </a:lnTo>
                  <a:lnTo>
                    <a:pt x="6741" y="108857"/>
                  </a:lnTo>
                  <a:lnTo>
                    <a:pt x="17676" y="67687"/>
                  </a:lnTo>
                  <a:lnTo>
                    <a:pt x="43338" y="28677"/>
                  </a:lnTo>
                  <a:lnTo>
                    <a:pt x="77752" y="3792"/>
                  </a:lnTo>
                  <a:lnTo>
                    <a:pt x="106052" y="0"/>
                  </a:lnTo>
                  <a:lnTo>
                    <a:pt x="136034" y="4430"/>
                  </a:lnTo>
                  <a:lnTo>
                    <a:pt x="163471" y="15806"/>
                  </a:lnTo>
                  <a:lnTo>
                    <a:pt x="186013" y="41559"/>
                  </a:lnTo>
                  <a:lnTo>
                    <a:pt x="202617" y="76523"/>
                  </a:lnTo>
                  <a:lnTo>
                    <a:pt x="210553" y="134463"/>
                  </a:lnTo>
                  <a:lnTo>
                    <a:pt x="204595" y="183772"/>
                  </a:lnTo>
                  <a:lnTo>
                    <a:pt x="190500" y="2187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166100" y="3683000"/>
              <a:ext cx="63501" cy="330201"/>
            </a:xfrm>
            <a:custGeom>
              <a:avLst/>
              <a:gdLst/>
              <a:ahLst/>
              <a:cxnLst/>
              <a:rect l="0" t="0" r="0" b="0"/>
              <a:pathLst>
                <a:path w="63501" h="330201">
                  <a:moveTo>
                    <a:pt x="63500" y="0"/>
                  </a:moveTo>
                  <a:lnTo>
                    <a:pt x="63500" y="50695"/>
                  </a:lnTo>
                  <a:lnTo>
                    <a:pt x="62089" y="109722"/>
                  </a:lnTo>
                  <a:lnTo>
                    <a:pt x="56759" y="156010"/>
                  </a:lnTo>
                  <a:lnTo>
                    <a:pt x="53448" y="201041"/>
                  </a:lnTo>
                  <a:lnTo>
                    <a:pt x="49154" y="241752"/>
                  </a:lnTo>
                  <a:lnTo>
                    <a:pt x="30870" y="28706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039100" y="3785617"/>
              <a:ext cx="288181" cy="214884"/>
            </a:xfrm>
            <a:custGeom>
              <a:avLst/>
              <a:gdLst/>
              <a:ahLst/>
              <a:cxnLst/>
              <a:rect l="0" t="0" r="0" b="0"/>
              <a:pathLst>
                <a:path w="288181" h="214884">
                  <a:moveTo>
                    <a:pt x="0" y="24383"/>
                  </a:moveTo>
                  <a:lnTo>
                    <a:pt x="52107" y="14244"/>
                  </a:lnTo>
                  <a:lnTo>
                    <a:pt x="95125" y="6707"/>
                  </a:lnTo>
                  <a:lnTo>
                    <a:pt x="138704" y="2416"/>
                  </a:lnTo>
                  <a:lnTo>
                    <a:pt x="199141" y="0"/>
                  </a:lnTo>
                  <a:lnTo>
                    <a:pt x="232441" y="2257"/>
                  </a:lnTo>
                  <a:lnTo>
                    <a:pt x="256648" y="12668"/>
                  </a:lnTo>
                  <a:lnTo>
                    <a:pt x="273051" y="34228"/>
                  </a:lnTo>
                  <a:lnTo>
                    <a:pt x="283634" y="64036"/>
                  </a:lnTo>
                  <a:lnTo>
                    <a:pt x="288180" y="119074"/>
                  </a:lnTo>
                  <a:lnTo>
                    <a:pt x="281553" y="181429"/>
                  </a:lnTo>
                  <a:lnTo>
                    <a:pt x="279400" y="2148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458200" y="3733800"/>
              <a:ext cx="136014" cy="177855"/>
            </a:xfrm>
            <a:custGeom>
              <a:avLst/>
              <a:gdLst/>
              <a:ahLst/>
              <a:cxnLst/>
              <a:rect l="0" t="0" r="0" b="0"/>
              <a:pathLst>
                <a:path w="136014" h="177855">
                  <a:moveTo>
                    <a:pt x="12700" y="25400"/>
                  </a:moveTo>
                  <a:lnTo>
                    <a:pt x="8937" y="80660"/>
                  </a:lnTo>
                  <a:lnTo>
                    <a:pt x="5383" y="110638"/>
                  </a:lnTo>
                  <a:lnTo>
                    <a:pt x="8507" y="138072"/>
                  </a:lnTo>
                  <a:lnTo>
                    <a:pt x="18362" y="160613"/>
                  </a:lnTo>
                  <a:lnTo>
                    <a:pt x="24942" y="170576"/>
                  </a:lnTo>
                  <a:lnTo>
                    <a:pt x="36383" y="175806"/>
                  </a:lnTo>
                  <a:lnTo>
                    <a:pt x="67911" y="177854"/>
                  </a:lnTo>
                  <a:lnTo>
                    <a:pt x="94153" y="170298"/>
                  </a:lnTo>
                  <a:lnTo>
                    <a:pt x="105102" y="164332"/>
                  </a:lnTo>
                  <a:lnTo>
                    <a:pt x="121031" y="142651"/>
                  </a:lnTo>
                  <a:lnTo>
                    <a:pt x="131402" y="114201"/>
                  </a:lnTo>
                  <a:lnTo>
                    <a:pt x="136013" y="82741"/>
                  </a:lnTo>
                  <a:lnTo>
                    <a:pt x="130535" y="57470"/>
                  </a:lnTo>
                  <a:lnTo>
                    <a:pt x="125123" y="46780"/>
                  </a:lnTo>
                  <a:lnTo>
                    <a:pt x="107822" y="31139"/>
                  </a:lnTo>
                  <a:lnTo>
                    <a:pt x="55479" y="96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703031" y="3679399"/>
              <a:ext cx="185270" cy="170423"/>
            </a:xfrm>
            <a:custGeom>
              <a:avLst/>
              <a:gdLst/>
              <a:ahLst/>
              <a:cxnLst/>
              <a:rect l="0" t="0" r="0" b="0"/>
              <a:pathLst>
                <a:path w="185270" h="170423">
                  <a:moveTo>
                    <a:pt x="21869" y="105201"/>
                  </a:moveTo>
                  <a:lnTo>
                    <a:pt x="21869" y="132169"/>
                  </a:lnTo>
                  <a:lnTo>
                    <a:pt x="8385" y="169166"/>
                  </a:lnTo>
                  <a:lnTo>
                    <a:pt x="4413" y="170422"/>
                  </a:lnTo>
                  <a:lnTo>
                    <a:pt x="1765" y="164204"/>
                  </a:lnTo>
                  <a:lnTo>
                    <a:pt x="0" y="153003"/>
                  </a:lnTo>
                  <a:lnTo>
                    <a:pt x="10999" y="103529"/>
                  </a:lnTo>
                  <a:lnTo>
                    <a:pt x="32132" y="57669"/>
                  </a:lnTo>
                  <a:lnTo>
                    <a:pt x="63010" y="24011"/>
                  </a:lnTo>
                  <a:lnTo>
                    <a:pt x="98970" y="2906"/>
                  </a:lnTo>
                  <a:lnTo>
                    <a:pt x="123869" y="0"/>
                  </a:lnTo>
                  <a:lnTo>
                    <a:pt x="136436" y="1200"/>
                  </a:lnTo>
                  <a:lnTo>
                    <a:pt x="157925" y="13823"/>
                  </a:lnTo>
                  <a:lnTo>
                    <a:pt x="167606" y="23116"/>
                  </a:lnTo>
                  <a:lnTo>
                    <a:pt x="178363" y="48493"/>
                  </a:lnTo>
                  <a:lnTo>
                    <a:pt x="185269" y="110776"/>
                  </a:lnTo>
                  <a:lnTo>
                    <a:pt x="174269" y="1687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831922" y="4427347"/>
              <a:ext cx="398596" cy="516639"/>
            </a:xfrm>
            <a:custGeom>
              <a:avLst/>
              <a:gdLst/>
              <a:ahLst/>
              <a:cxnLst/>
              <a:rect l="0" t="0" r="0" b="0"/>
              <a:pathLst>
                <a:path w="398596" h="516639">
                  <a:moveTo>
                    <a:pt x="73078" y="246253"/>
                  </a:moveTo>
                  <a:lnTo>
                    <a:pt x="63026" y="291461"/>
                  </a:lnTo>
                  <a:lnTo>
                    <a:pt x="64377" y="319967"/>
                  </a:lnTo>
                  <a:lnTo>
                    <a:pt x="74385" y="346748"/>
                  </a:lnTo>
                  <a:lnTo>
                    <a:pt x="82416" y="352761"/>
                  </a:lnTo>
                  <a:lnTo>
                    <a:pt x="92003" y="353947"/>
                  </a:lnTo>
                  <a:lnTo>
                    <a:pt x="102628" y="351916"/>
                  </a:lnTo>
                  <a:lnTo>
                    <a:pt x="121960" y="338370"/>
                  </a:lnTo>
                  <a:lnTo>
                    <a:pt x="138548" y="318238"/>
                  </a:lnTo>
                  <a:lnTo>
                    <a:pt x="160695" y="267058"/>
                  </a:lnTo>
                  <a:lnTo>
                    <a:pt x="167052" y="235744"/>
                  </a:lnTo>
                  <a:lnTo>
                    <a:pt x="165174" y="203012"/>
                  </a:lnTo>
                  <a:lnTo>
                    <a:pt x="149441" y="159593"/>
                  </a:lnTo>
                  <a:lnTo>
                    <a:pt x="127243" y="140475"/>
                  </a:lnTo>
                  <a:lnTo>
                    <a:pt x="113421" y="133401"/>
                  </a:lnTo>
                  <a:lnTo>
                    <a:pt x="86775" y="129304"/>
                  </a:lnTo>
                  <a:lnTo>
                    <a:pt x="23820" y="137510"/>
                  </a:lnTo>
                  <a:lnTo>
                    <a:pt x="3678" y="129249"/>
                  </a:lnTo>
                  <a:lnTo>
                    <a:pt x="0" y="123095"/>
                  </a:lnTo>
                  <a:lnTo>
                    <a:pt x="371" y="116169"/>
                  </a:lnTo>
                  <a:lnTo>
                    <a:pt x="3440" y="108731"/>
                  </a:lnTo>
                  <a:lnTo>
                    <a:pt x="56504" y="48078"/>
                  </a:lnTo>
                  <a:lnTo>
                    <a:pt x="77000" y="29764"/>
                  </a:lnTo>
                  <a:lnTo>
                    <a:pt x="115162" y="11520"/>
                  </a:lnTo>
                  <a:lnTo>
                    <a:pt x="169901" y="0"/>
                  </a:lnTo>
                  <a:lnTo>
                    <a:pt x="226571" y="5680"/>
                  </a:lnTo>
                  <a:lnTo>
                    <a:pt x="252305" y="17506"/>
                  </a:lnTo>
                  <a:lnTo>
                    <a:pt x="282659" y="46772"/>
                  </a:lnTo>
                  <a:lnTo>
                    <a:pt x="302785" y="88997"/>
                  </a:lnTo>
                  <a:lnTo>
                    <a:pt x="317685" y="143998"/>
                  </a:lnTo>
                  <a:lnTo>
                    <a:pt x="331037" y="204980"/>
                  </a:lnTo>
                  <a:lnTo>
                    <a:pt x="337188" y="267734"/>
                  </a:lnTo>
                  <a:lnTo>
                    <a:pt x="339011" y="331013"/>
                  </a:lnTo>
                  <a:lnTo>
                    <a:pt x="339551" y="394447"/>
                  </a:lnTo>
                  <a:lnTo>
                    <a:pt x="339677" y="440528"/>
                  </a:lnTo>
                  <a:lnTo>
                    <a:pt x="342555" y="483587"/>
                  </a:lnTo>
                  <a:lnTo>
                    <a:pt x="353242" y="512131"/>
                  </a:lnTo>
                  <a:lnTo>
                    <a:pt x="360043" y="516638"/>
                  </a:lnTo>
                  <a:lnTo>
                    <a:pt x="367399" y="515410"/>
                  </a:lnTo>
                  <a:lnTo>
                    <a:pt x="375125" y="510357"/>
                  </a:lnTo>
                  <a:lnTo>
                    <a:pt x="387473" y="485929"/>
                  </a:lnTo>
                  <a:lnTo>
                    <a:pt x="398595" y="428746"/>
                  </a:lnTo>
                  <a:lnTo>
                    <a:pt x="398128" y="365707"/>
                  </a:lnTo>
                  <a:lnTo>
                    <a:pt x="385289" y="311280"/>
                  </a:lnTo>
                  <a:lnTo>
                    <a:pt x="369883" y="280798"/>
                  </a:lnTo>
                  <a:lnTo>
                    <a:pt x="348925" y="262547"/>
                  </a:lnTo>
                  <a:lnTo>
                    <a:pt x="337409" y="258527"/>
                  </a:lnTo>
                  <a:lnTo>
                    <a:pt x="313325" y="257823"/>
                  </a:lnTo>
                  <a:lnTo>
                    <a:pt x="296036" y="262214"/>
                  </a:lnTo>
                  <a:lnTo>
                    <a:pt x="276278" y="271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555600" y="4495800"/>
              <a:ext cx="187601" cy="249618"/>
            </a:xfrm>
            <a:custGeom>
              <a:avLst/>
              <a:gdLst/>
              <a:ahLst/>
              <a:cxnLst/>
              <a:rect l="0" t="0" r="0" b="0"/>
              <a:pathLst>
                <a:path w="187601" h="249618">
                  <a:moveTo>
                    <a:pt x="136800" y="0"/>
                  </a:moveTo>
                  <a:lnTo>
                    <a:pt x="109832" y="6742"/>
                  </a:lnTo>
                  <a:lnTo>
                    <a:pt x="89066" y="21341"/>
                  </a:lnTo>
                  <a:lnTo>
                    <a:pt x="36754" y="80160"/>
                  </a:lnTo>
                  <a:lnTo>
                    <a:pt x="17002" y="132093"/>
                  </a:lnTo>
                  <a:lnTo>
                    <a:pt x="1449" y="192760"/>
                  </a:lnTo>
                  <a:lnTo>
                    <a:pt x="0" y="208940"/>
                  </a:lnTo>
                  <a:lnTo>
                    <a:pt x="5915" y="234444"/>
                  </a:lnTo>
                  <a:lnTo>
                    <a:pt x="11443" y="245196"/>
                  </a:lnTo>
                  <a:lnTo>
                    <a:pt x="19362" y="249542"/>
                  </a:lnTo>
                  <a:lnTo>
                    <a:pt x="28875" y="249617"/>
                  </a:lnTo>
                  <a:lnTo>
                    <a:pt x="39450" y="246845"/>
                  </a:lnTo>
                  <a:lnTo>
                    <a:pt x="74559" y="222717"/>
                  </a:lnTo>
                  <a:lnTo>
                    <a:pt x="105031" y="182015"/>
                  </a:lnTo>
                  <a:lnTo>
                    <a:pt x="125192" y="134207"/>
                  </a:lnTo>
                  <a:lnTo>
                    <a:pt x="134507" y="80185"/>
                  </a:lnTo>
                  <a:lnTo>
                    <a:pt x="136498" y="142124"/>
                  </a:lnTo>
                  <a:lnTo>
                    <a:pt x="143453" y="194197"/>
                  </a:lnTo>
                  <a:lnTo>
                    <a:pt x="154338" y="220836"/>
                  </a:lnTo>
                  <a:lnTo>
                    <a:pt x="161192" y="231890"/>
                  </a:lnTo>
                  <a:lnTo>
                    <a:pt x="167173" y="237849"/>
                  </a:lnTo>
                  <a:lnTo>
                    <a:pt x="172571" y="240411"/>
                  </a:lnTo>
                  <a:lnTo>
                    <a:pt x="1876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88632" y="4520363"/>
              <a:ext cx="184769" cy="216738"/>
            </a:xfrm>
            <a:custGeom>
              <a:avLst/>
              <a:gdLst/>
              <a:ahLst/>
              <a:cxnLst/>
              <a:rect l="0" t="0" r="0" b="0"/>
              <a:pathLst>
                <a:path w="184769" h="216738">
                  <a:moveTo>
                    <a:pt x="19668" y="26237"/>
                  </a:moveTo>
                  <a:lnTo>
                    <a:pt x="9616" y="85260"/>
                  </a:lnTo>
                  <a:lnTo>
                    <a:pt x="3990" y="135447"/>
                  </a:lnTo>
                  <a:lnTo>
                    <a:pt x="0" y="153797"/>
                  </a:lnTo>
                  <a:lnTo>
                    <a:pt x="25037" y="91714"/>
                  </a:lnTo>
                  <a:lnTo>
                    <a:pt x="48219" y="39328"/>
                  </a:lnTo>
                  <a:lnTo>
                    <a:pt x="64813" y="16533"/>
                  </a:lnTo>
                  <a:lnTo>
                    <a:pt x="86299" y="1698"/>
                  </a:lnTo>
                  <a:lnTo>
                    <a:pt x="99367" y="0"/>
                  </a:lnTo>
                  <a:lnTo>
                    <a:pt x="128938" y="5639"/>
                  </a:lnTo>
                  <a:lnTo>
                    <a:pt x="141903" y="15327"/>
                  </a:lnTo>
                  <a:lnTo>
                    <a:pt x="163836" y="44907"/>
                  </a:lnTo>
                  <a:lnTo>
                    <a:pt x="178566" y="94485"/>
                  </a:lnTo>
                  <a:lnTo>
                    <a:pt x="176188" y="144923"/>
                  </a:lnTo>
                  <a:lnTo>
                    <a:pt x="182663" y="204353"/>
                  </a:lnTo>
                  <a:lnTo>
                    <a:pt x="184768" y="216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206881" y="4481846"/>
              <a:ext cx="196720" cy="204455"/>
            </a:xfrm>
            <a:custGeom>
              <a:avLst/>
              <a:gdLst/>
              <a:ahLst/>
              <a:cxnLst/>
              <a:rect l="0" t="0" r="0" b="0"/>
              <a:pathLst>
                <a:path w="196720" h="204455">
                  <a:moveTo>
                    <a:pt x="18919" y="39354"/>
                  </a:moveTo>
                  <a:lnTo>
                    <a:pt x="15156" y="100903"/>
                  </a:lnTo>
                  <a:lnTo>
                    <a:pt x="7984" y="160011"/>
                  </a:lnTo>
                  <a:lnTo>
                    <a:pt x="5985" y="164947"/>
                  </a:lnTo>
                  <a:lnTo>
                    <a:pt x="3241" y="162594"/>
                  </a:lnTo>
                  <a:lnTo>
                    <a:pt x="0" y="155381"/>
                  </a:lnTo>
                  <a:lnTo>
                    <a:pt x="163" y="136077"/>
                  </a:lnTo>
                  <a:lnTo>
                    <a:pt x="11765" y="89191"/>
                  </a:lnTo>
                  <a:lnTo>
                    <a:pt x="30283" y="58511"/>
                  </a:lnTo>
                  <a:lnTo>
                    <a:pt x="71964" y="15543"/>
                  </a:lnTo>
                  <a:lnTo>
                    <a:pt x="96117" y="1490"/>
                  </a:lnTo>
                  <a:lnTo>
                    <a:pt x="108484" y="0"/>
                  </a:lnTo>
                  <a:lnTo>
                    <a:pt x="133515" y="5871"/>
                  </a:lnTo>
                  <a:lnTo>
                    <a:pt x="154987" y="25413"/>
                  </a:lnTo>
                  <a:lnTo>
                    <a:pt x="172527" y="54325"/>
                  </a:lnTo>
                  <a:lnTo>
                    <a:pt x="188924" y="108858"/>
                  </a:lnTo>
                  <a:lnTo>
                    <a:pt x="195180" y="171042"/>
                  </a:lnTo>
                  <a:lnTo>
                    <a:pt x="196719" y="2044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505200" y="4413462"/>
              <a:ext cx="215901" cy="260590"/>
            </a:xfrm>
            <a:custGeom>
              <a:avLst/>
              <a:gdLst/>
              <a:ahLst/>
              <a:cxnLst/>
              <a:rect l="0" t="0" r="0" b="0"/>
              <a:pathLst>
                <a:path w="215901" h="260590">
                  <a:moveTo>
                    <a:pt x="0" y="69638"/>
                  </a:moveTo>
                  <a:lnTo>
                    <a:pt x="35353" y="115926"/>
                  </a:lnTo>
                  <a:lnTo>
                    <a:pt x="58987" y="125488"/>
                  </a:lnTo>
                  <a:lnTo>
                    <a:pt x="73191" y="128038"/>
                  </a:lnTo>
                  <a:lnTo>
                    <a:pt x="85483" y="125505"/>
                  </a:lnTo>
                  <a:lnTo>
                    <a:pt x="116267" y="103124"/>
                  </a:lnTo>
                  <a:lnTo>
                    <a:pt x="134459" y="86402"/>
                  </a:lnTo>
                  <a:lnTo>
                    <a:pt x="153826" y="47637"/>
                  </a:lnTo>
                  <a:lnTo>
                    <a:pt x="156327" y="20349"/>
                  </a:lnTo>
                  <a:lnTo>
                    <a:pt x="155018" y="7145"/>
                  </a:lnTo>
                  <a:lnTo>
                    <a:pt x="149912" y="1165"/>
                  </a:lnTo>
                  <a:lnTo>
                    <a:pt x="142275" y="0"/>
                  </a:lnTo>
                  <a:lnTo>
                    <a:pt x="132950" y="2046"/>
                  </a:lnTo>
                  <a:lnTo>
                    <a:pt x="99600" y="25152"/>
                  </a:lnTo>
                  <a:lnTo>
                    <a:pt x="69650" y="72292"/>
                  </a:lnTo>
                  <a:lnTo>
                    <a:pt x="49643" y="130945"/>
                  </a:lnTo>
                  <a:lnTo>
                    <a:pt x="41520" y="186267"/>
                  </a:lnTo>
                  <a:lnTo>
                    <a:pt x="47146" y="213666"/>
                  </a:lnTo>
                  <a:lnTo>
                    <a:pt x="60465" y="235250"/>
                  </a:lnTo>
                  <a:lnTo>
                    <a:pt x="80495" y="254251"/>
                  </a:lnTo>
                  <a:lnTo>
                    <a:pt x="93175" y="259035"/>
                  </a:lnTo>
                  <a:lnTo>
                    <a:pt x="122315" y="260589"/>
                  </a:lnTo>
                  <a:lnTo>
                    <a:pt x="150318" y="249049"/>
                  </a:lnTo>
                  <a:lnTo>
                    <a:pt x="207077" y="204305"/>
                  </a:lnTo>
                  <a:lnTo>
                    <a:pt x="215900" y="1966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860800" y="44069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0"/>
                  </a:moveTo>
                  <a:lnTo>
                    <a:pt x="17676" y="53030"/>
                  </a:lnTo>
                  <a:lnTo>
                    <a:pt x="52013" y="114593"/>
                  </a:lnTo>
                  <a:lnTo>
                    <a:pt x="101707" y="176711"/>
                  </a:lnTo>
                  <a:lnTo>
                    <a:pt x="1270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60800" y="43942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114300" y="0"/>
                  </a:moveTo>
                  <a:lnTo>
                    <a:pt x="63659" y="62192"/>
                  </a:lnTo>
                  <a:lnTo>
                    <a:pt x="39804" y="114041"/>
                  </a:lnTo>
                  <a:lnTo>
                    <a:pt x="9841" y="173533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102100" y="44196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25400" y="0"/>
                  </a:moveTo>
                  <a:lnTo>
                    <a:pt x="23989" y="50695"/>
                  </a:lnTo>
                  <a:lnTo>
                    <a:pt x="15261" y="108311"/>
                  </a:lnTo>
                  <a:lnTo>
                    <a:pt x="5149" y="168656"/>
                  </a:lnTo>
                  <a:lnTo>
                    <a:pt x="1017" y="225278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283585" y="4366597"/>
              <a:ext cx="493704" cy="548304"/>
            </a:xfrm>
            <a:custGeom>
              <a:avLst/>
              <a:gdLst/>
              <a:ahLst/>
              <a:cxnLst/>
              <a:rect l="0" t="0" r="0" b="0"/>
              <a:pathLst>
                <a:path w="493704" h="548304">
                  <a:moveTo>
                    <a:pt x="34415" y="53003"/>
                  </a:moveTo>
                  <a:lnTo>
                    <a:pt x="30652" y="112026"/>
                  </a:lnTo>
                  <a:lnTo>
                    <a:pt x="24363" y="169739"/>
                  </a:lnTo>
                  <a:lnTo>
                    <a:pt x="20070" y="209308"/>
                  </a:lnTo>
                  <a:lnTo>
                    <a:pt x="8754" y="245709"/>
                  </a:lnTo>
                  <a:lnTo>
                    <a:pt x="4608" y="250618"/>
                  </a:lnTo>
                  <a:lnTo>
                    <a:pt x="1843" y="246835"/>
                  </a:lnTo>
                  <a:lnTo>
                    <a:pt x="0" y="237258"/>
                  </a:lnTo>
                  <a:lnTo>
                    <a:pt x="15910" y="174013"/>
                  </a:lnTo>
                  <a:lnTo>
                    <a:pt x="41630" y="114066"/>
                  </a:lnTo>
                  <a:lnTo>
                    <a:pt x="79898" y="61772"/>
                  </a:lnTo>
                  <a:lnTo>
                    <a:pt x="104960" y="49845"/>
                  </a:lnTo>
                  <a:lnTo>
                    <a:pt x="119545" y="46664"/>
                  </a:lnTo>
                  <a:lnTo>
                    <a:pt x="147039" y="50656"/>
                  </a:lnTo>
                  <a:lnTo>
                    <a:pt x="160298" y="55672"/>
                  </a:lnTo>
                  <a:lnTo>
                    <a:pt x="178792" y="72534"/>
                  </a:lnTo>
                  <a:lnTo>
                    <a:pt x="208906" y="131336"/>
                  </a:lnTo>
                  <a:lnTo>
                    <a:pt x="226913" y="183614"/>
                  </a:lnTo>
                  <a:lnTo>
                    <a:pt x="247928" y="221368"/>
                  </a:lnTo>
                  <a:lnTo>
                    <a:pt x="258601" y="227335"/>
                  </a:lnTo>
                  <a:lnTo>
                    <a:pt x="285512" y="230202"/>
                  </a:lnTo>
                  <a:lnTo>
                    <a:pt x="308762" y="223010"/>
                  </a:lnTo>
                  <a:lnTo>
                    <a:pt x="353425" y="188655"/>
                  </a:lnTo>
                  <a:lnTo>
                    <a:pt x="392874" y="139692"/>
                  </a:lnTo>
                  <a:lnTo>
                    <a:pt x="424080" y="80893"/>
                  </a:lnTo>
                  <a:lnTo>
                    <a:pt x="444251" y="28095"/>
                  </a:lnTo>
                  <a:lnTo>
                    <a:pt x="443106" y="18053"/>
                  </a:lnTo>
                  <a:lnTo>
                    <a:pt x="438109" y="9947"/>
                  </a:lnTo>
                  <a:lnTo>
                    <a:pt x="430544" y="3133"/>
                  </a:lnTo>
                  <a:lnTo>
                    <a:pt x="421268" y="0"/>
                  </a:lnTo>
                  <a:lnTo>
                    <a:pt x="399672" y="283"/>
                  </a:lnTo>
                  <a:lnTo>
                    <a:pt x="375962" y="12639"/>
                  </a:lnTo>
                  <a:lnTo>
                    <a:pt x="354136" y="32241"/>
                  </a:lnTo>
                  <a:lnTo>
                    <a:pt x="339732" y="55065"/>
                  </a:lnTo>
                  <a:lnTo>
                    <a:pt x="336152" y="86845"/>
                  </a:lnTo>
                  <a:lnTo>
                    <a:pt x="337173" y="105198"/>
                  </a:lnTo>
                  <a:lnTo>
                    <a:pt x="349597" y="136879"/>
                  </a:lnTo>
                  <a:lnTo>
                    <a:pt x="384154" y="178514"/>
                  </a:lnTo>
                  <a:lnTo>
                    <a:pt x="444015" y="235990"/>
                  </a:lnTo>
                  <a:lnTo>
                    <a:pt x="477041" y="280161"/>
                  </a:lnTo>
                  <a:lnTo>
                    <a:pt x="491253" y="312477"/>
                  </a:lnTo>
                  <a:lnTo>
                    <a:pt x="493703" y="375888"/>
                  </a:lnTo>
                  <a:lnTo>
                    <a:pt x="481254" y="419933"/>
                  </a:lnTo>
                  <a:lnTo>
                    <a:pt x="460199" y="460205"/>
                  </a:lnTo>
                  <a:lnTo>
                    <a:pt x="432026" y="492215"/>
                  </a:lnTo>
                  <a:lnTo>
                    <a:pt x="377690" y="527294"/>
                  </a:lnTo>
                  <a:lnTo>
                    <a:pt x="345026" y="538966"/>
                  </a:lnTo>
                  <a:lnTo>
                    <a:pt x="301115" y="548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318000" y="4267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468491" y="5143500"/>
              <a:ext cx="312536" cy="482601"/>
            </a:xfrm>
            <a:custGeom>
              <a:avLst/>
              <a:gdLst/>
              <a:ahLst/>
              <a:cxnLst/>
              <a:rect l="0" t="0" r="0" b="0"/>
              <a:pathLst>
                <a:path w="312536" h="482601">
                  <a:moveTo>
                    <a:pt x="157109" y="0"/>
                  </a:moveTo>
                  <a:lnTo>
                    <a:pt x="104079" y="17676"/>
                  </a:lnTo>
                  <a:lnTo>
                    <a:pt x="46341" y="54292"/>
                  </a:lnTo>
                  <a:lnTo>
                    <a:pt x="18979" y="77752"/>
                  </a:lnTo>
                  <a:lnTo>
                    <a:pt x="3995" y="106053"/>
                  </a:lnTo>
                  <a:lnTo>
                    <a:pt x="0" y="121502"/>
                  </a:lnTo>
                  <a:lnTo>
                    <a:pt x="1570" y="134624"/>
                  </a:lnTo>
                  <a:lnTo>
                    <a:pt x="14603" y="156729"/>
                  </a:lnTo>
                  <a:lnTo>
                    <a:pt x="38269" y="172198"/>
                  </a:lnTo>
                  <a:lnTo>
                    <a:pt x="87090" y="192603"/>
                  </a:lnTo>
                  <a:lnTo>
                    <a:pt x="138714" y="212760"/>
                  </a:lnTo>
                  <a:lnTo>
                    <a:pt x="188348" y="231432"/>
                  </a:lnTo>
                  <a:lnTo>
                    <a:pt x="236450" y="254839"/>
                  </a:lnTo>
                  <a:lnTo>
                    <a:pt x="284730" y="294774"/>
                  </a:lnTo>
                  <a:lnTo>
                    <a:pt x="308909" y="337734"/>
                  </a:lnTo>
                  <a:lnTo>
                    <a:pt x="312535" y="366004"/>
                  </a:lnTo>
                  <a:lnTo>
                    <a:pt x="311526" y="379469"/>
                  </a:lnTo>
                  <a:lnTo>
                    <a:pt x="299117" y="405719"/>
                  </a:lnTo>
                  <a:lnTo>
                    <a:pt x="263398" y="450324"/>
                  </a:lnTo>
                  <a:lnTo>
                    <a:pt x="230936" y="470842"/>
                  </a:lnTo>
                  <a:lnTo>
                    <a:pt x="169809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869326" y="5414046"/>
              <a:ext cx="216983" cy="353332"/>
            </a:xfrm>
            <a:custGeom>
              <a:avLst/>
              <a:gdLst/>
              <a:ahLst/>
              <a:cxnLst/>
              <a:rect l="0" t="0" r="0" b="0"/>
              <a:pathLst>
                <a:path w="216983" h="353332">
                  <a:moveTo>
                    <a:pt x="10274" y="110454"/>
                  </a:moveTo>
                  <a:lnTo>
                    <a:pt x="24089" y="169477"/>
                  </a:lnTo>
                  <a:lnTo>
                    <a:pt x="32241" y="230954"/>
                  </a:lnTo>
                  <a:lnTo>
                    <a:pt x="30894" y="291502"/>
                  </a:lnTo>
                  <a:lnTo>
                    <a:pt x="17796" y="349887"/>
                  </a:lnTo>
                  <a:lnTo>
                    <a:pt x="13878" y="353331"/>
                  </a:lnTo>
                  <a:lnTo>
                    <a:pt x="9854" y="349984"/>
                  </a:lnTo>
                  <a:lnTo>
                    <a:pt x="5761" y="342107"/>
                  </a:lnTo>
                  <a:lnTo>
                    <a:pt x="0" y="283828"/>
                  </a:lnTo>
                  <a:lnTo>
                    <a:pt x="5035" y="230968"/>
                  </a:lnTo>
                  <a:lnTo>
                    <a:pt x="8722" y="181754"/>
                  </a:lnTo>
                  <a:lnTo>
                    <a:pt x="20107" y="124695"/>
                  </a:lnTo>
                  <a:lnTo>
                    <a:pt x="33257" y="86922"/>
                  </a:lnTo>
                  <a:lnTo>
                    <a:pt x="77079" y="32549"/>
                  </a:lnTo>
                  <a:lnTo>
                    <a:pt x="112853" y="9133"/>
                  </a:lnTo>
                  <a:lnTo>
                    <a:pt x="157006" y="0"/>
                  </a:lnTo>
                  <a:lnTo>
                    <a:pt x="170184" y="2951"/>
                  </a:lnTo>
                  <a:lnTo>
                    <a:pt x="192353" y="17519"/>
                  </a:lnTo>
                  <a:lnTo>
                    <a:pt x="213958" y="49522"/>
                  </a:lnTo>
                  <a:lnTo>
                    <a:pt x="216982" y="77258"/>
                  </a:lnTo>
                  <a:lnTo>
                    <a:pt x="212211" y="105578"/>
                  </a:lnTo>
                  <a:lnTo>
                    <a:pt x="182389" y="154280"/>
                  </a:lnTo>
                  <a:lnTo>
                    <a:pt x="160147" y="180732"/>
                  </a:lnTo>
                  <a:lnTo>
                    <a:pt x="136151" y="197193"/>
                  </a:lnTo>
                  <a:lnTo>
                    <a:pt x="115138" y="201686"/>
                  </a:lnTo>
                  <a:lnTo>
                    <a:pt x="86474" y="1993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387600" y="5410200"/>
              <a:ext cx="292101" cy="63501"/>
            </a:xfrm>
            <a:custGeom>
              <a:avLst/>
              <a:gdLst/>
              <a:ahLst/>
              <a:cxnLst/>
              <a:rect l="0" t="0" r="0" b="0"/>
              <a:pathLst>
                <a:path w="292101" h="63501">
                  <a:moveTo>
                    <a:pt x="0" y="0"/>
                  </a:moveTo>
                  <a:lnTo>
                    <a:pt x="51497" y="13815"/>
                  </a:lnTo>
                  <a:lnTo>
                    <a:pt x="92870" y="21967"/>
                  </a:lnTo>
                  <a:lnTo>
                    <a:pt x="144639" y="31909"/>
                  </a:lnTo>
                  <a:lnTo>
                    <a:pt x="200900" y="48966"/>
                  </a:lnTo>
                  <a:lnTo>
                    <a:pt x="249556" y="59194"/>
                  </a:lnTo>
                  <a:lnTo>
                    <a:pt x="29210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616200" y="5270500"/>
              <a:ext cx="127256" cy="279401"/>
            </a:xfrm>
            <a:custGeom>
              <a:avLst/>
              <a:gdLst/>
              <a:ahLst/>
              <a:cxnLst/>
              <a:rect l="0" t="0" r="0" b="0"/>
              <a:pathLst>
                <a:path w="127256" h="279401">
                  <a:moveTo>
                    <a:pt x="0" y="0"/>
                  </a:moveTo>
                  <a:lnTo>
                    <a:pt x="53030" y="24419"/>
                  </a:lnTo>
                  <a:lnTo>
                    <a:pt x="100629" y="57087"/>
                  </a:lnTo>
                  <a:lnTo>
                    <a:pt x="120454" y="78994"/>
                  </a:lnTo>
                  <a:lnTo>
                    <a:pt x="125458" y="90763"/>
                  </a:lnTo>
                  <a:lnTo>
                    <a:pt x="127255" y="115128"/>
                  </a:lnTo>
                  <a:lnTo>
                    <a:pt x="120334" y="152645"/>
                  </a:lnTo>
                  <a:lnTo>
                    <a:pt x="95862" y="197315"/>
                  </a:lnTo>
                  <a:lnTo>
                    <a:pt x="49667" y="242698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946400" y="5270500"/>
              <a:ext cx="330201" cy="239038"/>
            </a:xfrm>
            <a:custGeom>
              <a:avLst/>
              <a:gdLst/>
              <a:ahLst/>
              <a:cxnLst/>
              <a:rect l="0" t="0" r="0" b="0"/>
              <a:pathLst>
                <a:path w="330201" h="239038">
                  <a:moveTo>
                    <a:pt x="0" y="12700"/>
                  </a:moveTo>
                  <a:lnTo>
                    <a:pt x="17677" y="72472"/>
                  </a:lnTo>
                  <a:lnTo>
                    <a:pt x="34013" y="126264"/>
                  </a:lnTo>
                  <a:lnTo>
                    <a:pt x="50829" y="177655"/>
                  </a:lnTo>
                  <a:lnTo>
                    <a:pt x="67739" y="228571"/>
                  </a:lnTo>
                  <a:lnTo>
                    <a:pt x="74793" y="234225"/>
                  </a:lnTo>
                  <a:lnTo>
                    <a:pt x="83729" y="235172"/>
                  </a:lnTo>
                  <a:lnTo>
                    <a:pt x="93919" y="232982"/>
                  </a:lnTo>
                  <a:lnTo>
                    <a:pt x="102124" y="225877"/>
                  </a:lnTo>
                  <a:lnTo>
                    <a:pt x="129194" y="170154"/>
                  </a:lnTo>
                  <a:lnTo>
                    <a:pt x="153050" y="115798"/>
                  </a:lnTo>
                  <a:lnTo>
                    <a:pt x="161300" y="98365"/>
                  </a:lnTo>
                  <a:lnTo>
                    <a:pt x="169622" y="90977"/>
                  </a:lnTo>
                  <a:lnTo>
                    <a:pt x="177993" y="90284"/>
                  </a:lnTo>
                  <a:lnTo>
                    <a:pt x="186395" y="94056"/>
                  </a:lnTo>
                  <a:lnTo>
                    <a:pt x="199494" y="117062"/>
                  </a:lnTo>
                  <a:lnTo>
                    <a:pt x="214802" y="165918"/>
                  </a:lnTo>
                  <a:lnTo>
                    <a:pt x="239358" y="226253"/>
                  </a:lnTo>
                  <a:lnTo>
                    <a:pt x="248472" y="234091"/>
                  </a:lnTo>
                  <a:lnTo>
                    <a:pt x="258781" y="237905"/>
                  </a:lnTo>
                  <a:lnTo>
                    <a:pt x="269888" y="239037"/>
                  </a:lnTo>
                  <a:lnTo>
                    <a:pt x="280114" y="234147"/>
                  </a:lnTo>
                  <a:lnTo>
                    <a:pt x="299003" y="213661"/>
                  </a:lnTo>
                  <a:lnTo>
                    <a:pt x="318762" y="163653"/>
                  </a:lnTo>
                  <a:lnTo>
                    <a:pt x="326811" y="104150"/>
                  </a:lnTo>
                  <a:lnTo>
                    <a:pt x="329196" y="48576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93794" y="5268566"/>
              <a:ext cx="149507" cy="249552"/>
            </a:xfrm>
            <a:custGeom>
              <a:avLst/>
              <a:gdLst/>
              <a:ahLst/>
              <a:cxnLst/>
              <a:rect l="0" t="0" r="0" b="0"/>
              <a:pathLst>
                <a:path w="149507" h="249552">
                  <a:moveTo>
                    <a:pt x="149506" y="14634"/>
                  </a:moveTo>
                  <a:lnTo>
                    <a:pt x="136022" y="1150"/>
                  </a:lnTo>
                  <a:lnTo>
                    <a:pt x="127817" y="0"/>
                  </a:lnTo>
                  <a:lnTo>
                    <a:pt x="107411" y="6248"/>
                  </a:lnTo>
                  <a:lnTo>
                    <a:pt x="78864" y="25633"/>
                  </a:lnTo>
                  <a:lnTo>
                    <a:pt x="36618" y="76335"/>
                  </a:lnTo>
                  <a:lnTo>
                    <a:pt x="16966" y="118523"/>
                  </a:lnTo>
                  <a:lnTo>
                    <a:pt x="3618" y="173043"/>
                  </a:lnTo>
                  <a:lnTo>
                    <a:pt x="0" y="208275"/>
                  </a:lnTo>
                  <a:lnTo>
                    <a:pt x="5918" y="235222"/>
                  </a:lnTo>
                  <a:lnTo>
                    <a:pt x="11447" y="246360"/>
                  </a:lnTo>
                  <a:lnTo>
                    <a:pt x="20778" y="249551"/>
                  </a:lnTo>
                  <a:lnTo>
                    <a:pt x="46197" y="241808"/>
                  </a:lnTo>
                  <a:lnTo>
                    <a:pt x="68784" y="220493"/>
                  </a:lnTo>
                  <a:lnTo>
                    <a:pt x="93603" y="176759"/>
                  </a:lnTo>
                  <a:lnTo>
                    <a:pt x="124106" y="1162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556000" y="5257800"/>
              <a:ext cx="50801" cy="212591"/>
            </a:xfrm>
            <a:custGeom>
              <a:avLst/>
              <a:gdLst/>
              <a:ahLst/>
              <a:cxnLst/>
              <a:rect l="0" t="0" r="0" b="0"/>
              <a:pathLst>
                <a:path w="50801" h="212591">
                  <a:moveTo>
                    <a:pt x="0" y="0"/>
                  </a:moveTo>
                  <a:lnTo>
                    <a:pt x="0" y="58012"/>
                  </a:lnTo>
                  <a:lnTo>
                    <a:pt x="0" y="111106"/>
                  </a:lnTo>
                  <a:lnTo>
                    <a:pt x="1411" y="168073"/>
                  </a:lnTo>
                  <a:lnTo>
                    <a:pt x="6742" y="198877"/>
                  </a:lnTo>
                  <a:lnTo>
                    <a:pt x="12961" y="207374"/>
                  </a:lnTo>
                  <a:lnTo>
                    <a:pt x="21341" y="211627"/>
                  </a:lnTo>
                  <a:lnTo>
                    <a:pt x="37707" y="212590"/>
                  </a:lnTo>
                  <a:lnTo>
                    <a:pt x="42071" y="210871"/>
                  </a:lnTo>
                  <a:lnTo>
                    <a:pt x="508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698288" y="5219700"/>
              <a:ext cx="149813" cy="171812"/>
            </a:xfrm>
            <a:custGeom>
              <a:avLst/>
              <a:gdLst/>
              <a:ahLst/>
              <a:cxnLst/>
              <a:rect l="0" t="0" r="0" b="0"/>
              <a:pathLst>
                <a:path w="149813" h="171812">
                  <a:moveTo>
                    <a:pt x="10112" y="76200"/>
                  </a:moveTo>
                  <a:lnTo>
                    <a:pt x="1384" y="126895"/>
                  </a:lnTo>
                  <a:lnTo>
                    <a:pt x="0" y="171811"/>
                  </a:lnTo>
                  <a:lnTo>
                    <a:pt x="1959" y="170985"/>
                  </a:lnTo>
                  <a:lnTo>
                    <a:pt x="20588" y="108385"/>
                  </a:lnTo>
                  <a:lnTo>
                    <a:pt x="49445" y="65677"/>
                  </a:lnTo>
                  <a:lnTo>
                    <a:pt x="89064" y="30063"/>
                  </a:lnTo>
                  <a:lnTo>
                    <a:pt x="1498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064000" y="5270500"/>
              <a:ext cx="457201" cy="37919"/>
            </a:xfrm>
            <a:custGeom>
              <a:avLst/>
              <a:gdLst/>
              <a:ahLst/>
              <a:cxnLst/>
              <a:rect l="0" t="0" r="0" b="0"/>
              <a:pathLst>
                <a:path w="457201" h="37919">
                  <a:moveTo>
                    <a:pt x="0" y="0"/>
                  </a:moveTo>
                  <a:lnTo>
                    <a:pt x="40556" y="17456"/>
                  </a:lnTo>
                  <a:lnTo>
                    <a:pt x="99158" y="27594"/>
                  </a:lnTo>
                  <a:lnTo>
                    <a:pt x="146502" y="34987"/>
                  </a:lnTo>
                  <a:lnTo>
                    <a:pt x="205215" y="37178"/>
                  </a:lnTo>
                  <a:lnTo>
                    <a:pt x="247840" y="37690"/>
                  </a:lnTo>
                  <a:lnTo>
                    <a:pt x="295007" y="37918"/>
                  </a:lnTo>
                  <a:lnTo>
                    <a:pt x="355678" y="31304"/>
                  </a:lnTo>
                  <a:lnTo>
                    <a:pt x="409402" y="27150"/>
                  </a:lnTo>
                  <a:lnTo>
                    <a:pt x="457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394200" y="5156200"/>
              <a:ext cx="155371" cy="304801"/>
            </a:xfrm>
            <a:custGeom>
              <a:avLst/>
              <a:gdLst/>
              <a:ahLst/>
              <a:cxnLst/>
              <a:rect l="0" t="0" r="0" b="0"/>
              <a:pathLst>
                <a:path w="155371" h="304801">
                  <a:moveTo>
                    <a:pt x="0" y="0"/>
                  </a:moveTo>
                  <a:lnTo>
                    <a:pt x="53030" y="17676"/>
                  </a:lnTo>
                  <a:lnTo>
                    <a:pt x="114593" y="48250"/>
                  </a:lnTo>
                  <a:lnTo>
                    <a:pt x="127196" y="53333"/>
                  </a:lnTo>
                  <a:lnTo>
                    <a:pt x="137008" y="62367"/>
                  </a:lnTo>
                  <a:lnTo>
                    <a:pt x="151674" y="87456"/>
                  </a:lnTo>
                  <a:lnTo>
                    <a:pt x="155370" y="121184"/>
                  </a:lnTo>
                  <a:lnTo>
                    <a:pt x="154380" y="140056"/>
                  </a:lnTo>
                  <a:lnTo>
                    <a:pt x="141991" y="172314"/>
                  </a:lnTo>
                  <a:lnTo>
                    <a:pt x="99544" y="234258"/>
                  </a:lnTo>
                  <a:lnTo>
                    <a:pt x="51805" y="279159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724400" y="5092700"/>
              <a:ext cx="241301" cy="376614"/>
            </a:xfrm>
            <a:custGeom>
              <a:avLst/>
              <a:gdLst/>
              <a:ahLst/>
              <a:cxnLst/>
              <a:rect l="0" t="0" r="0" b="0"/>
              <a:pathLst>
                <a:path w="241301" h="376614">
                  <a:moveTo>
                    <a:pt x="0" y="12700"/>
                  </a:moveTo>
                  <a:lnTo>
                    <a:pt x="18867" y="45939"/>
                  </a:lnTo>
                  <a:lnTo>
                    <a:pt x="33185" y="95143"/>
                  </a:lnTo>
                  <a:lnTo>
                    <a:pt x="44953" y="143431"/>
                  </a:lnTo>
                  <a:lnTo>
                    <a:pt x="48202" y="191217"/>
                  </a:lnTo>
                  <a:lnTo>
                    <a:pt x="56772" y="246687"/>
                  </a:lnTo>
                  <a:lnTo>
                    <a:pt x="73721" y="304766"/>
                  </a:lnTo>
                  <a:lnTo>
                    <a:pt x="102783" y="361604"/>
                  </a:lnTo>
                  <a:lnTo>
                    <a:pt x="110855" y="372302"/>
                  </a:lnTo>
                  <a:lnTo>
                    <a:pt x="121881" y="376613"/>
                  </a:lnTo>
                  <a:lnTo>
                    <a:pt x="149184" y="373876"/>
                  </a:lnTo>
                  <a:lnTo>
                    <a:pt x="172608" y="355726"/>
                  </a:lnTo>
                  <a:lnTo>
                    <a:pt x="197899" y="317538"/>
                  </a:lnTo>
                  <a:lnTo>
                    <a:pt x="214330" y="268122"/>
                  </a:lnTo>
                  <a:lnTo>
                    <a:pt x="224372" y="207384"/>
                  </a:lnTo>
                  <a:lnTo>
                    <a:pt x="227347" y="146114"/>
                  </a:lnTo>
                  <a:lnTo>
                    <a:pt x="228043" y="101628"/>
                  </a:lnTo>
                  <a:lnTo>
                    <a:pt x="229846" y="47673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152548" y="5052666"/>
              <a:ext cx="194165" cy="332135"/>
            </a:xfrm>
            <a:custGeom>
              <a:avLst/>
              <a:gdLst/>
              <a:ahLst/>
              <a:cxnLst/>
              <a:rect l="0" t="0" r="0" b="0"/>
              <a:pathLst>
                <a:path w="194165" h="332135">
                  <a:moveTo>
                    <a:pt x="105252" y="14634"/>
                  </a:moveTo>
                  <a:lnTo>
                    <a:pt x="91768" y="1150"/>
                  </a:lnTo>
                  <a:lnTo>
                    <a:pt x="82151" y="0"/>
                  </a:lnTo>
                  <a:lnTo>
                    <a:pt x="56415" y="6248"/>
                  </a:lnTo>
                  <a:lnTo>
                    <a:pt x="23676" y="25633"/>
                  </a:lnTo>
                  <a:lnTo>
                    <a:pt x="8788" y="44922"/>
                  </a:lnTo>
                  <a:lnTo>
                    <a:pt x="2843" y="55993"/>
                  </a:lnTo>
                  <a:lnTo>
                    <a:pt x="0" y="79582"/>
                  </a:lnTo>
                  <a:lnTo>
                    <a:pt x="1217" y="91799"/>
                  </a:lnTo>
                  <a:lnTo>
                    <a:pt x="13859" y="112900"/>
                  </a:lnTo>
                  <a:lnTo>
                    <a:pt x="34999" y="130275"/>
                  </a:lnTo>
                  <a:lnTo>
                    <a:pt x="94563" y="156689"/>
                  </a:lnTo>
                  <a:lnTo>
                    <a:pt x="153941" y="188666"/>
                  </a:lnTo>
                  <a:lnTo>
                    <a:pt x="186784" y="213739"/>
                  </a:lnTo>
                  <a:lnTo>
                    <a:pt x="192063" y="223570"/>
                  </a:lnTo>
                  <a:lnTo>
                    <a:pt x="194164" y="245783"/>
                  </a:lnTo>
                  <a:lnTo>
                    <a:pt x="182868" y="269767"/>
                  </a:lnTo>
                  <a:lnTo>
                    <a:pt x="173930" y="282089"/>
                  </a:lnTo>
                  <a:lnTo>
                    <a:pt x="127639" y="312916"/>
                  </a:lnTo>
                  <a:lnTo>
                    <a:pt x="69238" y="326440"/>
                  </a:lnTo>
                  <a:lnTo>
                    <a:pt x="16352" y="3321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003800" y="4419600"/>
              <a:ext cx="292101" cy="12701"/>
            </a:xfrm>
            <a:custGeom>
              <a:avLst/>
              <a:gdLst/>
              <a:ahLst/>
              <a:cxnLst/>
              <a:rect l="0" t="0" r="0" b="0"/>
              <a:pathLst>
                <a:path w="292101" h="12701">
                  <a:moveTo>
                    <a:pt x="0" y="0"/>
                  </a:moveTo>
                  <a:lnTo>
                    <a:pt x="55260" y="3763"/>
                  </a:lnTo>
                  <a:lnTo>
                    <a:pt x="102922" y="10052"/>
                  </a:lnTo>
                  <a:lnTo>
                    <a:pt x="152792" y="11916"/>
                  </a:lnTo>
                  <a:lnTo>
                    <a:pt x="203316" y="12467"/>
                  </a:lnTo>
                  <a:lnTo>
                    <a:pt x="254034" y="12631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219700" y="4330700"/>
              <a:ext cx="87577" cy="177801"/>
            </a:xfrm>
            <a:custGeom>
              <a:avLst/>
              <a:gdLst/>
              <a:ahLst/>
              <a:cxnLst/>
              <a:rect l="0" t="0" r="0" b="0"/>
              <a:pathLst>
                <a:path w="87577" h="177801">
                  <a:moveTo>
                    <a:pt x="0" y="0"/>
                  </a:moveTo>
                  <a:lnTo>
                    <a:pt x="35353" y="53030"/>
                  </a:lnTo>
                  <a:lnTo>
                    <a:pt x="84797" y="116261"/>
                  </a:lnTo>
                  <a:lnTo>
                    <a:pt x="87576" y="126897"/>
                  </a:lnTo>
                  <a:lnTo>
                    <a:pt x="86606" y="136809"/>
                  </a:lnTo>
                  <a:lnTo>
                    <a:pt x="83138" y="146239"/>
                  </a:lnTo>
                  <a:lnTo>
                    <a:pt x="71758" y="160481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102100" y="47879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55260" y="0"/>
                  </a:lnTo>
                  <a:lnTo>
                    <a:pt x="99158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203700" y="47244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25400" y="0"/>
                  </a:moveTo>
                  <a:lnTo>
                    <a:pt x="11585" y="55260"/>
                  </a:lnTo>
                  <a:lnTo>
                    <a:pt x="3433" y="102922"/>
                  </a:lnTo>
                  <a:lnTo>
                    <a:pt x="1017" y="14902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405338" y="4737100"/>
              <a:ext cx="153963" cy="248670"/>
            </a:xfrm>
            <a:custGeom>
              <a:avLst/>
              <a:gdLst/>
              <a:ahLst/>
              <a:cxnLst/>
              <a:rect l="0" t="0" r="0" b="0"/>
              <a:pathLst>
                <a:path w="153963" h="248670">
                  <a:moveTo>
                    <a:pt x="128562" y="0"/>
                  </a:moveTo>
                  <a:lnTo>
                    <a:pt x="75532" y="42095"/>
                  </a:lnTo>
                  <a:lnTo>
                    <a:pt x="36661" y="97006"/>
                  </a:lnTo>
                  <a:lnTo>
                    <a:pt x="11805" y="131440"/>
                  </a:lnTo>
                  <a:lnTo>
                    <a:pt x="0" y="160488"/>
                  </a:lnTo>
                  <a:lnTo>
                    <a:pt x="520" y="174725"/>
                  </a:lnTo>
                  <a:lnTo>
                    <a:pt x="12388" y="201833"/>
                  </a:lnTo>
                  <a:lnTo>
                    <a:pt x="42870" y="234153"/>
                  </a:lnTo>
                  <a:lnTo>
                    <a:pt x="70251" y="245179"/>
                  </a:lnTo>
                  <a:lnTo>
                    <a:pt x="99823" y="248669"/>
                  </a:lnTo>
                  <a:lnTo>
                    <a:pt x="153962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723061" y="4699000"/>
              <a:ext cx="280740" cy="241643"/>
            </a:xfrm>
            <a:custGeom>
              <a:avLst/>
              <a:gdLst/>
              <a:ahLst/>
              <a:cxnLst/>
              <a:rect l="0" t="0" r="0" b="0"/>
              <a:pathLst>
                <a:path w="280740" h="241643">
                  <a:moveTo>
                    <a:pt x="141039" y="0"/>
                  </a:moveTo>
                  <a:lnTo>
                    <a:pt x="120813" y="6742"/>
                  </a:lnTo>
                  <a:lnTo>
                    <a:pt x="88009" y="31161"/>
                  </a:lnTo>
                  <a:lnTo>
                    <a:pt x="58220" y="65207"/>
                  </a:lnTo>
                  <a:lnTo>
                    <a:pt x="31520" y="115589"/>
                  </a:lnTo>
                  <a:lnTo>
                    <a:pt x="5734" y="168461"/>
                  </a:lnTo>
                  <a:lnTo>
                    <a:pt x="0" y="199049"/>
                  </a:lnTo>
                  <a:lnTo>
                    <a:pt x="446" y="213133"/>
                  </a:lnTo>
                  <a:lnTo>
                    <a:pt x="4977" y="223933"/>
                  </a:lnTo>
                  <a:lnTo>
                    <a:pt x="21300" y="239696"/>
                  </a:lnTo>
                  <a:lnTo>
                    <a:pt x="31580" y="241642"/>
                  </a:lnTo>
                  <a:lnTo>
                    <a:pt x="54290" y="236278"/>
                  </a:lnTo>
                  <a:lnTo>
                    <a:pt x="74732" y="216961"/>
                  </a:lnTo>
                  <a:lnTo>
                    <a:pt x="104109" y="165309"/>
                  </a:lnTo>
                  <a:lnTo>
                    <a:pt x="132229" y="104202"/>
                  </a:lnTo>
                  <a:lnTo>
                    <a:pt x="143238" y="71242"/>
                  </a:lnTo>
                  <a:lnTo>
                    <a:pt x="146738" y="67250"/>
                  </a:lnTo>
                  <a:lnTo>
                    <a:pt x="149072" y="71644"/>
                  </a:lnTo>
                  <a:lnTo>
                    <a:pt x="159559" y="122651"/>
                  </a:lnTo>
                  <a:lnTo>
                    <a:pt x="185358" y="175530"/>
                  </a:lnTo>
                  <a:lnTo>
                    <a:pt x="201188" y="196076"/>
                  </a:lnTo>
                  <a:lnTo>
                    <a:pt x="210772" y="201273"/>
                  </a:lnTo>
                  <a:lnTo>
                    <a:pt x="232709" y="203284"/>
                  </a:lnTo>
                  <a:lnTo>
                    <a:pt x="252807" y="195711"/>
                  </a:lnTo>
                  <a:lnTo>
                    <a:pt x="280739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131817" y="4610100"/>
              <a:ext cx="24384" cy="228601"/>
            </a:xfrm>
            <a:custGeom>
              <a:avLst/>
              <a:gdLst/>
              <a:ahLst/>
              <a:cxnLst/>
              <a:rect l="0" t="0" r="0" b="0"/>
              <a:pathLst>
                <a:path w="24384" h="228601">
                  <a:moveTo>
                    <a:pt x="24383" y="0"/>
                  </a:moveTo>
                  <a:lnTo>
                    <a:pt x="10568" y="48971"/>
                  </a:lnTo>
                  <a:lnTo>
                    <a:pt x="2416" y="104821"/>
                  </a:lnTo>
                  <a:lnTo>
                    <a:pt x="0" y="162291"/>
                  </a:lnTo>
                  <a:lnTo>
                    <a:pt x="2257" y="193485"/>
                  </a:lnTo>
                  <a:lnTo>
                    <a:pt x="24383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74165" y="4597400"/>
              <a:ext cx="34436" cy="254001"/>
            </a:xfrm>
            <a:custGeom>
              <a:avLst/>
              <a:gdLst/>
              <a:ahLst/>
              <a:cxnLst/>
              <a:rect l="0" t="0" r="0" b="0"/>
              <a:pathLst>
                <a:path w="34436" h="254001">
                  <a:moveTo>
                    <a:pt x="34435" y="0"/>
                  </a:moveTo>
                  <a:lnTo>
                    <a:pt x="20620" y="59023"/>
                  </a:lnTo>
                  <a:lnTo>
                    <a:pt x="8705" y="116736"/>
                  </a:lnTo>
                  <a:lnTo>
                    <a:pt x="0" y="174759"/>
                  </a:lnTo>
                  <a:lnTo>
                    <a:pt x="1184" y="220173"/>
                  </a:lnTo>
                  <a:lnTo>
                    <a:pt x="9035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397500" y="4640345"/>
              <a:ext cx="228601" cy="194130"/>
            </a:xfrm>
            <a:custGeom>
              <a:avLst/>
              <a:gdLst/>
              <a:ahLst/>
              <a:cxnLst/>
              <a:rect l="0" t="0" r="0" b="0"/>
              <a:pathLst>
                <a:path w="228601" h="194130">
                  <a:moveTo>
                    <a:pt x="0" y="122155"/>
                  </a:moveTo>
                  <a:lnTo>
                    <a:pt x="20226" y="135639"/>
                  </a:lnTo>
                  <a:lnTo>
                    <a:pt x="45208" y="138496"/>
                  </a:lnTo>
                  <a:lnTo>
                    <a:pt x="73714" y="133651"/>
                  </a:lnTo>
                  <a:lnTo>
                    <a:pt x="112152" y="115056"/>
                  </a:lnTo>
                  <a:lnTo>
                    <a:pt x="142042" y="90262"/>
                  </a:lnTo>
                  <a:lnTo>
                    <a:pt x="160026" y="68469"/>
                  </a:lnTo>
                  <a:lnTo>
                    <a:pt x="169901" y="37146"/>
                  </a:lnTo>
                  <a:lnTo>
                    <a:pt x="172534" y="18916"/>
                  </a:lnTo>
                  <a:lnTo>
                    <a:pt x="168645" y="8173"/>
                  </a:lnTo>
                  <a:lnTo>
                    <a:pt x="160408" y="2423"/>
                  </a:lnTo>
                  <a:lnTo>
                    <a:pt x="149272" y="0"/>
                  </a:lnTo>
                  <a:lnTo>
                    <a:pt x="137614" y="2618"/>
                  </a:lnTo>
                  <a:lnTo>
                    <a:pt x="113373" y="16816"/>
                  </a:lnTo>
                  <a:lnTo>
                    <a:pt x="82667" y="62094"/>
                  </a:lnTo>
                  <a:lnTo>
                    <a:pt x="55695" y="113453"/>
                  </a:lnTo>
                  <a:lnTo>
                    <a:pt x="49683" y="143687"/>
                  </a:lnTo>
                  <a:lnTo>
                    <a:pt x="50055" y="157677"/>
                  </a:lnTo>
                  <a:lnTo>
                    <a:pt x="54537" y="168414"/>
                  </a:lnTo>
                  <a:lnTo>
                    <a:pt x="70805" y="184107"/>
                  </a:lnTo>
                  <a:lnTo>
                    <a:pt x="95910" y="192022"/>
                  </a:lnTo>
                  <a:lnTo>
                    <a:pt x="125882" y="194129"/>
                  </a:lnTo>
                  <a:lnTo>
                    <a:pt x="173079" y="185971"/>
                  </a:lnTo>
                  <a:lnTo>
                    <a:pt x="228600" y="160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697314" y="4508089"/>
              <a:ext cx="208187" cy="323698"/>
            </a:xfrm>
            <a:custGeom>
              <a:avLst/>
              <a:gdLst/>
              <a:ahLst/>
              <a:cxnLst/>
              <a:rect l="0" t="0" r="0" b="0"/>
              <a:pathLst>
                <a:path w="208187" h="323698">
                  <a:moveTo>
                    <a:pt x="144686" y="76611"/>
                  </a:moveTo>
                  <a:lnTo>
                    <a:pt x="124460" y="83353"/>
                  </a:lnTo>
                  <a:lnTo>
                    <a:pt x="91656" y="107772"/>
                  </a:lnTo>
                  <a:lnTo>
                    <a:pt x="45468" y="162677"/>
                  </a:lnTo>
                  <a:lnTo>
                    <a:pt x="19829" y="215751"/>
                  </a:lnTo>
                  <a:lnTo>
                    <a:pt x="1176" y="273742"/>
                  </a:lnTo>
                  <a:lnTo>
                    <a:pt x="0" y="302514"/>
                  </a:lnTo>
                  <a:lnTo>
                    <a:pt x="1662" y="316113"/>
                  </a:lnTo>
                  <a:lnTo>
                    <a:pt x="5592" y="322357"/>
                  </a:lnTo>
                  <a:lnTo>
                    <a:pt x="11034" y="323697"/>
                  </a:lnTo>
                  <a:lnTo>
                    <a:pt x="17485" y="321769"/>
                  </a:lnTo>
                  <a:lnTo>
                    <a:pt x="64607" y="271962"/>
                  </a:lnTo>
                  <a:lnTo>
                    <a:pt x="89461" y="224638"/>
                  </a:lnTo>
                  <a:lnTo>
                    <a:pt x="110606" y="172995"/>
                  </a:lnTo>
                  <a:lnTo>
                    <a:pt x="131107" y="116190"/>
                  </a:lnTo>
                  <a:lnTo>
                    <a:pt x="144426" y="69523"/>
                  </a:lnTo>
                  <a:lnTo>
                    <a:pt x="157309" y="18537"/>
                  </a:lnTo>
                  <a:lnTo>
                    <a:pt x="161568" y="4028"/>
                  </a:lnTo>
                  <a:lnTo>
                    <a:pt x="164407" y="0"/>
                  </a:lnTo>
                  <a:lnTo>
                    <a:pt x="166300" y="2959"/>
                  </a:lnTo>
                  <a:lnTo>
                    <a:pt x="169338" y="61749"/>
                  </a:lnTo>
                  <a:lnTo>
                    <a:pt x="176607" y="123791"/>
                  </a:lnTo>
                  <a:lnTo>
                    <a:pt x="187697" y="180117"/>
                  </a:lnTo>
                  <a:lnTo>
                    <a:pt x="204512" y="241701"/>
                  </a:lnTo>
                  <a:lnTo>
                    <a:pt x="208186" y="254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159500" y="45212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38100" y="0"/>
                  </a:moveTo>
                  <a:lnTo>
                    <a:pt x="29372" y="33239"/>
                  </a:lnTo>
                  <a:lnTo>
                    <a:pt x="25166" y="82443"/>
                  </a:lnTo>
                  <a:lnTo>
                    <a:pt x="15610" y="129320"/>
                  </a:lnTo>
                  <a:lnTo>
                    <a:pt x="5252" y="192128"/>
                  </a:lnTo>
                  <a:lnTo>
                    <a:pt x="1038" y="25406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311900" y="4508500"/>
              <a:ext cx="117355" cy="246389"/>
            </a:xfrm>
            <a:custGeom>
              <a:avLst/>
              <a:gdLst/>
              <a:ahLst/>
              <a:cxnLst/>
              <a:rect l="0" t="0" r="0" b="0"/>
              <a:pathLst>
                <a:path w="117355" h="246389">
                  <a:moveTo>
                    <a:pt x="25400" y="0"/>
                  </a:moveTo>
                  <a:lnTo>
                    <a:pt x="21637" y="61549"/>
                  </a:lnTo>
                  <a:lnTo>
                    <a:pt x="15348" y="112311"/>
                  </a:lnTo>
                  <a:lnTo>
                    <a:pt x="13485" y="173448"/>
                  </a:lnTo>
                  <a:lnTo>
                    <a:pt x="16695" y="223548"/>
                  </a:lnTo>
                  <a:lnTo>
                    <a:pt x="19597" y="237932"/>
                  </a:lnTo>
                  <a:lnTo>
                    <a:pt x="25765" y="244699"/>
                  </a:lnTo>
                  <a:lnTo>
                    <a:pt x="34110" y="246388"/>
                  </a:lnTo>
                  <a:lnTo>
                    <a:pt x="43907" y="244692"/>
                  </a:lnTo>
                  <a:lnTo>
                    <a:pt x="77920" y="222079"/>
                  </a:lnTo>
                  <a:lnTo>
                    <a:pt x="94839" y="196539"/>
                  </a:lnTo>
                  <a:lnTo>
                    <a:pt x="117197" y="140893"/>
                  </a:lnTo>
                  <a:lnTo>
                    <a:pt x="117354" y="95211"/>
                  </a:lnTo>
                  <a:lnTo>
                    <a:pt x="108463" y="52670"/>
                  </a:lnTo>
                  <a:lnTo>
                    <a:pt x="99120" y="43580"/>
                  </a:lnTo>
                  <a:lnTo>
                    <a:pt x="69924" y="33480"/>
                  </a:lnTo>
                  <a:lnTo>
                    <a:pt x="12135" y="36516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540500" y="4484419"/>
              <a:ext cx="174563" cy="314846"/>
            </a:xfrm>
            <a:custGeom>
              <a:avLst/>
              <a:gdLst/>
              <a:ahLst/>
              <a:cxnLst/>
              <a:rect l="0" t="0" r="0" b="0"/>
              <a:pathLst>
                <a:path w="174563" h="314846">
                  <a:moveTo>
                    <a:pt x="0" y="24081"/>
                  </a:moveTo>
                  <a:lnTo>
                    <a:pt x="8728" y="57320"/>
                  </a:lnTo>
                  <a:lnTo>
                    <a:pt x="12934" y="106524"/>
                  </a:lnTo>
                  <a:lnTo>
                    <a:pt x="21079" y="153401"/>
                  </a:lnTo>
                  <a:lnTo>
                    <a:pt x="23480" y="195857"/>
                  </a:lnTo>
                  <a:lnTo>
                    <a:pt x="28310" y="239185"/>
                  </a:lnTo>
                  <a:lnTo>
                    <a:pt x="36571" y="277727"/>
                  </a:lnTo>
                  <a:lnTo>
                    <a:pt x="49650" y="304264"/>
                  </a:lnTo>
                  <a:lnTo>
                    <a:pt x="58500" y="311059"/>
                  </a:lnTo>
                  <a:lnTo>
                    <a:pt x="68633" y="314177"/>
                  </a:lnTo>
                  <a:lnTo>
                    <a:pt x="79622" y="314845"/>
                  </a:lnTo>
                  <a:lnTo>
                    <a:pt x="99358" y="308061"/>
                  </a:lnTo>
                  <a:lnTo>
                    <a:pt x="108572" y="302301"/>
                  </a:lnTo>
                  <a:lnTo>
                    <a:pt x="135024" y="260485"/>
                  </a:lnTo>
                  <a:lnTo>
                    <a:pt x="159107" y="203422"/>
                  </a:lnTo>
                  <a:lnTo>
                    <a:pt x="171634" y="160004"/>
                  </a:lnTo>
                  <a:lnTo>
                    <a:pt x="174562" y="96810"/>
                  </a:lnTo>
                  <a:lnTo>
                    <a:pt x="165708" y="37007"/>
                  </a:lnTo>
                  <a:lnTo>
                    <a:pt x="153141" y="10541"/>
                  </a:lnTo>
                  <a:lnTo>
                    <a:pt x="141605" y="3765"/>
                  </a:lnTo>
                  <a:lnTo>
                    <a:pt x="109972" y="0"/>
                  </a:lnTo>
                  <a:lnTo>
                    <a:pt x="50800" y="11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908800" y="4432300"/>
              <a:ext cx="23113" cy="317501"/>
            </a:xfrm>
            <a:custGeom>
              <a:avLst/>
              <a:gdLst/>
              <a:ahLst/>
              <a:cxnLst/>
              <a:rect l="0" t="0" r="0" b="0"/>
              <a:pathLst>
                <a:path w="23113" h="317501">
                  <a:moveTo>
                    <a:pt x="0" y="0"/>
                  </a:moveTo>
                  <a:lnTo>
                    <a:pt x="13815" y="52734"/>
                  </a:lnTo>
                  <a:lnTo>
                    <a:pt x="20251" y="96815"/>
                  </a:lnTo>
                  <a:lnTo>
                    <a:pt x="23112" y="149332"/>
                  </a:lnTo>
                  <a:lnTo>
                    <a:pt x="20620" y="198074"/>
                  </a:lnTo>
                  <a:lnTo>
                    <a:pt x="11284" y="257655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942075" y="4419600"/>
              <a:ext cx="309626" cy="279401"/>
            </a:xfrm>
            <a:custGeom>
              <a:avLst/>
              <a:gdLst/>
              <a:ahLst/>
              <a:cxnLst/>
              <a:rect l="0" t="0" r="0" b="0"/>
              <a:pathLst>
                <a:path w="309626" h="279401">
                  <a:moveTo>
                    <a:pt x="169925" y="0"/>
                  </a:moveTo>
                  <a:lnTo>
                    <a:pt x="118465" y="63376"/>
                  </a:lnTo>
                  <a:lnTo>
                    <a:pt x="58215" y="114289"/>
                  </a:lnTo>
                  <a:lnTo>
                    <a:pt x="1821" y="156632"/>
                  </a:lnTo>
                  <a:lnTo>
                    <a:pt x="0" y="165099"/>
                  </a:lnTo>
                  <a:lnTo>
                    <a:pt x="1609" y="173566"/>
                  </a:lnTo>
                  <a:lnTo>
                    <a:pt x="8326" y="180622"/>
                  </a:lnTo>
                  <a:lnTo>
                    <a:pt x="46157" y="197294"/>
                  </a:lnTo>
                  <a:lnTo>
                    <a:pt x="102835" y="211171"/>
                  </a:lnTo>
                  <a:lnTo>
                    <a:pt x="148574" y="219913"/>
                  </a:lnTo>
                  <a:lnTo>
                    <a:pt x="208440" y="239510"/>
                  </a:lnTo>
                  <a:lnTo>
                    <a:pt x="261927" y="256449"/>
                  </a:lnTo>
                  <a:lnTo>
                    <a:pt x="309625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416800" y="4470400"/>
              <a:ext cx="228601" cy="264789"/>
            </a:xfrm>
            <a:custGeom>
              <a:avLst/>
              <a:gdLst/>
              <a:ahLst/>
              <a:cxnLst/>
              <a:rect l="0" t="0" r="0" b="0"/>
              <a:pathLst>
                <a:path w="228601" h="264789">
                  <a:moveTo>
                    <a:pt x="0" y="76200"/>
                  </a:moveTo>
                  <a:lnTo>
                    <a:pt x="10139" y="126895"/>
                  </a:lnTo>
                  <a:lnTo>
                    <a:pt x="21662" y="181689"/>
                  </a:lnTo>
                  <a:lnTo>
                    <a:pt x="38198" y="239559"/>
                  </a:lnTo>
                  <a:lnTo>
                    <a:pt x="42398" y="252840"/>
                  </a:lnTo>
                  <a:lnTo>
                    <a:pt x="49433" y="260282"/>
                  </a:lnTo>
                  <a:lnTo>
                    <a:pt x="58355" y="263832"/>
                  </a:lnTo>
                  <a:lnTo>
                    <a:pt x="68537" y="264788"/>
                  </a:lnTo>
                  <a:lnTo>
                    <a:pt x="78146" y="258370"/>
                  </a:lnTo>
                  <a:lnTo>
                    <a:pt x="96351" y="232423"/>
                  </a:lnTo>
                  <a:lnTo>
                    <a:pt x="115723" y="171407"/>
                  </a:lnTo>
                  <a:lnTo>
                    <a:pt x="130401" y="119932"/>
                  </a:lnTo>
                  <a:lnTo>
                    <a:pt x="149413" y="66023"/>
                  </a:lnTo>
                  <a:lnTo>
                    <a:pt x="186989" y="17823"/>
                  </a:lnTo>
                  <a:lnTo>
                    <a:pt x="203520" y="7921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632700" y="4516719"/>
              <a:ext cx="163530" cy="207765"/>
            </a:xfrm>
            <a:custGeom>
              <a:avLst/>
              <a:gdLst/>
              <a:ahLst/>
              <a:cxnLst/>
              <a:rect l="0" t="0" r="0" b="0"/>
              <a:pathLst>
                <a:path w="163530" h="207765">
                  <a:moveTo>
                    <a:pt x="25400" y="93381"/>
                  </a:moveTo>
                  <a:lnTo>
                    <a:pt x="29163" y="154930"/>
                  </a:lnTo>
                  <a:lnTo>
                    <a:pt x="36950" y="180002"/>
                  </a:lnTo>
                  <a:lnTo>
                    <a:pt x="49819" y="200554"/>
                  </a:lnTo>
                  <a:lnTo>
                    <a:pt x="60023" y="205752"/>
                  </a:lnTo>
                  <a:lnTo>
                    <a:pt x="86414" y="207764"/>
                  </a:lnTo>
                  <a:lnTo>
                    <a:pt x="109432" y="200192"/>
                  </a:lnTo>
                  <a:lnTo>
                    <a:pt x="119521" y="194222"/>
                  </a:lnTo>
                  <a:lnTo>
                    <a:pt x="147205" y="158851"/>
                  </a:lnTo>
                  <a:lnTo>
                    <a:pt x="159798" y="112623"/>
                  </a:lnTo>
                  <a:lnTo>
                    <a:pt x="163529" y="63177"/>
                  </a:lnTo>
                  <a:lnTo>
                    <a:pt x="156876" y="33390"/>
                  </a:lnTo>
                  <a:lnTo>
                    <a:pt x="151150" y="19521"/>
                  </a:lnTo>
                  <a:lnTo>
                    <a:pt x="141689" y="10274"/>
                  </a:lnTo>
                  <a:lnTo>
                    <a:pt x="116125" y="0"/>
                  </a:lnTo>
                  <a:lnTo>
                    <a:pt x="85948" y="2960"/>
                  </a:lnTo>
                  <a:lnTo>
                    <a:pt x="56544" y="15094"/>
                  </a:lnTo>
                  <a:lnTo>
                    <a:pt x="25534" y="44314"/>
                  </a:lnTo>
                  <a:lnTo>
                    <a:pt x="0" y="806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915067" y="4318000"/>
              <a:ext cx="35134" cy="355601"/>
            </a:xfrm>
            <a:custGeom>
              <a:avLst/>
              <a:gdLst/>
              <a:ahLst/>
              <a:cxnLst/>
              <a:rect l="0" t="0" r="0" b="0"/>
              <a:pathLst>
                <a:path w="35134" h="355601">
                  <a:moveTo>
                    <a:pt x="35133" y="0"/>
                  </a:moveTo>
                  <a:lnTo>
                    <a:pt x="26405" y="62246"/>
                  </a:lnTo>
                  <a:lnTo>
                    <a:pt x="24198" y="112802"/>
                  </a:lnTo>
                  <a:lnTo>
                    <a:pt x="19454" y="156908"/>
                  </a:lnTo>
                  <a:lnTo>
                    <a:pt x="12642" y="198148"/>
                  </a:lnTo>
                  <a:lnTo>
                    <a:pt x="4912" y="244699"/>
                  </a:lnTo>
                  <a:lnTo>
                    <a:pt x="534" y="289848"/>
                  </a:lnTo>
                  <a:lnTo>
                    <a:pt x="0" y="326377"/>
                  </a:lnTo>
                  <a:lnTo>
                    <a:pt x="9733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039100" y="4470400"/>
              <a:ext cx="152401" cy="213696"/>
            </a:xfrm>
            <a:custGeom>
              <a:avLst/>
              <a:gdLst/>
              <a:ahLst/>
              <a:cxnLst/>
              <a:rect l="0" t="0" r="0" b="0"/>
              <a:pathLst>
                <a:path w="152401" h="213696">
                  <a:moveTo>
                    <a:pt x="0" y="76200"/>
                  </a:moveTo>
                  <a:lnTo>
                    <a:pt x="1411" y="125484"/>
                  </a:lnTo>
                  <a:lnTo>
                    <a:pt x="11550" y="172961"/>
                  </a:lnTo>
                  <a:lnTo>
                    <a:pt x="24419" y="201049"/>
                  </a:lnTo>
                  <a:lnTo>
                    <a:pt x="33212" y="208822"/>
                  </a:lnTo>
                  <a:lnTo>
                    <a:pt x="43308" y="212592"/>
                  </a:lnTo>
                  <a:lnTo>
                    <a:pt x="54272" y="213695"/>
                  </a:lnTo>
                  <a:lnTo>
                    <a:pt x="64404" y="210196"/>
                  </a:lnTo>
                  <a:lnTo>
                    <a:pt x="83186" y="195021"/>
                  </a:lnTo>
                  <a:lnTo>
                    <a:pt x="109628" y="155934"/>
                  </a:lnTo>
                  <a:lnTo>
                    <a:pt x="128594" y="101863"/>
                  </a:lnTo>
                  <a:lnTo>
                    <a:pt x="146234" y="42072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267700" y="4445618"/>
              <a:ext cx="185321" cy="202583"/>
            </a:xfrm>
            <a:custGeom>
              <a:avLst/>
              <a:gdLst/>
              <a:ahLst/>
              <a:cxnLst/>
              <a:rect l="0" t="0" r="0" b="0"/>
              <a:pathLst>
                <a:path w="185321" h="202583">
                  <a:moveTo>
                    <a:pt x="0" y="202582"/>
                  </a:moveTo>
                  <a:lnTo>
                    <a:pt x="17676" y="149552"/>
                  </a:lnTo>
                  <a:lnTo>
                    <a:pt x="29853" y="99538"/>
                  </a:lnTo>
                  <a:lnTo>
                    <a:pt x="55883" y="46775"/>
                  </a:lnTo>
                  <a:lnTo>
                    <a:pt x="83664" y="8878"/>
                  </a:lnTo>
                  <a:lnTo>
                    <a:pt x="93876" y="2890"/>
                  </a:lnTo>
                  <a:lnTo>
                    <a:pt x="116511" y="0"/>
                  </a:lnTo>
                  <a:lnTo>
                    <a:pt x="127064" y="4027"/>
                  </a:lnTo>
                  <a:lnTo>
                    <a:pt x="146314" y="19791"/>
                  </a:lnTo>
                  <a:lnTo>
                    <a:pt x="173017" y="59208"/>
                  </a:lnTo>
                  <a:lnTo>
                    <a:pt x="185320" y="113377"/>
                  </a:lnTo>
                  <a:lnTo>
                    <a:pt x="182223" y="167371"/>
                  </a:lnTo>
                  <a:lnTo>
                    <a:pt x="177800" y="202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572500" y="43053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25400" y="0"/>
                  </a:moveTo>
                  <a:lnTo>
                    <a:pt x="15348" y="45208"/>
                  </a:lnTo>
                  <a:lnTo>
                    <a:pt x="13484" y="98532"/>
                  </a:lnTo>
                  <a:lnTo>
                    <a:pt x="11638" y="145392"/>
                  </a:lnTo>
                  <a:lnTo>
                    <a:pt x="6113" y="199145"/>
                  </a:lnTo>
                  <a:lnTo>
                    <a:pt x="2717" y="248435"/>
                  </a:lnTo>
                  <a:lnTo>
                    <a:pt x="805" y="304562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547100" y="4409757"/>
              <a:ext cx="407592" cy="244570"/>
            </a:xfrm>
            <a:custGeom>
              <a:avLst/>
              <a:gdLst/>
              <a:ahLst/>
              <a:cxnLst/>
              <a:rect l="0" t="0" r="0" b="0"/>
              <a:pathLst>
                <a:path w="407592" h="244570">
                  <a:moveTo>
                    <a:pt x="0" y="73343"/>
                  </a:moveTo>
                  <a:lnTo>
                    <a:pt x="35353" y="130565"/>
                  </a:lnTo>
                  <a:lnTo>
                    <a:pt x="58986" y="144872"/>
                  </a:lnTo>
                  <a:lnTo>
                    <a:pt x="73191" y="150662"/>
                  </a:lnTo>
                  <a:lnTo>
                    <a:pt x="104025" y="153333"/>
                  </a:lnTo>
                  <a:lnTo>
                    <a:pt x="136544" y="148405"/>
                  </a:lnTo>
                  <a:lnTo>
                    <a:pt x="199650" y="122246"/>
                  </a:lnTo>
                  <a:lnTo>
                    <a:pt x="225611" y="103544"/>
                  </a:lnTo>
                  <a:lnTo>
                    <a:pt x="246557" y="76418"/>
                  </a:lnTo>
                  <a:lnTo>
                    <a:pt x="257748" y="45547"/>
                  </a:lnTo>
                  <a:lnTo>
                    <a:pt x="260731" y="29412"/>
                  </a:lnTo>
                  <a:lnTo>
                    <a:pt x="258488" y="20067"/>
                  </a:lnTo>
                  <a:lnTo>
                    <a:pt x="252758" y="15248"/>
                  </a:lnTo>
                  <a:lnTo>
                    <a:pt x="244705" y="13446"/>
                  </a:lnTo>
                  <a:lnTo>
                    <a:pt x="235103" y="16478"/>
                  </a:lnTo>
                  <a:lnTo>
                    <a:pt x="183726" y="56448"/>
                  </a:lnTo>
                  <a:lnTo>
                    <a:pt x="157135" y="88563"/>
                  </a:lnTo>
                  <a:lnTo>
                    <a:pt x="138124" y="138374"/>
                  </a:lnTo>
                  <a:lnTo>
                    <a:pt x="130296" y="191075"/>
                  </a:lnTo>
                  <a:lnTo>
                    <a:pt x="133431" y="205454"/>
                  </a:lnTo>
                  <a:lnTo>
                    <a:pt x="148203" y="228955"/>
                  </a:lnTo>
                  <a:lnTo>
                    <a:pt x="172642" y="241282"/>
                  </a:lnTo>
                  <a:lnTo>
                    <a:pt x="187061" y="244569"/>
                  </a:lnTo>
                  <a:lnTo>
                    <a:pt x="218135" y="240695"/>
                  </a:lnTo>
                  <a:lnTo>
                    <a:pt x="247938" y="229566"/>
                  </a:lnTo>
                  <a:lnTo>
                    <a:pt x="308129" y="183002"/>
                  </a:lnTo>
                  <a:lnTo>
                    <a:pt x="346484" y="138174"/>
                  </a:lnTo>
                  <a:lnTo>
                    <a:pt x="378299" y="82674"/>
                  </a:lnTo>
                  <a:lnTo>
                    <a:pt x="401837" y="29071"/>
                  </a:lnTo>
                  <a:lnTo>
                    <a:pt x="407591" y="14195"/>
                  </a:lnTo>
                  <a:lnTo>
                    <a:pt x="405783" y="5689"/>
                  </a:lnTo>
                  <a:lnTo>
                    <a:pt x="398933" y="1429"/>
                  </a:lnTo>
                  <a:lnTo>
                    <a:pt x="388722" y="0"/>
                  </a:lnTo>
                  <a:lnTo>
                    <a:pt x="369850" y="5939"/>
                  </a:lnTo>
                  <a:lnTo>
                    <a:pt x="360867" y="11474"/>
                  </a:lnTo>
                  <a:lnTo>
                    <a:pt x="334740" y="52973"/>
                  </a:lnTo>
                  <a:lnTo>
                    <a:pt x="310766" y="111339"/>
                  </a:lnTo>
                  <a:lnTo>
                    <a:pt x="299669" y="157822"/>
                  </a:lnTo>
                  <a:lnTo>
                    <a:pt x="301579" y="185678"/>
                  </a:lnTo>
                  <a:lnTo>
                    <a:pt x="306886" y="196211"/>
                  </a:lnTo>
                  <a:lnTo>
                    <a:pt x="324072" y="211677"/>
                  </a:lnTo>
                  <a:lnTo>
                    <a:pt x="335992" y="212132"/>
                  </a:lnTo>
                  <a:lnTo>
                    <a:pt x="393700" y="187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030877" y="4340913"/>
              <a:ext cx="170617" cy="247459"/>
            </a:xfrm>
            <a:custGeom>
              <a:avLst/>
              <a:gdLst/>
              <a:ahLst/>
              <a:cxnLst/>
              <a:rect l="0" t="0" r="0" b="0"/>
              <a:pathLst>
                <a:path w="170617" h="247459">
                  <a:moveTo>
                    <a:pt x="11523" y="116787"/>
                  </a:moveTo>
                  <a:lnTo>
                    <a:pt x="7760" y="172047"/>
                  </a:lnTo>
                  <a:lnTo>
                    <a:pt x="1471" y="223471"/>
                  </a:lnTo>
                  <a:lnTo>
                    <a:pt x="0" y="247458"/>
                  </a:lnTo>
                  <a:lnTo>
                    <a:pt x="583" y="217593"/>
                  </a:lnTo>
                  <a:lnTo>
                    <a:pt x="16545" y="154782"/>
                  </a:lnTo>
                  <a:lnTo>
                    <a:pt x="42985" y="96749"/>
                  </a:lnTo>
                  <a:lnTo>
                    <a:pt x="68509" y="64597"/>
                  </a:lnTo>
                  <a:lnTo>
                    <a:pt x="126638" y="19795"/>
                  </a:lnTo>
                  <a:lnTo>
                    <a:pt x="164164" y="873"/>
                  </a:lnTo>
                  <a:lnTo>
                    <a:pt x="169728" y="0"/>
                  </a:lnTo>
                  <a:lnTo>
                    <a:pt x="170616" y="2241"/>
                  </a:lnTo>
                  <a:lnTo>
                    <a:pt x="168385" y="6556"/>
                  </a:lnTo>
                  <a:lnTo>
                    <a:pt x="118027" y="56524"/>
                  </a:lnTo>
                  <a:lnTo>
                    <a:pt x="108247" y="83889"/>
                  </a:lnTo>
                  <a:lnTo>
                    <a:pt x="105639" y="99088"/>
                  </a:lnTo>
                  <a:lnTo>
                    <a:pt x="108133" y="112043"/>
                  </a:lnTo>
                  <a:lnTo>
                    <a:pt x="122195" y="133964"/>
                  </a:lnTo>
                  <a:lnTo>
                    <a:pt x="153910" y="162171"/>
                  </a:lnTo>
                  <a:lnTo>
                    <a:pt x="158659" y="172443"/>
                  </a:lnTo>
                  <a:lnTo>
                    <a:pt x="159002" y="183525"/>
                  </a:lnTo>
                  <a:lnTo>
                    <a:pt x="156410" y="195145"/>
                  </a:lnTo>
                  <a:lnTo>
                    <a:pt x="146002" y="211820"/>
                  </a:lnTo>
                  <a:lnTo>
                    <a:pt x="125823" y="2310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424998" y="5699394"/>
            <a:ext cx="7442556" cy="1057007"/>
            <a:chOff x="1424998" y="5699394"/>
            <a:chExt cx="7442556" cy="1057007"/>
          </a:xfrm>
        </p:grpSpPr>
        <p:sp>
          <p:nvSpPr>
            <p:cNvPr id="152" name="Freeform 151"/>
            <p:cNvSpPr/>
            <p:nvPr/>
          </p:nvSpPr>
          <p:spPr>
            <a:xfrm>
              <a:off x="1424998" y="6147644"/>
              <a:ext cx="228602" cy="481757"/>
            </a:xfrm>
            <a:custGeom>
              <a:avLst/>
              <a:gdLst/>
              <a:ahLst/>
              <a:cxnLst/>
              <a:rect l="0" t="0" r="0" b="0"/>
              <a:pathLst>
                <a:path w="228602" h="481757">
                  <a:moveTo>
                    <a:pt x="86302" y="24556"/>
                  </a:moveTo>
                  <a:lnTo>
                    <a:pt x="86302" y="79816"/>
                  </a:lnTo>
                  <a:lnTo>
                    <a:pt x="86302" y="127478"/>
                  </a:lnTo>
                  <a:lnTo>
                    <a:pt x="86302" y="177347"/>
                  </a:lnTo>
                  <a:lnTo>
                    <a:pt x="93044" y="238025"/>
                  </a:lnTo>
                  <a:lnTo>
                    <a:pt x="97237" y="284578"/>
                  </a:lnTo>
                  <a:lnTo>
                    <a:pt x="91737" y="340861"/>
                  </a:lnTo>
                  <a:lnTo>
                    <a:pt x="81170" y="388739"/>
                  </a:lnTo>
                  <a:lnTo>
                    <a:pt x="74414" y="394344"/>
                  </a:lnTo>
                  <a:lnTo>
                    <a:pt x="65677" y="393848"/>
                  </a:lnTo>
                  <a:lnTo>
                    <a:pt x="55619" y="389284"/>
                  </a:lnTo>
                  <a:lnTo>
                    <a:pt x="40680" y="372924"/>
                  </a:lnTo>
                  <a:lnTo>
                    <a:pt x="29337" y="347308"/>
                  </a:lnTo>
                  <a:lnTo>
                    <a:pt x="15017" y="288109"/>
                  </a:lnTo>
                  <a:lnTo>
                    <a:pt x="3248" y="229332"/>
                  </a:lnTo>
                  <a:lnTo>
                    <a:pt x="0" y="178597"/>
                  </a:lnTo>
                  <a:lnTo>
                    <a:pt x="6083" y="130648"/>
                  </a:lnTo>
                  <a:lnTo>
                    <a:pt x="25374" y="67750"/>
                  </a:lnTo>
                  <a:lnTo>
                    <a:pt x="42290" y="33876"/>
                  </a:lnTo>
                  <a:lnTo>
                    <a:pt x="63919" y="9413"/>
                  </a:lnTo>
                  <a:lnTo>
                    <a:pt x="75613" y="3172"/>
                  </a:lnTo>
                  <a:lnTo>
                    <a:pt x="99896" y="0"/>
                  </a:lnTo>
                  <a:lnTo>
                    <a:pt x="128562" y="10820"/>
                  </a:lnTo>
                  <a:lnTo>
                    <a:pt x="158707" y="32562"/>
                  </a:lnTo>
                  <a:lnTo>
                    <a:pt x="196655" y="81648"/>
                  </a:lnTo>
                  <a:lnTo>
                    <a:pt x="223550" y="145116"/>
                  </a:lnTo>
                  <a:lnTo>
                    <a:pt x="228601" y="164196"/>
                  </a:lnTo>
                  <a:lnTo>
                    <a:pt x="226686" y="204211"/>
                  </a:lnTo>
                  <a:lnTo>
                    <a:pt x="213505" y="258880"/>
                  </a:lnTo>
                  <a:lnTo>
                    <a:pt x="189667" y="315278"/>
                  </a:lnTo>
                  <a:lnTo>
                    <a:pt x="165098" y="370006"/>
                  </a:lnTo>
                  <a:lnTo>
                    <a:pt x="134108" y="422931"/>
                  </a:lnTo>
                  <a:lnTo>
                    <a:pt x="110371" y="452790"/>
                  </a:lnTo>
                  <a:lnTo>
                    <a:pt x="85711" y="468882"/>
                  </a:lnTo>
                  <a:lnTo>
                    <a:pt x="48202" y="481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701800" y="6279804"/>
              <a:ext cx="850901" cy="273512"/>
            </a:xfrm>
            <a:custGeom>
              <a:avLst/>
              <a:gdLst/>
              <a:ahLst/>
              <a:cxnLst/>
              <a:rect l="0" t="0" r="0" b="0"/>
              <a:pathLst>
                <a:path w="850901" h="273512">
                  <a:moveTo>
                    <a:pt x="0" y="146396"/>
                  </a:moveTo>
                  <a:lnTo>
                    <a:pt x="40556" y="153713"/>
                  </a:lnTo>
                  <a:lnTo>
                    <a:pt x="85238" y="146369"/>
                  </a:lnTo>
                  <a:lnTo>
                    <a:pt x="124504" y="126946"/>
                  </a:lnTo>
                  <a:lnTo>
                    <a:pt x="154639" y="101906"/>
                  </a:lnTo>
                  <a:lnTo>
                    <a:pt x="180031" y="68303"/>
                  </a:lnTo>
                  <a:lnTo>
                    <a:pt x="191962" y="43955"/>
                  </a:lnTo>
                  <a:lnTo>
                    <a:pt x="194442" y="19022"/>
                  </a:lnTo>
                  <a:lnTo>
                    <a:pt x="193128" y="6446"/>
                  </a:lnTo>
                  <a:lnTo>
                    <a:pt x="188019" y="885"/>
                  </a:lnTo>
                  <a:lnTo>
                    <a:pt x="180379" y="0"/>
                  </a:lnTo>
                  <a:lnTo>
                    <a:pt x="171053" y="2232"/>
                  </a:lnTo>
                  <a:lnTo>
                    <a:pt x="153164" y="19764"/>
                  </a:lnTo>
                  <a:lnTo>
                    <a:pt x="118684" y="77011"/>
                  </a:lnTo>
                  <a:lnTo>
                    <a:pt x="99920" y="132736"/>
                  </a:lnTo>
                  <a:lnTo>
                    <a:pt x="98907" y="187190"/>
                  </a:lnTo>
                  <a:lnTo>
                    <a:pt x="114286" y="232331"/>
                  </a:lnTo>
                  <a:lnTo>
                    <a:pt x="132638" y="251852"/>
                  </a:lnTo>
                  <a:lnTo>
                    <a:pt x="143459" y="259033"/>
                  </a:lnTo>
                  <a:lnTo>
                    <a:pt x="154906" y="260999"/>
                  </a:lnTo>
                  <a:lnTo>
                    <a:pt x="178914" y="255657"/>
                  </a:lnTo>
                  <a:lnTo>
                    <a:pt x="199932" y="240111"/>
                  </a:lnTo>
                  <a:lnTo>
                    <a:pt x="218681" y="216270"/>
                  </a:lnTo>
                  <a:lnTo>
                    <a:pt x="245103" y="164591"/>
                  </a:lnTo>
                  <a:lnTo>
                    <a:pt x="269395" y="114314"/>
                  </a:lnTo>
                  <a:lnTo>
                    <a:pt x="281068" y="85571"/>
                  </a:lnTo>
                  <a:lnTo>
                    <a:pt x="286156" y="80446"/>
                  </a:lnTo>
                  <a:lnTo>
                    <a:pt x="290960" y="81262"/>
                  </a:lnTo>
                  <a:lnTo>
                    <a:pt x="295573" y="86040"/>
                  </a:lnTo>
                  <a:lnTo>
                    <a:pt x="296936" y="110164"/>
                  </a:lnTo>
                  <a:lnTo>
                    <a:pt x="297296" y="155887"/>
                  </a:lnTo>
                  <a:lnTo>
                    <a:pt x="302576" y="203771"/>
                  </a:lnTo>
                  <a:lnTo>
                    <a:pt x="303318" y="222746"/>
                  </a:lnTo>
                  <a:lnTo>
                    <a:pt x="309456" y="233985"/>
                  </a:lnTo>
                  <a:lnTo>
                    <a:pt x="319193" y="240067"/>
                  </a:lnTo>
                  <a:lnTo>
                    <a:pt x="331329" y="242710"/>
                  </a:lnTo>
                  <a:lnTo>
                    <a:pt x="340830" y="240238"/>
                  </a:lnTo>
                  <a:lnTo>
                    <a:pt x="348576" y="234357"/>
                  </a:lnTo>
                  <a:lnTo>
                    <a:pt x="360945" y="215123"/>
                  </a:lnTo>
                  <a:lnTo>
                    <a:pt x="380383" y="160546"/>
                  </a:lnTo>
                  <a:lnTo>
                    <a:pt x="384822" y="147363"/>
                  </a:lnTo>
                  <a:lnTo>
                    <a:pt x="389193" y="144218"/>
                  </a:lnTo>
                  <a:lnTo>
                    <a:pt x="393517" y="147766"/>
                  </a:lnTo>
                  <a:lnTo>
                    <a:pt x="414843" y="207777"/>
                  </a:lnTo>
                  <a:lnTo>
                    <a:pt x="423323" y="234354"/>
                  </a:lnTo>
                  <a:lnTo>
                    <a:pt x="439321" y="256514"/>
                  </a:lnTo>
                  <a:lnTo>
                    <a:pt x="449514" y="266375"/>
                  </a:lnTo>
                  <a:lnTo>
                    <a:pt x="460543" y="271537"/>
                  </a:lnTo>
                  <a:lnTo>
                    <a:pt x="484086" y="273511"/>
                  </a:lnTo>
                  <a:lnTo>
                    <a:pt x="521140" y="266688"/>
                  </a:lnTo>
                  <a:lnTo>
                    <a:pt x="542533" y="252070"/>
                  </a:lnTo>
                  <a:lnTo>
                    <a:pt x="560037" y="230051"/>
                  </a:lnTo>
                  <a:lnTo>
                    <a:pt x="576413" y="184510"/>
                  </a:lnTo>
                  <a:lnTo>
                    <a:pt x="583304" y="129780"/>
                  </a:lnTo>
                  <a:lnTo>
                    <a:pt x="590833" y="85499"/>
                  </a:lnTo>
                  <a:lnTo>
                    <a:pt x="588089" y="58653"/>
                  </a:lnTo>
                  <a:lnTo>
                    <a:pt x="582559" y="51211"/>
                  </a:lnTo>
                  <a:lnTo>
                    <a:pt x="574640" y="47662"/>
                  </a:lnTo>
                  <a:lnTo>
                    <a:pt x="565126" y="46706"/>
                  </a:lnTo>
                  <a:lnTo>
                    <a:pt x="558784" y="51714"/>
                  </a:lnTo>
                  <a:lnTo>
                    <a:pt x="551737" y="72330"/>
                  </a:lnTo>
                  <a:lnTo>
                    <a:pt x="554092" y="81496"/>
                  </a:lnTo>
                  <a:lnTo>
                    <a:pt x="559894" y="89018"/>
                  </a:lnTo>
                  <a:lnTo>
                    <a:pt x="567996" y="95444"/>
                  </a:lnTo>
                  <a:lnTo>
                    <a:pt x="592050" y="98821"/>
                  </a:lnTo>
                  <a:lnTo>
                    <a:pt x="641089" y="89025"/>
                  </a:lnTo>
                  <a:lnTo>
                    <a:pt x="696541" y="68250"/>
                  </a:lnTo>
                  <a:lnTo>
                    <a:pt x="752362" y="35945"/>
                  </a:lnTo>
                  <a:lnTo>
                    <a:pt x="756986" y="27606"/>
                  </a:lnTo>
                  <a:lnTo>
                    <a:pt x="757246" y="19225"/>
                  </a:lnTo>
                  <a:lnTo>
                    <a:pt x="754598" y="10816"/>
                  </a:lnTo>
                  <a:lnTo>
                    <a:pt x="748598" y="8031"/>
                  </a:lnTo>
                  <a:lnTo>
                    <a:pt x="740365" y="8997"/>
                  </a:lnTo>
                  <a:lnTo>
                    <a:pt x="721340" y="17596"/>
                  </a:lnTo>
                  <a:lnTo>
                    <a:pt x="703477" y="30826"/>
                  </a:lnTo>
                  <a:lnTo>
                    <a:pt x="689894" y="53639"/>
                  </a:lnTo>
                  <a:lnTo>
                    <a:pt x="669675" y="114276"/>
                  </a:lnTo>
                  <a:lnTo>
                    <a:pt x="672048" y="147173"/>
                  </a:lnTo>
                  <a:lnTo>
                    <a:pt x="696568" y="207541"/>
                  </a:lnTo>
                  <a:lnTo>
                    <a:pt x="719749" y="226723"/>
                  </a:lnTo>
                  <a:lnTo>
                    <a:pt x="733832" y="233814"/>
                  </a:lnTo>
                  <a:lnTo>
                    <a:pt x="760770" y="237930"/>
                  </a:lnTo>
                  <a:lnTo>
                    <a:pt x="812557" y="229074"/>
                  </a:lnTo>
                  <a:lnTo>
                    <a:pt x="850900" y="20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679700" y="6248400"/>
              <a:ext cx="101601" cy="279401"/>
            </a:xfrm>
            <a:custGeom>
              <a:avLst/>
              <a:gdLst/>
              <a:ahLst/>
              <a:cxnLst/>
              <a:rect l="0" t="0" r="0" b="0"/>
              <a:pathLst>
                <a:path w="101601" h="279401">
                  <a:moveTo>
                    <a:pt x="0" y="0"/>
                  </a:moveTo>
                  <a:lnTo>
                    <a:pt x="2822" y="49285"/>
                  </a:lnTo>
                  <a:lnTo>
                    <a:pt x="23867" y="111074"/>
                  </a:lnTo>
                  <a:lnTo>
                    <a:pt x="42031" y="171205"/>
                  </a:lnTo>
                  <a:lnTo>
                    <a:pt x="69346" y="227297"/>
                  </a:lnTo>
                  <a:lnTo>
                    <a:pt x="1016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700767" y="6286500"/>
              <a:ext cx="156734" cy="469901"/>
            </a:xfrm>
            <a:custGeom>
              <a:avLst/>
              <a:gdLst/>
              <a:ahLst/>
              <a:cxnLst/>
              <a:rect l="0" t="0" r="0" b="0"/>
              <a:pathLst>
                <a:path w="156734" h="469901">
                  <a:moveTo>
                    <a:pt x="156733" y="0"/>
                  </a:moveTo>
                  <a:lnTo>
                    <a:pt x="145183" y="29006"/>
                  </a:lnTo>
                  <a:lnTo>
                    <a:pt x="115945" y="78626"/>
                  </a:lnTo>
                  <a:lnTo>
                    <a:pt x="96361" y="137618"/>
                  </a:lnTo>
                  <a:lnTo>
                    <a:pt x="74718" y="186904"/>
                  </a:lnTo>
                  <a:lnTo>
                    <a:pt x="51842" y="238667"/>
                  </a:lnTo>
                  <a:lnTo>
                    <a:pt x="34089" y="296651"/>
                  </a:lnTo>
                  <a:lnTo>
                    <a:pt x="12993" y="351617"/>
                  </a:lnTo>
                  <a:lnTo>
                    <a:pt x="0" y="409140"/>
                  </a:lnTo>
                  <a:lnTo>
                    <a:pt x="4333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183582" y="6247508"/>
              <a:ext cx="181919" cy="194451"/>
            </a:xfrm>
            <a:custGeom>
              <a:avLst/>
              <a:gdLst/>
              <a:ahLst/>
              <a:cxnLst/>
              <a:rect l="0" t="0" r="0" b="0"/>
              <a:pathLst>
                <a:path w="181919" h="194451">
                  <a:moveTo>
                    <a:pt x="131118" y="892"/>
                  </a:moveTo>
                  <a:lnTo>
                    <a:pt x="166471" y="42987"/>
                  </a:lnTo>
                  <a:lnTo>
                    <a:pt x="170209" y="44478"/>
                  </a:lnTo>
                  <a:lnTo>
                    <a:pt x="171290" y="39827"/>
                  </a:lnTo>
                  <a:lnTo>
                    <a:pt x="170599" y="31082"/>
                  </a:lnTo>
                  <a:lnTo>
                    <a:pt x="162306" y="13839"/>
                  </a:lnTo>
                  <a:lnTo>
                    <a:pt x="156143" y="5290"/>
                  </a:lnTo>
                  <a:lnTo>
                    <a:pt x="146390" y="1002"/>
                  </a:lnTo>
                  <a:lnTo>
                    <a:pt x="120502" y="0"/>
                  </a:lnTo>
                  <a:lnTo>
                    <a:pt x="74194" y="20854"/>
                  </a:lnTo>
                  <a:lnTo>
                    <a:pt x="52666" y="42219"/>
                  </a:lnTo>
                  <a:lnTo>
                    <a:pt x="13699" y="95600"/>
                  </a:lnTo>
                  <a:lnTo>
                    <a:pt x="2262" y="123888"/>
                  </a:lnTo>
                  <a:lnTo>
                    <a:pt x="0" y="155276"/>
                  </a:lnTo>
                  <a:lnTo>
                    <a:pt x="1373" y="171548"/>
                  </a:lnTo>
                  <a:lnTo>
                    <a:pt x="9343" y="182396"/>
                  </a:lnTo>
                  <a:lnTo>
                    <a:pt x="37014" y="194450"/>
                  </a:lnTo>
                  <a:lnTo>
                    <a:pt x="51449" y="193430"/>
                  </a:lnTo>
                  <a:lnTo>
                    <a:pt x="78776" y="181009"/>
                  </a:lnTo>
                  <a:lnTo>
                    <a:pt x="117961" y="143474"/>
                  </a:lnTo>
                  <a:lnTo>
                    <a:pt x="148849" y="90361"/>
                  </a:lnTo>
                  <a:lnTo>
                    <a:pt x="168540" y="46630"/>
                  </a:lnTo>
                  <a:lnTo>
                    <a:pt x="181918" y="26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390989" y="6019800"/>
              <a:ext cx="38012" cy="431801"/>
            </a:xfrm>
            <a:custGeom>
              <a:avLst/>
              <a:gdLst/>
              <a:ahLst/>
              <a:cxnLst/>
              <a:rect l="0" t="0" r="0" b="0"/>
              <a:pathLst>
                <a:path w="38012" h="431801">
                  <a:moveTo>
                    <a:pt x="25311" y="0"/>
                  </a:moveTo>
                  <a:lnTo>
                    <a:pt x="11496" y="51496"/>
                  </a:lnTo>
                  <a:lnTo>
                    <a:pt x="3344" y="92870"/>
                  </a:lnTo>
                  <a:lnTo>
                    <a:pt x="928" y="140876"/>
                  </a:lnTo>
                  <a:lnTo>
                    <a:pt x="213" y="190849"/>
                  </a:lnTo>
                  <a:lnTo>
                    <a:pt x="0" y="241403"/>
                  </a:lnTo>
                  <a:lnTo>
                    <a:pt x="3700" y="292130"/>
                  </a:lnTo>
                  <a:lnTo>
                    <a:pt x="9971" y="346672"/>
                  </a:lnTo>
                  <a:lnTo>
                    <a:pt x="14260" y="384087"/>
                  </a:lnTo>
                  <a:lnTo>
                    <a:pt x="29719" y="423307"/>
                  </a:lnTo>
                  <a:lnTo>
                    <a:pt x="32483" y="427549"/>
                  </a:lnTo>
                  <a:lnTo>
                    <a:pt x="38011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517900" y="6161708"/>
              <a:ext cx="228601" cy="279998"/>
            </a:xfrm>
            <a:custGeom>
              <a:avLst/>
              <a:gdLst/>
              <a:ahLst/>
              <a:cxnLst/>
              <a:rect l="0" t="0" r="0" b="0"/>
              <a:pathLst>
                <a:path w="228601" h="279998">
                  <a:moveTo>
                    <a:pt x="0" y="112092"/>
                  </a:moveTo>
                  <a:lnTo>
                    <a:pt x="21689" y="141098"/>
                  </a:lnTo>
                  <a:lnTo>
                    <a:pt x="53463" y="165528"/>
                  </a:lnTo>
                  <a:lnTo>
                    <a:pt x="77384" y="177234"/>
                  </a:lnTo>
                  <a:lnTo>
                    <a:pt x="105889" y="175852"/>
                  </a:lnTo>
                  <a:lnTo>
                    <a:pt x="121393" y="171532"/>
                  </a:lnTo>
                  <a:lnTo>
                    <a:pt x="133140" y="164419"/>
                  </a:lnTo>
                  <a:lnTo>
                    <a:pt x="149955" y="145226"/>
                  </a:lnTo>
                  <a:lnTo>
                    <a:pt x="167355" y="103879"/>
                  </a:lnTo>
                  <a:lnTo>
                    <a:pt x="174705" y="55880"/>
                  </a:lnTo>
                  <a:lnTo>
                    <a:pt x="170141" y="12652"/>
                  </a:lnTo>
                  <a:lnTo>
                    <a:pt x="162816" y="4876"/>
                  </a:lnTo>
                  <a:lnTo>
                    <a:pt x="152288" y="1103"/>
                  </a:lnTo>
                  <a:lnTo>
                    <a:pt x="139626" y="0"/>
                  </a:lnTo>
                  <a:lnTo>
                    <a:pt x="126950" y="6319"/>
                  </a:lnTo>
                  <a:lnTo>
                    <a:pt x="101578" y="32156"/>
                  </a:lnTo>
                  <a:lnTo>
                    <a:pt x="71074" y="85954"/>
                  </a:lnTo>
                  <a:lnTo>
                    <a:pt x="57434" y="127396"/>
                  </a:lnTo>
                  <a:lnTo>
                    <a:pt x="54177" y="180283"/>
                  </a:lnTo>
                  <a:lnTo>
                    <a:pt x="62933" y="224019"/>
                  </a:lnTo>
                  <a:lnTo>
                    <a:pt x="75478" y="250737"/>
                  </a:lnTo>
                  <a:lnTo>
                    <a:pt x="94223" y="269197"/>
                  </a:lnTo>
                  <a:lnTo>
                    <a:pt x="105149" y="276096"/>
                  </a:lnTo>
                  <a:lnTo>
                    <a:pt x="132340" y="279997"/>
                  </a:lnTo>
                  <a:lnTo>
                    <a:pt x="189046" y="271004"/>
                  </a:lnTo>
                  <a:lnTo>
                    <a:pt x="228600" y="251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886395" y="5956300"/>
              <a:ext cx="114106" cy="444501"/>
            </a:xfrm>
            <a:custGeom>
              <a:avLst/>
              <a:gdLst/>
              <a:ahLst/>
              <a:cxnLst/>
              <a:rect l="0" t="0" r="0" b="0"/>
              <a:pathLst>
                <a:path w="114106" h="444501">
                  <a:moveTo>
                    <a:pt x="114105" y="0"/>
                  </a:moveTo>
                  <a:lnTo>
                    <a:pt x="87137" y="0"/>
                  </a:lnTo>
                  <a:lnTo>
                    <a:pt x="76371" y="4233"/>
                  </a:lnTo>
                  <a:lnTo>
                    <a:pt x="56883" y="20226"/>
                  </a:lnTo>
                  <a:lnTo>
                    <a:pt x="30044" y="59772"/>
                  </a:lnTo>
                  <a:lnTo>
                    <a:pt x="17702" y="107238"/>
                  </a:lnTo>
                  <a:lnTo>
                    <a:pt x="7303" y="157049"/>
                  </a:lnTo>
                  <a:lnTo>
                    <a:pt x="2027" y="207556"/>
                  </a:lnTo>
                  <a:lnTo>
                    <a:pt x="463" y="258270"/>
                  </a:lnTo>
                  <a:lnTo>
                    <a:pt x="0" y="309044"/>
                  </a:lnTo>
                  <a:lnTo>
                    <a:pt x="8572" y="368041"/>
                  </a:lnTo>
                  <a:lnTo>
                    <a:pt x="11728" y="421296"/>
                  </a:lnTo>
                  <a:lnTo>
                    <a:pt x="12505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835400" y="6159214"/>
              <a:ext cx="393701" cy="254229"/>
            </a:xfrm>
            <a:custGeom>
              <a:avLst/>
              <a:gdLst/>
              <a:ahLst/>
              <a:cxnLst/>
              <a:rect l="0" t="0" r="0" b="0"/>
              <a:pathLst>
                <a:path w="393701" h="254229">
                  <a:moveTo>
                    <a:pt x="0" y="51086"/>
                  </a:moveTo>
                  <a:lnTo>
                    <a:pt x="58987" y="102547"/>
                  </a:lnTo>
                  <a:lnTo>
                    <a:pt x="107789" y="123719"/>
                  </a:lnTo>
                  <a:lnTo>
                    <a:pt x="146684" y="131345"/>
                  </a:lnTo>
                  <a:lnTo>
                    <a:pt x="208249" y="127705"/>
                  </a:lnTo>
                  <a:lnTo>
                    <a:pt x="268353" y="116278"/>
                  </a:lnTo>
                  <a:lnTo>
                    <a:pt x="299890" y="103108"/>
                  </a:lnTo>
                  <a:lnTo>
                    <a:pt x="334703" y="73085"/>
                  </a:lnTo>
                  <a:lnTo>
                    <a:pt x="340258" y="61519"/>
                  </a:lnTo>
                  <a:lnTo>
                    <a:pt x="342666" y="37378"/>
                  </a:lnTo>
                  <a:lnTo>
                    <a:pt x="335270" y="16301"/>
                  </a:lnTo>
                  <a:lnTo>
                    <a:pt x="329347" y="6729"/>
                  </a:lnTo>
                  <a:lnTo>
                    <a:pt x="321165" y="1759"/>
                  </a:lnTo>
                  <a:lnTo>
                    <a:pt x="300784" y="0"/>
                  </a:lnTo>
                  <a:lnTo>
                    <a:pt x="281378" y="7685"/>
                  </a:lnTo>
                  <a:lnTo>
                    <a:pt x="245924" y="35614"/>
                  </a:lnTo>
                  <a:lnTo>
                    <a:pt x="213155" y="78447"/>
                  </a:lnTo>
                  <a:lnTo>
                    <a:pt x="187020" y="140244"/>
                  </a:lnTo>
                  <a:lnTo>
                    <a:pt x="180532" y="191646"/>
                  </a:lnTo>
                  <a:lnTo>
                    <a:pt x="183855" y="206882"/>
                  </a:lnTo>
                  <a:lnTo>
                    <a:pt x="198835" y="231336"/>
                  </a:lnTo>
                  <a:lnTo>
                    <a:pt x="227131" y="247849"/>
                  </a:lnTo>
                  <a:lnTo>
                    <a:pt x="244554" y="254228"/>
                  </a:lnTo>
                  <a:lnTo>
                    <a:pt x="282728" y="253790"/>
                  </a:lnTo>
                  <a:lnTo>
                    <a:pt x="336360" y="241439"/>
                  </a:lnTo>
                  <a:lnTo>
                    <a:pt x="371536" y="228843"/>
                  </a:lnTo>
                  <a:lnTo>
                    <a:pt x="393700" y="2161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269981" y="6171207"/>
              <a:ext cx="162320" cy="239685"/>
            </a:xfrm>
            <a:custGeom>
              <a:avLst/>
              <a:gdLst/>
              <a:ahLst/>
              <a:cxnLst/>
              <a:rect l="0" t="0" r="0" b="0"/>
              <a:pathLst>
                <a:path w="162320" h="239685">
                  <a:moveTo>
                    <a:pt x="136919" y="26393"/>
                  </a:moveTo>
                  <a:lnTo>
                    <a:pt x="130177" y="6167"/>
                  </a:lnTo>
                  <a:lnTo>
                    <a:pt x="123958" y="1620"/>
                  </a:lnTo>
                  <a:lnTo>
                    <a:pt x="115578" y="0"/>
                  </a:lnTo>
                  <a:lnTo>
                    <a:pt x="105758" y="331"/>
                  </a:lnTo>
                  <a:lnTo>
                    <a:pt x="83559" y="11988"/>
                  </a:lnTo>
                  <a:lnTo>
                    <a:pt x="51023" y="42351"/>
                  </a:lnTo>
                  <a:lnTo>
                    <a:pt x="27272" y="78158"/>
                  </a:lnTo>
                  <a:lnTo>
                    <a:pt x="6605" y="128184"/>
                  </a:lnTo>
                  <a:lnTo>
                    <a:pt x="0" y="179634"/>
                  </a:lnTo>
                  <a:lnTo>
                    <a:pt x="9744" y="211622"/>
                  </a:lnTo>
                  <a:lnTo>
                    <a:pt x="18269" y="226079"/>
                  </a:lnTo>
                  <a:lnTo>
                    <a:pt x="28186" y="234306"/>
                  </a:lnTo>
                  <a:lnTo>
                    <a:pt x="39030" y="238379"/>
                  </a:lnTo>
                  <a:lnTo>
                    <a:pt x="50493" y="239684"/>
                  </a:lnTo>
                  <a:lnTo>
                    <a:pt x="74519" y="233607"/>
                  </a:lnTo>
                  <a:lnTo>
                    <a:pt x="108082" y="214320"/>
                  </a:lnTo>
                  <a:lnTo>
                    <a:pt x="125513" y="197405"/>
                  </a:lnTo>
                  <a:lnTo>
                    <a:pt x="152908" y="139799"/>
                  </a:lnTo>
                  <a:lnTo>
                    <a:pt x="162319" y="115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424983" y="6146800"/>
              <a:ext cx="172418" cy="259562"/>
            </a:xfrm>
            <a:custGeom>
              <a:avLst/>
              <a:gdLst/>
              <a:ahLst/>
              <a:cxnLst/>
              <a:rect l="0" t="0" r="0" b="0"/>
              <a:pathLst>
                <a:path w="172418" h="259562">
                  <a:moveTo>
                    <a:pt x="7317" y="0"/>
                  </a:moveTo>
                  <a:lnTo>
                    <a:pt x="0" y="39145"/>
                  </a:lnTo>
                  <a:lnTo>
                    <a:pt x="9216" y="100395"/>
                  </a:lnTo>
                  <a:lnTo>
                    <a:pt x="20580" y="157217"/>
                  </a:lnTo>
                  <a:lnTo>
                    <a:pt x="30145" y="185585"/>
                  </a:lnTo>
                  <a:lnTo>
                    <a:pt x="63045" y="230556"/>
                  </a:lnTo>
                  <a:lnTo>
                    <a:pt x="74102" y="242604"/>
                  </a:lnTo>
                  <a:lnTo>
                    <a:pt x="101440" y="255991"/>
                  </a:lnTo>
                  <a:lnTo>
                    <a:pt x="116632" y="259561"/>
                  </a:lnTo>
                  <a:lnTo>
                    <a:pt x="129583" y="259118"/>
                  </a:lnTo>
                  <a:lnTo>
                    <a:pt x="172417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624565" y="6007100"/>
              <a:ext cx="36336" cy="381001"/>
            </a:xfrm>
            <a:custGeom>
              <a:avLst/>
              <a:gdLst/>
              <a:ahLst/>
              <a:cxnLst/>
              <a:rect l="0" t="0" r="0" b="0"/>
              <a:pathLst>
                <a:path w="36336" h="381001">
                  <a:moveTo>
                    <a:pt x="10935" y="0"/>
                  </a:moveTo>
                  <a:lnTo>
                    <a:pt x="2207" y="53518"/>
                  </a:lnTo>
                  <a:lnTo>
                    <a:pt x="0" y="101867"/>
                  </a:lnTo>
                  <a:lnTo>
                    <a:pt x="5500" y="164395"/>
                  </a:lnTo>
                  <a:lnTo>
                    <a:pt x="9325" y="218670"/>
                  </a:lnTo>
                  <a:lnTo>
                    <a:pt x="13982" y="260876"/>
                  </a:lnTo>
                  <a:lnTo>
                    <a:pt x="20756" y="305034"/>
                  </a:lnTo>
                  <a:lnTo>
                    <a:pt x="32839" y="364322"/>
                  </a:lnTo>
                  <a:lnTo>
                    <a:pt x="36335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559300" y="6123642"/>
              <a:ext cx="373893" cy="259072"/>
            </a:xfrm>
            <a:custGeom>
              <a:avLst/>
              <a:gdLst/>
              <a:ahLst/>
              <a:cxnLst/>
              <a:rect l="0" t="0" r="0" b="0"/>
              <a:pathLst>
                <a:path w="373893" h="259072">
                  <a:moveTo>
                    <a:pt x="0" y="10458"/>
                  </a:moveTo>
                  <a:lnTo>
                    <a:pt x="34651" y="19186"/>
                  </a:lnTo>
                  <a:lnTo>
                    <a:pt x="95404" y="20570"/>
                  </a:lnTo>
                  <a:lnTo>
                    <a:pt x="142591" y="15893"/>
                  </a:lnTo>
                  <a:lnTo>
                    <a:pt x="188022" y="9110"/>
                  </a:lnTo>
                  <a:lnTo>
                    <a:pt x="249503" y="1122"/>
                  </a:lnTo>
                  <a:lnTo>
                    <a:pt x="267935" y="0"/>
                  </a:lnTo>
                  <a:lnTo>
                    <a:pt x="277401" y="2075"/>
                  </a:lnTo>
                  <a:lnTo>
                    <a:pt x="280890" y="6280"/>
                  </a:lnTo>
                  <a:lnTo>
                    <a:pt x="280393" y="11906"/>
                  </a:lnTo>
                  <a:lnTo>
                    <a:pt x="264790" y="25683"/>
                  </a:lnTo>
                  <a:lnTo>
                    <a:pt x="215523" y="57523"/>
                  </a:lnTo>
                  <a:lnTo>
                    <a:pt x="208593" y="67235"/>
                  </a:lnTo>
                  <a:lnTo>
                    <a:pt x="205384" y="77943"/>
                  </a:lnTo>
                  <a:lnTo>
                    <a:pt x="204656" y="89314"/>
                  </a:lnTo>
                  <a:lnTo>
                    <a:pt x="209815" y="99718"/>
                  </a:lnTo>
                  <a:lnTo>
                    <a:pt x="230599" y="118803"/>
                  </a:lnTo>
                  <a:lnTo>
                    <a:pt x="289934" y="154051"/>
                  </a:lnTo>
                  <a:lnTo>
                    <a:pt x="352246" y="184428"/>
                  </a:lnTo>
                  <a:lnTo>
                    <a:pt x="366064" y="189938"/>
                  </a:lnTo>
                  <a:lnTo>
                    <a:pt x="372454" y="197845"/>
                  </a:lnTo>
                  <a:lnTo>
                    <a:pt x="373892" y="207349"/>
                  </a:lnTo>
                  <a:lnTo>
                    <a:pt x="372028" y="217919"/>
                  </a:lnTo>
                  <a:lnTo>
                    <a:pt x="354905" y="237189"/>
                  </a:lnTo>
                  <a:lnTo>
                    <a:pt x="328480" y="252338"/>
                  </a:lnTo>
                  <a:lnTo>
                    <a:pt x="297921" y="259071"/>
                  </a:lnTo>
                  <a:lnTo>
                    <a:pt x="242241" y="256120"/>
                  </a:lnTo>
                  <a:lnTo>
                    <a:pt x="213025" y="246171"/>
                  </a:lnTo>
                  <a:lnTo>
                    <a:pt x="193456" y="233753"/>
                  </a:lnTo>
                  <a:lnTo>
                    <a:pt x="177800" y="213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333176" y="5958948"/>
              <a:ext cx="165925" cy="365653"/>
            </a:xfrm>
            <a:custGeom>
              <a:avLst/>
              <a:gdLst/>
              <a:ahLst/>
              <a:cxnLst/>
              <a:rect l="0" t="0" r="0" b="0"/>
              <a:pathLst>
                <a:path w="165925" h="365653">
                  <a:moveTo>
                    <a:pt x="165924" y="10052"/>
                  </a:moveTo>
                  <a:lnTo>
                    <a:pt x="120716" y="0"/>
                  </a:lnTo>
                  <a:lnTo>
                    <a:pt x="92210" y="1351"/>
                  </a:lnTo>
                  <a:lnTo>
                    <a:pt x="39415" y="25215"/>
                  </a:lnTo>
                  <a:lnTo>
                    <a:pt x="16565" y="42191"/>
                  </a:lnTo>
                  <a:lnTo>
                    <a:pt x="1705" y="63847"/>
                  </a:lnTo>
                  <a:lnTo>
                    <a:pt x="0" y="75549"/>
                  </a:lnTo>
                  <a:lnTo>
                    <a:pt x="5632" y="99840"/>
                  </a:lnTo>
                  <a:lnTo>
                    <a:pt x="25068" y="120983"/>
                  </a:lnTo>
                  <a:lnTo>
                    <a:pt x="83538" y="157553"/>
                  </a:lnTo>
                  <a:lnTo>
                    <a:pt x="125991" y="190163"/>
                  </a:lnTo>
                  <a:lnTo>
                    <a:pt x="151897" y="226637"/>
                  </a:lnTo>
                  <a:lnTo>
                    <a:pt x="155927" y="251657"/>
                  </a:lnTo>
                  <a:lnTo>
                    <a:pt x="151603" y="276887"/>
                  </a:lnTo>
                  <a:lnTo>
                    <a:pt x="140274" y="302212"/>
                  </a:lnTo>
                  <a:lnTo>
                    <a:pt x="118306" y="323815"/>
                  </a:lnTo>
                  <a:lnTo>
                    <a:pt x="74204" y="348082"/>
                  </a:lnTo>
                  <a:lnTo>
                    <a:pt x="32914" y="360446"/>
                  </a:lnTo>
                  <a:lnTo>
                    <a:pt x="824" y="3656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524500" y="6109432"/>
              <a:ext cx="148815" cy="301950"/>
            </a:xfrm>
            <a:custGeom>
              <a:avLst/>
              <a:gdLst/>
              <a:ahLst/>
              <a:cxnLst/>
              <a:rect l="0" t="0" r="0" b="0"/>
              <a:pathLst>
                <a:path w="148815" h="301950">
                  <a:moveTo>
                    <a:pt x="25400" y="151668"/>
                  </a:moveTo>
                  <a:lnTo>
                    <a:pt x="39215" y="214453"/>
                  </a:lnTo>
                  <a:lnTo>
                    <a:pt x="47367" y="274693"/>
                  </a:lnTo>
                  <a:lnTo>
                    <a:pt x="48511" y="292951"/>
                  </a:lnTo>
                  <a:lnTo>
                    <a:pt x="46452" y="300890"/>
                  </a:lnTo>
                  <a:lnTo>
                    <a:pt x="42257" y="301949"/>
                  </a:lnTo>
                  <a:lnTo>
                    <a:pt x="36638" y="298422"/>
                  </a:lnTo>
                  <a:lnTo>
                    <a:pt x="17481" y="244888"/>
                  </a:lnTo>
                  <a:lnTo>
                    <a:pt x="3871" y="183096"/>
                  </a:lnTo>
                  <a:lnTo>
                    <a:pt x="4910" y="124291"/>
                  </a:lnTo>
                  <a:lnTo>
                    <a:pt x="14155" y="65945"/>
                  </a:lnTo>
                  <a:lnTo>
                    <a:pt x="24635" y="33136"/>
                  </a:lnTo>
                  <a:lnTo>
                    <a:pt x="43405" y="9146"/>
                  </a:lnTo>
                  <a:lnTo>
                    <a:pt x="55748" y="3031"/>
                  </a:lnTo>
                  <a:lnTo>
                    <a:pt x="84514" y="0"/>
                  </a:lnTo>
                  <a:lnTo>
                    <a:pt x="97265" y="3989"/>
                  </a:lnTo>
                  <a:lnTo>
                    <a:pt x="118959" y="19711"/>
                  </a:lnTo>
                  <a:lnTo>
                    <a:pt x="140296" y="52362"/>
                  </a:lnTo>
                  <a:lnTo>
                    <a:pt x="148814" y="95590"/>
                  </a:lnTo>
                  <a:lnTo>
                    <a:pt x="139517" y="123922"/>
                  </a:lnTo>
                  <a:lnTo>
                    <a:pt x="99055" y="176604"/>
                  </a:lnTo>
                  <a:lnTo>
                    <a:pt x="62746" y="201547"/>
                  </a:lnTo>
                  <a:lnTo>
                    <a:pt x="50297" y="201854"/>
                  </a:lnTo>
                  <a:lnTo>
                    <a:pt x="0" y="177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956300" y="6070600"/>
              <a:ext cx="34047" cy="203201"/>
            </a:xfrm>
            <a:custGeom>
              <a:avLst/>
              <a:gdLst/>
              <a:ahLst/>
              <a:cxnLst/>
              <a:rect l="0" t="0" r="0" b="0"/>
              <a:pathLst>
                <a:path w="34047" h="203201">
                  <a:moveTo>
                    <a:pt x="0" y="0"/>
                  </a:moveTo>
                  <a:lnTo>
                    <a:pt x="24418" y="59772"/>
                  </a:lnTo>
                  <a:lnTo>
                    <a:pt x="34046" y="107238"/>
                  </a:lnTo>
                  <a:lnTo>
                    <a:pt x="30157" y="150307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070600" y="6057922"/>
              <a:ext cx="203201" cy="190479"/>
            </a:xfrm>
            <a:custGeom>
              <a:avLst/>
              <a:gdLst/>
              <a:ahLst/>
              <a:cxnLst/>
              <a:rect l="0" t="0" r="0" b="0"/>
              <a:pathLst>
                <a:path w="203201" h="190479">
                  <a:moveTo>
                    <a:pt x="0" y="63478"/>
                  </a:moveTo>
                  <a:lnTo>
                    <a:pt x="8728" y="96717"/>
                  </a:lnTo>
                  <a:lnTo>
                    <a:pt x="11523" y="147332"/>
                  </a:lnTo>
                  <a:lnTo>
                    <a:pt x="12177" y="181650"/>
                  </a:lnTo>
                  <a:lnTo>
                    <a:pt x="10940" y="187415"/>
                  </a:lnTo>
                  <a:lnTo>
                    <a:pt x="8705" y="185614"/>
                  </a:lnTo>
                  <a:lnTo>
                    <a:pt x="5803" y="178768"/>
                  </a:lnTo>
                  <a:lnTo>
                    <a:pt x="11285" y="118498"/>
                  </a:lnTo>
                  <a:lnTo>
                    <a:pt x="23413" y="69118"/>
                  </a:lnTo>
                  <a:lnTo>
                    <a:pt x="36746" y="40585"/>
                  </a:lnTo>
                  <a:lnTo>
                    <a:pt x="66862" y="7462"/>
                  </a:lnTo>
                  <a:lnTo>
                    <a:pt x="78441" y="2145"/>
                  </a:lnTo>
                  <a:lnTo>
                    <a:pt x="102596" y="0"/>
                  </a:lnTo>
                  <a:lnTo>
                    <a:pt x="123680" y="7514"/>
                  </a:lnTo>
                  <a:lnTo>
                    <a:pt x="133253" y="13469"/>
                  </a:lnTo>
                  <a:lnTo>
                    <a:pt x="160211" y="48817"/>
                  </a:lnTo>
                  <a:lnTo>
                    <a:pt x="179331" y="95039"/>
                  </a:lnTo>
                  <a:lnTo>
                    <a:pt x="189705" y="156992"/>
                  </a:lnTo>
                  <a:lnTo>
                    <a:pt x="203200" y="190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477000" y="5880100"/>
              <a:ext cx="19987" cy="342901"/>
            </a:xfrm>
            <a:custGeom>
              <a:avLst/>
              <a:gdLst/>
              <a:ahLst/>
              <a:cxnLst/>
              <a:rect l="0" t="0" r="0" b="0"/>
              <a:pathLst>
                <a:path w="19987" h="342901">
                  <a:moveTo>
                    <a:pt x="0" y="0"/>
                  </a:moveTo>
                  <a:lnTo>
                    <a:pt x="8728" y="52107"/>
                  </a:lnTo>
                  <a:lnTo>
                    <a:pt x="10935" y="95125"/>
                  </a:lnTo>
                  <a:lnTo>
                    <a:pt x="12177" y="153461"/>
                  </a:lnTo>
                  <a:lnTo>
                    <a:pt x="12468" y="200378"/>
                  </a:lnTo>
                  <a:lnTo>
                    <a:pt x="14008" y="249924"/>
                  </a:lnTo>
                  <a:lnTo>
                    <a:pt x="19986" y="305317"/>
                  </a:lnTo>
                  <a:lnTo>
                    <a:pt x="127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400800" y="5809000"/>
              <a:ext cx="223215" cy="274301"/>
            </a:xfrm>
            <a:custGeom>
              <a:avLst/>
              <a:gdLst/>
              <a:ahLst/>
              <a:cxnLst/>
              <a:rect l="0" t="0" r="0" b="0"/>
              <a:pathLst>
                <a:path w="223215" h="274301">
                  <a:moveTo>
                    <a:pt x="0" y="58400"/>
                  </a:moveTo>
                  <a:lnTo>
                    <a:pt x="6742" y="38174"/>
                  </a:lnTo>
                  <a:lnTo>
                    <a:pt x="25104" y="20718"/>
                  </a:lnTo>
                  <a:lnTo>
                    <a:pt x="52079" y="6375"/>
                  </a:lnTo>
                  <a:lnTo>
                    <a:pt x="82883" y="0"/>
                  </a:lnTo>
                  <a:lnTo>
                    <a:pt x="115388" y="4692"/>
                  </a:lnTo>
                  <a:lnTo>
                    <a:pt x="147239" y="17597"/>
                  </a:lnTo>
                  <a:lnTo>
                    <a:pt x="208478" y="65674"/>
                  </a:lnTo>
                  <a:lnTo>
                    <a:pt x="219657" y="90796"/>
                  </a:lnTo>
                  <a:lnTo>
                    <a:pt x="223214" y="120776"/>
                  </a:lnTo>
                  <a:lnTo>
                    <a:pt x="220091" y="152915"/>
                  </a:lnTo>
                  <a:lnTo>
                    <a:pt x="210237" y="178488"/>
                  </a:lnTo>
                  <a:lnTo>
                    <a:pt x="180915" y="217902"/>
                  </a:lnTo>
                  <a:lnTo>
                    <a:pt x="129079" y="251453"/>
                  </a:lnTo>
                  <a:lnTo>
                    <a:pt x="84137" y="269369"/>
                  </a:lnTo>
                  <a:lnTo>
                    <a:pt x="63500" y="27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667500" y="5880100"/>
              <a:ext cx="203201" cy="317501"/>
            </a:xfrm>
            <a:custGeom>
              <a:avLst/>
              <a:gdLst/>
              <a:ahLst/>
              <a:cxnLst/>
              <a:rect l="0" t="0" r="0" b="0"/>
              <a:pathLst>
                <a:path w="203201" h="317501">
                  <a:moveTo>
                    <a:pt x="0" y="0"/>
                  </a:moveTo>
                  <a:lnTo>
                    <a:pt x="17676" y="59772"/>
                  </a:lnTo>
                  <a:lnTo>
                    <a:pt x="29853" y="120721"/>
                  </a:lnTo>
                  <a:lnTo>
                    <a:pt x="34435" y="167954"/>
                  </a:lnTo>
                  <a:lnTo>
                    <a:pt x="36471" y="214346"/>
                  </a:lnTo>
                  <a:lnTo>
                    <a:pt x="37617" y="259498"/>
                  </a:lnTo>
                  <a:lnTo>
                    <a:pt x="44779" y="213837"/>
                  </a:lnTo>
                  <a:lnTo>
                    <a:pt x="55758" y="177189"/>
                  </a:lnTo>
                  <a:lnTo>
                    <a:pt x="71348" y="155891"/>
                  </a:lnTo>
                  <a:lnTo>
                    <a:pt x="81432" y="146261"/>
                  </a:lnTo>
                  <a:lnTo>
                    <a:pt x="93799" y="141252"/>
                  </a:lnTo>
                  <a:lnTo>
                    <a:pt x="122592" y="139449"/>
                  </a:lnTo>
                  <a:lnTo>
                    <a:pt x="150441" y="150877"/>
                  </a:lnTo>
                  <a:lnTo>
                    <a:pt x="174107" y="170068"/>
                  </a:lnTo>
                  <a:lnTo>
                    <a:pt x="189329" y="192708"/>
                  </a:lnTo>
                  <a:lnTo>
                    <a:pt x="199090" y="235996"/>
                  </a:lnTo>
                  <a:lnTo>
                    <a:pt x="202388" y="295547"/>
                  </a:lnTo>
                  <a:lnTo>
                    <a:pt x="2032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959600" y="60325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0" y="0"/>
                  </a:moveTo>
                  <a:lnTo>
                    <a:pt x="10052" y="55260"/>
                  </a:lnTo>
                  <a:lnTo>
                    <a:pt x="11916" y="95395"/>
                  </a:lnTo>
                  <a:lnTo>
                    <a:pt x="1270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972300" y="57658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099649" y="5740400"/>
              <a:ext cx="12352" cy="419101"/>
            </a:xfrm>
            <a:custGeom>
              <a:avLst/>
              <a:gdLst/>
              <a:ahLst/>
              <a:cxnLst/>
              <a:rect l="0" t="0" r="0" b="0"/>
              <a:pathLst>
                <a:path w="12352" h="419101">
                  <a:moveTo>
                    <a:pt x="12351" y="0"/>
                  </a:moveTo>
                  <a:lnTo>
                    <a:pt x="12351" y="50695"/>
                  </a:lnTo>
                  <a:lnTo>
                    <a:pt x="10940" y="109722"/>
                  </a:lnTo>
                  <a:lnTo>
                    <a:pt x="5610" y="156010"/>
                  </a:lnTo>
                  <a:lnTo>
                    <a:pt x="2299" y="204805"/>
                  </a:lnTo>
                  <a:lnTo>
                    <a:pt x="828" y="251891"/>
                  </a:lnTo>
                  <a:lnTo>
                    <a:pt x="0" y="310133"/>
                  </a:lnTo>
                  <a:lnTo>
                    <a:pt x="1166" y="361727"/>
                  </a:lnTo>
                  <a:lnTo>
                    <a:pt x="12351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277100" y="59690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59023"/>
                  </a:lnTo>
                  <a:lnTo>
                    <a:pt x="0" y="112974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327900" y="5803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431025" y="5887288"/>
              <a:ext cx="178164" cy="264791"/>
            </a:xfrm>
            <a:custGeom>
              <a:avLst/>
              <a:gdLst/>
              <a:ahLst/>
              <a:cxnLst/>
              <a:rect l="0" t="0" r="0" b="0"/>
              <a:pathLst>
                <a:path w="178164" h="264791">
                  <a:moveTo>
                    <a:pt x="23875" y="234112"/>
                  </a:moveTo>
                  <a:lnTo>
                    <a:pt x="23875" y="261080"/>
                  </a:lnTo>
                  <a:lnTo>
                    <a:pt x="22464" y="264790"/>
                  </a:lnTo>
                  <a:lnTo>
                    <a:pt x="20112" y="263031"/>
                  </a:lnTo>
                  <a:lnTo>
                    <a:pt x="13736" y="246965"/>
                  </a:lnTo>
                  <a:lnTo>
                    <a:pt x="3624" y="198253"/>
                  </a:lnTo>
                  <a:lnTo>
                    <a:pt x="0" y="140545"/>
                  </a:lnTo>
                  <a:lnTo>
                    <a:pt x="338" y="87071"/>
                  </a:lnTo>
                  <a:lnTo>
                    <a:pt x="5418" y="52579"/>
                  </a:lnTo>
                  <a:lnTo>
                    <a:pt x="19905" y="25960"/>
                  </a:lnTo>
                  <a:lnTo>
                    <a:pt x="29696" y="14911"/>
                  </a:lnTo>
                  <a:lnTo>
                    <a:pt x="59388" y="2634"/>
                  </a:lnTo>
                  <a:lnTo>
                    <a:pt x="93281" y="0"/>
                  </a:lnTo>
                  <a:lnTo>
                    <a:pt x="122455" y="8236"/>
                  </a:lnTo>
                  <a:lnTo>
                    <a:pt x="155938" y="28740"/>
                  </a:lnTo>
                  <a:lnTo>
                    <a:pt x="170999" y="48291"/>
                  </a:lnTo>
                  <a:lnTo>
                    <a:pt x="176991" y="59432"/>
                  </a:lnTo>
                  <a:lnTo>
                    <a:pt x="178163" y="72503"/>
                  </a:lnTo>
                  <a:lnTo>
                    <a:pt x="171940" y="102078"/>
                  </a:lnTo>
                  <a:lnTo>
                    <a:pt x="156004" y="126512"/>
                  </a:lnTo>
                  <a:lnTo>
                    <a:pt x="133399" y="145367"/>
                  </a:lnTo>
                  <a:lnTo>
                    <a:pt x="104538" y="158452"/>
                  </a:lnTo>
                  <a:lnTo>
                    <a:pt x="80421" y="161445"/>
                  </a:lnTo>
                  <a:lnTo>
                    <a:pt x="49275" y="157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711938" y="5873316"/>
              <a:ext cx="187529" cy="314772"/>
            </a:xfrm>
            <a:custGeom>
              <a:avLst/>
              <a:gdLst/>
              <a:ahLst/>
              <a:cxnLst/>
              <a:rect l="0" t="0" r="0" b="0"/>
              <a:pathLst>
                <a:path w="187529" h="314772">
                  <a:moveTo>
                    <a:pt x="9662" y="133784"/>
                  </a:moveTo>
                  <a:lnTo>
                    <a:pt x="19714" y="196569"/>
                  </a:lnTo>
                  <a:lnTo>
                    <a:pt x="25341" y="256809"/>
                  </a:lnTo>
                  <a:lnTo>
                    <a:pt x="27919" y="290062"/>
                  </a:lnTo>
                  <a:lnTo>
                    <a:pt x="19658" y="314248"/>
                  </a:lnTo>
                  <a:lnTo>
                    <a:pt x="16326" y="314771"/>
                  </a:lnTo>
                  <a:lnTo>
                    <a:pt x="7216" y="264916"/>
                  </a:lnTo>
                  <a:lnTo>
                    <a:pt x="0" y="203682"/>
                  </a:lnTo>
                  <a:lnTo>
                    <a:pt x="1135" y="157794"/>
                  </a:lnTo>
                  <a:lnTo>
                    <a:pt x="11046" y="113881"/>
                  </a:lnTo>
                  <a:lnTo>
                    <a:pt x="32493" y="56234"/>
                  </a:lnTo>
                  <a:lnTo>
                    <a:pt x="63464" y="16889"/>
                  </a:lnTo>
                  <a:lnTo>
                    <a:pt x="90959" y="4219"/>
                  </a:lnTo>
                  <a:lnTo>
                    <a:pt x="120583" y="0"/>
                  </a:lnTo>
                  <a:lnTo>
                    <a:pt x="147861" y="2828"/>
                  </a:lnTo>
                  <a:lnTo>
                    <a:pt x="170331" y="16314"/>
                  </a:lnTo>
                  <a:lnTo>
                    <a:pt x="180275" y="25837"/>
                  </a:lnTo>
                  <a:lnTo>
                    <a:pt x="185493" y="39242"/>
                  </a:lnTo>
                  <a:lnTo>
                    <a:pt x="187528" y="72951"/>
                  </a:lnTo>
                  <a:lnTo>
                    <a:pt x="176202" y="103925"/>
                  </a:lnTo>
                  <a:lnTo>
                    <a:pt x="146026" y="141400"/>
                  </a:lnTo>
                  <a:lnTo>
                    <a:pt x="110273" y="166615"/>
                  </a:lnTo>
                  <a:lnTo>
                    <a:pt x="86834" y="175187"/>
                  </a:lnTo>
                  <a:lnTo>
                    <a:pt x="47762" y="1718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064500" y="58420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25400" y="0"/>
                  </a:moveTo>
                  <a:lnTo>
                    <a:pt x="25400" y="59023"/>
                  </a:lnTo>
                  <a:lnTo>
                    <a:pt x="21637" y="116736"/>
                  </a:lnTo>
                  <a:lnTo>
                    <a:pt x="11585" y="170996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167448" y="5699394"/>
              <a:ext cx="700106" cy="276846"/>
            </a:xfrm>
            <a:custGeom>
              <a:avLst/>
              <a:gdLst/>
              <a:ahLst/>
              <a:cxnLst/>
              <a:rect l="0" t="0" r="0" b="0"/>
              <a:pathLst>
                <a:path w="700106" h="276846">
                  <a:moveTo>
                    <a:pt x="24052" y="104506"/>
                  </a:moveTo>
                  <a:lnTo>
                    <a:pt x="37536" y="117990"/>
                  </a:lnTo>
                  <a:lnTo>
                    <a:pt x="44156" y="139662"/>
                  </a:lnTo>
                  <a:lnTo>
                    <a:pt x="47883" y="187360"/>
                  </a:lnTo>
                  <a:lnTo>
                    <a:pt x="45933" y="221763"/>
                  </a:lnTo>
                  <a:lnTo>
                    <a:pt x="35658" y="246461"/>
                  </a:lnTo>
                  <a:lnTo>
                    <a:pt x="14007" y="276232"/>
                  </a:lnTo>
                  <a:lnTo>
                    <a:pt x="8889" y="276845"/>
                  </a:lnTo>
                  <a:lnTo>
                    <a:pt x="5476" y="271611"/>
                  </a:lnTo>
                  <a:lnTo>
                    <a:pt x="0" y="215909"/>
                  </a:lnTo>
                  <a:lnTo>
                    <a:pt x="5793" y="170911"/>
                  </a:lnTo>
                  <a:lnTo>
                    <a:pt x="29931" y="130767"/>
                  </a:lnTo>
                  <a:lnTo>
                    <a:pt x="57152" y="98803"/>
                  </a:lnTo>
                  <a:lnTo>
                    <a:pt x="82037" y="87860"/>
                  </a:lnTo>
                  <a:lnTo>
                    <a:pt x="96575" y="84942"/>
                  </a:lnTo>
                  <a:lnTo>
                    <a:pt x="124018" y="89226"/>
                  </a:lnTo>
                  <a:lnTo>
                    <a:pt x="137262" y="94319"/>
                  </a:lnTo>
                  <a:lnTo>
                    <a:pt x="147503" y="103359"/>
                  </a:lnTo>
                  <a:lnTo>
                    <a:pt x="168659" y="143050"/>
                  </a:lnTo>
                  <a:lnTo>
                    <a:pt x="188449" y="203267"/>
                  </a:lnTo>
                  <a:lnTo>
                    <a:pt x="192917" y="216913"/>
                  </a:lnTo>
                  <a:lnTo>
                    <a:pt x="209169" y="235839"/>
                  </a:lnTo>
                  <a:lnTo>
                    <a:pt x="219430" y="242862"/>
                  </a:lnTo>
                  <a:lnTo>
                    <a:pt x="245883" y="246901"/>
                  </a:lnTo>
                  <a:lnTo>
                    <a:pt x="273632" y="242581"/>
                  </a:lnTo>
                  <a:lnTo>
                    <a:pt x="295373" y="231254"/>
                  </a:lnTo>
                  <a:lnTo>
                    <a:pt x="323479" y="202269"/>
                  </a:lnTo>
                  <a:lnTo>
                    <a:pt x="358260" y="144409"/>
                  </a:lnTo>
                  <a:lnTo>
                    <a:pt x="379585" y="96730"/>
                  </a:lnTo>
                  <a:lnTo>
                    <a:pt x="380563" y="68594"/>
                  </a:lnTo>
                  <a:lnTo>
                    <a:pt x="374615" y="59398"/>
                  </a:lnTo>
                  <a:lnTo>
                    <a:pt x="365005" y="53267"/>
                  </a:lnTo>
                  <a:lnTo>
                    <a:pt x="352954" y="49180"/>
                  </a:lnTo>
                  <a:lnTo>
                    <a:pt x="340687" y="50689"/>
                  </a:lnTo>
                  <a:lnTo>
                    <a:pt x="315768" y="63654"/>
                  </a:lnTo>
                  <a:lnTo>
                    <a:pt x="298107" y="87290"/>
                  </a:lnTo>
                  <a:lnTo>
                    <a:pt x="286965" y="116610"/>
                  </a:lnTo>
                  <a:lnTo>
                    <a:pt x="282014" y="148456"/>
                  </a:lnTo>
                  <a:lnTo>
                    <a:pt x="287338" y="173899"/>
                  </a:lnTo>
                  <a:lnTo>
                    <a:pt x="292710" y="184634"/>
                  </a:lnTo>
                  <a:lnTo>
                    <a:pt x="303346" y="191791"/>
                  </a:lnTo>
                  <a:lnTo>
                    <a:pt x="333979" y="199744"/>
                  </a:lnTo>
                  <a:lnTo>
                    <a:pt x="363586" y="195753"/>
                  </a:lnTo>
                  <a:lnTo>
                    <a:pt x="417088" y="170194"/>
                  </a:lnTo>
                  <a:lnTo>
                    <a:pt x="448913" y="146233"/>
                  </a:lnTo>
                  <a:lnTo>
                    <a:pt x="484951" y="93986"/>
                  </a:lnTo>
                  <a:lnTo>
                    <a:pt x="519247" y="41437"/>
                  </a:lnTo>
                  <a:lnTo>
                    <a:pt x="537649" y="18620"/>
                  </a:lnTo>
                  <a:lnTo>
                    <a:pt x="559939" y="3775"/>
                  </a:lnTo>
                  <a:lnTo>
                    <a:pt x="583958" y="0"/>
                  </a:lnTo>
                  <a:lnTo>
                    <a:pt x="633871" y="9074"/>
                  </a:lnTo>
                  <a:lnTo>
                    <a:pt x="671817" y="33896"/>
                  </a:lnTo>
                  <a:lnTo>
                    <a:pt x="696387" y="68062"/>
                  </a:lnTo>
                  <a:lnTo>
                    <a:pt x="700105" y="92542"/>
                  </a:lnTo>
                  <a:lnTo>
                    <a:pt x="699120" y="104997"/>
                  </a:lnTo>
                  <a:lnTo>
                    <a:pt x="690501" y="126361"/>
                  </a:lnTo>
                  <a:lnTo>
                    <a:pt x="684251" y="136010"/>
                  </a:lnTo>
                  <a:lnTo>
                    <a:pt x="662255" y="150492"/>
                  </a:lnTo>
                  <a:lnTo>
                    <a:pt x="608885" y="171288"/>
                  </a:lnTo>
                  <a:lnTo>
                    <a:pt x="551671" y="178846"/>
                  </a:lnTo>
                  <a:lnTo>
                    <a:pt x="519352" y="1807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6350000" y="6197600"/>
            <a:ext cx="2933701" cy="823577"/>
            <a:chOff x="6350000" y="6197600"/>
            <a:chExt cx="2933701" cy="823577"/>
          </a:xfrm>
        </p:grpSpPr>
        <p:sp>
          <p:nvSpPr>
            <p:cNvPr id="182" name="Freeform 181"/>
            <p:cNvSpPr/>
            <p:nvPr/>
          </p:nvSpPr>
          <p:spPr>
            <a:xfrm>
              <a:off x="6350000" y="6197600"/>
              <a:ext cx="2273301" cy="190501"/>
            </a:xfrm>
            <a:custGeom>
              <a:avLst/>
              <a:gdLst/>
              <a:ahLst/>
              <a:cxnLst/>
              <a:rect l="0" t="0" r="0" b="0"/>
              <a:pathLst>
                <a:path w="2273301" h="190501">
                  <a:moveTo>
                    <a:pt x="0" y="190500"/>
                  </a:moveTo>
                  <a:lnTo>
                    <a:pt x="51496" y="176685"/>
                  </a:lnTo>
                  <a:lnTo>
                    <a:pt x="96632" y="168533"/>
                  </a:lnTo>
                  <a:lnTo>
                    <a:pt x="147165" y="162354"/>
                  </a:lnTo>
                  <a:lnTo>
                    <a:pt x="200238" y="155350"/>
                  </a:lnTo>
                  <a:lnTo>
                    <a:pt x="247039" y="153711"/>
                  </a:lnTo>
                  <a:lnTo>
                    <a:pt x="300765" y="152983"/>
                  </a:lnTo>
                  <a:lnTo>
                    <a:pt x="346281" y="152659"/>
                  </a:lnTo>
                  <a:lnTo>
                    <a:pt x="403639" y="152476"/>
                  </a:lnTo>
                  <a:lnTo>
                    <a:pt x="456382" y="152423"/>
                  </a:lnTo>
                  <a:lnTo>
                    <a:pt x="511521" y="152407"/>
                  </a:lnTo>
                  <a:lnTo>
                    <a:pt x="572543" y="148639"/>
                  </a:lnTo>
                  <a:lnTo>
                    <a:pt x="635309" y="142349"/>
                  </a:lnTo>
                  <a:lnTo>
                    <a:pt x="698591" y="140485"/>
                  </a:lnTo>
                  <a:lnTo>
                    <a:pt x="762027" y="139932"/>
                  </a:lnTo>
                  <a:lnTo>
                    <a:pt x="805756" y="138392"/>
                  </a:lnTo>
                  <a:lnTo>
                    <a:pt x="853414" y="133004"/>
                  </a:lnTo>
                  <a:lnTo>
                    <a:pt x="899054" y="129668"/>
                  </a:lnTo>
                  <a:lnTo>
                    <a:pt x="944269" y="128186"/>
                  </a:lnTo>
                  <a:lnTo>
                    <a:pt x="992586" y="127527"/>
                  </a:lnTo>
                  <a:lnTo>
                    <a:pt x="1042283" y="123472"/>
                  </a:lnTo>
                  <a:lnTo>
                    <a:pt x="1091181" y="116965"/>
                  </a:lnTo>
                  <a:lnTo>
                    <a:pt x="1136432" y="109370"/>
                  </a:lnTo>
                  <a:lnTo>
                    <a:pt x="1183825" y="105053"/>
                  </a:lnTo>
                  <a:lnTo>
                    <a:pt x="1231700" y="101724"/>
                  </a:lnTo>
                  <a:lnTo>
                    <a:pt x="1276497" y="95540"/>
                  </a:lnTo>
                  <a:lnTo>
                    <a:pt x="1319924" y="88088"/>
                  </a:lnTo>
                  <a:lnTo>
                    <a:pt x="1364155" y="81484"/>
                  </a:lnTo>
                  <a:lnTo>
                    <a:pt x="1412036" y="78548"/>
                  </a:lnTo>
                  <a:lnTo>
                    <a:pt x="1457775" y="73480"/>
                  </a:lnTo>
                  <a:lnTo>
                    <a:pt x="1501622" y="67936"/>
                  </a:lnTo>
                  <a:lnTo>
                    <a:pt x="1544628" y="65472"/>
                  </a:lnTo>
                  <a:lnTo>
                    <a:pt x="1587261" y="60613"/>
                  </a:lnTo>
                  <a:lnTo>
                    <a:pt x="1647166" y="53708"/>
                  </a:lnTo>
                  <a:lnTo>
                    <a:pt x="1708190" y="47899"/>
                  </a:lnTo>
                  <a:lnTo>
                    <a:pt x="1752618" y="42455"/>
                  </a:lnTo>
                  <a:lnTo>
                    <a:pt x="1810774" y="37979"/>
                  </a:lnTo>
                  <a:lnTo>
                    <a:pt x="1870652" y="29754"/>
                  </a:lnTo>
                  <a:lnTo>
                    <a:pt x="1924770" y="26690"/>
                  </a:lnTo>
                  <a:lnTo>
                    <a:pt x="1976553" y="24371"/>
                  </a:lnTo>
                  <a:lnTo>
                    <a:pt x="2027644" y="16785"/>
                  </a:lnTo>
                  <a:lnTo>
                    <a:pt x="2081353" y="13910"/>
                  </a:lnTo>
                  <a:lnTo>
                    <a:pt x="2125901" y="13238"/>
                  </a:lnTo>
                  <a:lnTo>
                    <a:pt x="2178356" y="6117"/>
                  </a:lnTo>
                  <a:lnTo>
                    <a:pt x="2234193" y="1813"/>
                  </a:lnTo>
                  <a:lnTo>
                    <a:pt x="2273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289800" y="6261100"/>
              <a:ext cx="50801" cy="330201"/>
            </a:xfrm>
            <a:custGeom>
              <a:avLst/>
              <a:gdLst/>
              <a:ahLst/>
              <a:cxnLst/>
              <a:rect l="0" t="0" r="0" b="0"/>
              <a:pathLst>
                <a:path w="50801" h="330201">
                  <a:moveTo>
                    <a:pt x="0" y="0"/>
                  </a:moveTo>
                  <a:lnTo>
                    <a:pt x="1411" y="50696"/>
                  </a:lnTo>
                  <a:lnTo>
                    <a:pt x="8728" y="106900"/>
                  </a:lnTo>
                  <a:lnTo>
                    <a:pt x="12934" y="161339"/>
                  </a:lnTo>
                  <a:lnTo>
                    <a:pt x="22491" y="218705"/>
                  </a:lnTo>
                  <a:lnTo>
                    <a:pt x="38362" y="277445"/>
                  </a:lnTo>
                  <a:lnTo>
                    <a:pt x="508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226300" y="6400800"/>
              <a:ext cx="304801" cy="165316"/>
            </a:xfrm>
            <a:custGeom>
              <a:avLst/>
              <a:gdLst/>
              <a:ahLst/>
              <a:cxnLst/>
              <a:rect l="0" t="0" r="0" b="0"/>
              <a:pathLst>
                <a:path w="304801" h="165316">
                  <a:moveTo>
                    <a:pt x="0" y="0"/>
                  </a:moveTo>
                  <a:lnTo>
                    <a:pt x="17676" y="53030"/>
                  </a:lnTo>
                  <a:lnTo>
                    <a:pt x="62064" y="114594"/>
                  </a:lnTo>
                  <a:lnTo>
                    <a:pt x="97083" y="158416"/>
                  </a:lnTo>
                  <a:lnTo>
                    <a:pt x="108466" y="163466"/>
                  </a:lnTo>
                  <a:lnTo>
                    <a:pt x="136167" y="165315"/>
                  </a:lnTo>
                  <a:lnTo>
                    <a:pt x="159767" y="157669"/>
                  </a:lnTo>
                  <a:lnTo>
                    <a:pt x="179663" y="143453"/>
                  </a:lnTo>
                  <a:lnTo>
                    <a:pt x="230797" y="87722"/>
                  </a:lnTo>
                  <a:lnTo>
                    <a:pt x="278574" y="29008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489700" y="67310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3763" y="61549"/>
                  </a:lnTo>
                  <a:lnTo>
                    <a:pt x="17676" y="113915"/>
                  </a:lnTo>
                  <a:lnTo>
                    <a:pt x="29853" y="16577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477000" y="6667500"/>
              <a:ext cx="254001" cy="127001"/>
            </a:xfrm>
            <a:custGeom>
              <a:avLst/>
              <a:gdLst/>
              <a:ahLst/>
              <a:cxnLst/>
              <a:rect l="0" t="0" r="0" b="0"/>
              <a:pathLst>
                <a:path w="254001" h="127001">
                  <a:moveTo>
                    <a:pt x="0" y="127000"/>
                  </a:moveTo>
                  <a:lnTo>
                    <a:pt x="11550" y="97994"/>
                  </a:lnTo>
                  <a:lnTo>
                    <a:pt x="33212" y="72152"/>
                  </a:lnTo>
                  <a:lnTo>
                    <a:pt x="68637" y="46622"/>
                  </a:lnTo>
                  <a:lnTo>
                    <a:pt x="122564" y="22594"/>
                  </a:lnTo>
                  <a:lnTo>
                    <a:pt x="181817" y="7322"/>
                  </a:lnTo>
                  <a:lnTo>
                    <a:pt x="238069" y="1446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527800" y="68580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59023" y="14233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771688" y="6896100"/>
              <a:ext cx="10113" cy="114301"/>
            </a:xfrm>
            <a:custGeom>
              <a:avLst/>
              <a:gdLst/>
              <a:ahLst/>
              <a:cxnLst/>
              <a:rect l="0" t="0" r="0" b="0"/>
              <a:pathLst>
                <a:path w="10113" h="114301">
                  <a:moveTo>
                    <a:pt x="10112" y="0"/>
                  </a:moveTo>
                  <a:lnTo>
                    <a:pt x="1384" y="49285"/>
                  </a:lnTo>
                  <a:lnTo>
                    <a:pt x="0" y="92528"/>
                  </a:lnTo>
                  <a:lnTo>
                    <a:pt x="1960" y="99785"/>
                  </a:lnTo>
                  <a:lnTo>
                    <a:pt x="10112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921500" y="66421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3763" y="59023"/>
                  </a:lnTo>
                  <a:lnTo>
                    <a:pt x="13815" y="120499"/>
                  </a:lnTo>
                  <a:lnTo>
                    <a:pt x="20251" y="167855"/>
                  </a:lnTo>
                  <a:lnTo>
                    <a:pt x="23112" y="217125"/>
                  </a:lnTo>
                  <a:lnTo>
                    <a:pt x="17980" y="278979"/>
                  </a:lnTo>
                  <a:lnTo>
                    <a:pt x="18810" y="307905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073900" y="68072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49285"/>
                  </a:lnTo>
                  <a:lnTo>
                    <a:pt x="8937" y="111074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213600" y="6719108"/>
              <a:ext cx="198764" cy="302069"/>
            </a:xfrm>
            <a:custGeom>
              <a:avLst/>
              <a:gdLst/>
              <a:ahLst/>
              <a:cxnLst/>
              <a:rect l="0" t="0" r="0" b="0"/>
              <a:pathLst>
                <a:path w="198764" h="302069">
                  <a:moveTo>
                    <a:pt x="0" y="49992"/>
                  </a:moveTo>
                  <a:lnTo>
                    <a:pt x="10052" y="105252"/>
                  </a:lnTo>
                  <a:lnTo>
                    <a:pt x="15679" y="156676"/>
                  </a:lnTo>
                  <a:lnTo>
                    <a:pt x="22520" y="216598"/>
                  </a:lnTo>
                  <a:lnTo>
                    <a:pt x="24547" y="275275"/>
                  </a:lnTo>
                  <a:lnTo>
                    <a:pt x="23609" y="301107"/>
                  </a:lnTo>
                  <a:lnTo>
                    <a:pt x="21385" y="302068"/>
                  </a:lnTo>
                  <a:lnTo>
                    <a:pt x="18490" y="298476"/>
                  </a:lnTo>
                  <a:lnTo>
                    <a:pt x="5116" y="243427"/>
                  </a:lnTo>
                  <a:lnTo>
                    <a:pt x="2927" y="194951"/>
                  </a:lnTo>
                  <a:lnTo>
                    <a:pt x="10589" y="148917"/>
                  </a:lnTo>
                  <a:lnTo>
                    <a:pt x="23206" y="86359"/>
                  </a:lnTo>
                  <a:lnTo>
                    <a:pt x="36655" y="48751"/>
                  </a:lnTo>
                  <a:lnTo>
                    <a:pt x="59565" y="20748"/>
                  </a:lnTo>
                  <a:lnTo>
                    <a:pt x="73577" y="9329"/>
                  </a:lnTo>
                  <a:lnTo>
                    <a:pt x="87151" y="3128"/>
                  </a:lnTo>
                  <a:lnTo>
                    <a:pt x="113523" y="0"/>
                  </a:lnTo>
                  <a:lnTo>
                    <a:pt x="158912" y="12915"/>
                  </a:lnTo>
                  <a:lnTo>
                    <a:pt x="180224" y="30691"/>
                  </a:lnTo>
                  <a:lnTo>
                    <a:pt x="187882" y="41358"/>
                  </a:lnTo>
                  <a:lnTo>
                    <a:pt x="196393" y="68262"/>
                  </a:lnTo>
                  <a:lnTo>
                    <a:pt x="198763" y="97623"/>
                  </a:lnTo>
                  <a:lnTo>
                    <a:pt x="195113" y="124784"/>
                  </a:lnTo>
                  <a:lnTo>
                    <a:pt x="181262" y="150966"/>
                  </a:lnTo>
                  <a:lnTo>
                    <a:pt x="171641" y="163875"/>
                  </a:lnTo>
                  <a:lnTo>
                    <a:pt x="145900" y="181981"/>
                  </a:lnTo>
                  <a:lnTo>
                    <a:pt x="90125" y="205102"/>
                  </a:lnTo>
                  <a:lnTo>
                    <a:pt x="77016" y="205610"/>
                  </a:lnTo>
                  <a:lnTo>
                    <a:pt x="25400" y="189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531100" y="67437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50695"/>
                  </a:lnTo>
                  <a:lnTo>
                    <a:pt x="0" y="106900"/>
                  </a:lnTo>
                  <a:lnTo>
                    <a:pt x="0" y="162123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683500" y="6692949"/>
              <a:ext cx="174338" cy="241252"/>
            </a:xfrm>
            <a:custGeom>
              <a:avLst/>
              <a:gdLst/>
              <a:ahLst/>
              <a:cxnLst/>
              <a:rect l="0" t="0" r="0" b="0"/>
              <a:pathLst>
                <a:path w="174338" h="241252">
                  <a:moveTo>
                    <a:pt x="0" y="50751"/>
                  </a:moveTo>
                  <a:lnTo>
                    <a:pt x="0" y="109774"/>
                  </a:lnTo>
                  <a:lnTo>
                    <a:pt x="0" y="167487"/>
                  </a:lnTo>
                  <a:lnTo>
                    <a:pt x="0" y="195767"/>
                  </a:lnTo>
                  <a:lnTo>
                    <a:pt x="0" y="140787"/>
                  </a:lnTo>
                  <a:lnTo>
                    <a:pt x="13484" y="79466"/>
                  </a:lnTo>
                  <a:lnTo>
                    <a:pt x="42095" y="30096"/>
                  </a:lnTo>
                  <a:lnTo>
                    <a:pt x="65276" y="9586"/>
                  </a:lnTo>
                  <a:lnTo>
                    <a:pt x="77384" y="2141"/>
                  </a:lnTo>
                  <a:lnTo>
                    <a:pt x="89689" y="0"/>
                  </a:lnTo>
                  <a:lnTo>
                    <a:pt x="114651" y="5147"/>
                  </a:lnTo>
                  <a:lnTo>
                    <a:pt x="136093" y="28131"/>
                  </a:lnTo>
                  <a:lnTo>
                    <a:pt x="166112" y="86891"/>
                  </a:lnTo>
                  <a:lnTo>
                    <a:pt x="174337" y="139855"/>
                  </a:lnTo>
                  <a:lnTo>
                    <a:pt x="170032" y="186748"/>
                  </a:lnTo>
                  <a:lnTo>
                    <a:pt x="152400" y="2412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937500" y="6690202"/>
              <a:ext cx="181313" cy="220131"/>
            </a:xfrm>
            <a:custGeom>
              <a:avLst/>
              <a:gdLst/>
              <a:ahLst/>
              <a:cxnLst/>
              <a:rect l="0" t="0" r="0" b="0"/>
              <a:pathLst>
                <a:path w="181313" h="220131">
                  <a:moveTo>
                    <a:pt x="25400" y="2698"/>
                  </a:moveTo>
                  <a:lnTo>
                    <a:pt x="16672" y="37349"/>
                  </a:lnTo>
                  <a:lnTo>
                    <a:pt x="12466" y="96691"/>
                  </a:lnTo>
                  <a:lnTo>
                    <a:pt x="7143" y="156764"/>
                  </a:lnTo>
                  <a:lnTo>
                    <a:pt x="15404" y="188294"/>
                  </a:lnTo>
                  <a:lnTo>
                    <a:pt x="32246" y="208892"/>
                  </a:lnTo>
                  <a:lnTo>
                    <a:pt x="42664" y="216361"/>
                  </a:lnTo>
                  <a:lnTo>
                    <a:pt x="53842" y="219929"/>
                  </a:lnTo>
                  <a:lnTo>
                    <a:pt x="77553" y="220130"/>
                  </a:lnTo>
                  <a:lnTo>
                    <a:pt x="121443" y="198826"/>
                  </a:lnTo>
                  <a:lnTo>
                    <a:pt x="156711" y="158961"/>
                  </a:lnTo>
                  <a:lnTo>
                    <a:pt x="178293" y="118143"/>
                  </a:lnTo>
                  <a:lnTo>
                    <a:pt x="181312" y="88344"/>
                  </a:lnTo>
                  <a:lnTo>
                    <a:pt x="176539" y="57696"/>
                  </a:lnTo>
                  <a:lnTo>
                    <a:pt x="165010" y="29964"/>
                  </a:lnTo>
                  <a:lnTo>
                    <a:pt x="142953" y="11053"/>
                  </a:lnTo>
                  <a:lnTo>
                    <a:pt x="129169" y="4034"/>
                  </a:lnTo>
                  <a:lnTo>
                    <a:pt x="98800" y="0"/>
                  </a:lnTo>
                  <a:lnTo>
                    <a:pt x="40056" y="8907"/>
                  </a:lnTo>
                  <a:lnTo>
                    <a:pt x="0" y="15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191261" y="6629400"/>
              <a:ext cx="140506" cy="254001"/>
            </a:xfrm>
            <a:custGeom>
              <a:avLst/>
              <a:gdLst/>
              <a:ahLst/>
              <a:cxnLst/>
              <a:rect l="0" t="0" r="0" b="0"/>
              <a:pathLst>
                <a:path w="140506" h="254001">
                  <a:moveTo>
                    <a:pt x="101839" y="0"/>
                  </a:moveTo>
                  <a:lnTo>
                    <a:pt x="50342" y="13815"/>
                  </a:lnTo>
                  <a:lnTo>
                    <a:pt x="26740" y="23073"/>
                  </a:lnTo>
                  <a:lnTo>
                    <a:pt x="6843" y="36595"/>
                  </a:lnTo>
                  <a:lnTo>
                    <a:pt x="1820" y="45564"/>
                  </a:lnTo>
                  <a:lnTo>
                    <a:pt x="0" y="66818"/>
                  </a:lnTo>
                  <a:lnTo>
                    <a:pt x="5725" y="77001"/>
                  </a:lnTo>
                  <a:lnTo>
                    <a:pt x="40748" y="104816"/>
                  </a:lnTo>
                  <a:lnTo>
                    <a:pt x="99388" y="139498"/>
                  </a:lnTo>
                  <a:lnTo>
                    <a:pt x="123328" y="157955"/>
                  </a:lnTo>
                  <a:lnTo>
                    <a:pt x="138671" y="180269"/>
                  </a:lnTo>
                  <a:lnTo>
                    <a:pt x="140505" y="192146"/>
                  </a:lnTo>
                  <a:lnTo>
                    <a:pt x="135016" y="216632"/>
                  </a:lnTo>
                  <a:lnTo>
                    <a:pt x="126779" y="226265"/>
                  </a:lnTo>
                  <a:lnTo>
                    <a:pt x="102575" y="240733"/>
                  </a:lnTo>
                  <a:lnTo>
                    <a:pt x="39673" y="252253"/>
                  </a:lnTo>
                  <a:lnTo>
                    <a:pt x="25639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280400" y="6718300"/>
              <a:ext cx="431801" cy="50801"/>
            </a:xfrm>
            <a:custGeom>
              <a:avLst/>
              <a:gdLst/>
              <a:ahLst/>
              <a:cxnLst/>
              <a:rect l="0" t="0" r="0" b="0"/>
              <a:pathLst>
                <a:path w="431801" h="50801">
                  <a:moveTo>
                    <a:pt x="0" y="50800"/>
                  </a:moveTo>
                  <a:lnTo>
                    <a:pt x="62785" y="50800"/>
                  </a:lnTo>
                  <a:lnTo>
                    <a:pt x="105516" y="50800"/>
                  </a:lnTo>
                  <a:lnTo>
                    <a:pt x="148026" y="50800"/>
                  </a:lnTo>
                  <a:lnTo>
                    <a:pt x="190437" y="50800"/>
                  </a:lnTo>
                  <a:lnTo>
                    <a:pt x="234217" y="50800"/>
                  </a:lnTo>
                  <a:lnTo>
                    <a:pt x="281896" y="50800"/>
                  </a:lnTo>
                  <a:lnTo>
                    <a:pt x="342856" y="44059"/>
                  </a:lnTo>
                  <a:lnTo>
                    <a:pt x="401060" y="20410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547100" y="6629400"/>
              <a:ext cx="163867" cy="254001"/>
            </a:xfrm>
            <a:custGeom>
              <a:avLst/>
              <a:gdLst/>
              <a:ahLst/>
              <a:cxnLst/>
              <a:rect l="0" t="0" r="0" b="0"/>
              <a:pathLst>
                <a:path w="163867" h="254001">
                  <a:moveTo>
                    <a:pt x="0" y="0"/>
                  </a:moveTo>
                  <a:lnTo>
                    <a:pt x="49285" y="11550"/>
                  </a:lnTo>
                  <a:lnTo>
                    <a:pt x="107311" y="39545"/>
                  </a:lnTo>
                  <a:lnTo>
                    <a:pt x="153528" y="78994"/>
                  </a:lnTo>
                  <a:lnTo>
                    <a:pt x="160207" y="93585"/>
                  </a:lnTo>
                  <a:lnTo>
                    <a:pt x="163866" y="128612"/>
                  </a:lnTo>
                  <a:lnTo>
                    <a:pt x="153263" y="160172"/>
                  </a:lnTo>
                  <a:lnTo>
                    <a:pt x="118704" y="208185"/>
                  </a:lnTo>
                  <a:lnTo>
                    <a:pt x="94149" y="223289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854548" y="6629400"/>
              <a:ext cx="10053" cy="254001"/>
            </a:xfrm>
            <a:custGeom>
              <a:avLst/>
              <a:gdLst/>
              <a:ahLst/>
              <a:cxnLst/>
              <a:rect l="0" t="0" r="0" b="0"/>
              <a:pathLst>
                <a:path w="10053" h="254001">
                  <a:moveTo>
                    <a:pt x="10052" y="0"/>
                  </a:moveTo>
                  <a:lnTo>
                    <a:pt x="10052" y="59424"/>
                  </a:lnTo>
                  <a:lnTo>
                    <a:pt x="8641" y="117012"/>
                  </a:lnTo>
                  <a:lnTo>
                    <a:pt x="0" y="179590"/>
                  </a:lnTo>
                  <a:lnTo>
                    <a:pt x="1900" y="221604"/>
                  </a:lnTo>
                  <a:lnTo>
                    <a:pt x="10052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960060" y="6620262"/>
              <a:ext cx="166786" cy="237739"/>
            </a:xfrm>
            <a:custGeom>
              <a:avLst/>
              <a:gdLst/>
              <a:ahLst/>
              <a:cxnLst/>
              <a:rect l="0" t="0" r="0" b="0"/>
              <a:pathLst>
                <a:path w="166786" h="237739">
                  <a:moveTo>
                    <a:pt x="18840" y="21838"/>
                  </a:moveTo>
                  <a:lnTo>
                    <a:pt x="18840" y="72533"/>
                  </a:lnTo>
                  <a:lnTo>
                    <a:pt x="17429" y="127327"/>
                  </a:lnTo>
                  <a:lnTo>
                    <a:pt x="5025" y="188960"/>
                  </a:lnTo>
                  <a:lnTo>
                    <a:pt x="0" y="209003"/>
                  </a:lnTo>
                  <a:lnTo>
                    <a:pt x="8272" y="160618"/>
                  </a:lnTo>
                  <a:lnTo>
                    <a:pt x="15554" y="117385"/>
                  </a:lnTo>
                  <a:lnTo>
                    <a:pt x="23495" y="69947"/>
                  </a:lnTo>
                  <a:lnTo>
                    <a:pt x="42640" y="15867"/>
                  </a:lnTo>
                  <a:lnTo>
                    <a:pt x="53051" y="6568"/>
                  </a:lnTo>
                  <a:lnTo>
                    <a:pt x="65636" y="1780"/>
                  </a:lnTo>
                  <a:lnTo>
                    <a:pt x="79670" y="0"/>
                  </a:lnTo>
                  <a:lnTo>
                    <a:pt x="106553" y="9309"/>
                  </a:lnTo>
                  <a:lnTo>
                    <a:pt x="129791" y="27559"/>
                  </a:lnTo>
                  <a:lnTo>
                    <a:pt x="144821" y="49780"/>
                  </a:lnTo>
                  <a:lnTo>
                    <a:pt x="161217" y="106317"/>
                  </a:lnTo>
                  <a:lnTo>
                    <a:pt x="166785" y="148754"/>
                  </a:lnTo>
                  <a:lnTo>
                    <a:pt x="166157" y="204787"/>
                  </a:lnTo>
                  <a:lnTo>
                    <a:pt x="160797" y="233149"/>
                  </a:lnTo>
                  <a:lnTo>
                    <a:pt x="158540" y="237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146425" y="6464300"/>
              <a:ext cx="137276" cy="387245"/>
            </a:xfrm>
            <a:custGeom>
              <a:avLst/>
              <a:gdLst/>
              <a:ahLst/>
              <a:cxnLst/>
              <a:rect l="0" t="0" r="0" b="0"/>
              <a:pathLst>
                <a:path w="137276" h="387245">
                  <a:moveTo>
                    <a:pt x="137275" y="0"/>
                  </a:moveTo>
                  <a:lnTo>
                    <a:pt x="127136" y="60834"/>
                  </a:lnTo>
                  <a:lnTo>
                    <a:pt x="119599" y="106059"/>
                  </a:lnTo>
                  <a:lnTo>
                    <a:pt x="107422" y="158896"/>
                  </a:lnTo>
                  <a:lnTo>
                    <a:pt x="101618" y="208104"/>
                  </a:lnTo>
                  <a:lnTo>
                    <a:pt x="99899" y="265174"/>
                  </a:lnTo>
                  <a:lnTo>
                    <a:pt x="99390" y="320027"/>
                  </a:lnTo>
                  <a:lnTo>
                    <a:pt x="97907" y="324829"/>
                  </a:lnTo>
                  <a:lnTo>
                    <a:pt x="95507" y="320975"/>
                  </a:lnTo>
                  <a:lnTo>
                    <a:pt x="74775" y="270836"/>
                  </a:lnTo>
                  <a:lnTo>
                    <a:pt x="55875" y="250665"/>
                  </a:lnTo>
                  <a:lnTo>
                    <a:pt x="44909" y="243310"/>
                  </a:lnTo>
                  <a:lnTo>
                    <a:pt x="34775" y="241229"/>
                  </a:lnTo>
                  <a:lnTo>
                    <a:pt x="25197" y="242663"/>
                  </a:lnTo>
                  <a:lnTo>
                    <a:pt x="15989" y="246442"/>
                  </a:lnTo>
                  <a:lnTo>
                    <a:pt x="9852" y="256017"/>
                  </a:lnTo>
                  <a:lnTo>
                    <a:pt x="0" y="318316"/>
                  </a:lnTo>
                  <a:lnTo>
                    <a:pt x="1475" y="348907"/>
                  </a:lnTo>
                  <a:lnTo>
                    <a:pt x="11538" y="371911"/>
                  </a:lnTo>
                  <a:lnTo>
                    <a:pt x="20995" y="379174"/>
                  </a:lnTo>
                  <a:lnTo>
                    <a:pt x="46554" y="387244"/>
                  </a:lnTo>
                  <a:lnTo>
                    <a:pt x="58450" y="386574"/>
                  </a:lnTo>
                  <a:lnTo>
                    <a:pt x="79193" y="378303"/>
                  </a:lnTo>
                  <a:lnTo>
                    <a:pt x="111875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8813800" y="63881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371600" y="7366381"/>
            <a:ext cx="3810001" cy="683562"/>
            <a:chOff x="1371600" y="7366381"/>
            <a:chExt cx="3810001" cy="683562"/>
          </a:xfrm>
        </p:grpSpPr>
        <p:sp>
          <p:nvSpPr>
            <p:cNvPr id="203" name="Freeform 202"/>
            <p:cNvSpPr/>
            <p:nvPr/>
          </p:nvSpPr>
          <p:spPr>
            <a:xfrm>
              <a:off x="1371600" y="7429500"/>
              <a:ext cx="259070" cy="445403"/>
            </a:xfrm>
            <a:custGeom>
              <a:avLst/>
              <a:gdLst/>
              <a:ahLst/>
              <a:cxnLst/>
              <a:rect l="0" t="0" r="0" b="0"/>
              <a:pathLst>
                <a:path w="259070" h="445403">
                  <a:moveTo>
                    <a:pt x="0" y="0"/>
                  </a:moveTo>
                  <a:lnTo>
                    <a:pt x="18867" y="21689"/>
                  </a:lnTo>
                  <a:lnTo>
                    <a:pt x="28611" y="42095"/>
                  </a:lnTo>
                  <a:lnTo>
                    <a:pt x="35289" y="104352"/>
                  </a:lnTo>
                  <a:lnTo>
                    <a:pt x="36850" y="149861"/>
                  </a:lnTo>
                  <a:lnTo>
                    <a:pt x="41493" y="211385"/>
                  </a:lnTo>
                  <a:lnTo>
                    <a:pt x="51805" y="265362"/>
                  </a:lnTo>
                  <a:lnTo>
                    <a:pt x="63798" y="324629"/>
                  </a:lnTo>
                  <a:lnTo>
                    <a:pt x="73510" y="368646"/>
                  </a:lnTo>
                  <a:lnTo>
                    <a:pt x="87234" y="407024"/>
                  </a:lnTo>
                  <a:lnTo>
                    <a:pt x="106504" y="431607"/>
                  </a:lnTo>
                  <a:lnTo>
                    <a:pt x="117569" y="440138"/>
                  </a:lnTo>
                  <a:lnTo>
                    <a:pt x="129180" y="444414"/>
                  </a:lnTo>
                  <a:lnTo>
                    <a:pt x="153369" y="445402"/>
                  </a:lnTo>
                  <a:lnTo>
                    <a:pt x="174468" y="437376"/>
                  </a:lnTo>
                  <a:lnTo>
                    <a:pt x="184045" y="431284"/>
                  </a:lnTo>
                  <a:lnTo>
                    <a:pt x="211008" y="395743"/>
                  </a:lnTo>
                  <a:lnTo>
                    <a:pt x="235264" y="343303"/>
                  </a:lnTo>
                  <a:lnTo>
                    <a:pt x="253644" y="280891"/>
                  </a:lnTo>
                  <a:lnTo>
                    <a:pt x="259069" y="223868"/>
                  </a:lnTo>
                  <a:lnTo>
                    <a:pt x="255502" y="168872"/>
                  </a:lnTo>
                  <a:lnTo>
                    <a:pt x="251845" y="127265"/>
                  </a:lnTo>
                  <a:lnTo>
                    <a:pt x="226502" y="66061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757444" y="7493000"/>
              <a:ext cx="151077" cy="368301"/>
            </a:xfrm>
            <a:custGeom>
              <a:avLst/>
              <a:gdLst/>
              <a:ahLst/>
              <a:cxnLst/>
              <a:rect l="0" t="0" r="0" b="0"/>
              <a:pathLst>
                <a:path w="151077" h="368301">
                  <a:moveTo>
                    <a:pt x="109456" y="0"/>
                  </a:moveTo>
                  <a:lnTo>
                    <a:pt x="86355" y="20279"/>
                  </a:lnTo>
                  <a:lnTo>
                    <a:pt x="27880" y="59707"/>
                  </a:lnTo>
                  <a:lnTo>
                    <a:pt x="305" y="84797"/>
                  </a:lnTo>
                  <a:lnTo>
                    <a:pt x="0" y="93221"/>
                  </a:lnTo>
                  <a:lnTo>
                    <a:pt x="5441" y="101658"/>
                  </a:lnTo>
                  <a:lnTo>
                    <a:pt x="61422" y="143941"/>
                  </a:lnTo>
                  <a:lnTo>
                    <a:pt x="116013" y="177802"/>
                  </a:lnTo>
                  <a:lnTo>
                    <a:pt x="134948" y="196145"/>
                  </a:lnTo>
                  <a:lnTo>
                    <a:pt x="148067" y="218409"/>
                  </a:lnTo>
                  <a:lnTo>
                    <a:pt x="151076" y="246178"/>
                  </a:lnTo>
                  <a:lnTo>
                    <a:pt x="146298" y="275923"/>
                  </a:lnTo>
                  <a:lnTo>
                    <a:pt x="127741" y="315059"/>
                  </a:lnTo>
                  <a:lnTo>
                    <a:pt x="112409" y="335700"/>
                  </a:lnTo>
                  <a:lnTo>
                    <a:pt x="58656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146300" y="7514441"/>
              <a:ext cx="325031" cy="535502"/>
            </a:xfrm>
            <a:custGeom>
              <a:avLst/>
              <a:gdLst/>
              <a:ahLst/>
              <a:cxnLst/>
              <a:rect l="0" t="0" r="0" b="0"/>
              <a:pathLst>
                <a:path w="325031" h="535502">
                  <a:moveTo>
                    <a:pt x="0" y="296059"/>
                  </a:moveTo>
                  <a:lnTo>
                    <a:pt x="55260" y="264666"/>
                  </a:lnTo>
                  <a:lnTo>
                    <a:pt x="115776" y="215098"/>
                  </a:lnTo>
                  <a:lnTo>
                    <a:pt x="167680" y="151969"/>
                  </a:lnTo>
                  <a:lnTo>
                    <a:pt x="200700" y="92281"/>
                  </a:lnTo>
                  <a:lnTo>
                    <a:pt x="223037" y="40534"/>
                  </a:lnTo>
                  <a:lnTo>
                    <a:pt x="232242" y="9866"/>
                  </a:lnTo>
                  <a:lnTo>
                    <a:pt x="231028" y="2253"/>
                  </a:lnTo>
                  <a:lnTo>
                    <a:pt x="225985" y="0"/>
                  </a:lnTo>
                  <a:lnTo>
                    <a:pt x="218390" y="1319"/>
                  </a:lnTo>
                  <a:lnTo>
                    <a:pt x="202425" y="21601"/>
                  </a:lnTo>
                  <a:lnTo>
                    <a:pt x="181334" y="68923"/>
                  </a:lnTo>
                  <a:lnTo>
                    <a:pt x="169910" y="118693"/>
                  </a:lnTo>
                  <a:lnTo>
                    <a:pt x="162762" y="169188"/>
                  </a:lnTo>
                  <a:lnTo>
                    <a:pt x="155470" y="223660"/>
                  </a:lnTo>
                  <a:lnTo>
                    <a:pt x="157073" y="284485"/>
                  </a:lnTo>
                  <a:lnTo>
                    <a:pt x="162721" y="343430"/>
                  </a:lnTo>
                  <a:lnTo>
                    <a:pt x="168158" y="396643"/>
                  </a:lnTo>
                  <a:lnTo>
                    <a:pt x="182637" y="458450"/>
                  </a:lnTo>
                  <a:lnTo>
                    <a:pt x="201654" y="505198"/>
                  </a:lnTo>
                  <a:lnTo>
                    <a:pt x="220857" y="526828"/>
                  </a:lnTo>
                  <a:lnTo>
                    <a:pt x="231905" y="534572"/>
                  </a:lnTo>
                  <a:lnTo>
                    <a:pt x="243503" y="535501"/>
                  </a:lnTo>
                  <a:lnTo>
                    <a:pt x="267679" y="525244"/>
                  </a:lnTo>
                  <a:lnTo>
                    <a:pt x="298348" y="502412"/>
                  </a:lnTo>
                  <a:lnTo>
                    <a:pt x="312751" y="474790"/>
                  </a:lnTo>
                  <a:lnTo>
                    <a:pt x="325030" y="415809"/>
                  </a:lnTo>
                  <a:lnTo>
                    <a:pt x="324905" y="356000"/>
                  </a:lnTo>
                  <a:lnTo>
                    <a:pt x="322437" y="340252"/>
                  </a:lnTo>
                  <a:lnTo>
                    <a:pt x="308405" y="311467"/>
                  </a:lnTo>
                  <a:lnTo>
                    <a:pt x="288058" y="287385"/>
                  </a:lnTo>
                  <a:lnTo>
                    <a:pt x="264903" y="271978"/>
                  </a:lnTo>
                  <a:lnTo>
                    <a:pt x="236738" y="267952"/>
                  </a:lnTo>
                  <a:lnTo>
                    <a:pt x="192911" y="269857"/>
                  </a:lnTo>
                  <a:lnTo>
                    <a:pt x="152400" y="270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501900" y="7619633"/>
              <a:ext cx="116921" cy="195670"/>
            </a:xfrm>
            <a:custGeom>
              <a:avLst/>
              <a:gdLst/>
              <a:ahLst/>
              <a:cxnLst/>
              <a:rect l="0" t="0" r="0" b="0"/>
              <a:pathLst>
                <a:path w="116921" h="195670">
                  <a:moveTo>
                    <a:pt x="0" y="13067"/>
                  </a:moveTo>
                  <a:lnTo>
                    <a:pt x="17456" y="53623"/>
                  </a:lnTo>
                  <a:lnTo>
                    <a:pt x="24457" y="101127"/>
                  </a:lnTo>
                  <a:lnTo>
                    <a:pt x="34842" y="156438"/>
                  </a:lnTo>
                  <a:lnTo>
                    <a:pt x="42767" y="186854"/>
                  </a:lnTo>
                  <a:lnTo>
                    <a:pt x="49678" y="193837"/>
                  </a:lnTo>
                  <a:lnTo>
                    <a:pt x="58519" y="195669"/>
                  </a:lnTo>
                  <a:lnTo>
                    <a:pt x="68646" y="194068"/>
                  </a:lnTo>
                  <a:lnTo>
                    <a:pt x="87424" y="181001"/>
                  </a:lnTo>
                  <a:lnTo>
                    <a:pt x="96383" y="171590"/>
                  </a:lnTo>
                  <a:lnTo>
                    <a:pt x="115733" y="124635"/>
                  </a:lnTo>
                  <a:lnTo>
                    <a:pt x="116920" y="72778"/>
                  </a:lnTo>
                  <a:lnTo>
                    <a:pt x="108334" y="28407"/>
                  </a:lnTo>
                  <a:lnTo>
                    <a:pt x="101856" y="17650"/>
                  </a:lnTo>
                  <a:lnTo>
                    <a:pt x="83369" y="1934"/>
                  </a:lnTo>
                  <a:lnTo>
                    <a:pt x="72513" y="0"/>
                  </a:lnTo>
                  <a:lnTo>
                    <a:pt x="25400" y="130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692400" y="7572184"/>
              <a:ext cx="803860" cy="244590"/>
            </a:xfrm>
            <a:custGeom>
              <a:avLst/>
              <a:gdLst/>
              <a:ahLst/>
              <a:cxnLst/>
              <a:rect l="0" t="0" r="0" b="0"/>
              <a:pathLst>
                <a:path w="803860" h="244590">
                  <a:moveTo>
                    <a:pt x="0" y="85916"/>
                  </a:moveTo>
                  <a:lnTo>
                    <a:pt x="17677" y="145688"/>
                  </a:lnTo>
                  <a:lnTo>
                    <a:pt x="16370" y="193154"/>
                  </a:lnTo>
                  <a:lnTo>
                    <a:pt x="15146" y="196919"/>
                  </a:lnTo>
                  <a:lnTo>
                    <a:pt x="13787" y="182288"/>
                  </a:lnTo>
                  <a:lnTo>
                    <a:pt x="33193" y="124133"/>
                  </a:lnTo>
                  <a:lnTo>
                    <a:pt x="57499" y="70742"/>
                  </a:lnTo>
                  <a:lnTo>
                    <a:pt x="79177" y="45776"/>
                  </a:lnTo>
                  <a:lnTo>
                    <a:pt x="121924" y="22596"/>
                  </a:lnTo>
                  <a:lnTo>
                    <a:pt x="150144" y="19203"/>
                  </a:lnTo>
                  <a:lnTo>
                    <a:pt x="178209" y="23810"/>
                  </a:lnTo>
                  <a:lnTo>
                    <a:pt x="238454" y="46001"/>
                  </a:lnTo>
                  <a:lnTo>
                    <a:pt x="265435" y="52654"/>
                  </a:lnTo>
                  <a:lnTo>
                    <a:pt x="291538" y="50907"/>
                  </a:lnTo>
                  <a:lnTo>
                    <a:pt x="297370" y="47054"/>
                  </a:lnTo>
                  <a:lnTo>
                    <a:pt x="298435" y="41664"/>
                  </a:lnTo>
                  <a:lnTo>
                    <a:pt x="296323" y="35248"/>
                  </a:lnTo>
                  <a:lnTo>
                    <a:pt x="290682" y="33793"/>
                  </a:lnTo>
                  <a:lnTo>
                    <a:pt x="273126" y="39702"/>
                  </a:lnTo>
                  <a:lnTo>
                    <a:pt x="246183" y="65637"/>
                  </a:lnTo>
                  <a:lnTo>
                    <a:pt x="220326" y="100134"/>
                  </a:lnTo>
                  <a:lnTo>
                    <a:pt x="210812" y="128453"/>
                  </a:lnTo>
                  <a:lnTo>
                    <a:pt x="207994" y="159855"/>
                  </a:lnTo>
                  <a:lnTo>
                    <a:pt x="211445" y="192626"/>
                  </a:lnTo>
                  <a:lnTo>
                    <a:pt x="221446" y="218480"/>
                  </a:lnTo>
                  <a:lnTo>
                    <a:pt x="228064" y="229325"/>
                  </a:lnTo>
                  <a:lnTo>
                    <a:pt x="238121" y="236556"/>
                  </a:lnTo>
                  <a:lnTo>
                    <a:pt x="264346" y="244589"/>
                  </a:lnTo>
                  <a:lnTo>
                    <a:pt x="317587" y="235628"/>
                  </a:lnTo>
                  <a:lnTo>
                    <a:pt x="371305" y="208357"/>
                  </a:lnTo>
                  <a:lnTo>
                    <a:pt x="428474" y="161215"/>
                  </a:lnTo>
                  <a:lnTo>
                    <a:pt x="457782" y="122338"/>
                  </a:lnTo>
                  <a:lnTo>
                    <a:pt x="470629" y="91756"/>
                  </a:lnTo>
                  <a:lnTo>
                    <a:pt x="473517" y="59348"/>
                  </a:lnTo>
                  <a:lnTo>
                    <a:pt x="472311" y="42804"/>
                  </a:lnTo>
                  <a:lnTo>
                    <a:pt x="467274" y="34597"/>
                  </a:lnTo>
                  <a:lnTo>
                    <a:pt x="459683" y="31948"/>
                  </a:lnTo>
                  <a:lnTo>
                    <a:pt x="450389" y="33004"/>
                  </a:lnTo>
                  <a:lnTo>
                    <a:pt x="428773" y="45467"/>
                  </a:lnTo>
                  <a:lnTo>
                    <a:pt x="407877" y="65116"/>
                  </a:lnTo>
                  <a:lnTo>
                    <a:pt x="393886" y="87961"/>
                  </a:lnTo>
                  <a:lnTo>
                    <a:pt x="384818" y="131364"/>
                  </a:lnTo>
                  <a:lnTo>
                    <a:pt x="395615" y="179972"/>
                  </a:lnTo>
                  <a:lnTo>
                    <a:pt x="412896" y="205800"/>
                  </a:lnTo>
                  <a:lnTo>
                    <a:pt x="423431" y="216639"/>
                  </a:lnTo>
                  <a:lnTo>
                    <a:pt x="437509" y="222453"/>
                  </a:lnTo>
                  <a:lnTo>
                    <a:pt x="471967" y="225151"/>
                  </a:lnTo>
                  <a:lnTo>
                    <a:pt x="524291" y="211994"/>
                  </a:lnTo>
                  <a:lnTo>
                    <a:pt x="554752" y="190399"/>
                  </a:lnTo>
                  <a:lnTo>
                    <a:pt x="588175" y="150270"/>
                  </a:lnTo>
                  <a:lnTo>
                    <a:pt x="625646" y="94757"/>
                  </a:lnTo>
                  <a:lnTo>
                    <a:pt x="658001" y="34608"/>
                  </a:lnTo>
                  <a:lnTo>
                    <a:pt x="682110" y="3608"/>
                  </a:lnTo>
                  <a:lnTo>
                    <a:pt x="691807" y="0"/>
                  </a:lnTo>
                  <a:lnTo>
                    <a:pt x="702504" y="417"/>
                  </a:lnTo>
                  <a:lnTo>
                    <a:pt x="725680" y="9816"/>
                  </a:lnTo>
                  <a:lnTo>
                    <a:pt x="750091" y="28105"/>
                  </a:lnTo>
                  <a:lnTo>
                    <a:pt x="780892" y="68943"/>
                  </a:lnTo>
                  <a:lnTo>
                    <a:pt x="801151" y="110050"/>
                  </a:lnTo>
                  <a:lnTo>
                    <a:pt x="803859" y="136153"/>
                  </a:lnTo>
                  <a:lnTo>
                    <a:pt x="802606" y="149041"/>
                  </a:lnTo>
                  <a:lnTo>
                    <a:pt x="797538" y="159043"/>
                  </a:lnTo>
                  <a:lnTo>
                    <a:pt x="780617" y="173921"/>
                  </a:lnTo>
                  <a:lnTo>
                    <a:pt x="740548" y="190230"/>
                  </a:lnTo>
                  <a:lnTo>
                    <a:pt x="692928" y="190515"/>
                  </a:lnTo>
                  <a:lnTo>
                    <a:pt x="649812" y="181663"/>
                  </a:lnTo>
                  <a:lnTo>
                    <a:pt x="602056" y="155614"/>
                  </a:lnTo>
                  <a:lnTo>
                    <a:pt x="584200" y="149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902849" y="7366381"/>
              <a:ext cx="240993" cy="405555"/>
            </a:xfrm>
            <a:custGeom>
              <a:avLst/>
              <a:gdLst/>
              <a:ahLst/>
              <a:cxnLst/>
              <a:rect l="0" t="0" r="0" b="0"/>
              <a:pathLst>
                <a:path w="240993" h="405555">
                  <a:moveTo>
                    <a:pt x="224651" y="113919"/>
                  </a:moveTo>
                  <a:lnTo>
                    <a:pt x="238135" y="134145"/>
                  </a:lnTo>
                  <a:lnTo>
                    <a:pt x="240696" y="135870"/>
                  </a:lnTo>
                  <a:lnTo>
                    <a:pt x="240992" y="132786"/>
                  </a:lnTo>
                  <a:lnTo>
                    <a:pt x="226280" y="75847"/>
                  </a:lnTo>
                  <a:lnTo>
                    <a:pt x="204281" y="30829"/>
                  </a:lnTo>
                  <a:lnTo>
                    <a:pt x="183142" y="8316"/>
                  </a:lnTo>
                  <a:lnTo>
                    <a:pt x="168756" y="2595"/>
                  </a:lnTo>
                  <a:lnTo>
                    <a:pt x="133957" y="0"/>
                  </a:lnTo>
                  <a:lnTo>
                    <a:pt x="106261" y="7315"/>
                  </a:lnTo>
                  <a:lnTo>
                    <a:pt x="83133" y="22795"/>
                  </a:lnTo>
                  <a:lnTo>
                    <a:pt x="49135" y="61833"/>
                  </a:lnTo>
                  <a:lnTo>
                    <a:pt x="23575" y="113665"/>
                  </a:lnTo>
                  <a:lnTo>
                    <a:pt x="4937" y="171411"/>
                  </a:lnTo>
                  <a:lnTo>
                    <a:pt x="0" y="215200"/>
                  </a:lnTo>
                  <a:lnTo>
                    <a:pt x="629" y="264766"/>
                  </a:lnTo>
                  <a:lnTo>
                    <a:pt x="10315" y="310314"/>
                  </a:lnTo>
                  <a:lnTo>
                    <a:pt x="31635" y="362140"/>
                  </a:lnTo>
                  <a:lnTo>
                    <a:pt x="55140" y="386988"/>
                  </a:lnTo>
                  <a:lnTo>
                    <a:pt x="69310" y="397564"/>
                  </a:lnTo>
                  <a:lnTo>
                    <a:pt x="96344" y="405554"/>
                  </a:lnTo>
                  <a:lnTo>
                    <a:pt x="154935" y="399185"/>
                  </a:lnTo>
                  <a:lnTo>
                    <a:pt x="199251" y="380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216400" y="7480300"/>
              <a:ext cx="223499" cy="273389"/>
            </a:xfrm>
            <a:custGeom>
              <a:avLst/>
              <a:gdLst/>
              <a:ahLst/>
              <a:cxnLst/>
              <a:rect l="0" t="0" r="0" b="0"/>
              <a:pathLst>
                <a:path w="223499" h="273389">
                  <a:moveTo>
                    <a:pt x="0" y="114300"/>
                  </a:moveTo>
                  <a:lnTo>
                    <a:pt x="8728" y="147540"/>
                  </a:lnTo>
                  <a:lnTo>
                    <a:pt x="12934" y="196742"/>
                  </a:lnTo>
                  <a:lnTo>
                    <a:pt x="23902" y="237975"/>
                  </a:lnTo>
                  <a:lnTo>
                    <a:pt x="36964" y="259107"/>
                  </a:lnTo>
                  <a:lnTo>
                    <a:pt x="48631" y="265871"/>
                  </a:lnTo>
                  <a:lnTo>
                    <a:pt x="80410" y="273388"/>
                  </a:lnTo>
                  <a:lnTo>
                    <a:pt x="95940" y="271159"/>
                  </a:lnTo>
                  <a:lnTo>
                    <a:pt x="136612" y="249206"/>
                  </a:lnTo>
                  <a:lnTo>
                    <a:pt x="157612" y="232584"/>
                  </a:lnTo>
                  <a:lnTo>
                    <a:pt x="185303" y="187134"/>
                  </a:lnTo>
                  <a:lnTo>
                    <a:pt x="211381" y="128981"/>
                  </a:lnTo>
                  <a:lnTo>
                    <a:pt x="223498" y="73808"/>
                  </a:lnTo>
                  <a:lnTo>
                    <a:pt x="217876" y="12647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495800" y="7416800"/>
              <a:ext cx="292163" cy="304801"/>
            </a:xfrm>
            <a:custGeom>
              <a:avLst/>
              <a:gdLst/>
              <a:ahLst/>
              <a:cxnLst/>
              <a:rect l="0" t="0" r="0" b="0"/>
              <a:pathLst>
                <a:path w="292163" h="304801">
                  <a:moveTo>
                    <a:pt x="0" y="0"/>
                  </a:moveTo>
                  <a:lnTo>
                    <a:pt x="18867" y="21689"/>
                  </a:lnTo>
                  <a:lnTo>
                    <a:pt x="42030" y="77384"/>
                  </a:lnTo>
                  <a:lnTo>
                    <a:pt x="46903" y="117178"/>
                  </a:lnTo>
                  <a:lnTo>
                    <a:pt x="53408" y="180064"/>
                  </a:lnTo>
                  <a:lnTo>
                    <a:pt x="60510" y="229271"/>
                  </a:lnTo>
                  <a:lnTo>
                    <a:pt x="62614" y="279599"/>
                  </a:lnTo>
                  <a:lnTo>
                    <a:pt x="64517" y="303478"/>
                  </a:lnTo>
                  <a:lnTo>
                    <a:pt x="67001" y="303918"/>
                  </a:lnTo>
                  <a:lnTo>
                    <a:pt x="95267" y="251689"/>
                  </a:lnTo>
                  <a:lnTo>
                    <a:pt x="119165" y="198596"/>
                  </a:lnTo>
                  <a:lnTo>
                    <a:pt x="135748" y="168698"/>
                  </a:lnTo>
                  <a:lnTo>
                    <a:pt x="156288" y="148825"/>
                  </a:lnTo>
                  <a:lnTo>
                    <a:pt x="167692" y="141550"/>
                  </a:lnTo>
                  <a:lnTo>
                    <a:pt x="195415" y="137230"/>
                  </a:lnTo>
                  <a:lnTo>
                    <a:pt x="225140" y="141425"/>
                  </a:lnTo>
                  <a:lnTo>
                    <a:pt x="252462" y="152696"/>
                  </a:lnTo>
                  <a:lnTo>
                    <a:pt x="284902" y="181651"/>
                  </a:lnTo>
                  <a:lnTo>
                    <a:pt x="290124" y="195890"/>
                  </a:lnTo>
                  <a:lnTo>
                    <a:pt x="292162" y="230525"/>
                  </a:lnTo>
                  <a:lnTo>
                    <a:pt x="286497" y="245406"/>
                  </a:lnTo>
                  <a:lnTo>
                    <a:pt x="265150" y="269465"/>
                  </a:lnTo>
                  <a:lnTo>
                    <a:pt x="221399" y="292136"/>
                  </a:lnTo>
                  <a:lnTo>
                    <a:pt x="1651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581400" y="76073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45208" y="15348"/>
                  </a:lnTo>
                  <a:lnTo>
                    <a:pt x="94769" y="13484"/>
                  </a:lnTo>
                  <a:lnTo>
                    <a:pt x="146613" y="9169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695700" y="7454900"/>
              <a:ext cx="92949" cy="241301"/>
            </a:xfrm>
            <a:custGeom>
              <a:avLst/>
              <a:gdLst/>
              <a:ahLst/>
              <a:cxnLst/>
              <a:rect l="0" t="0" r="0" b="0"/>
              <a:pathLst>
                <a:path w="92949" h="241301">
                  <a:moveTo>
                    <a:pt x="0" y="0"/>
                  </a:moveTo>
                  <a:lnTo>
                    <a:pt x="63376" y="51460"/>
                  </a:lnTo>
                  <a:lnTo>
                    <a:pt x="78967" y="69438"/>
                  </a:lnTo>
                  <a:lnTo>
                    <a:pt x="90600" y="91539"/>
                  </a:lnTo>
                  <a:lnTo>
                    <a:pt x="92948" y="122999"/>
                  </a:lnTo>
                  <a:lnTo>
                    <a:pt x="86337" y="176614"/>
                  </a:lnTo>
                  <a:lnTo>
                    <a:pt x="79203" y="216960"/>
                  </a:lnTo>
                  <a:lnTo>
                    <a:pt x="762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953000" y="7467540"/>
              <a:ext cx="203201" cy="215961"/>
            </a:xfrm>
            <a:custGeom>
              <a:avLst/>
              <a:gdLst/>
              <a:ahLst/>
              <a:cxnLst/>
              <a:rect l="0" t="0" r="0" b="0"/>
              <a:pathLst>
                <a:path w="203201" h="215961">
                  <a:moveTo>
                    <a:pt x="0" y="177860"/>
                  </a:moveTo>
                  <a:lnTo>
                    <a:pt x="24419" y="124830"/>
                  </a:lnTo>
                  <a:lnTo>
                    <a:pt x="46948" y="67092"/>
                  </a:lnTo>
                  <a:lnTo>
                    <a:pt x="85274" y="7267"/>
                  </a:lnTo>
                  <a:lnTo>
                    <a:pt x="94950" y="2043"/>
                  </a:lnTo>
                  <a:lnTo>
                    <a:pt x="116989" y="0"/>
                  </a:lnTo>
                  <a:lnTo>
                    <a:pt x="127381" y="4254"/>
                  </a:lnTo>
                  <a:lnTo>
                    <a:pt x="146455" y="20268"/>
                  </a:lnTo>
                  <a:lnTo>
                    <a:pt x="166317" y="66568"/>
                  </a:lnTo>
                  <a:lnTo>
                    <a:pt x="181140" y="118230"/>
                  </a:lnTo>
                  <a:lnTo>
                    <a:pt x="197379" y="174705"/>
                  </a:lnTo>
                  <a:lnTo>
                    <a:pt x="203200" y="215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978400" y="75819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59772" y="17676"/>
                  </a:lnTo>
                  <a:lnTo>
                    <a:pt x="107237" y="23112"/>
                  </a:lnTo>
                  <a:lnTo>
                    <a:pt x="169611" y="24948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806700" y="7912100"/>
            <a:ext cx="3454401" cy="419101"/>
            <a:chOff x="2806700" y="7912100"/>
            <a:chExt cx="3454401" cy="419101"/>
          </a:xfrm>
        </p:grpSpPr>
        <p:sp>
          <p:nvSpPr>
            <p:cNvPr id="216" name="Freeform 215"/>
            <p:cNvSpPr/>
            <p:nvPr/>
          </p:nvSpPr>
          <p:spPr>
            <a:xfrm>
              <a:off x="2921000" y="8039100"/>
              <a:ext cx="22782" cy="292101"/>
            </a:xfrm>
            <a:custGeom>
              <a:avLst/>
              <a:gdLst/>
              <a:ahLst/>
              <a:cxnLst/>
              <a:rect l="0" t="0" r="0" b="0"/>
              <a:pathLst>
                <a:path w="22782" h="292101">
                  <a:moveTo>
                    <a:pt x="0" y="0"/>
                  </a:moveTo>
                  <a:lnTo>
                    <a:pt x="8728" y="33240"/>
                  </a:lnTo>
                  <a:lnTo>
                    <a:pt x="11523" y="83854"/>
                  </a:lnTo>
                  <a:lnTo>
                    <a:pt x="13763" y="138048"/>
                  </a:lnTo>
                  <a:lnTo>
                    <a:pt x="19287" y="182710"/>
                  </a:lnTo>
                  <a:lnTo>
                    <a:pt x="22683" y="227019"/>
                  </a:lnTo>
                  <a:lnTo>
                    <a:pt x="22781" y="263175"/>
                  </a:lnTo>
                  <a:lnTo>
                    <a:pt x="127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806700" y="8078627"/>
              <a:ext cx="381001" cy="191512"/>
            </a:xfrm>
            <a:custGeom>
              <a:avLst/>
              <a:gdLst/>
              <a:ahLst/>
              <a:cxnLst/>
              <a:rect l="0" t="0" r="0" b="0"/>
              <a:pathLst>
                <a:path w="381001" h="191512">
                  <a:moveTo>
                    <a:pt x="0" y="62073"/>
                  </a:moveTo>
                  <a:lnTo>
                    <a:pt x="35353" y="97426"/>
                  </a:lnTo>
                  <a:lnTo>
                    <a:pt x="62750" y="106008"/>
                  </a:lnTo>
                  <a:lnTo>
                    <a:pt x="117840" y="114602"/>
                  </a:lnTo>
                  <a:lnTo>
                    <a:pt x="155385" y="119286"/>
                  </a:lnTo>
                  <a:lnTo>
                    <a:pt x="203144" y="113989"/>
                  </a:lnTo>
                  <a:lnTo>
                    <a:pt x="259314" y="100661"/>
                  </a:lnTo>
                  <a:lnTo>
                    <a:pt x="312333" y="71155"/>
                  </a:lnTo>
                  <a:lnTo>
                    <a:pt x="359557" y="35601"/>
                  </a:lnTo>
                  <a:lnTo>
                    <a:pt x="377585" y="10796"/>
                  </a:lnTo>
                  <a:lnTo>
                    <a:pt x="375901" y="3900"/>
                  </a:lnTo>
                  <a:lnTo>
                    <a:pt x="367723" y="713"/>
                  </a:lnTo>
                  <a:lnTo>
                    <a:pt x="355215" y="0"/>
                  </a:lnTo>
                  <a:lnTo>
                    <a:pt x="326266" y="10496"/>
                  </a:lnTo>
                  <a:lnTo>
                    <a:pt x="297407" y="30683"/>
                  </a:lnTo>
                  <a:lnTo>
                    <a:pt x="275174" y="58470"/>
                  </a:lnTo>
                  <a:lnTo>
                    <a:pt x="253532" y="112589"/>
                  </a:lnTo>
                  <a:lnTo>
                    <a:pt x="254262" y="145203"/>
                  </a:lnTo>
                  <a:lnTo>
                    <a:pt x="258408" y="159826"/>
                  </a:lnTo>
                  <a:lnTo>
                    <a:pt x="265406" y="170986"/>
                  </a:lnTo>
                  <a:lnTo>
                    <a:pt x="284469" y="187149"/>
                  </a:lnTo>
                  <a:lnTo>
                    <a:pt x="310816" y="191511"/>
                  </a:lnTo>
                  <a:lnTo>
                    <a:pt x="349857" y="186032"/>
                  </a:lnTo>
                  <a:lnTo>
                    <a:pt x="381000" y="176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282558" y="8089900"/>
              <a:ext cx="121043" cy="192277"/>
            </a:xfrm>
            <a:custGeom>
              <a:avLst/>
              <a:gdLst/>
              <a:ahLst/>
              <a:cxnLst/>
              <a:rect l="0" t="0" r="0" b="0"/>
              <a:pathLst>
                <a:path w="121043" h="192277">
                  <a:moveTo>
                    <a:pt x="6742" y="50800"/>
                  </a:moveTo>
                  <a:lnTo>
                    <a:pt x="0" y="71026"/>
                  </a:lnTo>
                  <a:lnTo>
                    <a:pt x="453" y="92246"/>
                  </a:lnTo>
                  <a:lnTo>
                    <a:pt x="5500" y="147103"/>
                  </a:lnTo>
                  <a:lnTo>
                    <a:pt x="13116" y="188930"/>
                  </a:lnTo>
                  <a:lnTo>
                    <a:pt x="15224" y="192276"/>
                  </a:lnTo>
                  <a:lnTo>
                    <a:pt x="16631" y="188861"/>
                  </a:lnTo>
                  <a:lnTo>
                    <a:pt x="19072" y="127673"/>
                  </a:lnTo>
                  <a:lnTo>
                    <a:pt x="22155" y="80790"/>
                  </a:lnTo>
                  <a:lnTo>
                    <a:pt x="32877" y="52840"/>
                  </a:lnTo>
                  <a:lnTo>
                    <a:pt x="61523" y="20046"/>
                  </a:lnTo>
                  <a:lnTo>
                    <a:pt x="84711" y="8910"/>
                  </a:lnTo>
                  <a:lnTo>
                    <a:pt x="121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505200" y="80645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0" y="215900"/>
                  </a:moveTo>
                  <a:lnTo>
                    <a:pt x="8728" y="182660"/>
                  </a:lnTo>
                  <a:lnTo>
                    <a:pt x="14345" y="132046"/>
                  </a:lnTo>
                  <a:lnTo>
                    <a:pt x="32629" y="83496"/>
                  </a:lnTo>
                  <a:lnTo>
                    <a:pt x="57332" y="49983"/>
                  </a:lnTo>
                  <a:lnTo>
                    <a:pt x="99127" y="17138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784600" y="8242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038331" y="8026400"/>
              <a:ext cx="190770" cy="222213"/>
            </a:xfrm>
            <a:custGeom>
              <a:avLst/>
              <a:gdLst/>
              <a:ahLst/>
              <a:cxnLst/>
              <a:rect l="0" t="0" r="0" b="0"/>
              <a:pathLst>
                <a:path w="190770" h="222213">
                  <a:moveTo>
                    <a:pt x="190769" y="0"/>
                  </a:moveTo>
                  <a:lnTo>
                    <a:pt x="157059" y="0"/>
                  </a:lnTo>
                  <a:lnTo>
                    <a:pt x="125457" y="11289"/>
                  </a:lnTo>
                  <a:lnTo>
                    <a:pt x="75932" y="41446"/>
                  </a:lnTo>
                  <a:lnTo>
                    <a:pt x="22114" y="82819"/>
                  </a:lnTo>
                  <a:lnTo>
                    <a:pt x="6215" y="108305"/>
                  </a:lnTo>
                  <a:lnTo>
                    <a:pt x="0" y="123003"/>
                  </a:lnTo>
                  <a:lnTo>
                    <a:pt x="620" y="154387"/>
                  </a:lnTo>
                  <a:lnTo>
                    <a:pt x="10302" y="184328"/>
                  </a:lnTo>
                  <a:lnTo>
                    <a:pt x="24014" y="207042"/>
                  </a:lnTo>
                  <a:lnTo>
                    <a:pt x="34443" y="214228"/>
                  </a:lnTo>
                  <a:lnTo>
                    <a:pt x="61084" y="222212"/>
                  </a:lnTo>
                  <a:lnTo>
                    <a:pt x="115626" y="217707"/>
                  </a:lnTo>
                  <a:lnTo>
                    <a:pt x="127269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284362" y="8039074"/>
              <a:ext cx="151447" cy="179786"/>
            </a:xfrm>
            <a:custGeom>
              <a:avLst/>
              <a:gdLst/>
              <a:ahLst/>
              <a:cxnLst/>
              <a:rect l="0" t="0" r="0" b="0"/>
              <a:pathLst>
                <a:path w="151447" h="179786">
                  <a:moveTo>
                    <a:pt x="46338" y="26"/>
                  </a:moveTo>
                  <a:lnTo>
                    <a:pt x="18708" y="51523"/>
                  </a:lnTo>
                  <a:lnTo>
                    <a:pt x="5836" y="77947"/>
                  </a:lnTo>
                  <a:lnTo>
                    <a:pt x="0" y="123146"/>
                  </a:lnTo>
                  <a:lnTo>
                    <a:pt x="3636" y="150701"/>
                  </a:lnTo>
                  <a:lnTo>
                    <a:pt x="9403" y="161154"/>
                  </a:lnTo>
                  <a:lnTo>
                    <a:pt x="27100" y="176531"/>
                  </a:lnTo>
                  <a:lnTo>
                    <a:pt x="37746" y="179785"/>
                  </a:lnTo>
                  <a:lnTo>
                    <a:pt x="60864" y="179638"/>
                  </a:lnTo>
                  <a:lnTo>
                    <a:pt x="97679" y="164879"/>
                  </a:lnTo>
                  <a:lnTo>
                    <a:pt x="119015" y="142909"/>
                  </a:lnTo>
                  <a:lnTo>
                    <a:pt x="143131" y="98806"/>
                  </a:lnTo>
                  <a:lnTo>
                    <a:pt x="151446" y="67917"/>
                  </a:lnTo>
                  <a:lnTo>
                    <a:pt x="150438" y="40078"/>
                  </a:lnTo>
                  <a:lnTo>
                    <a:pt x="137760" y="17356"/>
                  </a:lnTo>
                  <a:lnTo>
                    <a:pt x="128453" y="7346"/>
                  </a:lnTo>
                  <a:lnTo>
                    <a:pt x="116603" y="2084"/>
                  </a:lnTo>
                  <a:lnTo>
                    <a:pt x="88385" y="0"/>
                  </a:lnTo>
                  <a:lnTo>
                    <a:pt x="28984" y="10075"/>
                  </a:lnTo>
                  <a:lnTo>
                    <a:pt x="8238" y="1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4508500" y="8051454"/>
              <a:ext cx="203201" cy="190847"/>
            </a:xfrm>
            <a:custGeom>
              <a:avLst/>
              <a:gdLst/>
              <a:ahLst/>
              <a:cxnLst/>
              <a:rect l="0" t="0" r="0" b="0"/>
              <a:pathLst>
                <a:path w="203201" h="190847">
                  <a:moveTo>
                    <a:pt x="0" y="63846"/>
                  </a:moveTo>
                  <a:lnTo>
                    <a:pt x="13815" y="115343"/>
                  </a:lnTo>
                  <a:lnTo>
                    <a:pt x="17676" y="127810"/>
                  </a:lnTo>
                  <a:lnTo>
                    <a:pt x="20251" y="130478"/>
                  </a:lnTo>
                  <a:lnTo>
                    <a:pt x="21967" y="126611"/>
                  </a:lnTo>
                  <a:lnTo>
                    <a:pt x="31464" y="73108"/>
                  </a:lnTo>
                  <a:lnTo>
                    <a:pt x="46439" y="42563"/>
                  </a:lnTo>
                  <a:lnTo>
                    <a:pt x="67206" y="17698"/>
                  </a:lnTo>
                  <a:lnTo>
                    <a:pt x="90547" y="1943"/>
                  </a:lnTo>
                  <a:lnTo>
                    <a:pt x="102698" y="0"/>
                  </a:lnTo>
                  <a:lnTo>
                    <a:pt x="127488" y="5366"/>
                  </a:lnTo>
                  <a:lnTo>
                    <a:pt x="148854" y="24685"/>
                  </a:lnTo>
                  <a:lnTo>
                    <a:pt x="166346" y="53496"/>
                  </a:lnTo>
                  <a:lnTo>
                    <a:pt x="182716" y="107974"/>
                  </a:lnTo>
                  <a:lnTo>
                    <a:pt x="192725" y="166375"/>
                  </a:lnTo>
                  <a:lnTo>
                    <a:pt x="203200" y="1908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772860" y="7912100"/>
              <a:ext cx="165152" cy="277427"/>
            </a:xfrm>
            <a:custGeom>
              <a:avLst/>
              <a:gdLst/>
              <a:ahLst/>
              <a:cxnLst/>
              <a:rect l="0" t="0" r="0" b="0"/>
              <a:pathLst>
                <a:path w="165152" h="277427">
                  <a:moveTo>
                    <a:pt x="142040" y="0"/>
                  </a:moveTo>
                  <a:lnTo>
                    <a:pt x="159716" y="53030"/>
                  </a:lnTo>
                  <a:lnTo>
                    <a:pt x="165151" y="109787"/>
                  </a:lnTo>
                  <a:lnTo>
                    <a:pt x="162660" y="152276"/>
                  </a:lnTo>
                  <a:lnTo>
                    <a:pt x="157087" y="212100"/>
                  </a:lnTo>
                  <a:lnTo>
                    <a:pt x="155783" y="235378"/>
                  </a:lnTo>
                  <a:lnTo>
                    <a:pt x="148135" y="188606"/>
                  </a:lnTo>
                  <a:lnTo>
                    <a:pt x="133460" y="168021"/>
                  </a:lnTo>
                  <a:lnTo>
                    <a:pt x="123620" y="158580"/>
                  </a:lnTo>
                  <a:lnTo>
                    <a:pt x="97635" y="148092"/>
                  </a:lnTo>
                  <a:lnTo>
                    <a:pt x="82803" y="145294"/>
                  </a:lnTo>
                  <a:lnTo>
                    <a:pt x="58798" y="149712"/>
                  </a:lnTo>
                  <a:lnTo>
                    <a:pt x="38721" y="162494"/>
                  </a:lnTo>
                  <a:lnTo>
                    <a:pt x="20391" y="182287"/>
                  </a:lnTo>
                  <a:lnTo>
                    <a:pt x="946" y="223971"/>
                  </a:lnTo>
                  <a:lnTo>
                    <a:pt x="0" y="238214"/>
                  </a:lnTo>
                  <a:lnTo>
                    <a:pt x="6474" y="265329"/>
                  </a:lnTo>
                  <a:lnTo>
                    <a:pt x="16385" y="272841"/>
                  </a:lnTo>
                  <a:lnTo>
                    <a:pt x="46212" y="277426"/>
                  </a:lnTo>
                  <a:lnTo>
                    <a:pt x="10394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067300" y="80518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0" y="0"/>
                  </a:moveTo>
                  <a:lnTo>
                    <a:pt x="10052" y="45208"/>
                  </a:lnTo>
                  <a:lnTo>
                    <a:pt x="12177" y="107238"/>
                  </a:lnTo>
                  <a:lnTo>
                    <a:pt x="16230" y="125272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257800" y="7912100"/>
              <a:ext cx="6743" cy="279401"/>
            </a:xfrm>
            <a:custGeom>
              <a:avLst/>
              <a:gdLst/>
              <a:ahLst/>
              <a:cxnLst/>
              <a:rect l="0" t="0" r="0" b="0"/>
              <a:pathLst>
                <a:path w="6743" h="279401">
                  <a:moveTo>
                    <a:pt x="0" y="0"/>
                  </a:moveTo>
                  <a:lnTo>
                    <a:pt x="1411" y="60834"/>
                  </a:lnTo>
                  <a:lnTo>
                    <a:pt x="6742" y="106059"/>
                  </a:lnTo>
                  <a:lnTo>
                    <a:pt x="4193" y="158896"/>
                  </a:lnTo>
                  <a:lnTo>
                    <a:pt x="1242" y="214846"/>
                  </a:lnTo>
                  <a:lnTo>
                    <a:pt x="552" y="244125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181600" y="7979032"/>
              <a:ext cx="254001" cy="225169"/>
            </a:xfrm>
            <a:custGeom>
              <a:avLst/>
              <a:gdLst/>
              <a:ahLst/>
              <a:cxnLst/>
              <a:rect l="0" t="0" r="0" b="0"/>
              <a:pathLst>
                <a:path w="254001" h="225169">
                  <a:moveTo>
                    <a:pt x="0" y="21968"/>
                  </a:moveTo>
                  <a:lnTo>
                    <a:pt x="55260" y="8153"/>
                  </a:lnTo>
                  <a:lnTo>
                    <a:pt x="106684" y="0"/>
                  </a:lnTo>
                  <a:lnTo>
                    <a:pt x="162844" y="1348"/>
                  </a:lnTo>
                  <a:lnTo>
                    <a:pt x="180529" y="3988"/>
                  </a:lnTo>
                  <a:lnTo>
                    <a:pt x="207706" y="18210"/>
                  </a:lnTo>
                  <a:lnTo>
                    <a:pt x="218904" y="27930"/>
                  </a:lnTo>
                  <a:lnTo>
                    <a:pt x="231346" y="57543"/>
                  </a:lnTo>
                  <a:lnTo>
                    <a:pt x="238351" y="117646"/>
                  </a:lnTo>
                  <a:lnTo>
                    <a:pt x="239989" y="161858"/>
                  </a:lnTo>
                  <a:lnTo>
                    <a:pt x="242323" y="211427"/>
                  </a:lnTo>
                  <a:lnTo>
                    <a:pt x="244804" y="217419"/>
                  </a:lnTo>
                  <a:lnTo>
                    <a:pt x="254000" y="2251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563384" y="7988300"/>
              <a:ext cx="142411" cy="186025"/>
            </a:xfrm>
            <a:custGeom>
              <a:avLst/>
              <a:gdLst/>
              <a:ahLst/>
              <a:cxnLst/>
              <a:rect l="0" t="0" r="0" b="0"/>
              <a:pathLst>
                <a:path w="142411" h="186025">
                  <a:moveTo>
                    <a:pt x="11916" y="0"/>
                  </a:moveTo>
                  <a:lnTo>
                    <a:pt x="1864" y="45208"/>
                  </a:lnTo>
                  <a:lnTo>
                    <a:pt x="0" y="94769"/>
                  </a:lnTo>
                  <a:lnTo>
                    <a:pt x="3211" y="150376"/>
                  </a:lnTo>
                  <a:lnTo>
                    <a:pt x="6113" y="167984"/>
                  </a:lnTo>
                  <a:lnTo>
                    <a:pt x="13692" y="178312"/>
                  </a:lnTo>
                  <a:lnTo>
                    <a:pt x="24388" y="183786"/>
                  </a:lnTo>
                  <a:lnTo>
                    <a:pt x="37164" y="186024"/>
                  </a:lnTo>
                  <a:lnTo>
                    <a:pt x="66412" y="177222"/>
                  </a:lnTo>
                  <a:lnTo>
                    <a:pt x="95403" y="157787"/>
                  </a:lnTo>
                  <a:lnTo>
                    <a:pt x="126180" y="115112"/>
                  </a:lnTo>
                  <a:lnTo>
                    <a:pt x="139370" y="83146"/>
                  </a:lnTo>
                  <a:lnTo>
                    <a:pt x="142410" y="53887"/>
                  </a:lnTo>
                  <a:lnTo>
                    <a:pt x="141246" y="40158"/>
                  </a:lnTo>
                  <a:lnTo>
                    <a:pt x="136236" y="29594"/>
                  </a:lnTo>
                  <a:lnTo>
                    <a:pt x="119380" y="14094"/>
                  </a:lnTo>
                  <a:lnTo>
                    <a:pt x="94015" y="10027"/>
                  </a:lnTo>
                  <a:lnTo>
                    <a:pt x="55527" y="15671"/>
                  </a:lnTo>
                  <a:lnTo>
                    <a:pt x="24616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816600" y="7960485"/>
              <a:ext cx="190501" cy="218316"/>
            </a:xfrm>
            <a:custGeom>
              <a:avLst/>
              <a:gdLst/>
              <a:ahLst/>
              <a:cxnLst/>
              <a:rect l="0" t="0" r="0" b="0"/>
              <a:pathLst>
                <a:path w="190501" h="218316">
                  <a:moveTo>
                    <a:pt x="0" y="205615"/>
                  </a:moveTo>
                  <a:lnTo>
                    <a:pt x="3763" y="150355"/>
                  </a:lnTo>
                  <a:lnTo>
                    <a:pt x="13815" y="98931"/>
                  </a:lnTo>
                  <a:lnTo>
                    <a:pt x="24485" y="62244"/>
                  </a:lnTo>
                  <a:lnTo>
                    <a:pt x="43337" y="31828"/>
                  </a:lnTo>
                  <a:lnTo>
                    <a:pt x="65827" y="11725"/>
                  </a:lnTo>
                  <a:lnTo>
                    <a:pt x="77752" y="4388"/>
                  </a:lnTo>
                  <a:lnTo>
                    <a:pt x="102290" y="0"/>
                  </a:lnTo>
                  <a:lnTo>
                    <a:pt x="114760" y="804"/>
                  </a:lnTo>
                  <a:lnTo>
                    <a:pt x="139905" y="12988"/>
                  </a:lnTo>
                  <a:lnTo>
                    <a:pt x="152536" y="22163"/>
                  </a:lnTo>
                  <a:lnTo>
                    <a:pt x="170335" y="51173"/>
                  </a:lnTo>
                  <a:lnTo>
                    <a:pt x="184525" y="107173"/>
                  </a:lnTo>
                  <a:lnTo>
                    <a:pt x="188730" y="164688"/>
                  </a:lnTo>
                  <a:lnTo>
                    <a:pt x="190500" y="2183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138128" y="7912727"/>
              <a:ext cx="122973" cy="240674"/>
            </a:xfrm>
            <a:custGeom>
              <a:avLst/>
              <a:gdLst/>
              <a:ahLst/>
              <a:cxnLst/>
              <a:rect l="0" t="0" r="0" b="0"/>
              <a:pathLst>
                <a:path w="122973" h="240674">
                  <a:moveTo>
                    <a:pt x="122972" y="24773"/>
                  </a:moveTo>
                  <a:lnTo>
                    <a:pt x="109488" y="4547"/>
                  </a:lnTo>
                  <a:lnTo>
                    <a:pt x="98460" y="0"/>
                  </a:lnTo>
                  <a:lnTo>
                    <a:pt x="50642" y="343"/>
                  </a:lnTo>
                  <a:lnTo>
                    <a:pt x="16977" y="5918"/>
                  </a:lnTo>
                  <a:lnTo>
                    <a:pt x="7153" y="13615"/>
                  </a:lnTo>
                  <a:lnTo>
                    <a:pt x="2015" y="24390"/>
                  </a:lnTo>
                  <a:lnTo>
                    <a:pt x="0" y="37218"/>
                  </a:lnTo>
                  <a:lnTo>
                    <a:pt x="2891" y="50002"/>
                  </a:lnTo>
                  <a:lnTo>
                    <a:pt x="27185" y="88223"/>
                  </a:lnTo>
                  <a:lnTo>
                    <a:pt x="69557" y="139063"/>
                  </a:lnTo>
                  <a:lnTo>
                    <a:pt x="78896" y="151766"/>
                  </a:lnTo>
                  <a:lnTo>
                    <a:pt x="85509" y="177170"/>
                  </a:lnTo>
                  <a:lnTo>
                    <a:pt x="85296" y="189871"/>
                  </a:lnTo>
                  <a:lnTo>
                    <a:pt x="80921" y="201161"/>
                  </a:lnTo>
                  <a:lnTo>
                    <a:pt x="64772" y="221230"/>
                  </a:lnTo>
                  <a:lnTo>
                    <a:pt x="51009" y="232032"/>
                  </a:lnTo>
                  <a:lnTo>
                    <a:pt x="34072" y="240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2855296" y="8242300"/>
            <a:ext cx="4802805" cy="889001"/>
            <a:chOff x="2855296" y="8242300"/>
            <a:chExt cx="4802805" cy="889001"/>
          </a:xfrm>
        </p:grpSpPr>
        <p:sp>
          <p:nvSpPr>
            <p:cNvPr id="232" name="Freeform 231"/>
            <p:cNvSpPr/>
            <p:nvPr/>
          </p:nvSpPr>
          <p:spPr>
            <a:xfrm>
              <a:off x="2855296" y="8613248"/>
              <a:ext cx="180005" cy="192749"/>
            </a:xfrm>
            <a:custGeom>
              <a:avLst/>
              <a:gdLst/>
              <a:ahLst/>
              <a:cxnLst/>
              <a:rect l="0" t="0" r="0" b="0"/>
              <a:pathLst>
                <a:path w="180005" h="192749">
                  <a:moveTo>
                    <a:pt x="180004" y="10052"/>
                  </a:moveTo>
                  <a:lnTo>
                    <a:pt x="124744" y="0"/>
                  </a:lnTo>
                  <a:lnTo>
                    <a:pt x="94766" y="1351"/>
                  </a:lnTo>
                  <a:lnTo>
                    <a:pt x="67332" y="11359"/>
                  </a:lnTo>
                  <a:lnTo>
                    <a:pt x="28086" y="39602"/>
                  </a:lnTo>
                  <a:lnTo>
                    <a:pt x="9944" y="70223"/>
                  </a:lnTo>
                  <a:lnTo>
                    <a:pt x="0" y="104528"/>
                  </a:lnTo>
                  <a:lnTo>
                    <a:pt x="2335" y="147641"/>
                  </a:lnTo>
                  <a:lnTo>
                    <a:pt x="8377" y="174214"/>
                  </a:lnTo>
                  <a:lnTo>
                    <a:pt x="16197" y="182993"/>
                  </a:lnTo>
                  <a:lnTo>
                    <a:pt x="39938" y="192748"/>
                  </a:lnTo>
                  <a:lnTo>
                    <a:pt x="51349" y="191116"/>
                  </a:lnTo>
                  <a:lnTo>
                    <a:pt x="71553" y="178014"/>
                  </a:lnTo>
                  <a:lnTo>
                    <a:pt x="113806" y="117530"/>
                  </a:lnTo>
                  <a:lnTo>
                    <a:pt x="129204" y="862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012780" y="8450674"/>
              <a:ext cx="35221" cy="325027"/>
            </a:xfrm>
            <a:custGeom>
              <a:avLst/>
              <a:gdLst/>
              <a:ahLst/>
              <a:cxnLst/>
              <a:rect l="0" t="0" r="0" b="0"/>
              <a:pathLst>
                <a:path w="35221" h="325027">
                  <a:moveTo>
                    <a:pt x="22520" y="20226"/>
                  </a:moveTo>
                  <a:lnTo>
                    <a:pt x="15778" y="0"/>
                  </a:lnTo>
                  <a:lnTo>
                    <a:pt x="13792" y="1098"/>
                  </a:lnTo>
                  <a:lnTo>
                    <a:pt x="6842" y="57318"/>
                  </a:lnTo>
                  <a:lnTo>
                    <a:pt x="0" y="117764"/>
                  </a:lnTo>
                  <a:lnTo>
                    <a:pt x="1736" y="178948"/>
                  </a:lnTo>
                  <a:lnTo>
                    <a:pt x="7638" y="223414"/>
                  </a:lnTo>
                  <a:lnTo>
                    <a:pt x="18894" y="277358"/>
                  </a:lnTo>
                  <a:lnTo>
                    <a:pt x="35220" y="325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187700" y="85725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8728" y="33240"/>
                  </a:lnTo>
                  <a:lnTo>
                    <a:pt x="12934" y="83854"/>
                  </a:lnTo>
                  <a:lnTo>
                    <a:pt x="22490" y="135226"/>
                  </a:lnTo>
                  <a:lnTo>
                    <a:pt x="34598" y="188101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316166" y="8509000"/>
              <a:ext cx="138870" cy="254001"/>
            </a:xfrm>
            <a:custGeom>
              <a:avLst/>
              <a:gdLst/>
              <a:ahLst/>
              <a:cxnLst/>
              <a:rect l="0" t="0" r="0" b="0"/>
              <a:pathLst>
                <a:path w="138870" h="254001">
                  <a:moveTo>
                    <a:pt x="74734" y="0"/>
                  </a:moveTo>
                  <a:lnTo>
                    <a:pt x="45728" y="21689"/>
                  </a:lnTo>
                  <a:lnTo>
                    <a:pt x="2850" y="70642"/>
                  </a:lnTo>
                  <a:lnTo>
                    <a:pt x="0" y="80961"/>
                  </a:lnTo>
                  <a:lnTo>
                    <a:pt x="4360" y="103716"/>
                  </a:lnTo>
                  <a:lnTo>
                    <a:pt x="10884" y="112888"/>
                  </a:lnTo>
                  <a:lnTo>
                    <a:pt x="29423" y="126843"/>
                  </a:lnTo>
                  <a:lnTo>
                    <a:pt x="84546" y="147300"/>
                  </a:lnTo>
                  <a:lnTo>
                    <a:pt x="111551" y="156248"/>
                  </a:lnTo>
                  <a:lnTo>
                    <a:pt x="130138" y="172455"/>
                  </a:lnTo>
                  <a:lnTo>
                    <a:pt x="137070" y="182703"/>
                  </a:lnTo>
                  <a:lnTo>
                    <a:pt x="138869" y="192357"/>
                  </a:lnTo>
                  <a:lnTo>
                    <a:pt x="137246" y="201616"/>
                  </a:lnTo>
                  <a:lnTo>
                    <a:pt x="133342" y="210610"/>
                  </a:lnTo>
                  <a:lnTo>
                    <a:pt x="107622" y="236754"/>
                  </a:lnTo>
                  <a:lnTo>
                    <a:pt x="74734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530600" y="8535866"/>
              <a:ext cx="160808" cy="204602"/>
            </a:xfrm>
            <a:custGeom>
              <a:avLst/>
              <a:gdLst/>
              <a:ahLst/>
              <a:cxnLst/>
              <a:rect l="0" t="0" r="0" b="0"/>
              <a:pathLst>
                <a:path w="160808" h="204602">
                  <a:moveTo>
                    <a:pt x="0" y="112834"/>
                  </a:moveTo>
                  <a:lnTo>
                    <a:pt x="59023" y="112834"/>
                  </a:lnTo>
                  <a:lnTo>
                    <a:pt x="93966" y="110012"/>
                  </a:lnTo>
                  <a:lnTo>
                    <a:pt x="123607" y="99350"/>
                  </a:lnTo>
                  <a:lnTo>
                    <a:pt x="143366" y="81441"/>
                  </a:lnTo>
                  <a:lnTo>
                    <a:pt x="150611" y="70739"/>
                  </a:lnTo>
                  <a:lnTo>
                    <a:pt x="160807" y="28708"/>
                  </a:lnTo>
                  <a:lnTo>
                    <a:pt x="158005" y="17239"/>
                  </a:lnTo>
                  <a:lnTo>
                    <a:pt x="151903" y="8181"/>
                  </a:lnTo>
                  <a:lnTo>
                    <a:pt x="143602" y="732"/>
                  </a:lnTo>
                  <a:lnTo>
                    <a:pt x="133835" y="0"/>
                  </a:lnTo>
                  <a:lnTo>
                    <a:pt x="111693" y="10474"/>
                  </a:lnTo>
                  <a:lnTo>
                    <a:pt x="75428" y="46914"/>
                  </a:lnTo>
                  <a:lnTo>
                    <a:pt x="45526" y="108384"/>
                  </a:lnTo>
                  <a:lnTo>
                    <a:pt x="33401" y="149615"/>
                  </a:lnTo>
                  <a:lnTo>
                    <a:pt x="35071" y="175748"/>
                  </a:lnTo>
                  <a:lnTo>
                    <a:pt x="40314" y="185821"/>
                  </a:lnTo>
                  <a:lnTo>
                    <a:pt x="57428" y="200776"/>
                  </a:lnTo>
                  <a:lnTo>
                    <a:pt x="82909" y="204601"/>
                  </a:lnTo>
                  <a:lnTo>
                    <a:pt x="121462" y="202584"/>
                  </a:lnTo>
                  <a:lnTo>
                    <a:pt x="152400" y="2017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793972" y="8521700"/>
              <a:ext cx="193829" cy="188327"/>
            </a:xfrm>
            <a:custGeom>
              <a:avLst/>
              <a:gdLst/>
              <a:ahLst/>
              <a:cxnLst/>
              <a:rect l="0" t="0" r="0" b="0"/>
              <a:pathLst>
                <a:path w="193829" h="188327">
                  <a:moveTo>
                    <a:pt x="117628" y="0"/>
                  </a:moveTo>
                  <a:lnTo>
                    <a:pt x="64598" y="24419"/>
                  </a:lnTo>
                  <a:lnTo>
                    <a:pt x="34809" y="47530"/>
                  </a:lnTo>
                  <a:lnTo>
                    <a:pt x="20612" y="71454"/>
                  </a:lnTo>
                  <a:lnTo>
                    <a:pt x="0" y="132804"/>
                  </a:lnTo>
                  <a:lnTo>
                    <a:pt x="2319" y="162035"/>
                  </a:lnTo>
                  <a:lnTo>
                    <a:pt x="6889" y="175757"/>
                  </a:lnTo>
                  <a:lnTo>
                    <a:pt x="15580" y="183493"/>
                  </a:lnTo>
                  <a:lnTo>
                    <a:pt x="27018" y="187241"/>
                  </a:lnTo>
                  <a:lnTo>
                    <a:pt x="40288" y="188326"/>
                  </a:lnTo>
                  <a:lnTo>
                    <a:pt x="50546" y="184818"/>
                  </a:lnTo>
                  <a:lnTo>
                    <a:pt x="65706" y="169630"/>
                  </a:lnTo>
                  <a:lnTo>
                    <a:pt x="95665" y="115247"/>
                  </a:lnTo>
                  <a:lnTo>
                    <a:pt x="110493" y="66759"/>
                  </a:lnTo>
                  <a:lnTo>
                    <a:pt x="114103" y="27934"/>
                  </a:lnTo>
                  <a:lnTo>
                    <a:pt x="112455" y="29911"/>
                  </a:lnTo>
                  <a:lnTo>
                    <a:pt x="109946" y="36874"/>
                  </a:lnTo>
                  <a:lnTo>
                    <a:pt x="116058" y="88605"/>
                  </a:lnTo>
                  <a:lnTo>
                    <a:pt x="134617" y="149415"/>
                  </a:lnTo>
                  <a:lnTo>
                    <a:pt x="141654" y="163110"/>
                  </a:lnTo>
                  <a:lnTo>
                    <a:pt x="150579" y="170829"/>
                  </a:lnTo>
                  <a:lnTo>
                    <a:pt x="160762" y="174564"/>
                  </a:lnTo>
                  <a:lnTo>
                    <a:pt x="193828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062881" y="8483600"/>
              <a:ext cx="88737" cy="254001"/>
            </a:xfrm>
            <a:custGeom>
              <a:avLst/>
              <a:gdLst/>
              <a:ahLst/>
              <a:cxnLst/>
              <a:rect l="0" t="0" r="0" b="0"/>
              <a:pathLst>
                <a:path w="88737" h="254001">
                  <a:moveTo>
                    <a:pt x="77319" y="0"/>
                  </a:moveTo>
                  <a:lnTo>
                    <a:pt x="50351" y="6741"/>
                  </a:lnTo>
                  <a:lnTo>
                    <a:pt x="29585" y="21341"/>
                  </a:lnTo>
                  <a:lnTo>
                    <a:pt x="12359" y="43352"/>
                  </a:lnTo>
                  <a:lnTo>
                    <a:pt x="0" y="71949"/>
                  </a:lnTo>
                  <a:lnTo>
                    <a:pt x="373" y="87477"/>
                  </a:lnTo>
                  <a:lnTo>
                    <a:pt x="12076" y="119783"/>
                  </a:lnTo>
                  <a:lnTo>
                    <a:pt x="42466" y="156219"/>
                  </a:lnTo>
                  <a:lnTo>
                    <a:pt x="78281" y="184889"/>
                  </a:lnTo>
                  <a:lnTo>
                    <a:pt x="85016" y="195226"/>
                  </a:lnTo>
                  <a:lnTo>
                    <a:pt x="88736" y="218001"/>
                  </a:lnTo>
                  <a:lnTo>
                    <a:pt x="86341" y="227178"/>
                  </a:lnTo>
                  <a:lnTo>
                    <a:pt x="64619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102100" y="8486657"/>
              <a:ext cx="330201" cy="246599"/>
            </a:xfrm>
            <a:custGeom>
              <a:avLst/>
              <a:gdLst/>
              <a:ahLst/>
              <a:cxnLst/>
              <a:rect l="0" t="0" r="0" b="0"/>
              <a:pathLst>
                <a:path w="330201" h="246599">
                  <a:moveTo>
                    <a:pt x="0" y="149343"/>
                  </a:moveTo>
                  <a:lnTo>
                    <a:pt x="34651" y="140615"/>
                  </a:lnTo>
                  <a:lnTo>
                    <a:pt x="92582" y="134997"/>
                  </a:lnTo>
                  <a:lnTo>
                    <a:pt x="148160" y="118125"/>
                  </a:lnTo>
                  <a:lnTo>
                    <a:pt x="205863" y="102150"/>
                  </a:lnTo>
                  <a:lnTo>
                    <a:pt x="249615" y="78759"/>
                  </a:lnTo>
                  <a:lnTo>
                    <a:pt x="271337" y="57294"/>
                  </a:lnTo>
                  <a:lnTo>
                    <a:pt x="282871" y="29881"/>
                  </a:lnTo>
                  <a:lnTo>
                    <a:pt x="285948" y="14668"/>
                  </a:lnTo>
                  <a:lnTo>
                    <a:pt x="282354" y="5938"/>
                  </a:lnTo>
                  <a:lnTo>
                    <a:pt x="274313" y="1529"/>
                  </a:lnTo>
                  <a:lnTo>
                    <a:pt x="263309" y="0"/>
                  </a:lnTo>
                  <a:lnTo>
                    <a:pt x="239793" y="5828"/>
                  </a:lnTo>
                  <a:lnTo>
                    <a:pt x="227595" y="11333"/>
                  </a:lnTo>
                  <a:lnTo>
                    <a:pt x="206516" y="32501"/>
                  </a:lnTo>
                  <a:lnTo>
                    <a:pt x="178782" y="79916"/>
                  </a:lnTo>
                  <a:lnTo>
                    <a:pt x="165537" y="118487"/>
                  </a:lnTo>
                  <a:lnTo>
                    <a:pt x="164353" y="159148"/>
                  </a:lnTo>
                  <a:lnTo>
                    <a:pt x="176057" y="193212"/>
                  </a:lnTo>
                  <a:lnTo>
                    <a:pt x="185105" y="208222"/>
                  </a:lnTo>
                  <a:lnTo>
                    <a:pt x="210209" y="228664"/>
                  </a:lnTo>
                  <a:lnTo>
                    <a:pt x="240182" y="241041"/>
                  </a:lnTo>
                  <a:lnTo>
                    <a:pt x="285967" y="246598"/>
                  </a:lnTo>
                  <a:lnTo>
                    <a:pt x="330200" y="238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4699000" y="8432800"/>
              <a:ext cx="279401" cy="101601"/>
            </a:xfrm>
            <a:custGeom>
              <a:avLst/>
              <a:gdLst/>
              <a:ahLst/>
              <a:cxnLst/>
              <a:rect l="0" t="0" r="0" b="0"/>
              <a:pathLst>
                <a:path w="279401" h="101601">
                  <a:moveTo>
                    <a:pt x="0" y="101600"/>
                  </a:moveTo>
                  <a:lnTo>
                    <a:pt x="53030" y="83924"/>
                  </a:lnTo>
                  <a:lnTo>
                    <a:pt x="112180" y="58858"/>
                  </a:lnTo>
                  <a:lnTo>
                    <a:pt x="161493" y="42056"/>
                  </a:lnTo>
                  <a:lnTo>
                    <a:pt x="224961" y="15572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673600" y="8737600"/>
              <a:ext cx="279401" cy="152401"/>
            </a:xfrm>
            <a:custGeom>
              <a:avLst/>
              <a:gdLst/>
              <a:ahLst/>
              <a:cxnLst/>
              <a:rect l="0" t="0" r="0" b="0"/>
              <a:pathLst>
                <a:path w="279401" h="152401">
                  <a:moveTo>
                    <a:pt x="0" y="0"/>
                  </a:moveTo>
                  <a:lnTo>
                    <a:pt x="23101" y="20279"/>
                  </a:lnTo>
                  <a:lnTo>
                    <a:pt x="75328" y="51460"/>
                  </a:lnTo>
                  <a:lnTo>
                    <a:pt x="133570" y="91539"/>
                  </a:lnTo>
                  <a:lnTo>
                    <a:pt x="182726" y="121040"/>
                  </a:lnTo>
                  <a:lnTo>
                    <a:pt x="245670" y="144742"/>
                  </a:lnTo>
                  <a:lnTo>
                    <a:pt x="27940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107988" y="8373671"/>
              <a:ext cx="251413" cy="173430"/>
            </a:xfrm>
            <a:custGeom>
              <a:avLst/>
              <a:gdLst/>
              <a:ahLst/>
              <a:cxnLst/>
              <a:rect l="0" t="0" r="0" b="0"/>
              <a:pathLst>
                <a:path w="251413" h="173430">
                  <a:moveTo>
                    <a:pt x="10112" y="8329"/>
                  </a:moveTo>
                  <a:lnTo>
                    <a:pt x="10112" y="57614"/>
                  </a:lnTo>
                  <a:lnTo>
                    <a:pt x="6349" y="119403"/>
                  </a:lnTo>
                  <a:lnTo>
                    <a:pt x="3370" y="133178"/>
                  </a:lnTo>
                  <a:lnTo>
                    <a:pt x="1384" y="136717"/>
                  </a:lnTo>
                  <a:lnTo>
                    <a:pt x="60" y="133432"/>
                  </a:lnTo>
                  <a:lnTo>
                    <a:pt x="0" y="114730"/>
                  </a:lnTo>
                  <a:lnTo>
                    <a:pt x="11459" y="56732"/>
                  </a:lnTo>
                  <a:lnTo>
                    <a:pt x="20588" y="27019"/>
                  </a:lnTo>
                  <a:lnTo>
                    <a:pt x="34053" y="4406"/>
                  </a:lnTo>
                  <a:lnTo>
                    <a:pt x="43006" y="69"/>
                  </a:lnTo>
                  <a:lnTo>
                    <a:pt x="53208" y="0"/>
                  </a:lnTo>
                  <a:lnTo>
                    <a:pt x="64243" y="2777"/>
                  </a:lnTo>
                  <a:lnTo>
                    <a:pt x="73010" y="8861"/>
                  </a:lnTo>
                  <a:lnTo>
                    <a:pt x="86515" y="26909"/>
                  </a:lnTo>
                  <a:lnTo>
                    <a:pt x="95309" y="74355"/>
                  </a:lnTo>
                  <a:lnTo>
                    <a:pt x="90964" y="132170"/>
                  </a:lnTo>
                  <a:lnTo>
                    <a:pt x="92235" y="130401"/>
                  </a:lnTo>
                  <a:lnTo>
                    <a:pt x="111081" y="82207"/>
                  </a:lnTo>
                  <a:lnTo>
                    <a:pt x="140688" y="48564"/>
                  </a:lnTo>
                  <a:lnTo>
                    <a:pt x="164101" y="34207"/>
                  </a:lnTo>
                  <a:lnTo>
                    <a:pt x="174860" y="32637"/>
                  </a:lnTo>
                  <a:lnTo>
                    <a:pt x="194341" y="38418"/>
                  </a:lnTo>
                  <a:lnTo>
                    <a:pt x="221175" y="64281"/>
                  </a:lnTo>
                  <a:lnTo>
                    <a:pt x="240258" y="98755"/>
                  </a:lnTo>
                  <a:lnTo>
                    <a:pt x="249943" y="159693"/>
                  </a:lnTo>
                  <a:lnTo>
                    <a:pt x="251412" y="1734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382001" y="8387959"/>
              <a:ext cx="206000" cy="137070"/>
            </a:xfrm>
            <a:custGeom>
              <a:avLst/>
              <a:gdLst/>
              <a:ahLst/>
              <a:cxnLst/>
              <a:rect l="0" t="0" r="0" b="0"/>
              <a:pathLst>
                <a:path w="206000" h="137070">
                  <a:moveTo>
                    <a:pt x="129799" y="6741"/>
                  </a:moveTo>
                  <a:lnTo>
                    <a:pt x="109573" y="0"/>
                  </a:lnTo>
                  <a:lnTo>
                    <a:pt x="84591" y="4215"/>
                  </a:lnTo>
                  <a:lnTo>
                    <a:pt x="56085" y="16907"/>
                  </a:lnTo>
                  <a:lnTo>
                    <a:pt x="29304" y="36659"/>
                  </a:lnTo>
                  <a:lnTo>
                    <a:pt x="10816" y="63312"/>
                  </a:lnTo>
                  <a:lnTo>
                    <a:pt x="3910" y="78322"/>
                  </a:lnTo>
                  <a:lnTo>
                    <a:pt x="0" y="110051"/>
                  </a:lnTo>
                  <a:lnTo>
                    <a:pt x="933" y="126414"/>
                  </a:lnTo>
                  <a:lnTo>
                    <a:pt x="4377" y="134501"/>
                  </a:lnTo>
                  <a:lnTo>
                    <a:pt x="9495" y="137069"/>
                  </a:lnTo>
                  <a:lnTo>
                    <a:pt x="15730" y="135960"/>
                  </a:lnTo>
                  <a:lnTo>
                    <a:pt x="44731" y="120915"/>
                  </a:lnTo>
                  <a:lnTo>
                    <a:pt x="73392" y="91840"/>
                  </a:lnTo>
                  <a:lnTo>
                    <a:pt x="98222" y="35363"/>
                  </a:lnTo>
                  <a:lnTo>
                    <a:pt x="107769" y="8173"/>
                  </a:lnTo>
                  <a:lnTo>
                    <a:pt x="112290" y="4874"/>
                  </a:lnTo>
                  <a:lnTo>
                    <a:pt x="116715" y="8318"/>
                  </a:lnTo>
                  <a:lnTo>
                    <a:pt x="125395" y="28609"/>
                  </a:lnTo>
                  <a:lnTo>
                    <a:pt x="146228" y="91599"/>
                  </a:lnTo>
                  <a:lnTo>
                    <a:pt x="153452" y="105646"/>
                  </a:lnTo>
                  <a:lnTo>
                    <a:pt x="162501" y="113600"/>
                  </a:lnTo>
                  <a:lnTo>
                    <a:pt x="172767" y="117491"/>
                  </a:lnTo>
                  <a:lnTo>
                    <a:pt x="205999" y="121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652517" y="8242300"/>
              <a:ext cx="24384" cy="266701"/>
            </a:xfrm>
            <a:custGeom>
              <a:avLst/>
              <a:gdLst/>
              <a:ahLst/>
              <a:cxnLst/>
              <a:rect l="0" t="0" r="0" b="0"/>
              <a:pathLst>
                <a:path w="24384" h="266701">
                  <a:moveTo>
                    <a:pt x="24383" y="0"/>
                  </a:moveTo>
                  <a:lnTo>
                    <a:pt x="10568" y="55260"/>
                  </a:lnTo>
                  <a:lnTo>
                    <a:pt x="2416" y="106684"/>
                  </a:lnTo>
                  <a:lnTo>
                    <a:pt x="0" y="162844"/>
                  </a:lnTo>
                  <a:lnTo>
                    <a:pt x="5926" y="225645"/>
                  </a:lnTo>
                  <a:lnTo>
                    <a:pt x="24383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781822" y="8342907"/>
              <a:ext cx="199879" cy="152912"/>
            </a:xfrm>
            <a:custGeom>
              <a:avLst/>
              <a:gdLst/>
              <a:ahLst/>
              <a:cxnLst/>
              <a:rect l="0" t="0" r="0" b="0"/>
              <a:pathLst>
                <a:path w="199879" h="152912">
                  <a:moveTo>
                    <a:pt x="85578" y="26393"/>
                  </a:moveTo>
                  <a:lnTo>
                    <a:pt x="78836" y="6167"/>
                  </a:lnTo>
                  <a:lnTo>
                    <a:pt x="72617" y="1620"/>
                  </a:lnTo>
                  <a:lnTo>
                    <a:pt x="64237" y="0"/>
                  </a:lnTo>
                  <a:lnTo>
                    <a:pt x="54417" y="331"/>
                  </a:lnTo>
                  <a:lnTo>
                    <a:pt x="35980" y="8225"/>
                  </a:lnTo>
                  <a:lnTo>
                    <a:pt x="27113" y="14281"/>
                  </a:lnTo>
                  <a:lnTo>
                    <a:pt x="13497" y="32299"/>
                  </a:lnTo>
                  <a:lnTo>
                    <a:pt x="4153" y="55829"/>
                  </a:lnTo>
                  <a:lnTo>
                    <a:pt x="0" y="85102"/>
                  </a:lnTo>
                  <a:lnTo>
                    <a:pt x="5681" y="109400"/>
                  </a:lnTo>
                  <a:lnTo>
                    <a:pt x="11146" y="119831"/>
                  </a:lnTo>
                  <a:lnTo>
                    <a:pt x="19024" y="123963"/>
                  </a:lnTo>
                  <a:lnTo>
                    <a:pt x="28509" y="123896"/>
                  </a:lnTo>
                  <a:lnTo>
                    <a:pt x="39065" y="121028"/>
                  </a:lnTo>
                  <a:lnTo>
                    <a:pt x="58320" y="106552"/>
                  </a:lnTo>
                  <a:lnTo>
                    <a:pt x="100855" y="50642"/>
                  </a:lnTo>
                  <a:lnTo>
                    <a:pt x="112594" y="25881"/>
                  </a:lnTo>
                  <a:lnTo>
                    <a:pt x="116289" y="23230"/>
                  </a:lnTo>
                  <a:lnTo>
                    <a:pt x="118752" y="27106"/>
                  </a:lnTo>
                  <a:lnTo>
                    <a:pt x="124440" y="89098"/>
                  </a:lnTo>
                  <a:lnTo>
                    <a:pt x="130131" y="121055"/>
                  </a:lnTo>
                  <a:lnTo>
                    <a:pt x="136447" y="133245"/>
                  </a:lnTo>
                  <a:lnTo>
                    <a:pt x="154753" y="150554"/>
                  </a:lnTo>
                  <a:lnTo>
                    <a:pt x="164150" y="152911"/>
                  </a:lnTo>
                  <a:lnTo>
                    <a:pt x="173237" y="151661"/>
                  </a:lnTo>
                  <a:lnTo>
                    <a:pt x="188038" y="144156"/>
                  </a:lnTo>
                  <a:lnTo>
                    <a:pt x="199878" y="1279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057900" y="8305800"/>
              <a:ext cx="50801" cy="106901"/>
            </a:xfrm>
            <a:custGeom>
              <a:avLst/>
              <a:gdLst/>
              <a:ahLst/>
              <a:cxnLst/>
              <a:rect l="0" t="0" r="0" b="0"/>
              <a:pathLst>
                <a:path w="50801" h="106901">
                  <a:moveTo>
                    <a:pt x="0" y="12700"/>
                  </a:moveTo>
                  <a:lnTo>
                    <a:pt x="0" y="63395"/>
                  </a:lnTo>
                  <a:lnTo>
                    <a:pt x="0" y="106900"/>
                  </a:lnTo>
                  <a:lnTo>
                    <a:pt x="0" y="94548"/>
                  </a:lnTo>
                  <a:lnTo>
                    <a:pt x="13484" y="54669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108700" y="8305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223000" y="83439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12700" y="0"/>
                  </a:moveTo>
                  <a:lnTo>
                    <a:pt x="8937" y="61549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384072" y="8290725"/>
              <a:ext cx="219929" cy="142076"/>
            </a:xfrm>
            <a:custGeom>
              <a:avLst/>
              <a:gdLst/>
              <a:ahLst/>
              <a:cxnLst/>
              <a:rect l="0" t="0" r="0" b="0"/>
              <a:pathLst>
                <a:path w="219929" h="142076">
                  <a:moveTo>
                    <a:pt x="105628" y="40475"/>
                  </a:moveTo>
                  <a:lnTo>
                    <a:pt x="98886" y="20249"/>
                  </a:lnTo>
                  <a:lnTo>
                    <a:pt x="84287" y="6556"/>
                  </a:lnTo>
                  <a:lnTo>
                    <a:pt x="74467" y="929"/>
                  </a:lnTo>
                  <a:lnTo>
                    <a:pt x="65099" y="0"/>
                  </a:lnTo>
                  <a:lnTo>
                    <a:pt x="47163" y="6493"/>
                  </a:lnTo>
                  <a:lnTo>
                    <a:pt x="21199" y="32758"/>
                  </a:lnTo>
                  <a:lnTo>
                    <a:pt x="2374" y="67352"/>
                  </a:lnTo>
                  <a:lnTo>
                    <a:pt x="0" y="95694"/>
                  </a:lnTo>
                  <a:lnTo>
                    <a:pt x="1343" y="111154"/>
                  </a:lnTo>
                  <a:lnTo>
                    <a:pt x="6471" y="120050"/>
                  </a:lnTo>
                  <a:lnTo>
                    <a:pt x="14124" y="124570"/>
                  </a:lnTo>
                  <a:lnTo>
                    <a:pt x="23458" y="126171"/>
                  </a:lnTo>
                  <a:lnTo>
                    <a:pt x="32504" y="124417"/>
                  </a:lnTo>
                  <a:lnTo>
                    <a:pt x="50080" y="114942"/>
                  </a:lnTo>
                  <a:lnTo>
                    <a:pt x="101350" y="51908"/>
                  </a:lnTo>
                  <a:lnTo>
                    <a:pt x="108420" y="48097"/>
                  </a:lnTo>
                  <a:lnTo>
                    <a:pt x="114545" y="49790"/>
                  </a:lnTo>
                  <a:lnTo>
                    <a:pt x="165417" y="111222"/>
                  </a:lnTo>
                  <a:lnTo>
                    <a:pt x="219928" y="1420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130800" y="8775700"/>
              <a:ext cx="63501" cy="190501"/>
            </a:xfrm>
            <a:custGeom>
              <a:avLst/>
              <a:gdLst/>
              <a:ahLst/>
              <a:cxnLst/>
              <a:rect l="0" t="0" r="0" b="0"/>
              <a:pathLst>
                <a:path w="63501" h="190501">
                  <a:moveTo>
                    <a:pt x="0" y="0"/>
                  </a:moveTo>
                  <a:lnTo>
                    <a:pt x="17676" y="59772"/>
                  </a:lnTo>
                  <a:lnTo>
                    <a:pt x="34013" y="122292"/>
                  </a:lnTo>
                  <a:lnTo>
                    <a:pt x="50829" y="169344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156200" y="8763000"/>
              <a:ext cx="127001" cy="368301"/>
            </a:xfrm>
            <a:custGeom>
              <a:avLst/>
              <a:gdLst/>
              <a:ahLst/>
              <a:cxnLst/>
              <a:rect l="0" t="0" r="0" b="0"/>
              <a:pathLst>
                <a:path w="127001" h="368301">
                  <a:moveTo>
                    <a:pt x="127000" y="0"/>
                  </a:moveTo>
                  <a:lnTo>
                    <a:pt x="113185" y="48971"/>
                  </a:lnTo>
                  <a:lnTo>
                    <a:pt x="101270" y="101057"/>
                  </a:lnTo>
                  <a:lnTo>
                    <a:pt x="84601" y="162484"/>
                  </a:lnTo>
                  <a:lnTo>
                    <a:pt x="66310" y="216795"/>
                  </a:lnTo>
                  <a:lnTo>
                    <a:pt x="44890" y="263986"/>
                  </a:lnTo>
                  <a:lnTo>
                    <a:pt x="16132" y="326737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346700" y="8776950"/>
              <a:ext cx="139701" cy="188279"/>
            </a:xfrm>
            <a:custGeom>
              <a:avLst/>
              <a:gdLst/>
              <a:ahLst/>
              <a:cxnLst/>
              <a:rect l="0" t="0" r="0" b="0"/>
              <a:pathLst>
                <a:path w="139701" h="188279">
                  <a:moveTo>
                    <a:pt x="0" y="87650"/>
                  </a:moveTo>
                  <a:lnTo>
                    <a:pt x="20226" y="94391"/>
                  </a:lnTo>
                  <a:lnTo>
                    <a:pt x="59772" y="91843"/>
                  </a:lnTo>
                  <a:lnTo>
                    <a:pt x="100495" y="75408"/>
                  </a:lnTo>
                  <a:lnTo>
                    <a:pt x="118983" y="56809"/>
                  </a:lnTo>
                  <a:lnTo>
                    <a:pt x="125889" y="45923"/>
                  </a:lnTo>
                  <a:lnTo>
                    <a:pt x="129799" y="22538"/>
                  </a:lnTo>
                  <a:lnTo>
                    <a:pt x="128866" y="10375"/>
                  </a:lnTo>
                  <a:lnTo>
                    <a:pt x="122599" y="3678"/>
                  </a:lnTo>
                  <a:lnTo>
                    <a:pt x="112777" y="624"/>
                  </a:lnTo>
                  <a:lnTo>
                    <a:pt x="100585" y="0"/>
                  </a:lnTo>
                  <a:lnTo>
                    <a:pt x="79512" y="6832"/>
                  </a:lnTo>
                  <a:lnTo>
                    <a:pt x="60739" y="20686"/>
                  </a:lnTo>
                  <a:lnTo>
                    <a:pt x="42987" y="40955"/>
                  </a:lnTo>
                  <a:lnTo>
                    <a:pt x="23869" y="82908"/>
                  </a:lnTo>
                  <a:lnTo>
                    <a:pt x="16009" y="137829"/>
                  </a:lnTo>
                  <a:lnTo>
                    <a:pt x="21697" y="166867"/>
                  </a:lnTo>
                  <a:lnTo>
                    <a:pt x="27165" y="178561"/>
                  </a:lnTo>
                  <a:lnTo>
                    <a:pt x="35043" y="184946"/>
                  </a:lnTo>
                  <a:lnTo>
                    <a:pt x="44529" y="187792"/>
                  </a:lnTo>
                  <a:lnTo>
                    <a:pt x="55086" y="188278"/>
                  </a:lnTo>
                  <a:lnTo>
                    <a:pt x="78105" y="181292"/>
                  </a:lnTo>
                  <a:lnTo>
                    <a:pt x="139700" y="15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588000" y="86995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0" y="49285"/>
                  </a:lnTo>
                  <a:lnTo>
                    <a:pt x="0" y="99583"/>
                  </a:lnTo>
                  <a:lnTo>
                    <a:pt x="1411" y="155722"/>
                  </a:lnTo>
                  <a:lnTo>
                    <a:pt x="13815" y="210285"/>
                  </a:lnTo>
                  <a:lnTo>
                    <a:pt x="254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707683" y="8674100"/>
              <a:ext cx="7318" cy="279401"/>
            </a:xfrm>
            <a:custGeom>
              <a:avLst/>
              <a:gdLst/>
              <a:ahLst/>
              <a:cxnLst/>
              <a:rect l="0" t="0" r="0" b="0"/>
              <a:pathLst>
                <a:path w="7318" h="279401">
                  <a:moveTo>
                    <a:pt x="7317" y="0"/>
                  </a:moveTo>
                  <a:lnTo>
                    <a:pt x="7317" y="50695"/>
                  </a:lnTo>
                  <a:lnTo>
                    <a:pt x="7317" y="108311"/>
                  </a:lnTo>
                  <a:lnTo>
                    <a:pt x="5906" y="168656"/>
                  </a:lnTo>
                  <a:lnTo>
                    <a:pt x="0" y="221500"/>
                  </a:lnTo>
                  <a:lnTo>
                    <a:pt x="7317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816600" y="8769179"/>
              <a:ext cx="118179" cy="133082"/>
            </a:xfrm>
            <a:custGeom>
              <a:avLst/>
              <a:gdLst/>
              <a:ahLst/>
              <a:cxnLst/>
              <a:rect l="0" t="0" r="0" b="0"/>
              <a:pathLst>
                <a:path w="118179" h="133082">
                  <a:moveTo>
                    <a:pt x="12700" y="6521"/>
                  </a:moveTo>
                  <a:lnTo>
                    <a:pt x="21428" y="55806"/>
                  </a:lnTo>
                  <a:lnTo>
                    <a:pt x="27045" y="101871"/>
                  </a:lnTo>
                  <a:lnTo>
                    <a:pt x="38361" y="124629"/>
                  </a:lnTo>
                  <a:lnTo>
                    <a:pt x="46741" y="130415"/>
                  </a:lnTo>
                  <a:lnTo>
                    <a:pt x="67340" y="133081"/>
                  </a:lnTo>
                  <a:lnTo>
                    <a:pt x="86844" y="125800"/>
                  </a:lnTo>
                  <a:lnTo>
                    <a:pt x="95996" y="119907"/>
                  </a:lnTo>
                  <a:lnTo>
                    <a:pt x="109928" y="102070"/>
                  </a:lnTo>
                  <a:lnTo>
                    <a:pt x="115619" y="91387"/>
                  </a:lnTo>
                  <a:lnTo>
                    <a:pt x="118178" y="64466"/>
                  </a:lnTo>
                  <a:lnTo>
                    <a:pt x="113202" y="36508"/>
                  </a:lnTo>
                  <a:lnTo>
                    <a:pt x="101582" y="14675"/>
                  </a:lnTo>
                  <a:lnTo>
                    <a:pt x="91710" y="7723"/>
                  </a:lnTo>
                  <a:lnTo>
                    <a:pt x="65690" y="0"/>
                  </a:lnTo>
                  <a:lnTo>
                    <a:pt x="11577" y="4687"/>
                  </a:lnTo>
                  <a:lnTo>
                    <a:pt x="0" y="65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019800" y="8686800"/>
              <a:ext cx="313111" cy="212845"/>
            </a:xfrm>
            <a:custGeom>
              <a:avLst/>
              <a:gdLst/>
              <a:ahLst/>
              <a:cxnLst/>
              <a:rect l="0" t="0" r="0" b="0"/>
              <a:pathLst>
                <a:path w="313111" h="212845">
                  <a:moveTo>
                    <a:pt x="0" y="76200"/>
                  </a:moveTo>
                  <a:lnTo>
                    <a:pt x="13815" y="127697"/>
                  </a:lnTo>
                  <a:lnTo>
                    <a:pt x="35425" y="189181"/>
                  </a:lnTo>
                  <a:lnTo>
                    <a:pt x="49140" y="209199"/>
                  </a:lnTo>
                  <a:lnTo>
                    <a:pt x="56749" y="212844"/>
                  </a:lnTo>
                  <a:lnTo>
                    <a:pt x="64644" y="212451"/>
                  </a:lnTo>
                  <a:lnTo>
                    <a:pt x="72729" y="209368"/>
                  </a:lnTo>
                  <a:lnTo>
                    <a:pt x="85476" y="190889"/>
                  </a:lnTo>
                  <a:lnTo>
                    <a:pt x="111899" y="139777"/>
                  </a:lnTo>
                  <a:lnTo>
                    <a:pt x="136010" y="101622"/>
                  </a:lnTo>
                  <a:lnTo>
                    <a:pt x="142884" y="97382"/>
                  </a:lnTo>
                  <a:lnTo>
                    <a:pt x="148879" y="98788"/>
                  </a:lnTo>
                  <a:lnTo>
                    <a:pt x="154286" y="103959"/>
                  </a:lnTo>
                  <a:lnTo>
                    <a:pt x="160293" y="124756"/>
                  </a:lnTo>
                  <a:lnTo>
                    <a:pt x="165786" y="151402"/>
                  </a:lnTo>
                  <a:lnTo>
                    <a:pt x="184745" y="188793"/>
                  </a:lnTo>
                  <a:lnTo>
                    <a:pt x="200172" y="209027"/>
                  </a:lnTo>
                  <a:lnTo>
                    <a:pt x="209648" y="212729"/>
                  </a:lnTo>
                  <a:lnTo>
                    <a:pt x="220199" y="212375"/>
                  </a:lnTo>
                  <a:lnTo>
                    <a:pt x="255274" y="198393"/>
                  </a:lnTo>
                  <a:lnTo>
                    <a:pt x="267549" y="191529"/>
                  </a:lnTo>
                  <a:lnTo>
                    <a:pt x="284952" y="172613"/>
                  </a:lnTo>
                  <a:lnTo>
                    <a:pt x="302682" y="134400"/>
                  </a:lnTo>
                  <a:lnTo>
                    <a:pt x="313110" y="83567"/>
                  </a:lnTo>
                  <a:lnTo>
                    <a:pt x="312436" y="35109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541150" y="8520254"/>
              <a:ext cx="107692" cy="331647"/>
            </a:xfrm>
            <a:custGeom>
              <a:avLst/>
              <a:gdLst/>
              <a:ahLst/>
              <a:cxnLst/>
              <a:rect l="0" t="0" r="0" b="0"/>
              <a:pathLst>
                <a:path w="107692" h="331647">
                  <a:moveTo>
                    <a:pt x="100950" y="39546"/>
                  </a:moveTo>
                  <a:lnTo>
                    <a:pt x="107691" y="19320"/>
                  </a:lnTo>
                  <a:lnTo>
                    <a:pt x="104034" y="11951"/>
                  </a:lnTo>
                  <a:lnTo>
                    <a:pt x="84917" y="0"/>
                  </a:lnTo>
                  <a:lnTo>
                    <a:pt x="74738" y="482"/>
                  </a:lnTo>
                  <a:lnTo>
                    <a:pt x="65131" y="5036"/>
                  </a:lnTo>
                  <a:lnTo>
                    <a:pt x="29434" y="36022"/>
                  </a:lnTo>
                  <a:lnTo>
                    <a:pt x="10459" y="81149"/>
                  </a:lnTo>
                  <a:lnTo>
                    <a:pt x="2642" y="139205"/>
                  </a:lnTo>
                  <a:lnTo>
                    <a:pt x="813" y="184028"/>
                  </a:lnTo>
                  <a:lnTo>
                    <a:pt x="0" y="229349"/>
                  </a:lnTo>
                  <a:lnTo>
                    <a:pt x="954" y="283775"/>
                  </a:lnTo>
                  <a:lnTo>
                    <a:pt x="12050" y="33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489700" y="8597895"/>
              <a:ext cx="1168401" cy="254062"/>
            </a:xfrm>
            <a:custGeom>
              <a:avLst/>
              <a:gdLst/>
              <a:ahLst/>
              <a:cxnLst/>
              <a:rect l="0" t="0" r="0" b="0"/>
              <a:pathLst>
                <a:path w="1168401" h="254062">
                  <a:moveTo>
                    <a:pt x="0" y="139705"/>
                  </a:moveTo>
                  <a:lnTo>
                    <a:pt x="13484" y="153189"/>
                  </a:lnTo>
                  <a:lnTo>
                    <a:pt x="48837" y="168316"/>
                  </a:lnTo>
                  <a:lnTo>
                    <a:pt x="108545" y="174994"/>
                  </a:lnTo>
                  <a:lnTo>
                    <a:pt x="166374" y="170230"/>
                  </a:lnTo>
                  <a:lnTo>
                    <a:pt x="219256" y="153140"/>
                  </a:lnTo>
                  <a:lnTo>
                    <a:pt x="257190" y="130202"/>
                  </a:lnTo>
                  <a:lnTo>
                    <a:pt x="286303" y="98789"/>
                  </a:lnTo>
                  <a:lnTo>
                    <a:pt x="289647" y="88439"/>
                  </a:lnTo>
                  <a:lnTo>
                    <a:pt x="289053" y="78716"/>
                  </a:lnTo>
                  <a:lnTo>
                    <a:pt x="285835" y="69412"/>
                  </a:lnTo>
                  <a:lnTo>
                    <a:pt x="278046" y="66032"/>
                  </a:lnTo>
                  <a:lnTo>
                    <a:pt x="254339" y="69802"/>
                  </a:lnTo>
                  <a:lnTo>
                    <a:pt x="216001" y="94534"/>
                  </a:lnTo>
                  <a:lnTo>
                    <a:pt x="191314" y="128673"/>
                  </a:lnTo>
                  <a:lnTo>
                    <a:pt x="181804" y="172341"/>
                  </a:lnTo>
                  <a:lnTo>
                    <a:pt x="185728" y="214286"/>
                  </a:lnTo>
                  <a:lnTo>
                    <a:pt x="195905" y="236823"/>
                  </a:lnTo>
                  <a:lnTo>
                    <a:pt x="202571" y="246784"/>
                  </a:lnTo>
                  <a:lnTo>
                    <a:pt x="212658" y="252013"/>
                  </a:lnTo>
                  <a:lnTo>
                    <a:pt x="238918" y="254061"/>
                  </a:lnTo>
                  <a:lnTo>
                    <a:pt x="285436" y="240538"/>
                  </a:lnTo>
                  <a:lnTo>
                    <a:pt x="310775" y="218857"/>
                  </a:lnTo>
                  <a:lnTo>
                    <a:pt x="350038" y="158946"/>
                  </a:lnTo>
                  <a:lnTo>
                    <a:pt x="383560" y="102897"/>
                  </a:lnTo>
                  <a:lnTo>
                    <a:pt x="395308" y="76779"/>
                  </a:lnTo>
                  <a:lnTo>
                    <a:pt x="399005" y="75176"/>
                  </a:lnTo>
                  <a:lnTo>
                    <a:pt x="401470" y="81164"/>
                  </a:lnTo>
                  <a:lnTo>
                    <a:pt x="412168" y="134726"/>
                  </a:lnTo>
                  <a:lnTo>
                    <a:pt x="423788" y="183072"/>
                  </a:lnTo>
                  <a:lnTo>
                    <a:pt x="436168" y="226403"/>
                  </a:lnTo>
                  <a:lnTo>
                    <a:pt x="443178" y="234192"/>
                  </a:lnTo>
                  <a:lnTo>
                    <a:pt x="452086" y="237974"/>
                  </a:lnTo>
                  <a:lnTo>
                    <a:pt x="462257" y="239084"/>
                  </a:lnTo>
                  <a:lnTo>
                    <a:pt x="471860" y="235591"/>
                  </a:lnTo>
                  <a:lnTo>
                    <a:pt x="490057" y="220421"/>
                  </a:lnTo>
                  <a:lnTo>
                    <a:pt x="516167" y="181338"/>
                  </a:lnTo>
                  <a:lnTo>
                    <a:pt x="531407" y="118975"/>
                  </a:lnTo>
                  <a:lnTo>
                    <a:pt x="538629" y="90981"/>
                  </a:lnTo>
                  <a:lnTo>
                    <a:pt x="542530" y="86056"/>
                  </a:lnTo>
                  <a:lnTo>
                    <a:pt x="546543" y="87005"/>
                  </a:lnTo>
                  <a:lnTo>
                    <a:pt x="550628" y="91872"/>
                  </a:lnTo>
                  <a:lnTo>
                    <a:pt x="576604" y="105463"/>
                  </a:lnTo>
                  <a:lnTo>
                    <a:pt x="633447" y="112559"/>
                  </a:lnTo>
                  <a:lnTo>
                    <a:pt x="682361" y="110965"/>
                  </a:lnTo>
                  <a:lnTo>
                    <a:pt x="729780" y="93874"/>
                  </a:lnTo>
                  <a:lnTo>
                    <a:pt x="752854" y="78883"/>
                  </a:lnTo>
                  <a:lnTo>
                    <a:pt x="760136" y="68112"/>
                  </a:lnTo>
                  <a:lnTo>
                    <a:pt x="768227" y="41093"/>
                  </a:lnTo>
                  <a:lnTo>
                    <a:pt x="764740" y="31631"/>
                  </a:lnTo>
                  <a:lnTo>
                    <a:pt x="756771" y="25322"/>
                  </a:lnTo>
                  <a:lnTo>
                    <a:pt x="745814" y="21117"/>
                  </a:lnTo>
                  <a:lnTo>
                    <a:pt x="734276" y="21135"/>
                  </a:lnTo>
                  <a:lnTo>
                    <a:pt x="710167" y="28681"/>
                  </a:lnTo>
                  <a:lnTo>
                    <a:pt x="672794" y="62281"/>
                  </a:lnTo>
                  <a:lnTo>
                    <a:pt x="648393" y="114726"/>
                  </a:lnTo>
                  <a:lnTo>
                    <a:pt x="645710" y="174951"/>
                  </a:lnTo>
                  <a:lnTo>
                    <a:pt x="652018" y="190014"/>
                  </a:lnTo>
                  <a:lnTo>
                    <a:pt x="674078" y="210512"/>
                  </a:lnTo>
                  <a:lnTo>
                    <a:pt x="686452" y="215132"/>
                  </a:lnTo>
                  <a:lnTo>
                    <a:pt x="711490" y="216502"/>
                  </a:lnTo>
                  <a:lnTo>
                    <a:pt x="756127" y="202598"/>
                  </a:lnTo>
                  <a:lnTo>
                    <a:pt x="798360" y="173863"/>
                  </a:lnTo>
                  <a:lnTo>
                    <a:pt x="830942" y="131795"/>
                  </a:lnTo>
                  <a:lnTo>
                    <a:pt x="858508" y="68423"/>
                  </a:lnTo>
                  <a:lnTo>
                    <a:pt x="897911" y="7394"/>
                  </a:lnTo>
                  <a:lnTo>
                    <a:pt x="909051" y="2109"/>
                  </a:lnTo>
                  <a:lnTo>
                    <a:pt x="936482" y="0"/>
                  </a:lnTo>
                  <a:lnTo>
                    <a:pt x="948877" y="5646"/>
                  </a:lnTo>
                  <a:lnTo>
                    <a:pt x="970175" y="26972"/>
                  </a:lnTo>
                  <a:lnTo>
                    <a:pt x="981522" y="55264"/>
                  </a:lnTo>
                  <a:lnTo>
                    <a:pt x="995549" y="112677"/>
                  </a:lnTo>
                  <a:lnTo>
                    <a:pt x="1006002" y="172100"/>
                  </a:lnTo>
                  <a:lnTo>
                    <a:pt x="1022845" y="194554"/>
                  </a:lnTo>
                  <a:lnTo>
                    <a:pt x="1048206" y="206416"/>
                  </a:lnTo>
                  <a:lnTo>
                    <a:pt x="1076880" y="210277"/>
                  </a:lnTo>
                  <a:lnTo>
                    <a:pt x="1103736" y="207288"/>
                  </a:lnTo>
                  <a:lnTo>
                    <a:pt x="1156957" y="183639"/>
                  </a:lnTo>
                  <a:lnTo>
                    <a:pt x="1168400" y="177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6786426" y="8295139"/>
            <a:ext cx="599592" cy="251962"/>
            <a:chOff x="6786426" y="8295139"/>
            <a:chExt cx="599592" cy="251962"/>
          </a:xfrm>
        </p:grpSpPr>
        <p:sp>
          <p:nvSpPr>
            <p:cNvPr id="260" name="Freeform 259"/>
            <p:cNvSpPr/>
            <p:nvPr/>
          </p:nvSpPr>
          <p:spPr>
            <a:xfrm>
              <a:off x="6786426" y="8295139"/>
              <a:ext cx="33475" cy="23362"/>
            </a:xfrm>
            <a:custGeom>
              <a:avLst/>
              <a:gdLst/>
              <a:ahLst/>
              <a:cxnLst/>
              <a:rect l="0" t="0" r="0" b="0"/>
              <a:pathLst>
                <a:path w="33475" h="23362">
                  <a:moveTo>
                    <a:pt x="33474" y="23361"/>
                  </a:moveTo>
                  <a:lnTo>
                    <a:pt x="26733" y="3135"/>
                  </a:lnTo>
                  <a:lnTo>
                    <a:pt x="20513" y="0"/>
                  </a:lnTo>
                  <a:lnTo>
                    <a:pt x="12133" y="731"/>
                  </a:lnTo>
                  <a:lnTo>
                    <a:pt x="2313" y="4041"/>
                  </a:lnTo>
                  <a:lnTo>
                    <a:pt x="0" y="6247"/>
                  </a:lnTo>
                  <a:lnTo>
                    <a:pt x="2691" y="7719"/>
                  </a:lnTo>
                  <a:lnTo>
                    <a:pt x="20774" y="1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378700" y="8496300"/>
              <a:ext cx="7318" cy="50801"/>
            </a:xfrm>
            <a:custGeom>
              <a:avLst/>
              <a:gdLst/>
              <a:ahLst/>
              <a:cxnLst/>
              <a:rect l="0" t="0" r="0" b="0"/>
              <a:pathLst>
                <a:path w="7318" h="50801">
                  <a:moveTo>
                    <a:pt x="0" y="0"/>
                  </a:moveTo>
                  <a:lnTo>
                    <a:pt x="6741" y="20226"/>
                  </a:lnTo>
                  <a:lnTo>
                    <a:pt x="7317" y="27595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1074837" y="8951035"/>
            <a:ext cx="4094064" cy="713666"/>
            <a:chOff x="1074837" y="8951035"/>
            <a:chExt cx="4094064" cy="713666"/>
          </a:xfrm>
        </p:grpSpPr>
        <p:sp>
          <p:nvSpPr>
            <p:cNvPr id="263" name="Freeform 262"/>
            <p:cNvSpPr/>
            <p:nvPr/>
          </p:nvSpPr>
          <p:spPr>
            <a:xfrm>
              <a:off x="1074837" y="8975650"/>
              <a:ext cx="295549" cy="562051"/>
            </a:xfrm>
            <a:custGeom>
              <a:avLst/>
              <a:gdLst/>
              <a:ahLst/>
              <a:cxnLst/>
              <a:rect l="0" t="0" r="0" b="0"/>
              <a:pathLst>
                <a:path w="295549" h="562051">
                  <a:moveTo>
                    <a:pt x="93563" y="130250"/>
                  </a:moveTo>
                  <a:lnTo>
                    <a:pt x="84835" y="163490"/>
                  </a:lnTo>
                  <a:lnTo>
                    <a:pt x="83451" y="212692"/>
                  </a:lnTo>
                  <a:lnTo>
                    <a:pt x="91147" y="272437"/>
                  </a:lnTo>
                  <a:lnTo>
                    <a:pt x="92847" y="321487"/>
                  </a:lnTo>
                  <a:lnTo>
                    <a:pt x="89588" y="383057"/>
                  </a:lnTo>
                  <a:lnTo>
                    <a:pt x="84741" y="431697"/>
                  </a:lnTo>
                  <a:lnTo>
                    <a:pt x="79190" y="487993"/>
                  </a:lnTo>
                  <a:lnTo>
                    <a:pt x="67890" y="513143"/>
                  </a:lnTo>
                  <a:lnTo>
                    <a:pt x="59514" y="518157"/>
                  </a:lnTo>
                  <a:lnTo>
                    <a:pt x="49697" y="518676"/>
                  </a:lnTo>
                  <a:lnTo>
                    <a:pt x="38919" y="516201"/>
                  </a:lnTo>
                  <a:lnTo>
                    <a:pt x="30323" y="508906"/>
                  </a:lnTo>
                  <a:lnTo>
                    <a:pt x="11482" y="471672"/>
                  </a:lnTo>
                  <a:lnTo>
                    <a:pt x="1579" y="440978"/>
                  </a:lnTo>
                  <a:lnTo>
                    <a:pt x="0" y="397232"/>
                  </a:lnTo>
                  <a:lnTo>
                    <a:pt x="2590" y="349098"/>
                  </a:lnTo>
                  <a:lnTo>
                    <a:pt x="5460" y="290265"/>
                  </a:lnTo>
                  <a:lnTo>
                    <a:pt x="16031" y="237085"/>
                  </a:lnTo>
                  <a:lnTo>
                    <a:pt x="34999" y="185580"/>
                  </a:lnTo>
                  <a:lnTo>
                    <a:pt x="51595" y="135982"/>
                  </a:lnTo>
                  <a:lnTo>
                    <a:pt x="85534" y="80582"/>
                  </a:lnTo>
                  <a:lnTo>
                    <a:pt x="132586" y="35615"/>
                  </a:lnTo>
                  <a:lnTo>
                    <a:pt x="170036" y="15035"/>
                  </a:lnTo>
                  <a:lnTo>
                    <a:pt x="221428" y="0"/>
                  </a:lnTo>
                  <a:lnTo>
                    <a:pt x="253403" y="2276"/>
                  </a:lnTo>
                  <a:lnTo>
                    <a:pt x="267856" y="6834"/>
                  </a:lnTo>
                  <a:lnTo>
                    <a:pt x="278903" y="15517"/>
                  </a:lnTo>
                  <a:lnTo>
                    <a:pt x="294940" y="40217"/>
                  </a:lnTo>
                  <a:lnTo>
                    <a:pt x="295548" y="56117"/>
                  </a:lnTo>
                  <a:lnTo>
                    <a:pt x="277588" y="109382"/>
                  </a:lnTo>
                  <a:lnTo>
                    <a:pt x="245520" y="166736"/>
                  </a:lnTo>
                  <a:lnTo>
                    <a:pt x="212009" y="218831"/>
                  </a:lnTo>
                  <a:lnTo>
                    <a:pt x="165989" y="278846"/>
                  </a:lnTo>
                  <a:lnTo>
                    <a:pt x="118217" y="315765"/>
                  </a:lnTo>
                  <a:lnTo>
                    <a:pt x="107177" y="318838"/>
                  </a:lnTo>
                  <a:lnTo>
                    <a:pt x="96995" y="318064"/>
                  </a:lnTo>
                  <a:lnTo>
                    <a:pt x="87384" y="314726"/>
                  </a:lnTo>
                  <a:lnTo>
                    <a:pt x="83799" y="309679"/>
                  </a:lnTo>
                  <a:lnTo>
                    <a:pt x="84232" y="303491"/>
                  </a:lnTo>
                  <a:lnTo>
                    <a:pt x="87342" y="296545"/>
                  </a:lnTo>
                  <a:lnTo>
                    <a:pt x="96471" y="293324"/>
                  </a:lnTo>
                  <a:lnTo>
                    <a:pt x="125430" y="293509"/>
                  </a:lnTo>
                  <a:lnTo>
                    <a:pt x="154293" y="309584"/>
                  </a:lnTo>
                  <a:lnTo>
                    <a:pt x="178409" y="334131"/>
                  </a:lnTo>
                  <a:lnTo>
                    <a:pt x="199920" y="373163"/>
                  </a:lnTo>
                  <a:lnTo>
                    <a:pt x="219830" y="432442"/>
                  </a:lnTo>
                  <a:lnTo>
                    <a:pt x="237352" y="485335"/>
                  </a:lnTo>
                  <a:lnTo>
                    <a:pt x="247084" y="541043"/>
                  </a:lnTo>
                  <a:lnTo>
                    <a:pt x="252355" y="548045"/>
                  </a:lnTo>
                  <a:lnTo>
                    <a:pt x="271363" y="562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1422400" y="9246256"/>
              <a:ext cx="141145" cy="214390"/>
            </a:xfrm>
            <a:custGeom>
              <a:avLst/>
              <a:gdLst/>
              <a:ahLst/>
              <a:cxnLst/>
              <a:rect l="0" t="0" r="0" b="0"/>
              <a:pathLst>
                <a:path w="141145" h="214390">
                  <a:moveTo>
                    <a:pt x="12700" y="62844"/>
                  </a:moveTo>
                  <a:lnTo>
                    <a:pt x="3972" y="96084"/>
                  </a:lnTo>
                  <a:lnTo>
                    <a:pt x="2588" y="146698"/>
                  </a:lnTo>
                  <a:lnTo>
                    <a:pt x="7265" y="181016"/>
                  </a:lnTo>
                  <a:lnTo>
                    <a:pt x="14721" y="193836"/>
                  </a:lnTo>
                  <a:lnTo>
                    <a:pt x="38057" y="211844"/>
                  </a:lnTo>
                  <a:lnTo>
                    <a:pt x="49361" y="214389"/>
                  </a:lnTo>
                  <a:lnTo>
                    <a:pt x="59718" y="213263"/>
                  </a:lnTo>
                  <a:lnTo>
                    <a:pt x="78753" y="204486"/>
                  </a:lnTo>
                  <a:lnTo>
                    <a:pt x="96620" y="191177"/>
                  </a:lnTo>
                  <a:lnTo>
                    <a:pt x="110205" y="168329"/>
                  </a:lnTo>
                  <a:lnTo>
                    <a:pt x="129550" y="119969"/>
                  </a:lnTo>
                  <a:lnTo>
                    <a:pt x="140833" y="82589"/>
                  </a:lnTo>
                  <a:lnTo>
                    <a:pt x="141144" y="47160"/>
                  </a:lnTo>
                  <a:lnTo>
                    <a:pt x="132816" y="20126"/>
                  </a:lnTo>
                  <a:lnTo>
                    <a:pt x="126644" y="8965"/>
                  </a:lnTo>
                  <a:lnTo>
                    <a:pt x="115474" y="2936"/>
                  </a:lnTo>
                  <a:lnTo>
                    <a:pt x="84248" y="0"/>
                  </a:lnTo>
                  <a:lnTo>
                    <a:pt x="54377" y="10925"/>
                  </a:lnTo>
                  <a:lnTo>
                    <a:pt x="0" y="501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1612900" y="9227560"/>
              <a:ext cx="495389" cy="437141"/>
            </a:xfrm>
            <a:custGeom>
              <a:avLst/>
              <a:gdLst/>
              <a:ahLst/>
              <a:cxnLst/>
              <a:rect l="0" t="0" r="0" b="0"/>
              <a:pathLst>
                <a:path w="495389" h="437141">
                  <a:moveTo>
                    <a:pt x="0" y="18040"/>
                  </a:moveTo>
                  <a:lnTo>
                    <a:pt x="13484" y="31524"/>
                  </a:lnTo>
                  <a:lnTo>
                    <a:pt x="33185" y="88960"/>
                  </a:lnTo>
                  <a:lnTo>
                    <a:pt x="46902" y="147760"/>
                  </a:lnTo>
                  <a:lnTo>
                    <a:pt x="56772" y="206569"/>
                  </a:lnTo>
                  <a:lnTo>
                    <a:pt x="61837" y="212870"/>
                  </a:lnTo>
                  <a:lnTo>
                    <a:pt x="68036" y="214249"/>
                  </a:lnTo>
                  <a:lnTo>
                    <a:pt x="74991" y="212346"/>
                  </a:lnTo>
                  <a:lnTo>
                    <a:pt x="90244" y="198943"/>
                  </a:lnTo>
                  <a:lnTo>
                    <a:pt x="106431" y="174641"/>
                  </a:lnTo>
                  <a:lnTo>
                    <a:pt x="129999" y="117592"/>
                  </a:lnTo>
                  <a:lnTo>
                    <a:pt x="155083" y="54481"/>
                  </a:lnTo>
                  <a:lnTo>
                    <a:pt x="186797" y="1563"/>
                  </a:lnTo>
                  <a:lnTo>
                    <a:pt x="192264" y="0"/>
                  </a:lnTo>
                  <a:lnTo>
                    <a:pt x="195910" y="4602"/>
                  </a:lnTo>
                  <a:lnTo>
                    <a:pt x="198340" y="13315"/>
                  </a:lnTo>
                  <a:lnTo>
                    <a:pt x="195018" y="66029"/>
                  </a:lnTo>
                  <a:lnTo>
                    <a:pt x="198581" y="128528"/>
                  </a:lnTo>
                  <a:lnTo>
                    <a:pt x="208573" y="178247"/>
                  </a:lnTo>
                  <a:lnTo>
                    <a:pt x="233955" y="219790"/>
                  </a:lnTo>
                  <a:lnTo>
                    <a:pt x="247692" y="227329"/>
                  </a:lnTo>
                  <a:lnTo>
                    <a:pt x="281771" y="231942"/>
                  </a:lnTo>
                  <a:lnTo>
                    <a:pt x="312909" y="221764"/>
                  </a:lnTo>
                  <a:lnTo>
                    <a:pt x="339448" y="201717"/>
                  </a:lnTo>
                  <a:lnTo>
                    <a:pt x="379482" y="146619"/>
                  </a:lnTo>
                  <a:lnTo>
                    <a:pt x="407825" y="94552"/>
                  </a:lnTo>
                  <a:lnTo>
                    <a:pt x="422501" y="49491"/>
                  </a:lnTo>
                  <a:lnTo>
                    <a:pt x="422779" y="36185"/>
                  </a:lnTo>
                  <a:lnTo>
                    <a:pt x="415561" y="13874"/>
                  </a:lnTo>
                  <a:lnTo>
                    <a:pt x="406863" y="11030"/>
                  </a:lnTo>
                  <a:lnTo>
                    <a:pt x="382146" y="19158"/>
                  </a:lnTo>
                  <a:lnTo>
                    <a:pt x="343240" y="47534"/>
                  </a:lnTo>
                  <a:lnTo>
                    <a:pt x="318385" y="82753"/>
                  </a:lnTo>
                  <a:lnTo>
                    <a:pt x="314601" y="107480"/>
                  </a:lnTo>
                  <a:lnTo>
                    <a:pt x="315567" y="120000"/>
                  </a:lnTo>
                  <a:lnTo>
                    <a:pt x="327930" y="141437"/>
                  </a:lnTo>
                  <a:lnTo>
                    <a:pt x="347536" y="158961"/>
                  </a:lnTo>
                  <a:lnTo>
                    <a:pt x="398379" y="185472"/>
                  </a:lnTo>
                  <a:lnTo>
                    <a:pt x="442123" y="212994"/>
                  </a:lnTo>
                  <a:lnTo>
                    <a:pt x="467433" y="237330"/>
                  </a:lnTo>
                  <a:lnTo>
                    <a:pt x="488088" y="266962"/>
                  </a:lnTo>
                  <a:lnTo>
                    <a:pt x="495388" y="302709"/>
                  </a:lnTo>
                  <a:lnTo>
                    <a:pt x="492517" y="342115"/>
                  </a:lnTo>
                  <a:lnTo>
                    <a:pt x="481833" y="383147"/>
                  </a:lnTo>
                  <a:lnTo>
                    <a:pt x="460152" y="413614"/>
                  </a:lnTo>
                  <a:lnTo>
                    <a:pt x="446468" y="425689"/>
                  </a:lnTo>
                  <a:lnTo>
                    <a:pt x="431701" y="432328"/>
                  </a:lnTo>
                  <a:lnTo>
                    <a:pt x="378733" y="436607"/>
                  </a:lnTo>
                  <a:lnTo>
                    <a:pt x="355600" y="437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133600" y="9029700"/>
              <a:ext cx="279401" cy="393701"/>
            </a:xfrm>
            <a:custGeom>
              <a:avLst/>
              <a:gdLst/>
              <a:ahLst/>
              <a:cxnLst/>
              <a:rect l="0" t="0" r="0" b="0"/>
              <a:pathLst>
                <a:path w="279401" h="393701">
                  <a:moveTo>
                    <a:pt x="0" y="0"/>
                  </a:moveTo>
                  <a:lnTo>
                    <a:pt x="18867" y="44790"/>
                  </a:lnTo>
                  <a:lnTo>
                    <a:pt x="28611" y="90932"/>
                  </a:lnTo>
                  <a:lnTo>
                    <a:pt x="42031" y="152218"/>
                  </a:lnTo>
                  <a:lnTo>
                    <a:pt x="48202" y="206125"/>
                  </a:lnTo>
                  <a:lnTo>
                    <a:pt x="56772" y="257846"/>
                  </a:lnTo>
                  <a:lnTo>
                    <a:pt x="61507" y="308918"/>
                  </a:lnTo>
                  <a:lnTo>
                    <a:pt x="62909" y="366541"/>
                  </a:lnTo>
                  <a:lnTo>
                    <a:pt x="63106" y="374183"/>
                  </a:lnTo>
                  <a:lnTo>
                    <a:pt x="73529" y="311976"/>
                  </a:lnTo>
                  <a:lnTo>
                    <a:pt x="77835" y="282589"/>
                  </a:lnTo>
                  <a:lnTo>
                    <a:pt x="99832" y="229229"/>
                  </a:lnTo>
                  <a:lnTo>
                    <a:pt x="117539" y="194449"/>
                  </a:lnTo>
                  <a:lnTo>
                    <a:pt x="144423" y="166270"/>
                  </a:lnTo>
                  <a:lnTo>
                    <a:pt x="155548" y="157414"/>
                  </a:lnTo>
                  <a:lnTo>
                    <a:pt x="167199" y="152920"/>
                  </a:lnTo>
                  <a:lnTo>
                    <a:pt x="191433" y="151690"/>
                  </a:lnTo>
                  <a:lnTo>
                    <a:pt x="202411" y="156160"/>
                  </a:lnTo>
                  <a:lnTo>
                    <a:pt x="222135" y="172416"/>
                  </a:lnTo>
                  <a:lnTo>
                    <a:pt x="249105" y="218851"/>
                  </a:lnTo>
                  <a:lnTo>
                    <a:pt x="268229" y="277295"/>
                  </a:lnTo>
                  <a:lnTo>
                    <a:pt x="276090" y="332556"/>
                  </a:lnTo>
                  <a:lnTo>
                    <a:pt x="2794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654300" y="8951035"/>
              <a:ext cx="254001" cy="434266"/>
            </a:xfrm>
            <a:custGeom>
              <a:avLst/>
              <a:gdLst/>
              <a:ahLst/>
              <a:cxnLst/>
              <a:rect l="0" t="0" r="0" b="0"/>
              <a:pathLst>
                <a:path w="254001" h="434266">
                  <a:moveTo>
                    <a:pt x="0" y="91365"/>
                  </a:moveTo>
                  <a:lnTo>
                    <a:pt x="3763" y="142862"/>
                  </a:lnTo>
                  <a:lnTo>
                    <a:pt x="10935" y="199844"/>
                  </a:lnTo>
                  <a:lnTo>
                    <a:pt x="11915" y="243530"/>
                  </a:lnTo>
                  <a:lnTo>
                    <a:pt x="12351" y="293050"/>
                  </a:lnTo>
                  <a:lnTo>
                    <a:pt x="12545" y="338577"/>
                  </a:lnTo>
                  <a:lnTo>
                    <a:pt x="5912" y="397133"/>
                  </a:lnTo>
                  <a:lnTo>
                    <a:pt x="3941" y="402455"/>
                  </a:lnTo>
                  <a:lnTo>
                    <a:pt x="2628" y="398947"/>
                  </a:lnTo>
                  <a:lnTo>
                    <a:pt x="519" y="349364"/>
                  </a:lnTo>
                  <a:lnTo>
                    <a:pt x="231" y="306691"/>
                  </a:lnTo>
                  <a:lnTo>
                    <a:pt x="103" y="259032"/>
                  </a:lnTo>
                  <a:lnTo>
                    <a:pt x="1442" y="201878"/>
                  </a:lnTo>
                  <a:lnTo>
                    <a:pt x="13821" y="143926"/>
                  </a:lnTo>
                  <a:lnTo>
                    <a:pt x="29495" y="97061"/>
                  </a:lnTo>
                  <a:lnTo>
                    <a:pt x="45564" y="61441"/>
                  </a:lnTo>
                  <a:lnTo>
                    <a:pt x="66817" y="31499"/>
                  </a:lnTo>
                  <a:lnTo>
                    <a:pt x="94137" y="11606"/>
                  </a:lnTo>
                  <a:lnTo>
                    <a:pt x="109325" y="4326"/>
                  </a:lnTo>
                  <a:lnTo>
                    <a:pt x="141252" y="0"/>
                  </a:lnTo>
                  <a:lnTo>
                    <a:pt x="171434" y="4191"/>
                  </a:lnTo>
                  <a:lnTo>
                    <a:pt x="194256" y="15462"/>
                  </a:lnTo>
                  <a:lnTo>
                    <a:pt x="201471" y="25241"/>
                  </a:lnTo>
                  <a:lnTo>
                    <a:pt x="209487" y="51158"/>
                  </a:lnTo>
                  <a:lnTo>
                    <a:pt x="205524" y="81491"/>
                  </a:lnTo>
                  <a:lnTo>
                    <a:pt x="179984" y="140215"/>
                  </a:lnTo>
                  <a:lnTo>
                    <a:pt x="142542" y="179688"/>
                  </a:lnTo>
                  <a:lnTo>
                    <a:pt x="89461" y="212084"/>
                  </a:lnTo>
                  <a:lnTo>
                    <a:pt x="63750" y="227803"/>
                  </a:lnTo>
                  <a:lnTo>
                    <a:pt x="60844" y="234535"/>
                  </a:lnTo>
                  <a:lnTo>
                    <a:pt x="64552" y="240433"/>
                  </a:lnTo>
                  <a:lnTo>
                    <a:pt x="123428" y="283360"/>
                  </a:lnTo>
                  <a:lnTo>
                    <a:pt x="154321" y="313510"/>
                  </a:lnTo>
                  <a:lnTo>
                    <a:pt x="198662" y="375594"/>
                  </a:lnTo>
                  <a:lnTo>
                    <a:pt x="224045" y="418285"/>
                  </a:lnTo>
                  <a:lnTo>
                    <a:pt x="254000" y="434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3035300" y="9144000"/>
              <a:ext cx="50801" cy="228601"/>
            </a:xfrm>
            <a:custGeom>
              <a:avLst/>
              <a:gdLst/>
              <a:ahLst/>
              <a:cxnLst/>
              <a:rect l="0" t="0" r="0" b="0"/>
              <a:pathLst>
                <a:path w="50801" h="228601">
                  <a:moveTo>
                    <a:pt x="0" y="0"/>
                  </a:moveTo>
                  <a:lnTo>
                    <a:pt x="8728" y="33240"/>
                  </a:lnTo>
                  <a:lnTo>
                    <a:pt x="11523" y="86676"/>
                  </a:lnTo>
                  <a:lnTo>
                    <a:pt x="12177" y="131656"/>
                  </a:lnTo>
                  <a:lnTo>
                    <a:pt x="12467" y="176106"/>
                  </a:lnTo>
                  <a:lnTo>
                    <a:pt x="12545" y="197838"/>
                  </a:lnTo>
                  <a:lnTo>
                    <a:pt x="16830" y="210914"/>
                  </a:lnTo>
                  <a:lnTo>
                    <a:pt x="23920" y="218221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229092" y="8991600"/>
              <a:ext cx="631709" cy="408906"/>
            </a:xfrm>
            <a:custGeom>
              <a:avLst/>
              <a:gdLst/>
              <a:ahLst/>
              <a:cxnLst/>
              <a:rect l="0" t="0" r="0" b="0"/>
              <a:pathLst>
                <a:path w="631709" h="408906">
                  <a:moveTo>
                    <a:pt x="136408" y="0"/>
                  </a:moveTo>
                  <a:lnTo>
                    <a:pt x="136408" y="62246"/>
                  </a:lnTo>
                  <a:lnTo>
                    <a:pt x="136408" y="112802"/>
                  </a:lnTo>
                  <a:lnTo>
                    <a:pt x="136408" y="156908"/>
                  </a:lnTo>
                  <a:lnTo>
                    <a:pt x="137819" y="198148"/>
                  </a:lnTo>
                  <a:lnTo>
                    <a:pt x="143150" y="244699"/>
                  </a:lnTo>
                  <a:lnTo>
                    <a:pt x="147343" y="305023"/>
                  </a:lnTo>
                  <a:lnTo>
                    <a:pt x="147931" y="312004"/>
                  </a:lnTo>
                  <a:lnTo>
                    <a:pt x="148324" y="311014"/>
                  </a:lnTo>
                  <a:lnTo>
                    <a:pt x="142211" y="262127"/>
                  </a:lnTo>
                  <a:lnTo>
                    <a:pt x="131385" y="204824"/>
                  </a:lnTo>
                  <a:lnTo>
                    <a:pt x="112499" y="156644"/>
                  </a:lnTo>
                  <a:lnTo>
                    <a:pt x="103535" y="149585"/>
                  </a:lnTo>
                  <a:lnTo>
                    <a:pt x="93326" y="147701"/>
                  </a:lnTo>
                  <a:lnTo>
                    <a:pt x="82287" y="149268"/>
                  </a:lnTo>
                  <a:lnTo>
                    <a:pt x="72105" y="155956"/>
                  </a:lnTo>
                  <a:lnTo>
                    <a:pt x="26793" y="216090"/>
                  </a:lnTo>
                  <a:lnTo>
                    <a:pt x="7817" y="274282"/>
                  </a:lnTo>
                  <a:lnTo>
                    <a:pt x="0" y="331663"/>
                  </a:lnTo>
                  <a:lnTo>
                    <a:pt x="5697" y="363305"/>
                  </a:lnTo>
                  <a:lnTo>
                    <a:pt x="11167" y="377670"/>
                  </a:lnTo>
                  <a:lnTo>
                    <a:pt x="28534" y="397394"/>
                  </a:lnTo>
                  <a:lnTo>
                    <a:pt x="39092" y="404630"/>
                  </a:lnTo>
                  <a:lnTo>
                    <a:pt x="62112" y="408905"/>
                  </a:lnTo>
                  <a:lnTo>
                    <a:pt x="111384" y="400153"/>
                  </a:lnTo>
                  <a:lnTo>
                    <a:pt x="142477" y="382128"/>
                  </a:lnTo>
                  <a:lnTo>
                    <a:pt x="204452" y="333297"/>
                  </a:lnTo>
                  <a:lnTo>
                    <a:pt x="257543" y="277857"/>
                  </a:lnTo>
                  <a:lnTo>
                    <a:pt x="297530" y="215697"/>
                  </a:lnTo>
                  <a:lnTo>
                    <a:pt x="322151" y="152374"/>
                  </a:lnTo>
                  <a:lnTo>
                    <a:pt x="330909" y="126988"/>
                  </a:lnTo>
                  <a:lnTo>
                    <a:pt x="326753" y="121348"/>
                  </a:lnTo>
                  <a:lnTo>
                    <a:pt x="316927" y="120410"/>
                  </a:lnTo>
                  <a:lnTo>
                    <a:pt x="303321" y="122606"/>
                  </a:lnTo>
                  <a:lnTo>
                    <a:pt x="291428" y="129715"/>
                  </a:lnTo>
                  <a:lnTo>
                    <a:pt x="270687" y="152666"/>
                  </a:lnTo>
                  <a:lnTo>
                    <a:pt x="239524" y="215935"/>
                  </a:lnTo>
                  <a:lnTo>
                    <a:pt x="234785" y="228623"/>
                  </a:lnTo>
                  <a:lnTo>
                    <a:pt x="234858" y="280191"/>
                  </a:lnTo>
                  <a:lnTo>
                    <a:pt x="250559" y="333414"/>
                  </a:lnTo>
                  <a:lnTo>
                    <a:pt x="268986" y="356558"/>
                  </a:lnTo>
                  <a:lnTo>
                    <a:pt x="279827" y="364705"/>
                  </a:lnTo>
                  <a:lnTo>
                    <a:pt x="310687" y="369995"/>
                  </a:lnTo>
                  <a:lnTo>
                    <a:pt x="328794" y="369430"/>
                  </a:lnTo>
                  <a:lnTo>
                    <a:pt x="360202" y="353751"/>
                  </a:lnTo>
                  <a:lnTo>
                    <a:pt x="401684" y="309426"/>
                  </a:lnTo>
                  <a:lnTo>
                    <a:pt x="433260" y="259134"/>
                  </a:lnTo>
                  <a:lnTo>
                    <a:pt x="456571" y="204214"/>
                  </a:lnTo>
                  <a:lnTo>
                    <a:pt x="482864" y="143597"/>
                  </a:lnTo>
                  <a:lnTo>
                    <a:pt x="490146" y="133831"/>
                  </a:lnTo>
                  <a:lnTo>
                    <a:pt x="497822" y="130143"/>
                  </a:lnTo>
                  <a:lnTo>
                    <a:pt x="505762" y="130507"/>
                  </a:lnTo>
                  <a:lnTo>
                    <a:pt x="513877" y="133571"/>
                  </a:lnTo>
                  <a:lnTo>
                    <a:pt x="526657" y="155790"/>
                  </a:lnTo>
                  <a:lnTo>
                    <a:pt x="541786" y="211730"/>
                  </a:lnTo>
                  <a:lnTo>
                    <a:pt x="555205" y="270639"/>
                  </a:lnTo>
                  <a:lnTo>
                    <a:pt x="568118" y="318667"/>
                  </a:lnTo>
                  <a:lnTo>
                    <a:pt x="584645" y="364883"/>
                  </a:lnTo>
                  <a:lnTo>
                    <a:pt x="599502" y="387948"/>
                  </a:lnTo>
                  <a:lnTo>
                    <a:pt x="631708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929652" y="9080500"/>
              <a:ext cx="155854" cy="317501"/>
            </a:xfrm>
            <a:custGeom>
              <a:avLst/>
              <a:gdLst/>
              <a:ahLst/>
              <a:cxnLst/>
              <a:rect l="0" t="0" r="0" b="0"/>
              <a:pathLst>
                <a:path w="155854" h="317501">
                  <a:moveTo>
                    <a:pt x="108948" y="0"/>
                  </a:moveTo>
                  <a:lnTo>
                    <a:pt x="62486" y="11550"/>
                  </a:lnTo>
                  <a:lnTo>
                    <a:pt x="21741" y="39545"/>
                  </a:lnTo>
                  <a:lnTo>
                    <a:pt x="12710" y="47530"/>
                  </a:lnTo>
                  <a:lnTo>
                    <a:pt x="2675" y="71454"/>
                  </a:lnTo>
                  <a:lnTo>
                    <a:pt x="0" y="85736"/>
                  </a:lnTo>
                  <a:lnTo>
                    <a:pt x="4552" y="109131"/>
                  </a:lnTo>
                  <a:lnTo>
                    <a:pt x="9718" y="119321"/>
                  </a:lnTo>
                  <a:lnTo>
                    <a:pt x="30509" y="134406"/>
                  </a:lnTo>
                  <a:lnTo>
                    <a:pt x="89848" y="162330"/>
                  </a:lnTo>
                  <a:lnTo>
                    <a:pt x="139194" y="186700"/>
                  </a:lnTo>
                  <a:lnTo>
                    <a:pt x="148867" y="196434"/>
                  </a:lnTo>
                  <a:lnTo>
                    <a:pt x="153905" y="207156"/>
                  </a:lnTo>
                  <a:lnTo>
                    <a:pt x="155853" y="218537"/>
                  </a:lnTo>
                  <a:lnTo>
                    <a:pt x="152918" y="230358"/>
                  </a:lnTo>
                  <a:lnTo>
                    <a:pt x="138368" y="254781"/>
                  </a:lnTo>
                  <a:lnTo>
                    <a:pt x="89931" y="300025"/>
                  </a:lnTo>
                  <a:lnTo>
                    <a:pt x="70848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241800" y="91948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45208" y="10052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332269" y="9080500"/>
              <a:ext cx="49232" cy="317501"/>
            </a:xfrm>
            <a:custGeom>
              <a:avLst/>
              <a:gdLst/>
              <a:ahLst/>
              <a:cxnLst/>
              <a:rect l="0" t="0" r="0" b="0"/>
              <a:pathLst>
                <a:path w="49232" h="317501">
                  <a:moveTo>
                    <a:pt x="23831" y="0"/>
                  </a:moveTo>
                  <a:lnTo>
                    <a:pt x="10347" y="26968"/>
                  </a:lnTo>
                  <a:lnTo>
                    <a:pt x="1962" y="84190"/>
                  </a:lnTo>
                  <a:lnTo>
                    <a:pt x="0" y="126788"/>
                  </a:lnTo>
                  <a:lnTo>
                    <a:pt x="539" y="169239"/>
                  </a:lnTo>
                  <a:lnTo>
                    <a:pt x="8777" y="229983"/>
                  </a:lnTo>
                  <a:lnTo>
                    <a:pt x="21566" y="274636"/>
                  </a:lnTo>
                  <a:lnTo>
                    <a:pt x="49231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4660900" y="90170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0" y="0"/>
                  </a:moveTo>
                  <a:lnTo>
                    <a:pt x="1411" y="52107"/>
                  </a:lnTo>
                  <a:lnTo>
                    <a:pt x="7317" y="114217"/>
                  </a:lnTo>
                  <a:lnTo>
                    <a:pt x="2795" y="165546"/>
                  </a:lnTo>
                  <a:lnTo>
                    <a:pt x="1242" y="209042"/>
                  </a:lnTo>
                  <a:lnTo>
                    <a:pt x="552" y="252833"/>
                  </a:lnTo>
                  <a:lnTo>
                    <a:pt x="3927" y="309628"/>
                  </a:lnTo>
                  <a:lnTo>
                    <a:pt x="127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495800" y="8992328"/>
              <a:ext cx="673101" cy="469173"/>
            </a:xfrm>
            <a:custGeom>
              <a:avLst/>
              <a:gdLst/>
              <a:ahLst/>
              <a:cxnLst/>
              <a:rect l="0" t="0" r="0" b="0"/>
              <a:pathLst>
                <a:path w="673101" h="469173">
                  <a:moveTo>
                    <a:pt x="0" y="50072"/>
                  </a:moveTo>
                  <a:lnTo>
                    <a:pt x="45208" y="40020"/>
                  </a:lnTo>
                  <a:lnTo>
                    <a:pt x="100495" y="31153"/>
                  </a:lnTo>
                  <a:lnTo>
                    <a:pt x="156415" y="15813"/>
                  </a:lnTo>
                  <a:lnTo>
                    <a:pt x="219442" y="4800"/>
                  </a:lnTo>
                  <a:lnTo>
                    <a:pt x="282017" y="910"/>
                  </a:lnTo>
                  <a:lnTo>
                    <a:pt x="319134" y="0"/>
                  </a:lnTo>
                  <a:lnTo>
                    <a:pt x="334111" y="3991"/>
                  </a:lnTo>
                  <a:lnTo>
                    <a:pt x="358279" y="19714"/>
                  </a:lnTo>
                  <a:lnTo>
                    <a:pt x="370902" y="44575"/>
                  </a:lnTo>
                  <a:lnTo>
                    <a:pt x="378008" y="94069"/>
                  </a:lnTo>
                  <a:lnTo>
                    <a:pt x="376351" y="145893"/>
                  </a:lnTo>
                  <a:lnTo>
                    <a:pt x="366922" y="199349"/>
                  </a:lnTo>
                  <a:lnTo>
                    <a:pt x="360632" y="244828"/>
                  </a:lnTo>
                  <a:lnTo>
                    <a:pt x="357837" y="293263"/>
                  </a:lnTo>
                  <a:lnTo>
                    <a:pt x="356263" y="354648"/>
                  </a:lnTo>
                  <a:lnTo>
                    <a:pt x="354631" y="363189"/>
                  </a:lnTo>
                  <a:lnTo>
                    <a:pt x="352132" y="364650"/>
                  </a:lnTo>
                  <a:lnTo>
                    <a:pt x="349054" y="361391"/>
                  </a:lnTo>
                  <a:lnTo>
                    <a:pt x="344724" y="316352"/>
                  </a:lnTo>
                  <a:lnTo>
                    <a:pt x="343711" y="272841"/>
                  </a:lnTo>
                  <a:lnTo>
                    <a:pt x="346082" y="226691"/>
                  </a:lnTo>
                  <a:lnTo>
                    <a:pt x="356544" y="182662"/>
                  </a:lnTo>
                  <a:lnTo>
                    <a:pt x="378301" y="124950"/>
                  </a:lnTo>
                  <a:lnTo>
                    <a:pt x="409363" y="78843"/>
                  </a:lnTo>
                  <a:lnTo>
                    <a:pt x="452120" y="45113"/>
                  </a:lnTo>
                  <a:lnTo>
                    <a:pt x="484105" y="33757"/>
                  </a:lnTo>
                  <a:lnTo>
                    <a:pt x="515724" y="30121"/>
                  </a:lnTo>
                  <a:lnTo>
                    <a:pt x="543889" y="33209"/>
                  </a:lnTo>
                  <a:lnTo>
                    <a:pt x="554504" y="38829"/>
                  </a:lnTo>
                  <a:lnTo>
                    <a:pt x="570061" y="56364"/>
                  </a:lnTo>
                  <a:lnTo>
                    <a:pt x="571952" y="68378"/>
                  </a:lnTo>
                  <a:lnTo>
                    <a:pt x="566527" y="96778"/>
                  </a:lnTo>
                  <a:lnTo>
                    <a:pt x="547182" y="124452"/>
                  </a:lnTo>
                  <a:lnTo>
                    <a:pt x="490059" y="179394"/>
                  </a:lnTo>
                  <a:lnTo>
                    <a:pt x="433692" y="211032"/>
                  </a:lnTo>
                  <a:lnTo>
                    <a:pt x="420361" y="216645"/>
                  </a:lnTo>
                  <a:lnTo>
                    <a:pt x="414296" y="223209"/>
                  </a:lnTo>
                  <a:lnTo>
                    <a:pt x="413075" y="230408"/>
                  </a:lnTo>
                  <a:lnTo>
                    <a:pt x="415084" y="238030"/>
                  </a:lnTo>
                  <a:lnTo>
                    <a:pt x="420656" y="244521"/>
                  </a:lnTo>
                  <a:lnTo>
                    <a:pt x="478519" y="283094"/>
                  </a:lnTo>
                  <a:lnTo>
                    <a:pt x="541322" y="330346"/>
                  </a:lnTo>
                  <a:lnTo>
                    <a:pt x="595956" y="376682"/>
                  </a:lnTo>
                  <a:lnTo>
                    <a:pt x="630957" y="408371"/>
                  </a:lnTo>
                  <a:lnTo>
                    <a:pt x="673100" y="469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549900" y="8763000"/>
            <a:ext cx="3251201" cy="647701"/>
            <a:chOff x="5549900" y="8763000"/>
            <a:chExt cx="3251201" cy="647701"/>
          </a:xfrm>
        </p:grpSpPr>
        <p:sp>
          <p:nvSpPr>
            <p:cNvPr id="276" name="Freeform 275"/>
            <p:cNvSpPr/>
            <p:nvPr/>
          </p:nvSpPr>
          <p:spPr>
            <a:xfrm>
              <a:off x="5549900" y="9220200"/>
              <a:ext cx="266701" cy="24723"/>
            </a:xfrm>
            <a:custGeom>
              <a:avLst/>
              <a:gdLst/>
              <a:ahLst/>
              <a:cxnLst/>
              <a:rect l="0" t="0" r="0" b="0"/>
              <a:pathLst>
                <a:path w="266701" h="24723">
                  <a:moveTo>
                    <a:pt x="0" y="0"/>
                  </a:moveTo>
                  <a:lnTo>
                    <a:pt x="59772" y="17676"/>
                  </a:lnTo>
                  <a:lnTo>
                    <a:pt x="113979" y="23112"/>
                  </a:lnTo>
                  <a:lnTo>
                    <a:pt x="167984" y="24722"/>
                  </a:lnTo>
                  <a:lnTo>
                    <a:pt x="219733" y="18457"/>
                  </a:lnTo>
                  <a:lnTo>
                    <a:pt x="266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715000" y="9169400"/>
              <a:ext cx="128679" cy="241301"/>
            </a:xfrm>
            <a:custGeom>
              <a:avLst/>
              <a:gdLst/>
              <a:ahLst/>
              <a:cxnLst/>
              <a:rect l="0" t="0" r="0" b="0"/>
              <a:pathLst>
                <a:path w="128679" h="241301">
                  <a:moveTo>
                    <a:pt x="63500" y="0"/>
                  </a:moveTo>
                  <a:lnTo>
                    <a:pt x="121250" y="55224"/>
                  </a:lnTo>
                  <a:lnTo>
                    <a:pt x="127400" y="66449"/>
                  </a:lnTo>
                  <a:lnTo>
                    <a:pt x="128678" y="78166"/>
                  </a:lnTo>
                  <a:lnTo>
                    <a:pt x="122572" y="102474"/>
                  </a:lnTo>
                  <a:lnTo>
                    <a:pt x="86928" y="159889"/>
                  </a:lnTo>
                  <a:lnTo>
                    <a:pt x="34065" y="217893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057900" y="9035659"/>
              <a:ext cx="127001" cy="375042"/>
            </a:xfrm>
            <a:custGeom>
              <a:avLst/>
              <a:gdLst/>
              <a:ahLst/>
              <a:cxnLst/>
              <a:rect l="0" t="0" r="0" b="0"/>
              <a:pathLst>
                <a:path w="127001" h="375042">
                  <a:moveTo>
                    <a:pt x="127000" y="6741"/>
                  </a:moveTo>
                  <a:lnTo>
                    <a:pt x="106774" y="0"/>
                  </a:lnTo>
                  <a:lnTo>
                    <a:pt x="96583" y="2247"/>
                  </a:lnTo>
                  <a:lnTo>
                    <a:pt x="62013" y="25635"/>
                  </a:lnTo>
                  <a:lnTo>
                    <a:pt x="27782" y="59377"/>
                  </a:lnTo>
                  <a:lnTo>
                    <a:pt x="13288" y="83756"/>
                  </a:lnTo>
                  <a:lnTo>
                    <a:pt x="11681" y="96185"/>
                  </a:lnTo>
                  <a:lnTo>
                    <a:pt x="17421" y="121283"/>
                  </a:lnTo>
                  <a:lnTo>
                    <a:pt x="33143" y="142785"/>
                  </a:lnTo>
                  <a:lnTo>
                    <a:pt x="89919" y="188293"/>
                  </a:lnTo>
                  <a:lnTo>
                    <a:pt x="114753" y="205494"/>
                  </a:lnTo>
                  <a:lnTo>
                    <a:pt x="121658" y="215443"/>
                  </a:lnTo>
                  <a:lnTo>
                    <a:pt x="125566" y="237786"/>
                  </a:lnTo>
                  <a:lnTo>
                    <a:pt x="113092" y="280908"/>
                  </a:lnTo>
                  <a:lnTo>
                    <a:pt x="78037" y="322690"/>
                  </a:lnTo>
                  <a:lnTo>
                    <a:pt x="28585" y="361774"/>
                  </a:lnTo>
                  <a:lnTo>
                    <a:pt x="0" y="375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253332" y="9134831"/>
              <a:ext cx="236369" cy="216619"/>
            </a:xfrm>
            <a:custGeom>
              <a:avLst/>
              <a:gdLst/>
              <a:ahLst/>
              <a:cxnLst/>
              <a:rect l="0" t="0" r="0" b="0"/>
              <a:pathLst>
                <a:path w="236369" h="216619">
                  <a:moveTo>
                    <a:pt x="172868" y="21869"/>
                  </a:moveTo>
                  <a:lnTo>
                    <a:pt x="159384" y="8385"/>
                  </a:lnTo>
                  <a:lnTo>
                    <a:pt x="137712" y="1765"/>
                  </a:lnTo>
                  <a:lnTo>
                    <a:pt x="124031" y="0"/>
                  </a:lnTo>
                  <a:lnTo>
                    <a:pt x="97540" y="5564"/>
                  </a:lnTo>
                  <a:lnTo>
                    <a:pt x="84549" y="10999"/>
                  </a:lnTo>
                  <a:lnTo>
                    <a:pt x="66352" y="28327"/>
                  </a:lnTo>
                  <a:lnTo>
                    <a:pt x="28287" y="78903"/>
                  </a:lnTo>
                  <a:lnTo>
                    <a:pt x="6165" y="122337"/>
                  </a:lnTo>
                  <a:lnTo>
                    <a:pt x="0" y="154481"/>
                  </a:lnTo>
                  <a:lnTo>
                    <a:pt x="4786" y="180056"/>
                  </a:lnTo>
                  <a:lnTo>
                    <a:pt x="10013" y="190827"/>
                  </a:lnTo>
                  <a:lnTo>
                    <a:pt x="17731" y="196596"/>
                  </a:lnTo>
                  <a:lnTo>
                    <a:pt x="27110" y="199032"/>
                  </a:lnTo>
                  <a:lnTo>
                    <a:pt x="37596" y="199244"/>
                  </a:lnTo>
                  <a:lnTo>
                    <a:pt x="72580" y="186059"/>
                  </a:lnTo>
                  <a:lnTo>
                    <a:pt x="93488" y="164457"/>
                  </a:lnTo>
                  <a:lnTo>
                    <a:pt x="129907" y="104598"/>
                  </a:lnTo>
                  <a:lnTo>
                    <a:pt x="149007" y="61903"/>
                  </a:lnTo>
                  <a:lnTo>
                    <a:pt x="154138" y="57025"/>
                  </a:lnTo>
                  <a:lnTo>
                    <a:pt x="158970" y="58006"/>
                  </a:lnTo>
                  <a:lnTo>
                    <a:pt x="163603" y="62894"/>
                  </a:lnTo>
                  <a:lnTo>
                    <a:pt x="172449" y="122844"/>
                  </a:lnTo>
                  <a:lnTo>
                    <a:pt x="183876" y="184902"/>
                  </a:lnTo>
                  <a:lnTo>
                    <a:pt x="197046" y="212391"/>
                  </a:lnTo>
                  <a:lnTo>
                    <a:pt x="204509" y="216618"/>
                  </a:lnTo>
                  <a:lnTo>
                    <a:pt x="212306" y="215201"/>
                  </a:lnTo>
                  <a:lnTo>
                    <a:pt x="236368" y="199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554377" y="9182100"/>
              <a:ext cx="176624" cy="152401"/>
            </a:xfrm>
            <a:custGeom>
              <a:avLst/>
              <a:gdLst/>
              <a:ahLst/>
              <a:cxnLst/>
              <a:rect l="0" t="0" r="0" b="0"/>
              <a:pathLst>
                <a:path w="176624" h="152401">
                  <a:moveTo>
                    <a:pt x="11523" y="0"/>
                  </a:moveTo>
                  <a:lnTo>
                    <a:pt x="7760" y="59023"/>
                  </a:lnTo>
                  <a:lnTo>
                    <a:pt x="1471" y="112974"/>
                  </a:lnTo>
                  <a:lnTo>
                    <a:pt x="0" y="134877"/>
                  </a:lnTo>
                  <a:lnTo>
                    <a:pt x="583" y="110362"/>
                  </a:lnTo>
                  <a:lnTo>
                    <a:pt x="12707" y="58959"/>
                  </a:lnTo>
                  <a:lnTo>
                    <a:pt x="16545" y="43539"/>
                  </a:lnTo>
                  <a:lnTo>
                    <a:pt x="32100" y="18880"/>
                  </a:lnTo>
                  <a:lnTo>
                    <a:pt x="42175" y="8354"/>
                  </a:lnTo>
                  <a:lnTo>
                    <a:pt x="54535" y="2747"/>
                  </a:lnTo>
                  <a:lnTo>
                    <a:pt x="83321" y="280"/>
                  </a:lnTo>
                  <a:lnTo>
                    <a:pt x="96078" y="5831"/>
                  </a:lnTo>
                  <a:lnTo>
                    <a:pt x="117777" y="27051"/>
                  </a:lnTo>
                  <a:lnTo>
                    <a:pt x="153292" y="85254"/>
                  </a:lnTo>
                  <a:lnTo>
                    <a:pt x="171597" y="131454"/>
                  </a:lnTo>
                  <a:lnTo>
                    <a:pt x="176623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977683" y="8958360"/>
              <a:ext cx="7318" cy="296660"/>
            </a:xfrm>
            <a:custGeom>
              <a:avLst/>
              <a:gdLst/>
              <a:ahLst/>
              <a:cxnLst/>
              <a:rect l="0" t="0" r="0" b="0"/>
              <a:pathLst>
                <a:path w="7318" h="296660">
                  <a:moveTo>
                    <a:pt x="7317" y="20540"/>
                  </a:moveTo>
                  <a:lnTo>
                    <a:pt x="576" y="314"/>
                  </a:lnTo>
                  <a:lnTo>
                    <a:pt x="0" y="0"/>
                  </a:lnTo>
                  <a:lnTo>
                    <a:pt x="6075" y="61458"/>
                  </a:lnTo>
                  <a:lnTo>
                    <a:pt x="6949" y="119996"/>
                  </a:lnTo>
                  <a:lnTo>
                    <a:pt x="7208" y="182025"/>
                  </a:lnTo>
                  <a:lnTo>
                    <a:pt x="7285" y="238348"/>
                  </a:lnTo>
                  <a:lnTo>
                    <a:pt x="7311" y="296659"/>
                  </a:lnTo>
                  <a:lnTo>
                    <a:pt x="7317" y="249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781800" y="9118600"/>
              <a:ext cx="215901" cy="211804"/>
            </a:xfrm>
            <a:custGeom>
              <a:avLst/>
              <a:gdLst/>
              <a:ahLst/>
              <a:cxnLst/>
              <a:rect l="0" t="0" r="0" b="0"/>
              <a:pathLst>
                <a:path w="215901" h="211804">
                  <a:moveTo>
                    <a:pt x="215900" y="0"/>
                  </a:moveTo>
                  <a:lnTo>
                    <a:pt x="215900" y="50695"/>
                  </a:lnTo>
                  <a:lnTo>
                    <a:pt x="214489" y="105489"/>
                  </a:lnTo>
                  <a:lnTo>
                    <a:pt x="204350" y="149789"/>
                  </a:lnTo>
                  <a:lnTo>
                    <a:pt x="191481" y="176640"/>
                  </a:lnTo>
                  <a:lnTo>
                    <a:pt x="172592" y="195159"/>
                  </a:lnTo>
                  <a:lnTo>
                    <a:pt x="161628" y="202072"/>
                  </a:lnTo>
                  <a:lnTo>
                    <a:pt x="112488" y="211803"/>
                  </a:lnTo>
                  <a:lnTo>
                    <a:pt x="66726" y="207944"/>
                  </a:lnTo>
                  <a:lnTo>
                    <a:pt x="43297" y="197783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073900" y="9029700"/>
              <a:ext cx="152401" cy="277196"/>
            </a:xfrm>
            <a:custGeom>
              <a:avLst/>
              <a:gdLst/>
              <a:ahLst/>
              <a:cxnLst/>
              <a:rect l="0" t="0" r="0" b="0"/>
              <a:pathLst>
                <a:path w="152401" h="277196">
                  <a:moveTo>
                    <a:pt x="0" y="139700"/>
                  </a:moveTo>
                  <a:lnTo>
                    <a:pt x="10139" y="188985"/>
                  </a:lnTo>
                  <a:lnTo>
                    <a:pt x="25730" y="250774"/>
                  </a:lnTo>
                  <a:lnTo>
                    <a:pt x="29853" y="264549"/>
                  </a:lnTo>
                  <a:lnTo>
                    <a:pt x="36836" y="272322"/>
                  </a:lnTo>
                  <a:lnTo>
                    <a:pt x="45724" y="276092"/>
                  </a:lnTo>
                  <a:lnTo>
                    <a:pt x="55883" y="277195"/>
                  </a:lnTo>
                  <a:lnTo>
                    <a:pt x="65477" y="273696"/>
                  </a:lnTo>
                  <a:lnTo>
                    <a:pt x="83664" y="258521"/>
                  </a:lnTo>
                  <a:lnTo>
                    <a:pt x="109769" y="219435"/>
                  </a:lnTo>
                  <a:lnTo>
                    <a:pt x="128636" y="165364"/>
                  </a:lnTo>
                  <a:lnTo>
                    <a:pt x="143164" y="104657"/>
                  </a:lnTo>
                  <a:lnTo>
                    <a:pt x="149663" y="48727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288512" y="9043830"/>
              <a:ext cx="140989" cy="198001"/>
            </a:xfrm>
            <a:custGeom>
              <a:avLst/>
              <a:gdLst/>
              <a:ahLst/>
              <a:cxnLst/>
              <a:rect l="0" t="0" r="0" b="0"/>
              <a:pathLst>
                <a:path w="140989" h="198001">
                  <a:moveTo>
                    <a:pt x="115588" y="74770"/>
                  </a:moveTo>
                  <a:lnTo>
                    <a:pt x="111825" y="23273"/>
                  </a:lnTo>
                  <a:lnTo>
                    <a:pt x="108847" y="10806"/>
                  </a:lnTo>
                  <a:lnTo>
                    <a:pt x="102627" y="3905"/>
                  </a:lnTo>
                  <a:lnTo>
                    <a:pt x="94247" y="716"/>
                  </a:lnTo>
                  <a:lnTo>
                    <a:pt x="84427" y="0"/>
                  </a:lnTo>
                  <a:lnTo>
                    <a:pt x="73648" y="5168"/>
                  </a:lnTo>
                  <a:lnTo>
                    <a:pt x="50381" y="25961"/>
                  </a:lnTo>
                  <a:lnTo>
                    <a:pt x="19818" y="77986"/>
                  </a:lnTo>
                  <a:lnTo>
                    <a:pt x="507" y="130443"/>
                  </a:lnTo>
                  <a:lnTo>
                    <a:pt x="0" y="160191"/>
                  </a:lnTo>
                  <a:lnTo>
                    <a:pt x="8242" y="183761"/>
                  </a:lnTo>
                  <a:lnTo>
                    <a:pt x="14390" y="193998"/>
                  </a:lnTo>
                  <a:lnTo>
                    <a:pt x="22723" y="198000"/>
                  </a:lnTo>
                  <a:lnTo>
                    <a:pt x="32512" y="197845"/>
                  </a:lnTo>
                  <a:lnTo>
                    <a:pt x="43271" y="194920"/>
                  </a:lnTo>
                  <a:lnTo>
                    <a:pt x="78638" y="170577"/>
                  </a:lnTo>
                  <a:lnTo>
                    <a:pt x="116965" y="117109"/>
                  </a:lnTo>
                  <a:lnTo>
                    <a:pt x="140988" y="74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7442984" y="9055100"/>
              <a:ext cx="88117" cy="202979"/>
            </a:xfrm>
            <a:custGeom>
              <a:avLst/>
              <a:gdLst/>
              <a:ahLst/>
              <a:cxnLst/>
              <a:rect l="0" t="0" r="0" b="0"/>
              <a:pathLst>
                <a:path w="88117" h="202979">
                  <a:moveTo>
                    <a:pt x="11916" y="0"/>
                  </a:moveTo>
                  <a:lnTo>
                    <a:pt x="1864" y="45208"/>
                  </a:lnTo>
                  <a:lnTo>
                    <a:pt x="0" y="98532"/>
                  </a:lnTo>
                  <a:lnTo>
                    <a:pt x="2387" y="139747"/>
                  </a:lnTo>
                  <a:lnTo>
                    <a:pt x="12855" y="172176"/>
                  </a:lnTo>
                  <a:lnTo>
                    <a:pt x="30678" y="193175"/>
                  </a:lnTo>
                  <a:lnTo>
                    <a:pt x="41358" y="200750"/>
                  </a:lnTo>
                  <a:lnTo>
                    <a:pt x="51299" y="202978"/>
                  </a:lnTo>
                  <a:lnTo>
                    <a:pt x="60749" y="201640"/>
                  </a:lnTo>
                  <a:lnTo>
                    <a:pt x="75953" y="194040"/>
                  </a:lnTo>
                  <a:lnTo>
                    <a:pt x="88116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7620569" y="9041585"/>
              <a:ext cx="189932" cy="216716"/>
            </a:xfrm>
            <a:custGeom>
              <a:avLst/>
              <a:gdLst/>
              <a:ahLst/>
              <a:cxnLst/>
              <a:rect l="0" t="0" r="0" b="0"/>
              <a:pathLst>
                <a:path w="189932" h="216716">
                  <a:moveTo>
                    <a:pt x="24831" y="26215"/>
                  </a:moveTo>
                  <a:lnTo>
                    <a:pt x="21068" y="77712"/>
                  </a:lnTo>
                  <a:lnTo>
                    <a:pt x="14779" y="126610"/>
                  </a:lnTo>
                  <a:lnTo>
                    <a:pt x="9152" y="187195"/>
                  </a:lnTo>
                  <a:lnTo>
                    <a:pt x="3752" y="212062"/>
                  </a:lnTo>
                  <a:lnTo>
                    <a:pt x="2311" y="210791"/>
                  </a:lnTo>
                  <a:lnTo>
                    <a:pt x="0" y="154710"/>
                  </a:lnTo>
                  <a:lnTo>
                    <a:pt x="9682" y="92519"/>
                  </a:lnTo>
                  <a:lnTo>
                    <a:pt x="28946" y="39469"/>
                  </a:lnTo>
                  <a:lnTo>
                    <a:pt x="36041" y="26584"/>
                  </a:lnTo>
                  <a:lnTo>
                    <a:pt x="55214" y="8505"/>
                  </a:lnTo>
                  <a:lnTo>
                    <a:pt x="66253" y="1709"/>
                  </a:lnTo>
                  <a:lnTo>
                    <a:pt x="76434" y="0"/>
                  </a:lnTo>
                  <a:lnTo>
                    <a:pt x="86044" y="1682"/>
                  </a:lnTo>
                  <a:lnTo>
                    <a:pt x="95273" y="5626"/>
                  </a:lnTo>
                  <a:lnTo>
                    <a:pt x="113054" y="25061"/>
                  </a:lnTo>
                  <a:lnTo>
                    <a:pt x="140722" y="76787"/>
                  </a:lnTo>
                  <a:lnTo>
                    <a:pt x="159775" y="127770"/>
                  </a:lnTo>
                  <a:lnTo>
                    <a:pt x="177128" y="182369"/>
                  </a:lnTo>
                  <a:lnTo>
                    <a:pt x="186137" y="211713"/>
                  </a:lnTo>
                  <a:lnTo>
                    <a:pt x="189931" y="216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077200" y="8839200"/>
              <a:ext cx="1" cy="406401"/>
            </a:xfrm>
            <a:custGeom>
              <a:avLst/>
              <a:gdLst/>
              <a:ahLst/>
              <a:cxnLst/>
              <a:rect l="0" t="0" r="0" b="0"/>
              <a:pathLst>
                <a:path w="1" h="406401">
                  <a:moveTo>
                    <a:pt x="0" y="0"/>
                  </a:moveTo>
                  <a:lnTo>
                    <a:pt x="0" y="62785"/>
                  </a:lnTo>
                  <a:lnTo>
                    <a:pt x="0" y="123025"/>
                  </a:lnTo>
                  <a:lnTo>
                    <a:pt x="0" y="176623"/>
                  </a:lnTo>
                  <a:lnTo>
                    <a:pt x="0" y="228251"/>
                  </a:lnTo>
                  <a:lnTo>
                    <a:pt x="0" y="286823"/>
                  </a:lnTo>
                  <a:lnTo>
                    <a:pt x="0" y="350273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8039100" y="8826500"/>
              <a:ext cx="235918" cy="302514"/>
            </a:xfrm>
            <a:custGeom>
              <a:avLst/>
              <a:gdLst/>
              <a:ahLst/>
              <a:cxnLst/>
              <a:rect l="0" t="0" r="0" b="0"/>
              <a:pathLst>
                <a:path w="235918" h="302514">
                  <a:moveTo>
                    <a:pt x="228600" y="0"/>
                  </a:moveTo>
                  <a:lnTo>
                    <a:pt x="228600" y="59023"/>
                  </a:lnTo>
                  <a:lnTo>
                    <a:pt x="232363" y="112974"/>
                  </a:lnTo>
                  <a:lnTo>
                    <a:pt x="235917" y="146166"/>
                  </a:lnTo>
                  <a:lnTo>
                    <a:pt x="231395" y="192886"/>
                  </a:lnTo>
                  <a:lnTo>
                    <a:pt x="229428" y="255648"/>
                  </a:lnTo>
                  <a:lnTo>
                    <a:pt x="228968" y="293302"/>
                  </a:lnTo>
                  <a:lnTo>
                    <a:pt x="224612" y="301368"/>
                  </a:lnTo>
                  <a:lnTo>
                    <a:pt x="217474" y="302513"/>
                  </a:lnTo>
                  <a:lnTo>
                    <a:pt x="208483" y="299041"/>
                  </a:lnTo>
                  <a:lnTo>
                    <a:pt x="190967" y="276371"/>
                  </a:lnTo>
                  <a:lnTo>
                    <a:pt x="165239" y="227702"/>
                  </a:lnTo>
                  <a:lnTo>
                    <a:pt x="131261" y="174173"/>
                  </a:lnTo>
                  <a:lnTo>
                    <a:pt x="119962" y="168327"/>
                  </a:lnTo>
                  <a:lnTo>
                    <a:pt x="92357" y="165593"/>
                  </a:lnTo>
                  <a:lnTo>
                    <a:pt x="65036" y="176608"/>
                  </a:lnTo>
                  <a:lnTo>
                    <a:pt x="51824" y="185472"/>
                  </a:lnTo>
                  <a:lnTo>
                    <a:pt x="33381" y="210372"/>
                  </a:lnTo>
                  <a:lnTo>
                    <a:pt x="15065" y="2486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394700" y="89789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1411" y="50695"/>
                  </a:lnTo>
                  <a:lnTo>
                    <a:pt x="10139" y="105489"/>
                  </a:lnTo>
                  <a:lnTo>
                    <a:pt x="21968" y="155833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8597900" y="8813800"/>
              <a:ext cx="12701" cy="342901"/>
            </a:xfrm>
            <a:custGeom>
              <a:avLst/>
              <a:gdLst/>
              <a:ahLst/>
              <a:cxnLst/>
              <a:rect l="0" t="0" r="0" b="0"/>
              <a:pathLst>
                <a:path w="12701" h="342901">
                  <a:moveTo>
                    <a:pt x="12700" y="0"/>
                  </a:moveTo>
                  <a:lnTo>
                    <a:pt x="12700" y="60834"/>
                  </a:lnTo>
                  <a:lnTo>
                    <a:pt x="12700" y="106059"/>
                  </a:lnTo>
                  <a:lnTo>
                    <a:pt x="12700" y="165637"/>
                  </a:lnTo>
                  <a:lnTo>
                    <a:pt x="5959" y="219039"/>
                  </a:lnTo>
                  <a:lnTo>
                    <a:pt x="1765" y="277351"/>
                  </a:lnTo>
                  <a:lnTo>
                    <a:pt x="784" y="307182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8750300" y="8763000"/>
              <a:ext cx="50801" cy="431801"/>
            </a:xfrm>
            <a:custGeom>
              <a:avLst/>
              <a:gdLst/>
              <a:ahLst/>
              <a:cxnLst/>
              <a:rect l="0" t="0" r="0" b="0"/>
              <a:pathLst>
                <a:path w="50801" h="431801">
                  <a:moveTo>
                    <a:pt x="50800" y="0"/>
                  </a:moveTo>
                  <a:lnTo>
                    <a:pt x="42072" y="62246"/>
                  </a:lnTo>
                  <a:lnTo>
                    <a:pt x="39865" y="112802"/>
                  </a:lnTo>
                  <a:lnTo>
                    <a:pt x="38884" y="168197"/>
                  </a:lnTo>
                  <a:lnTo>
                    <a:pt x="37038" y="221510"/>
                  </a:lnTo>
                  <a:lnTo>
                    <a:pt x="31513" y="264020"/>
                  </a:lnTo>
                  <a:lnTo>
                    <a:pt x="24354" y="309253"/>
                  </a:lnTo>
                  <a:lnTo>
                    <a:pt x="12390" y="371031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8432800" y="8813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3568700" y="9541191"/>
            <a:ext cx="4015844" cy="1127373"/>
            <a:chOff x="3568700" y="9541191"/>
            <a:chExt cx="4015844" cy="1127373"/>
          </a:xfrm>
        </p:grpSpPr>
        <p:sp>
          <p:nvSpPr>
            <p:cNvPr id="294" name="Freeform 293"/>
            <p:cNvSpPr/>
            <p:nvPr/>
          </p:nvSpPr>
          <p:spPr>
            <a:xfrm>
              <a:off x="3606800" y="97155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165100" y="0"/>
                  </a:moveTo>
                  <a:lnTo>
                    <a:pt x="109840" y="0"/>
                  </a:lnTo>
                  <a:lnTo>
                    <a:pt x="79862" y="2822"/>
                  </a:lnTo>
                  <a:lnTo>
                    <a:pt x="29887" y="23867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3568700" y="9855200"/>
              <a:ext cx="285699" cy="242104"/>
            </a:xfrm>
            <a:custGeom>
              <a:avLst/>
              <a:gdLst/>
              <a:ahLst/>
              <a:cxnLst/>
              <a:rect l="0" t="0" r="0" b="0"/>
              <a:pathLst>
                <a:path w="285699" h="242104">
                  <a:moveTo>
                    <a:pt x="0" y="0"/>
                  </a:moveTo>
                  <a:lnTo>
                    <a:pt x="59023" y="0"/>
                  </a:lnTo>
                  <a:lnTo>
                    <a:pt x="116736" y="3763"/>
                  </a:lnTo>
                  <a:lnTo>
                    <a:pt x="170996" y="17577"/>
                  </a:lnTo>
                  <a:lnTo>
                    <a:pt x="233998" y="54272"/>
                  </a:lnTo>
                  <a:lnTo>
                    <a:pt x="270494" y="83186"/>
                  </a:lnTo>
                  <a:lnTo>
                    <a:pt x="282497" y="108468"/>
                  </a:lnTo>
                  <a:lnTo>
                    <a:pt x="285698" y="123112"/>
                  </a:lnTo>
                  <a:lnTo>
                    <a:pt x="277966" y="154435"/>
                  </a:lnTo>
                  <a:lnTo>
                    <a:pt x="245250" y="207051"/>
                  </a:lnTo>
                  <a:lnTo>
                    <a:pt x="206565" y="235700"/>
                  </a:lnTo>
                  <a:lnTo>
                    <a:pt x="179296" y="242103"/>
                  </a:lnTo>
                  <a:lnTo>
                    <a:pt x="166097" y="241836"/>
                  </a:lnTo>
                  <a:lnTo>
                    <a:pt x="155887" y="237423"/>
                  </a:lnTo>
                  <a:lnTo>
                    <a:pt x="1270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924300" y="9866280"/>
              <a:ext cx="176527" cy="296979"/>
            </a:xfrm>
            <a:custGeom>
              <a:avLst/>
              <a:gdLst/>
              <a:ahLst/>
              <a:cxnLst/>
              <a:rect l="0" t="0" r="0" b="0"/>
              <a:pathLst>
                <a:path w="176527" h="296979">
                  <a:moveTo>
                    <a:pt x="0" y="115920"/>
                  </a:moveTo>
                  <a:lnTo>
                    <a:pt x="10052" y="171180"/>
                  </a:lnTo>
                  <a:lnTo>
                    <a:pt x="11916" y="218842"/>
                  </a:lnTo>
                  <a:lnTo>
                    <a:pt x="12467" y="272475"/>
                  </a:lnTo>
                  <a:lnTo>
                    <a:pt x="12597" y="296978"/>
                  </a:lnTo>
                  <a:lnTo>
                    <a:pt x="12686" y="235771"/>
                  </a:lnTo>
                  <a:lnTo>
                    <a:pt x="22836" y="179105"/>
                  </a:lnTo>
                  <a:lnTo>
                    <a:pt x="34361" y="130094"/>
                  </a:lnTo>
                  <a:lnTo>
                    <a:pt x="48124" y="72927"/>
                  </a:lnTo>
                  <a:lnTo>
                    <a:pt x="61840" y="37074"/>
                  </a:lnTo>
                  <a:lnTo>
                    <a:pt x="81107" y="13615"/>
                  </a:lnTo>
                  <a:lnTo>
                    <a:pt x="92171" y="5383"/>
                  </a:lnTo>
                  <a:lnTo>
                    <a:pt x="123280" y="0"/>
                  </a:lnTo>
                  <a:lnTo>
                    <a:pt x="141453" y="540"/>
                  </a:lnTo>
                  <a:lnTo>
                    <a:pt x="154980" y="6545"/>
                  </a:lnTo>
                  <a:lnTo>
                    <a:pt x="173772" y="28268"/>
                  </a:lnTo>
                  <a:lnTo>
                    <a:pt x="176526" y="40552"/>
                  </a:lnTo>
                  <a:lnTo>
                    <a:pt x="172060" y="65490"/>
                  </a:lnTo>
                  <a:lnTo>
                    <a:pt x="153678" y="96588"/>
                  </a:lnTo>
                  <a:lnTo>
                    <a:pt x="134624" y="111091"/>
                  </a:lnTo>
                  <a:lnTo>
                    <a:pt x="81155" y="131900"/>
                  </a:lnTo>
                  <a:lnTo>
                    <a:pt x="20879" y="150131"/>
                  </a:lnTo>
                  <a:lnTo>
                    <a:pt x="0" y="154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4406900" y="9753600"/>
              <a:ext cx="189959" cy="292101"/>
            </a:xfrm>
            <a:custGeom>
              <a:avLst/>
              <a:gdLst/>
              <a:ahLst/>
              <a:cxnLst/>
              <a:rect l="0" t="0" r="0" b="0"/>
              <a:pathLst>
                <a:path w="189959" h="292101">
                  <a:moveTo>
                    <a:pt x="76200" y="0"/>
                  </a:moveTo>
                  <a:lnTo>
                    <a:pt x="40847" y="53030"/>
                  </a:lnTo>
                  <a:lnTo>
                    <a:pt x="39931" y="63576"/>
                  </a:lnTo>
                  <a:lnTo>
                    <a:pt x="43554" y="73428"/>
                  </a:lnTo>
                  <a:lnTo>
                    <a:pt x="50203" y="82819"/>
                  </a:lnTo>
                  <a:lnTo>
                    <a:pt x="76405" y="97016"/>
                  </a:lnTo>
                  <a:lnTo>
                    <a:pt x="127060" y="109179"/>
                  </a:lnTo>
                  <a:lnTo>
                    <a:pt x="158071" y="114846"/>
                  </a:lnTo>
                  <a:lnTo>
                    <a:pt x="181261" y="126772"/>
                  </a:lnTo>
                  <a:lnTo>
                    <a:pt x="187163" y="135315"/>
                  </a:lnTo>
                  <a:lnTo>
                    <a:pt x="189958" y="156095"/>
                  </a:lnTo>
                  <a:lnTo>
                    <a:pt x="182733" y="175679"/>
                  </a:lnTo>
                  <a:lnTo>
                    <a:pt x="129688" y="237310"/>
                  </a:lnTo>
                  <a:lnTo>
                    <a:pt x="98006" y="267086"/>
                  </a:lnTo>
                  <a:lnTo>
                    <a:pt x="74603" y="280042"/>
                  </a:lnTo>
                  <a:lnTo>
                    <a:pt x="13727" y="290512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4673600" y="9779000"/>
              <a:ext cx="139701" cy="226028"/>
            </a:xfrm>
            <a:custGeom>
              <a:avLst/>
              <a:gdLst/>
              <a:ahLst/>
              <a:cxnLst/>
              <a:rect l="0" t="0" r="0" b="0"/>
              <a:pathLst>
                <a:path w="139701" h="226028">
                  <a:moveTo>
                    <a:pt x="0" y="88900"/>
                  </a:moveTo>
                  <a:lnTo>
                    <a:pt x="0" y="147923"/>
                  </a:lnTo>
                  <a:lnTo>
                    <a:pt x="3763" y="198110"/>
                  </a:lnTo>
                  <a:lnTo>
                    <a:pt x="6742" y="212507"/>
                  </a:lnTo>
                  <a:lnTo>
                    <a:pt x="14372" y="220694"/>
                  </a:lnTo>
                  <a:lnTo>
                    <a:pt x="25104" y="224740"/>
                  </a:lnTo>
                  <a:lnTo>
                    <a:pt x="37902" y="226027"/>
                  </a:lnTo>
                  <a:lnTo>
                    <a:pt x="49257" y="222652"/>
                  </a:lnTo>
                  <a:lnTo>
                    <a:pt x="69400" y="207611"/>
                  </a:lnTo>
                  <a:lnTo>
                    <a:pt x="96606" y="168602"/>
                  </a:lnTo>
                  <a:lnTo>
                    <a:pt x="115799" y="114553"/>
                  </a:lnTo>
                  <a:lnTo>
                    <a:pt x="130423" y="60596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902200" y="9779000"/>
              <a:ext cx="63501" cy="254001"/>
            </a:xfrm>
            <a:custGeom>
              <a:avLst/>
              <a:gdLst/>
              <a:ahLst/>
              <a:cxnLst/>
              <a:rect l="0" t="0" r="0" b="0"/>
              <a:pathLst>
                <a:path w="63501" h="254001">
                  <a:moveTo>
                    <a:pt x="0" y="254000"/>
                  </a:moveTo>
                  <a:lnTo>
                    <a:pt x="0" y="198740"/>
                  </a:lnTo>
                  <a:lnTo>
                    <a:pt x="6742" y="141328"/>
                  </a:lnTo>
                  <a:lnTo>
                    <a:pt x="24419" y="88598"/>
                  </a:lnTo>
                  <a:lnTo>
                    <a:pt x="45537" y="30671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5120688" y="9766300"/>
              <a:ext cx="111713" cy="203201"/>
            </a:xfrm>
            <a:custGeom>
              <a:avLst/>
              <a:gdLst/>
              <a:ahLst/>
              <a:cxnLst/>
              <a:rect l="0" t="0" r="0" b="0"/>
              <a:pathLst>
                <a:path w="111713" h="203201">
                  <a:moveTo>
                    <a:pt x="10112" y="203200"/>
                  </a:moveTo>
                  <a:lnTo>
                    <a:pt x="1384" y="169960"/>
                  </a:lnTo>
                  <a:lnTo>
                    <a:pt x="0" y="120758"/>
                  </a:lnTo>
                  <a:lnTo>
                    <a:pt x="9311" y="78113"/>
                  </a:lnTo>
                  <a:lnTo>
                    <a:pt x="37026" y="29541"/>
                  </a:lnTo>
                  <a:lnTo>
                    <a:pt x="44988" y="19694"/>
                  </a:lnTo>
                  <a:lnTo>
                    <a:pt x="68887" y="8753"/>
                  </a:lnTo>
                  <a:lnTo>
                    <a:pt x="1117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5294582" y="9741672"/>
              <a:ext cx="154452" cy="229454"/>
            </a:xfrm>
            <a:custGeom>
              <a:avLst/>
              <a:gdLst/>
              <a:ahLst/>
              <a:cxnLst/>
              <a:rect l="0" t="0" r="0" b="0"/>
              <a:pathLst>
                <a:path w="154452" h="229454">
                  <a:moveTo>
                    <a:pt x="26718" y="88128"/>
                  </a:moveTo>
                  <a:lnTo>
                    <a:pt x="53686" y="94869"/>
                  </a:lnTo>
                  <a:lnTo>
                    <a:pt x="78215" y="90654"/>
                  </a:lnTo>
                  <a:lnTo>
                    <a:pt x="112062" y="72413"/>
                  </a:lnTo>
                  <a:lnTo>
                    <a:pt x="148782" y="40966"/>
                  </a:lnTo>
                  <a:lnTo>
                    <a:pt x="153250" y="31287"/>
                  </a:lnTo>
                  <a:lnTo>
                    <a:pt x="154451" y="9243"/>
                  </a:lnTo>
                  <a:lnTo>
                    <a:pt x="148562" y="3083"/>
                  </a:lnTo>
                  <a:lnTo>
                    <a:pt x="138992" y="386"/>
                  </a:lnTo>
                  <a:lnTo>
                    <a:pt x="126967" y="0"/>
                  </a:lnTo>
                  <a:lnTo>
                    <a:pt x="102318" y="10860"/>
                  </a:lnTo>
                  <a:lnTo>
                    <a:pt x="49478" y="55532"/>
                  </a:lnTo>
                  <a:lnTo>
                    <a:pt x="14333" y="105678"/>
                  </a:lnTo>
                  <a:lnTo>
                    <a:pt x="5761" y="120995"/>
                  </a:lnTo>
                  <a:lnTo>
                    <a:pt x="0" y="153065"/>
                  </a:lnTo>
                  <a:lnTo>
                    <a:pt x="3555" y="183311"/>
                  </a:lnTo>
                  <a:lnTo>
                    <a:pt x="14542" y="206161"/>
                  </a:lnTo>
                  <a:lnTo>
                    <a:pt x="32595" y="221961"/>
                  </a:lnTo>
                  <a:lnTo>
                    <a:pt x="43336" y="228150"/>
                  </a:lnTo>
                  <a:lnTo>
                    <a:pt x="54730" y="229453"/>
                  </a:lnTo>
                  <a:lnTo>
                    <a:pt x="92403" y="217805"/>
                  </a:lnTo>
                  <a:lnTo>
                    <a:pt x="153718" y="189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577065" y="9747237"/>
              <a:ext cx="217453" cy="209564"/>
            </a:xfrm>
            <a:custGeom>
              <a:avLst/>
              <a:gdLst/>
              <a:ahLst/>
              <a:cxnLst/>
              <a:rect l="0" t="0" r="0" b="0"/>
              <a:pathLst>
                <a:path w="217453" h="209564">
                  <a:moveTo>
                    <a:pt x="10935" y="19063"/>
                  </a:moveTo>
                  <a:lnTo>
                    <a:pt x="10935" y="74323"/>
                  </a:lnTo>
                  <a:lnTo>
                    <a:pt x="4193" y="131735"/>
                  </a:lnTo>
                  <a:lnTo>
                    <a:pt x="0" y="177723"/>
                  </a:lnTo>
                  <a:lnTo>
                    <a:pt x="823" y="184103"/>
                  </a:lnTo>
                  <a:lnTo>
                    <a:pt x="2782" y="184123"/>
                  </a:lnTo>
                  <a:lnTo>
                    <a:pt x="5500" y="179903"/>
                  </a:lnTo>
                  <a:lnTo>
                    <a:pt x="20000" y="125257"/>
                  </a:lnTo>
                  <a:lnTo>
                    <a:pt x="40216" y="67007"/>
                  </a:lnTo>
                  <a:lnTo>
                    <a:pt x="62885" y="25743"/>
                  </a:lnTo>
                  <a:lnTo>
                    <a:pt x="70968" y="15050"/>
                  </a:lnTo>
                  <a:lnTo>
                    <a:pt x="98765" y="3168"/>
                  </a:lnTo>
                  <a:lnTo>
                    <a:pt x="116055" y="0"/>
                  </a:lnTo>
                  <a:lnTo>
                    <a:pt x="131815" y="2121"/>
                  </a:lnTo>
                  <a:lnTo>
                    <a:pt x="160615" y="15766"/>
                  </a:lnTo>
                  <a:lnTo>
                    <a:pt x="183763" y="43468"/>
                  </a:lnTo>
                  <a:lnTo>
                    <a:pt x="208899" y="98731"/>
                  </a:lnTo>
                  <a:lnTo>
                    <a:pt x="217452" y="137726"/>
                  </a:lnTo>
                  <a:lnTo>
                    <a:pt x="215209" y="193700"/>
                  </a:lnTo>
                  <a:lnTo>
                    <a:pt x="214135" y="209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835653" y="9575800"/>
              <a:ext cx="183625" cy="370990"/>
            </a:xfrm>
            <a:custGeom>
              <a:avLst/>
              <a:gdLst/>
              <a:ahLst/>
              <a:cxnLst/>
              <a:rect l="0" t="0" r="0" b="0"/>
              <a:pathLst>
                <a:path w="183625" h="370990">
                  <a:moveTo>
                    <a:pt x="171447" y="0"/>
                  </a:moveTo>
                  <a:lnTo>
                    <a:pt x="181499" y="62785"/>
                  </a:lnTo>
                  <a:lnTo>
                    <a:pt x="182970" y="108338"/>
                  </a:lnTo>
                  <a:lnTo>
                    <a:pt x="183624" y="161510"/>
                  </a:lnTo>
                  <a:lnTo>
                    <a:pt x="177250" y="220011"/>
                  </a:lnTo>
                  <a:lnTo>
                    <a:pt x="173166" y="277639"/>
                  </a:lnTo>
                  <a:lnTo>
                    <a:pt x="171182" y="285282"/>
                  </a:lnTo>
                  <a:lnTo>
                    <a:pt x="168448" y="284732"/>
                  </a:lnTo>
                  <a:lnTo>
                    <a:pt x="148474" y="231340"/>
                  </a:lnTo>
                  <a:lnTo>
                    <a:pt x="134897" y="210533"/>
                  </a:lnTo>
                  <a:lnTo>
                    <a:pt x="124502" y="205267"/>
                  </a:lnTo>
                  <a:lnTo>
                    <a:pt x="97901" y="203178"/>
                  </a:lnTo>
                  <a:lnTo>
                    <a:pt x="51192" y="216677"/>
                  </a:lnTo>
                  <a:lnTo>
                    <a:pt x="25808" y="238353"/>
                  </a:lnTo>
                  <a:lnTo>
                    <a:pt x="7941" y="266802"/>
                  </a:lnTo>
                  <a:lnTo>
                    <a:pt x="0" y="298260"/>
                  </a:lnTo>
                  <a:lnTo>
                    <a:pt x="2271" y="340962"/>
                  </a:lnTo>
                  <a:lnTo>
                    <a:pt x="7863" y="351486"/>
                  </a:lnTo>
                  <a:lnTo>
                    <a:pt x="25365" y="366942"/>
                  </a:lnTo>
                  <a:lnTo>
                    <a:pt x="51018" y="370989"/>
                  </a:lnTo>
                  <a:lnTo>
                    <a:pt x="79823" y="366673"/>
                  </a:lnTo>
                  <a:lnTo>
                    <a:pt x="129046" y="344670"/>
                  </a:lnTo>
                  <a:lnTo>
                    <a:pt x="158747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6134100" y="9716446"/>
              <a:ext cx="215901" cy="208690"/>
            </a:xfrm>
            <a:custGeom>
              <a:avLst/>
              <a:gdLst/>
              <a:ahLst/>
              <a:cxnLst/>
              <a:rect l="0" t="0" r="0" b="0"/>
              <a:pathLst>
                <a:path w="215901" h="208690">
                  <a:moveTo>
                    <a:pt x="0" y="75254"/>
                  </a:moveTo>
                  <a:lnTo>
                    <a:pt x="6742" y="95480"/>
                  </a:lnTo>
                  <a:lnTo>
                    <a:pt x="21341" y="109173"/>
                  </a:lnTo>
                  <a:lnTo>
                    <a:pt x="31161" y="114800"/>
                  </a:lnTo>
                  <a:lnTo>
                    <a:pt x="53360" y="117289"/>
                  </a:lnTo>
                  <a:lnTo>
                    <a:pt x="78749" y="112280"/>
                  </a:lnTo>
                  <a:lnTo>
                    <a:pt x="108848" y="100647"/>
                  </a:lnTo>
                  <a:lnTo>
                    <a:pt x="133514" y="82307"/>
                  </a:lnTo>
                  <a:lnTo>
                    <a:pt x="172345" y="42781"/>
                  </a:lnTo>
                  <a:lnTo>
                    <a:pt x="176985" y="32438"/>
                  </a:lnTo>
                  <a:lnTo>
                    <a:pt x="178379" y="9658"/>
                  </a:lnTo>
                  <a:lnTo>
                    <a:pt x="171130" y="3301"/>
                  </a:lnTo>
                  <a:lnTo>
                    <a:pt x="144262" y="0"/>
                  </a:lnTo>
                  <a:lnTo>
                    <a:pt x="112564" y="10764"/>
                  </a:lnTo>
                  <a:lnTo>
                    <a:pt x="59708" y="45425"/>
                  </a:lnTo>
                  <a:lnTo>
                    <a:pt x="37760" y="77704"/>
                  </a:lnTo>
                  <a:lnTo>
                    <a:pt x="22320" y="114080"/>
                  </a:lnTo>
                  <a:lnTo>
                    <a:pt x="20739" y="142840"/>
                  </a:lnTo>
                  <a:lnTo>
                    <a:pt x="26151" y="171614"/>
                  </a:lnTo>
                  <a:lnTo>
                    <a:pt x="37963" y="193810"/>
                  </a:lnTo>
                  <a:lnTo>
                    <a:pt x="47887" y="200858"/>
                  </a:lnTo>
                  <a:lnTo>
                    <a:pt x="73964" y="208689"/>
                  </a:lnTo>
                  <a:lnTo>
                    <a:pt x="87409" y="206544"/>
                  </a:lnTo>
                  <a:lnTo>
                    <a:pt x="125147" y="184710"/>
                  </a:lnTo>
                  <a:lnTo>
                    <a:pt x="181499" y="133056"/>
                  </a:lnTo>
                  <a:lnTo>
                    <a:pt x="215900" y="87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400800" y="9676343"/>
              <a:ext cx="344392" cy="216958"/>
            </a:xfrm>
            <a:custGeom>
              <a:avLst/>
              <a:gdLst/>
              <a:ahLst/>
              <a:cxnLst/>
              <a:rect l="0" t="0" r="0" b="0"/>
              <a:pathLst>
                <a:path w="344392" h="216958">
                  <a:moveTo>
                    <a:pt x="0" y="26457"/>
                  </a:moveTo>
                  <a:lnTo>
                    <a:pt x="0" y="77152"/>
                  </a:lnTo>
                  <a:lnTo>
                    <a:pt x="0" y="134768"/>
                  </a:lnTo>
                  <a:lnTo>
                    <a:pt x="0" y="183824"/>
                  </a:lnTo>
                  <a:lnTo>
                    <a:pt x="6742" y="135888"/>
                  </a:lnTo>
                  <a:lnTo>
                    <a:pt x="24418" y="92278"/>
                  </a:lnTo>
                  <a:lnTo>
                    <a:pt x="34623" y="84449"/>
                  </a:lnTo>
                  <a:lnTo>
                    <a:pt x="61014" y="79513"/>
                  </a:lnTo>
                  <a:lnTo>
                    <a:pt x="87795" y="85785"/>
                  </a:lnTo>
                  <a:lnTo>
                    <a:pt x="139482" y="112808"/>
                  </a:lnTo>
                  <a:lnTo>
                    <a:pt x="184478" y="130281"/>
                  </a:lnTo>
                  <a:lnTo>
                    <a:pt x="213223" y="132338"/>
                  </a:lnTo>
                  <a:lnTo>
                    <a:pt x="240110" y="127138"/>
                  </a:lnTo>
                  <a:lnTo>
                    <a:pt x="277637" y="108343"/>
                  </a:lnTo>
                  <a:lnTo>
                    <a:pt x="307256" y="83488"/>
                  </a:lnTo>
                  <a:lnTo>
                    <a:pt x="332496" y="49940"/>
                  </a:lnTo>
                  <a:lnTo>
                    <a:pt x="344391" y="25605"/>
                  </a:lnTo>
                  <a:lnTo>
                    <a:pt x="343894" y="16011"/>
                  </a:lnTo>
                  <a:lnTo>
                    <a:pt x="339329" y="8204"/>
                  </a:lnTo>
                  <a:lnTo>
                    <a:pt x="332053" y="1589"/>
                  </a:lnTo>
                  <a:lnTo>
                    <a:pt x="322969" y="0"/>
                  </a:lnTo>
                  <a:lnTo>
                    <a:pt x="301586" y="5761"/>
                  </a:lnTo>
                  <a:lnTo>
                    <a:pt x="263504" y="32456"/>
                  </a:lnTo>
                  <a:lnTo>
                    <a:pt x="245994" y="48408"/>
                  </a:lnTo>
                  <a:lnTo>
                    <a:pt x="220270" y="93482"/>
                  </a:lnTo>
                  <a:lnTo>
                    <a:pt x="208258" y="144781"/>
                  </a:lnTo>
                  <a:lnTo>
                    <a:pt x="212974" y="175001"/>
                  </a:lnTo>
                  <a:lnTo>
                    <a:pt x="218183" y="188986"/>
                  </a:lnTo>
                  <a:lnTo>
                    <a:pt x="227299" y="198310"/>
                  </a:lnTo>
                  <a:lnTo>
                    <a:pt x="252481" y="208669"/>
                  </a:lnTo>
                  <a:lnTo>
                    <a:pt x="278725" y="213274"/>
                  </a:lnTo>
                  <a:lnTo>
                    <a:pt x="317500" y="216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805831" y="9541191"/>
              <a:ext cx="255370" cy="323082"/>
            </a:xfrm>
            <a:custGeom>
              <a:avLst/>
              <a:gdLst/>
              <a:ahLst/>
              <a:cxnLst/>
              <a:rect l="0" t="0" r="0" b="0"/>
              <a:pathLst>
                <a:path w="255370" h="323082">
                  <a:moveTo>
                    <a:pt x="179169" y="161609"/>
                  </a:moveTo>
                  <a:lnTo>
                    <a:pt x="158943" y="154868"/>
                  </a:lnTo>
                  <a:lnTo>
                    <a:pt x="119397" y="157416"/>
                  </a:lnTo>
                  <a:lnTo>
                    <a:pt x="95689" y="167271"/>
                  </a:lnTo>
                  <a:lnTo>
                    <a:pt x="39945" y="212906"/>
                  </a:lnTo>
                  <a:lnTo>
                    <a:pt x="22748" y="232385"/>
                  </a:lnTo>
                  <a:lnTo>
                    <a:pt x="5697" y="259857"/>
                  </a:lnTo>
                  <a:lnTo>
                    <a:pt x="0" y="290883"/>
                  </a:lnTo>
                  <a:lnTo>
                    <a:pt x="457" y="307058"/>
                  </a:lnTo>
                  <a:lnTo>
                    <a:pt x="6405" y="316431"/>
                  </a:lnTo>
                  <a:lnTo>
                    <a:pt x="16015" y="321267"/>
                  </a:lnTo>
                  <a:lnTo>
                    <a:pt x="28067" y="323081"/>
                  </a:lnTo>
                  <a:lnTo>
                    <a:pt x="48983" y="317571"/>
                  </a:lnTo>
                  <a:lnTo>
                    <a:pt x="69097" y="302892"/>
                  </a:lnTo>
                  <a:lnTo>
                    <a:pt x="112741" y="251240"/>
                  </a:lnTo>
                  <a:lnTo>
                    <a:pt x="148958" y="199853"/>
                  </a:lnTo>
                  <a:lnTo>
                    <a:pt x="181877" y="147526"/>
                  </a:lnTo>
                  <a:lnTo>
                    <a:pt x="207194" y="84300"/>
                  </a:lnTo>
                  <a:lnTo>
                    <a:pt x="226984" y="30518"/>
                  </a:lnTo>
                  <a:lnTo>
                    <a:pt x="232876" y="1746"/>
                  </a:lnTo>
                  <a:lnTo>
                    <a:pt x="230495" y="0"/>
                  </a:lnTo>
                  <a:lnTo>
                    <a:pt x="226086" y="3070"/>
                  </a:lnTo>
                  <a:lnTo>
                    <a:pt x="213140" y="47842"/>
                  </a:lnTo>
                  <a:lnTo>
                    <a:pt x="207108" y="101246"/>
                  </a:lnTo>
                  <a:lnTo>
                    <a:pt x="215209" y="163953"/>
                  </a:lnTo>
                  <a:lnTo>
                    <a:pt x="226379" y="225333"/>
                  </a:lnTo>
                  <a:lnTo>
                    <a:pt x="242796" y="282381"/>
                  </a:lnTo>
                  <a:lnTo>
                    <a:pt x="255369" y="3140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125346" y="10182896"/>
              <a:ext cx="381068" cy="473993"/>
            </a:xfrm>
            <a:custGeom>
              <a:avLst/>
              <a:gdLst/>
              <a:ahLst/>
              <a:cxnLst/>
              <a:rect l="0" t="0" r="0" b="0"/>
              <a:pathLst>
                <a:path w="381068" h="473993">
                  <a:moveTo>
                    <a:pt x="132454" y="129504"/>
                  </a:moveTo>
                  <a:lnTo>
                    <a:pt x="112228" y="136245"/>
                  </a:lnTo>
                  <a:lnTo>
                    <a:pt x="79424" y="160665"/>
                  </a:lnTo>
                  <a:lnTo>
                    <a:pt x="62789" y="186627"/>
                  </a:lnTo>
                  <a:lnTo>
                    <a:pt x="40612" y="242544"/>
                  </a:lnTo>
                  <a:lnTo>
                    <a:pt x="33745" y="301757"/>
                  </a:lnTo>
                  <a:lnTo>
                    <a:pt x="38452" y="352697"/>
                  </a:lnTo>
                  <a:lnTo>
                    <a:pt x="45797" y="362966"/>
                  </a:lnTo>
                  <a:lnTo>
                    <a:pt x="56338" y="369813"/>
                  </a:lnTo>
                  <a:lnTo>
                    <a:pt x="69010" y="374377"/>
                  </a:lnTo>
                  <a:lnTo>
                    <a:pt x="81692" y="374597"/>
                  </a:lnTo>
                  <a:lnTo>
                    <a:pt x="107071" y="367316"/>
                  </a:lnTo>
                  <a:lnTo>
                    <a:pt x="128698" y="350909"/>
                  </a:lnTo>
                  <a:lnTo>
                    <a:pt x="146307" y="329507"/>
                  </a:lnTo>
                  <a:lnTo>
                    <a:pt x="169110" y="277510"/>
                  </a:lnTo>
                  <a:lnTo>
                    <a:pt x="175556" y="255962"/>
                  </a:lnTo>
                  <a:lnTo>
                    <a:pt x="175300" y="256143"/>
                  </a:lnTo>
                  <a:lnTo>
                    <a:pt x="173718" y="260497"/>
                  </a:lnTo>
                  <a:lnTo>
                    <a:pt x="183249" y="276623"/>
                  </a:lnTo>
                  <a:lnTo>
                    <a:pt x="223862" y="314728"/>
                  </a:lnTo>
                  <a:lnTo>
                    <a:pt x="235726" y="317897"/>
                  </a:lnTo>
                  <a:lnTo>
                    <a:pt x="260197" y="313894"/>
                  </a:lnTo>
                  <a:lnTo>
                    <a:pt x="304516" y="289031"/>
                  </a:lnTo>
                  <a:lnTo>
                    <a:pt x="339912" y="248111"/>
                  </a:lnTo>
                  <a:lnTo>
                    <a:pt x="368274" y="193496"/>
                  </a:lnTo>
                  <a:lnTo>
                    <a:pt x="381067" y="132629"/>
                  </a:lnTo>
                  <a:lnTo>
                    <a:pt x="378116" y="69909"/>
                  </a:lnTo>
                  <a:lnTo>
                    <a:pt x="368167" y="39047"/>
                  </a:lnTo>
                  <a:lnTo>
                    <a:pt x="361562" y="26866"/>
                  </a:lnTo>
                  <a:lnTo>
                    <a:pt x="335410" y="9569"/>
                  </a:lnTo>
                  <a:lnTo>
                    <a:pt x="298857" y="0"/>
                  </a:lnTo>
                  <a:lnTo>
                    <a:pt x="254388" y="451"/>
                  </a:lnTo>
                  <a:lnTo>
                    <a:pt x="201979" y="15379"/>
                  </a:lnTo>
                  <a:lnTo>
                    <a:pt x="146344" y="47119"/>
                  </a:lnTo>
                  <a:lnTo>
                    <a:pt x="94589" y="92691"/>
                  </a:lnTo>
                  <a:lnTo>
                    <a:pt x="50342" y="142458"/>
                  </a:lnTo>
                  <a:lnTo>
                    <a:pt x="24564" y="203193"/>
                  </a:lnTo>
                  <a:lnTo>
                    <a:pt x="10332" y="252781"/>
                  </a:lnTo>
                  <a:lnTo>
                    <a:pt x="0" y="303222"/>
                  </a:lnTo>
                  <a:lnTo>
                    <a:pt x="6033" y="355327"/>
                  </a:lnTo>
                  <a:lnTo>
                    <a:pt x="26479" y="412001"/>
                  </a:lnTo>
                  <a:lnTo>
                    <a:pt x="47254" y="442736"/>
                  </a:lnTo>
                  <a:lnTo>
                    <a:pt x="78124" y="462981"/>
                  </a:lnTo>
                  <a:lnTo>
                    <a:pt x="116774" y="473861"/>
                  </a:lnTo>
                  <a:lnTo>
                    <a:pt x="162174" y="473992"/>
                  </a:lnTo>
                  <a:lnTo>
                    <a:pt x="225657" y="455262"/>
                  </a:lnTo>
                  <a:lnTo>
                    <a:pt x="246754" y="4470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676900" y="10134600"/>
              <a:ext cx="217206" cy="447898"/>
            </a:xfrm>
            <a:custGeom>
              <a:avLst/>
              <a:gdLst/>
              <a:ahLst/>
              <a:cxnLst/>
              <a:rect l="0" t="0" r="0" b="0"/>
              <a:pathLst>
                <a:path w="217206" h="447898">
                  <a:moveTo>
                    <a:pt x="177800" y="0"/>
                  </a:moveTo>
                  <a:lnTo>
                    <a:pt x="127159" y="62192"/>
                  </a:lnTo>
                  <a:lnTo>
                    <a:pt x="99541" y="117804"/>
                  </a:lnTo>
                  <a:lnTo>
                    <a:pt x="87985" y="148313"/>
                  </a:lnTo>
                  <a:lnTo>
                    <a:pt x="87552" y="175984"/>
                  </a:lnTo>
                  <a:lnTo>
                    <a:pt x="101985" y="215361"/>
                  </a:lnTo>
                  <a:lnTo>
                    <a:pt x="150360" y="275566"/>
                  </a:lnTo>
                  <a:lnTo>
                    <a:pt x="201781" y="324051"/>
                  </a:lnTo>
                  <a:lnTo>
                    <a:pt x="215740" y="351926"/>
                  </a:lnTo>
                  <a:lnTo>
                    <a:pt x="217205" y="364440"/>
                  </a:lnTo>
                  <a:lnTo>
                    <a:pt x="211306" y="385869"/>
                  </a:lnTo>
                  <a:lnTo>
                    <a:pt x="191751" y="404802"/>
                  </a:lnTo>
                  <a:lnTo>
                    <a:pt x="139947" y="433208"/>
                  </a:lnTo>
                  <a:lnTo>
                    <a:pt x="88190" y="447897"/>
                  </a:lnTo>
                  <a:lnTo>
                    <a:pt x="52366" y="44553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985332" y="10362538"/>
              <a:ext cx="174169" cy="174617"/>
            </a:xfrm>
            <a:custGeom>
              <a:avLst/>
              <a:gdLst/>
              <a:ahLst/>
              <a:cxnLst/>
              <a:rect l="0" t="0" r="0" b="0"/>
              <a:pathLst>
                <a:path w="174169" h="174617">
                  <a:moveTo>
                    <a:pt x="110668" y="26062"/>
                  </a:moveTo>
                  <a:lnTo>
                    <a:pt x="103926" y="5836"/>
                  </a:lnTo>
                  <a:lnTo>
                    <a:pt x="94884" y="1289"/>
                  </a:lnTo>
                  <a:lnTo>
                    <a:pt x="66024" y="0"/>
                  </a:lnTo>
                  <a:lnTo>
                    <a:pt x="52683" y="5865"/>
                  </a:lnTo>
                  <a:lnTo>
                    <a:pt x="30334" y="27433"/>
                  </a:lnTo>
                  <a:lnTo>
                    <a:pt x="8627" y="64568"/>
                  </a:lnTo>
                  <a:lnTo>
                    <a:pt x="0" y="109124"/>
                  </a:lnTo>
                  <a:lnTo>
                    <a:pt x="4186" y="158074"/>
                  </a:lnTo>
                  <a:lnTo>
                    <a:pt x="11458" y="167692"/>
                  </a:lnTo>
                  <a:lnTo>
                    <a:pt x="21950" y="172693"/>
                  </a:lnTo>
                  <a:lnTo>
                    <a:pt x="34589" y="174616"/>
                  </a:lnTo>
                  <a:lnTo>
                    <a:pt x="45838" y="170254"/>
                  </a:lnTo>
                  <a:lnTo>
                    <a:pt x="65862" y="150354"/>
                  </a:lnTo>
                  <a:lnTo>
                    <a:pt x="100302" y="92999"/>
                  </a:lnTo>
                  <a:lnTo>
                    <a:pt x="112176" y="65690"/>
                  </a:lnTo>
                  <a:lnTo>
                    <a:pt x="115906" y="62358"/>
                  </a:lnTo>
                  <a:lnTo>
                    <a:pt x="118393" y="65782"/>
                  </a:lnTo>
                  <a:lnTo>
                    <a:pt x="134263" y="116848"/>
                  </a:lnTo>
                  <a:lnTo>
                    <a:pt x="153564" y="149388"/>
                  </a:lnTo>
                  <a:lnTo>
                    <a:pt x="174168" y="165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6261623" y="10350500"/>
              <a:ext cx="151878" cy="134878"/>
            </a:xfrm>
            <a:custGeom>
              <a:avLst/>
              <a:gdLst/>
              <a:ahLst/>
              <a:cxnLst/>
              <a:rect l="0" t="0" r="0" b="0"/>
              <a:pathLst>
                <a:path w="151878" h="134878">
                  <a:moveTo>
                    <a:pt x="12177" y="0"/>
                  </a:moveTo>
                  <a:lnTo>
                    <a:pt x="8414" y="59023"/>
                  </a:lnTo>
                  <a:lnTo>
                    <a:pt x="2125" y="112974"/>
                  </a:lnTo>
                  <a:lnTo>
                    <a:pt x="654" y="134877"/>
                  </a:lnTo>
                  <a:lnTo>
                    <a:pt x="0" y="121093"/>
                  </a:lnTo>
                  <a:lnTo>
                    <a:pt x="13116" y="80408"/>
                  </a:lnTo>
                  <a:lnTo>
                    <a:pt x="34876" y="39346"/>
                  </a:lnTo>
                  <a:lnTo>
                    <a:pt x="44243" y="31876"/>
                  </a:lnTo>
                  <a:lnTo>
                    <a:pt x="54721" y="28305"/>
                  </a:lnTo>
                  <a:lnTo>
                    <a:pt x="65940" y="27337"/>
                  </a:lnTo>
                  <a:lnTo>
                    <a:pt x="76241" y="30924"/>
                  </a:lnTo>
                  <a:lnTo>
                    <a:pt x="95213" y="46200"/>
                  </a:lnTo>
                  <a:lnTo>
                    <a:pt x="115019" y="85342"/>
                  </a:lnTo>
                  <a:lnTo>
                    <a:pt x="129824" y="125946"/>
                  </a:lnTo>
                  <a:lnTo>
                    <a:pt x="134352" y="131942"/>
                  </a:lnTo>
                  <a:lnTo>
                    <a:pt x="138783" y="133117"/>
                  </a:lnTo>
                  <a:lnTo>
                    <a:pt x="151877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6502400" y="102235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25400" y="0"/>
                  </a:moveTo>
                  <a:lnTo>
                    <a:pt x="25400" y="62785"/>
                  </a:lnTo>
                  <a:lnTo>
                    <a:pt x="25400" y="123025"/>
                  </a:lnTo>
                  <a:lnTo>
                    <a:pt x="21637" y="172859"/>
                  </a:lnTo>
                  <a:lnTo>
                    <a:pt x="15348" y="221962"/>
                  </a:lnTo>
                  <a:lnTo>
                    <a:pt x="9721" y="26990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6477000" y="10325100"/>
              <a:ext cx="207714" cy="177801"/>
            </a:xfrm>
            <a:custGeom>
              <a:avLst/>
              <a:gdLst/>
              <a:ahLst/>
              <a:cxnLst/>
              <a:rect l="0" t="0" r="0" b="0"/>
              <a:pathLst>
                <a:path w="207714" h="177801">
                  <a:moveTo>
                    <a:pt x="0" y="0"/>
                  </a:moveTo>
                  <a:lnTo>
                    <a:pt x="20226" y="13484"/>
                  </a:lnTo>
                  <a:lnTo>
                    <a:pt x="41446" y="16341"/>
                  </a:lnTo>
                  <a:lnTo>
                    <a:pt x="96303" y="13419"/>
                  </a:lnTo>
                  <a:lnTo>
                    <a:pt x="144873" y="6171"/>
                  </a:lnTo>
                  <a:lnTo>
                    <a:pt x="174454" y="10268"/>
                  </a:lnTo>
                  <a:lnTo>
                    <a:pt x="188269" y="15312"/>
                  </a:lnTo>
                  <a:lnTo>
                    <a:pt x="197479" y="24319"/>
                  </a:lnTo>
                  <a:lnTo>
                    <a:pt x="207713" y="49379"/>
                  </a:lnTo>
                  <a:lnTo>
                    <a:pt x="205555" y="111458"/>
                  </a:lnTo>
                  <a:lnTo>
                    <a:pt x="203665" y="163023"/>
                  </a:lnTo>
                  <a:lnTo>
                    <a:pt x="2032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842365" y="10211038"/>
              <a:ext cx="372435" cy="457526"/>
            </a:xfrm>
            <a:custGeom>
              <a:avLst/>
              <a:gdLst/>
              <a:ahLst/>
              <a:cxnLst/>
              <a:rect l="0" t="0" r="0" b="0"/>
              <a:pathLst>
                <a:path w="372435" h="457526">
                  <a:moveTo>
                    <a:pt x="91835" y="50562"/>
                  </a:moveTo>
                  <a:lnTo>
                    <a:pt x="49922" y="95297"/>
                  </a:lnTo>
                  <a:lnTo>
                    <a:pt x="25492" y="148299"/>
                  </a:lnTo>
                  <a:lnTo>
                    <a:pt x="5856" y="201818"/>
                  </a:lnTo>
                  <a:lnTo>
                    <a:pt x="649" y="219132"/>
                  </a:lnTo>
                  <a:lnTo>
                    <a:pt x="0" y="233498"/>
                  </a:lnTo>
                  <a:lnTo>
                    <a:pt x="6805" y="256985"/>
                  </a:lnTo>
                  <a:lnTo>
                    <a:pt x="12570" y="260144"/>
                  </a:lnTo>
                  <a:lnTo>
                    <a:pt x="19236" y="258017"/>
                  </a:lnTo>
                  <a:lnTo>
                    <a:pt x="26503" y="252365"/>
                  </a:lnTo>
                  <a:lnTo>
                    <a:pt x="58442" y="201327"/>
                  </a:lnTo>
                  <a:lnTo>
                    <a:pt x="82098" y="146347"/>
                  </a:lnTo>
                  <a:lnTo>
                    <a:pt x="93622" y="111007"/>
                  </a:lnTo>
                  <a:lnTo>
                    <a:pt x="98671" y="103559"/>
                  </a:lnTo>
                  <a:lnTo>
                    <a:pt x="103447" y="102826"/>
                  </a:lnTo>
                  <a:lnTo>
                    <a:pt x="108043" y="106572"/>
                  </a:lnTo>
                  <a:lnTo>
                    <a:pt x="113150" y="129548"/>
                  </a:lnTo>
                  <a:lnTo>
                    <a:pt x="118242" y="161867"/>
                  </a:lnTo>
                  <a:lnTo>
                    <a:pt x="129912" y="195045"/>
                  </a:lnTo>
                  <a:lnTo>
                    <a:pt x="148269" y="217318"/>
                  </a:lnTo>
                  <a:lnTo>
                    <a:pt x="159091" y="225233"/>
                  </a:lnTo>
                  <a:lnTo>
                    <a:pt x="171950" y="227687"/>
                  </a:lnTo>
                  <a:lnTo>
                    <a:pt x="201290" y="222888"/>
                  </a:lnTo>
                  <a:lnTo>
                    <a:pt x="242799" y="197577"/>
                  </a:lnTo>
                  <a:lnTo>
                    <a:pt x="293341" y="135054"/>
                  </a:lnTo>
                  <a:lnTo>
                    <a:pt x="328201" y="87373"/>
                  </a:lnTo>
                  <a:lnTo>
                    <a:pt x="349094" y="30866"/>
                  </a:lnTo>
                  <a:lnTo>
                    <a:pt x="348008" y="19086"/>
                  </a:lnTo>
                  <a:lnTo>
                    <a:pt x="343050" y="9823"/>
                  </a:lnTo>
                  <a:lnTo>
                    <a:pt x="335512" y="2235"/>
                  </a:lnTo>
                  <a:lnTo>
                    <a:pt x="326252" y="0"/>
                  </a:lnTo>
                  <a:lnTo>
                    <a:pt x="304676" y="5042"/>
                  </a:lnTo>
                  <a:lnTo>
                    <a:pt x="284738" y="20453"/>
                  </a:lnTo>
                  <a:lnTo>
                    <a:pt x="275470" y="30490"/>
                  </a:lnTo>
                  <a:lnTo>
                    <a:pt x="255685" y="78325"/>
                  </a:lnTo>
                  <a:lnTo>
                    <a:pt x="247628" y="137183"/>
                  </a:lnTo>
                  <a:lnTo>
                    <a:pt x="258724" y="192566"/>
                  </a:lnTo>
                  <a:lnTo>
                    <a:pt x="289169" y="244392"/>
                  </a:lnTo>
                  <a:lnTo>
                    <a:pt x="330722" y="298531"/>
                  </a:lnTo>
                  <a:lnTo>
                    <a:pt x="366525" y="343980"/>
                  </a:lnTo>
                  <a:lnTo>
                    <a:pt x="372434" y="372411"/>
                  </a:lnTo>
                  <a:lnTo>
                    <a:pt x="372034" y="387894"/>
                  </a:lnTo>
                  <a:lnTo>
                    <a:pt x="360302" y="416388"/>
                  </a:lnTo>
                  <a:lnTo>
                    <a:pt x="351246" y="429912"/>
                  </a:lnTo>
                  <a:lnTo>
                    <a:pt x="326132" y="448703"/>
                  </a:lnTo>
                  <a:lnTo>
                    <a:pt x="311533" y="455689"/>
                  </a:lnTo>
                  <a:lnTo>
                    <a:pt x="297567" y="457525"/>
                  </a:lnTo>
                  <a:lnTo>
                    <a:pt x="270761" y="452037"/>
                  </a:lnTo>
                  <a:lnTo>
                    <a:pt x="238611" y="433082"/>
                  </a:lnTo>
                  <a:lnTo>
                    <a:pt x="223861" y="406367"/>
                  </a:lnTo>
                  <a:lnTo>
                    <a:pt x="217953" y="389365"/>
                  </a:lnTo>
                  <a:lnTo>
                    <a:pt x="218913" y="351660"/>
                  </a:lnTo>
                  <a:lnTo>
                    <a:pt x="228748" y="315616"/>
                  </a:lnTo>
                  <a:lnTo>
                    <a:pt x="266149" y="253267"/>
                  </a:lnTo>
                  <a:lnTo>
                    <a:pt x="295035" y="215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7380465" y="10207789"/>
              <a:ext cx="204079" cy="218283"/>
            </a:xfrm>
            <a:custGeom>
              <a:avLst/>
              <a:gdLst/>
              <a:ahLst/>
              <a:cxnLst/>
              <a:rect l="0" t="0" r="0" b="0"/>
              <a:pathLst>
                <a:path w="204079" h="218283">
                  <a:moveTo>
                    <a:pt x="10935" y="28411"/>
                  </a:moveTo>
                  <a:lnTo>
                    <a:pt x="7172" y="79908"/>
                  </a:lnTo>
                  <a:lnTo>
                    <a:pt x="0" y="136890"/>
                  </a:lnTo>
                  <a:lnTo>
                    <a:pt x="5500" y="185829"/>
                  </a:lnTo>
                  <a:lnTo>
                    <a:pt x="12956" y="198267"/>
                  </a:lnTo>
                  <a:lnTo>
                    <a:pt x="36292" y="215851"/>
                  </a:lnTo>
                  <a:lnTo>
                    <a:pt x="50418" y="218282"/>
                  </a:lnTo>
                  <a:lnTo>
                    <a:pt x="81164" y="213457"/>
                  </a:lnTo>
                  <a:lnTo>
                    <a:pt x="130208" y="194874"/>
                  </a:lnTo>
                  <a:lnTo>
                    <a:pt x="173746" y="158010"/>
                  </a:lnTo>
                  <a:lnTo>
                    <a:pt x="199973" y="111339"/>
                  </a:lnTo>
                  <a:lnTo>
                    <a:pt x="204078" y="78439"/>
                  </a:lnTo>
                  <a:lnTo>
                    <a:pt x="203197" y="61762"/>
                  </a:lnTo>
                  <a:lnTo>
                    <a:pt x="190929" y="35708"/>
                  </a:lnTo>
                  <a:lnTo>
                    <a:pt x="181732" y="24809"/>
                  </a:lnTo>
                  <a:lnTo>
                    <a:pt x="152697" y="8936"/>
                  </a:lnTo>
                  <a:lnTo>
                    <a:pt x="117684" y="0"/>
                  </a:lnTo>
                  <a:lnTo>
                    <a:pt x="64268" y="1998"/>
                  </a:lnTo>
                  <a:lnTo>
                    <a:pt x="49035" y="3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63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469900"/>
            <a:ext cx="2209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AFTER: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409700" y="1351583"/>
            <a:ext cx="5892801" cy="2281244"/>
            <a:chOff x="1409700" y="1351583"/>
            <a:chExt cx="5892801" cy="2281244"/>
          </a:xfrm>
        </p:grpSpPr>
        <p:sp>
          <p:nvSpPr>
            <p:cNvPr id="3" name="Freeform 2"/>
            <p:cNvSpPr/>
            <p:nvPr/>
          </p:nvSpPr>
          <p:spPr>
            <a:xfrm>
              <a:off x="2349500" y="1498600"/>
              <a:ext cx="63501" cy="457201"/>
            </a:xfrm>
            <a:custGeom>
              <a:avLst/>
              <a:gdLst/>
              <a:ahLst/>
              <a:cxnLst/>
              <a:rect l="0" t="0" r="0" b="0"/>
              <a:pathLst>
                <a:path w="63501" h="457201">
                  <a:moveTo>
                    <a:pt x="0" y="0"/>
                  </a:moveTo>
                  <a:lnTo>
                    <a:pt x="13815" y="48971"/>
                  </a:lnTo>
                  <a:lnTo>
                    <a:pt x="29854" y="111430"/>
                  </a:lnTo>
                  <a:lnTo>
                    <a:pt x="34435" y="153476"/>
                  </a:lnTo>
                  <a:lnTo>
                    <a:pt x="37882" y="199445"/>
                  </a:lnTo>
                  <a:lnTo>
                    <a:pt x="46345" y="250535"/>
                  </a:lnTo>
                  <a:lnTo>
                    <a:pt x="53683" y="313889"/>
                  </a:lnTo>
                  <a:lnTo>
                    <a:pt x="60591" y="362056"/>
                  </a:lnTo>
                  <a:lnTo>
                    <a:pt x="62638" y="413487"/>
                  </a:lnTo>
                  <a:lnTo>
                    <a:pt x="635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32000" y="1351583"/>
              <a:ext cx="609601" cy="274018"/>
            </a:xfrm>
            <a:custGeom>
              <a:avLst/>
              <a:gdLst/>
              <a:ahLst/>
              <a:cxnLst/>
              <a:rect l="0" t="0" r="0" b="0"/>
              <a:pathLst>
                <a:path w="609601" h="274018">
                  <a:moveTo>
                    <a:pt x="609600" y="7317"/>
                  </a:moveTo>
                  <a:lnTo>
                    <a:pt x="569044" y="0"/>
                  </a:lnTo>
                  <a:lnTo>
                    <a:pt x="522951" y="7344"/>
                  </a:lnTo>
                  <a:lnTo>
                    <a:pt x="472135" y="28178"/>
                  </a:lnTo>
                  <a:lnTo>
                    <a:pt x="413020" y="59124"/>
                  </a:lnTo>
                  <a:lnTo>
                    <a:pt x="350820" y="88205"/>
                  </a:lnTo>
                  <a:lnTo>
                    <a:pt x="308790" y="111001"/>
                  </a:lnTo>
                  <a:lnTo>
                    <a:pt x="262829" y="139006"/>
                  </a:lnTo>
                  <a:lnTo>
                    <a:pt x="215591" y="167446"/>
                  </a:lnTo>
                  <a:lnTo>
                    <a:pt x="171077" y="189493"/>
                  </a:lnTo>
                  <a:lnTo>
                    <a:pt x="113092" y="217771"/>
                  </a:lnTo>
                  <a:lnTo>
                    <a:pt x="53070" y="251200"/>
                  </a:lnTo>
                  <a:lnTo>
                    <a:pt x="0" y="274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514600" y="1727200"/>
              <a:ext cx="63501" cy="203201"/>
            </a:xfrm>
            <a:custGeom>
              <a:avLst/>
              <a:gdLst/>
              <a:ahLst/>
              <a:cxnLst/>
              <a:rect l="0" t="0" r="0" b="0"/>
              <a:pathLst>
                <a:path w="63501" h="203201">
                  <a:moveTo>
                    <a:pt x="0" y="0"/>
                  </a:moveTo>
                  <a:lnTo>
                    <a:pt x="2822" y="41967"/>
                  </a:lnTo>
                  <a:lnTo>
                    <a:pt x="20278" y="93966"/>
                  </a:lnTo>
                  <a:lnTo>
                    <a:pt x="47698" y="150892"/>
                  </a:lnTo>
                  <a:lnTo>
                    <a:pt x="635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79700" y="1714500"/>
              <a:ext cx="330201" cy="223194"/>
            </a:xfrm>
            <a:custGeom>
              <a:avLst/>
              <a:gdLst/>
              <a:ahLst/>
              <a:cxnLst/>
              <a:rect l="0" t="0" r="0" b="0"/>
              <a:pathLst>
                <a:path w="330201" h="223194">
                  <a:moveTo>
                    <a:pt x="0" y="0"/>
                  </a:moveTo>
                  <a:lnTo>
                    <a:pt x="29006" y="11550"/>
                  </a:lnTo>
                  <a:lnTo>
                    <a:pt x="88863" y="63928"/>
                  </a:lnTo>
                  <a:lnTo>
                    <a:pt x="121815" y="89027"/>
                  </a:lnTo>
                  <a:lnTo>
                    <a:pt x="183518" y="116050"/>
                  </a:lnTo>
                  <a:lnTo>
                    <a:pt x="212797" y="118370"/>
                  </a:lnTo>
                  <a:lnTo>
                    <a:pt x="238510" y="113287"/>
                  </a:lnTo>
                  <a:lnTo>
                    <a:pt x="268852" y="94558"/>
                  </a:lnTo>
                  <a:lnTo>
                    <a:pt x="286942" y="79185"/>
                  </a:lnTo>
                  <a:lnTo>
                    <a:pt x="296863" y="51656"/>
                  </a:lnTo>
                  <a:lnTo>
                    <a:pt x="299509" y="34437"/>
                  </a:lnTo>
                  <a:lnTo>
                    <a:pt x="295628" y="22958"/>
                  </a:lnTo>
                  <a:lnTo>
                    <a:pt x="287396" y="15305"/>
                  </a:lnTo>
                  <a:lnTo>
                    <a:pt x="276264" y="10204"/>
                  </a:lnTo>
                  <a:lnTo>
                    <a:pt x="248843" y="12061"/>
                  </a:lnTo>
                  <a:lnTo>
                    <a:pt x="220664" y="22294"/>
                  </a:lnTo>
                  <a:lnTo>
                    <a:pt x="170518" y="59973"/>
                  </a:lnTo>
                  <a:lnTo>
                    <a:pt x="144284" y="105102"/>
                  </a:lnTo>
                  <a:lnTo>
                    <a:pt x="138445" y="139375"/>
                  </a:lnTo>
                  <a:lnTo>
                    <a:pt x="138863" y="156417"/>
                  </a:lnTo>
                  <a:lnTo>
                    <a:pt x="143376" y="170600"/>
                  </a:lnTo>
                  <a:lnTo>
                    <a:pt x="159678" y="193885"/>
                  </a:lnTo>
                  <a:lnTo>
                    <a:pt x="188561" y="209879"/>
                  </a:lnTo>
                  <a:lnTo>
                    <a:pt x="244488" y="223053"/>
                  </a:lnTo>
                  <a:lnTo>
                    <a:pt x="294456" y="223193"/>
                  </a:lnTo>
                  <a:lnTo>
                    <a:pt x="3302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83946" y="1695058"/>
              <a:ext cx="319655" cy="220049"/>
            </a:xfrm>
            <a:custGeom>
              <a:avLst/>
              <a:gdLst/>
              <a:ahLst/>
              <a:cxnLst/>
              <a:rect l="0" t="0" r="0" b="0"/>
              <a:pathLst>
                <a:path w="319655" h="220049">
                  <a:moveTo>
                    <a:pt x="154554" y="6742"/>
                  </a:moveTo>
                  <a:lnTo>
                    <a:pt x="134328" y="0"/>
                  </a:lnTo>
                  <a:lnTo>
                    <a:pt x="109346" y="7979"/>
                  </a:lnTo>
                  <a:lnTo>
                    <a:pt x="60801" y="40853"/>
                  </a:lnTo>
                  <a:lnTo>
                    <a:pt x="25382" y="96789"/>
                  </a:lnTo>
                  <a:lnTo>
                    <a:pt x="11066" y="124374"/>
                  </a:lnTo>
                  <a:lnTo>
                    <a:pt x="0" y="160153"/>
                  </a:lnTo>
                  <a:lnTo>
                    <a:pt x="1667" y="192047"/>
                  </a:lnTo>
                  <a:lnTo>
                    <a:pt x="6063" y="206478"/>
                  </a:lnTo>
                  <a:lnTo>
                    <a:pt x="14638" y="214688"/>
                  </a:lnTo>
                  <a:lnTo>
                    <a:pt x="25998" y="218751"/>
                  </a:lnTo>
                  <a:lnTo>
                    <a:pt x="39217" y="220048"/>
                  </a:lnTo>
                  <a:lnTo>
                    <a:pt x="50852" y="216679"/>
                  </a:lnTo>
                  <a:lnTo>
                    <a:pt x="71305" y="201648"/>
                  </a:lnTo>
                  <a:lnTo>
                    <a:pt x="98686" y="162642"/>
                  </a:lnTo>
                  <a:lnTo>
                    <a:pt x="117931" y="108595"/>
                  </a:lnTo>
                  <a:lnTo>
                    <a:pt x="132571" y="61380"/>
                  </a:lnTo>
                  <a:lnTo>
                    <a:pt x="135665" y="58690"/>
                  </a:lnTo>
                  <a:lnTo>
                    <a:pt x="137728" y="63951"/>
                  </a:lnTo>
                  <a:lnTo>
                    <a:pt x="142843" y="87202"/>
                  </a:lnTo>
                  <a:lnTo>
                    <a:pt x="169122" y="144357"/>
                  </a:lnTo>
                  <a:lnTo>
                    <a:pt x="201490" y="190088"/>
                  </a:lnTo>
                  <a:lnTo>
                    <a:pt x="233372" y="210801"/>
                  </a:lnTo>
                  <a:lnTo>
                    <a:pt x="245199" y="211926"/>
                  </a:lnTo>
                  <a:lnTo>
                    <a:pt x="269630" y="205650"/>
                  </a:lnTo>
                  <a:lnTo>
                    <a:pt x="287073" y="189690"/>
                  </a:lnTo>
                  <a:lnTo>
                    <a:pt x="319654" y="13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67100" y="1562100"/>
              <a:ext cx="25401" cy="368301"/>
            </a:xfrm>
            <a:custGeom>
              <a:avLst/>
              <a:gdLst/>
              <a:ahLst/>
              <a:cxnLst/>
              <a:rect l="0" t="0" r="0" b="0"/>
              <a:pathLst>
                <a:path w="25401" h="368301">
                  <a:moveTo>
                    <a:pt x="0" y="0"/>
                  </a:moveTo>
                  <a:lnTo>
                    <a:pt x="3763" y="51497"/>
                  </a:lnTo>
                  <a:lnTo>
                    <a:pt x="10052" y="100395"/>
                  </a:lnTo>
                  <a:lnTo>
                    <a:pt x="11916" y="160980"/>
                  </a:lnTo>
                  <a:lnTo>
                    <a:pt x="12467" y="222205"/>
                  </a:lnTo>
                  <a:lnTo>
                    <a:pt x="12597" y="266680"/>
                  </a:lnTo>
                  <a:lnTo>
                    <a:pt x="14081" y="320630"/>
                  </a:lnTo>
                  <a:lnTo>
                    <a:pt x="254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65500" y="1676400"/>
              <a:ext cx="228601" cy="127001"/>
            </a:xfrm>
            <a:custGeom>
              <a:avLst/>
              <a:gdLst/>
              <a:ahLst/>
              <a:cxnLst/>
              <a:rect l="0" t="0" r="0" b="0"/>
              <a:pathLst>
                <a:path w="228601" h="127001">
                  <a:moveTo>
                    <a:pt x="228600" y="0"/>
                  </a:moveTo>
                  <a:lnTo>
                    <a:pt x="175570" y="24419"/>
                  </a:lnTo>
                  <a:lnTo>
                    <a:pt x="114007" y="63928"/>
                  </a:lnTo>
                  <a:lnTo>
                    <a:pt x="50761" y="97162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21100" y="17272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0" y="0"/>
                  </a:moveTo>
                  <a:lnTo>
                    <a:pt x="13815" y="48971"/>
                  </a:lnTo>
                  <a:lnTo>
                    <a:pt x="29493" y="101058"/>
                  </a:lnTo>
                  <a:lnTo>
                    <a:pt x="52013" y="144713"/>
                  </a:lnTo>
                  <a:lnTo>
                    <a:pt x="76559" y="171759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33800" y="1676400"/>
              <a:ext cx="177801" cy="533401"/>
            </a:xfrm>
            <a:custGeom>
              <a:avLst/>
              <a:gdLst/>
              <a:ahLst/>
              <a:cxnLst/>
              <a:rect l="0" t="0" r="0" b="0"/>
              <a:pathLst>
                <a:path w="177801" h="533401">
                  <a:moveTo>
                    <a:pt x="177800" y="0"/>
                  </a:moveTo>
                  <a:lnTo>
                    <a:pt x="153933" y="61549"/>
                  </a:lnTo>
                  <a:lnTo>
                    <a:pt x="135770" y="120657"/>
                  </a:lnTo>
                  <a:lnTo>
                    <a:pt x="122856" y="169962"/>
                  </a:lnTo>
                  <a:lnTo>
                    <a:pt x="103351" y="227062"/>
                  </a:lnTo>
                  <a:lnTo>
                    <a:pt x="86440" y="281923"/>
                  </a:lnTo>
                  <a:lnTo>
                    <a:pt x="65750" y="340669"/>
                  </a:lnTo>
                  <a:lnTo>
                    <a:pt x="48488" y="396018"/>
                  </a:lnTo>
                  <a:lnTo>
                    <a:pt x="30013" y="455149"/>
                  </a:lnTo>
                  <a:lnTo>
                    <a:pt x="12775" y="503832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80065" y="1498909"/>
              <a:ext cx="425680" cy="707465"/>
            </a:xfrm>
            <a:custGeom>
              <a:avLst/>
              <a:gdLst/>
              <a:ahLst/>
              <a:cxnLst/>
              <a:rect l="0" t="0" r="0" b="0"/>
              <a:pathLst>
                <a:path w="425680" h="707465">
                  <a:moveTo>
                    <a:pt x="10935" y="164791"/>
                  </a:moveTo>
                  <a:lnTo>
                    <a:pt x="7172" y="223814"/>
                  </a:lnTo>
                  <a:lnTo>
                    <a:pt x="2207" y="264401"/>
                  </a:lnTo>
                  <a:lnTo>
                    <a:pt x="0" y="315366"/>
                  </a:lnTo>
                  <a:lnTo>
                    <a:pt x="2782" y="359654"/>
                  </a:lnTo>
                  <a:lnTo>
                    <a:pt x="5500" y="379366"/>
                  </a:lnTo>
                  <a:lnTo>
                    <a:pt x="19808" y="408795"/>
                  </a:lnTo>
                  <a:lnTo>
                    <a:pt x="29551" y="420594"/>
                  </a:lnTo>
                  <a:lnTo>
                    <a:pt x="43101" y="427048"/>
                  </a:lnTo>
                  <a:lnTo>
                    <a:pt x="76972" y="430457"/>
                  </a:lnTo>
                  <a:lnTo>
                    <a:pt x="104255" y="423506"/>
                  </a:lnTo>
                  <a:lnTo>
                    <a:pt x="144766" y="396047"/>
                  </a:lnTo>
                  <a:lnTo>
                    <a:pt x="178534" y="344579"/>
                  </a:lnTo>
                  <a:lnTo>
                    <a:pt x="194022" y="302258"/>
                  </a:lnTo>
                  <a:lnTo>
                    <a:pt x="198141" y="265869"/>
                  </a:lnTo>
                  <a:lnTo>
                    <a:pt x="188682" y="233703"/>
                  </a:lnTo>
                  <a:lnTo>
                    <a:pt x="146395" y="175643"/>
                  </a:lnTo>
                  <a:lnTo>
                    <a:pt x="90584" y="124496"/>
                  </a:lnTo>
                  <a:lnTo>
                    <a:pt x="56799" y="87941"/>
                  </a:lnTo>
                  <a:lnTo>
                    <a:pt x="52800" y="74046"/>
                  </a:lnTo>
                  <a:lnTo>
                    <a:pt x="55882" y="43556"/>
                  </a:lnTo>
                  <a:lnTo>
                    <a:pt x="70422" y="18716"/>
                  </a:lnTo>
                  <a:lnTo>
                    <a:pt x="80227" y="8141"/>
                  </a:lnTo>
                  <a:lnTo>
                    <a:pt x="93818" y="2502"/>
                  </a:lnTo>
                  <a:lnTo>
                    <a:pt x="127735" y="0"/>
                  </a:lnTo>
                  <a:lnTo>
                    <a:pt x="173013" y="6524"/>
                  </a:lnTo>
                  <a:lnTo>
                    <a:pt x="206497" y="24137"/>
                  </a:lnTo>
                  <a:lnTo>
                    <a:pt x="234293" y="53971"/>
                  </a:lnTo>
                  <a:lnTo>
                    <a:pt x="258830" y="112118"/>
                  </a:lnTo>
                  <a:lnTo>
                    <a:pt x="272847" y="161257"/>
                  </a:lnTo>
                  <a:lnTo>
                    <a:pt x="283115" y="212976"/>
                  </a:lnTo>
                  <a:lnTo>
                    <a:pt x="279886" y="272358"/>
                  </a:lnTo>
                  <a:lnTo>
                    <a:pt x="278635" y="313728"/>
                  </a:lnTo>
                  <a:lnTo>
                    <a:pt x="274317" y="359396"/>
                  </a:lnTo>
                  <a:lnTo>
                    <a:pt x="267693" y="406505"/>
                  </a:lnTo>
                  <a:lnTo>
                    <a:pt x="260046" y="450960"/>
                  </a:lnTo>
                  <a:lnTo>
                    <a:pt x="251944" y="494237"/>
                  </a:lnTo>
                  <a:lnTo>
                    <a:pt x="243212" y="554504"/>
                  </a:lnTo>
                  <a:lnTo>
                    <a:pt x="244387" y="615636"/>
                  </a:lnTo>
                  <a:lnTo>
                    <a:pt x="257436" y="676082"/>
                  </a:lnTo>
                  <a:lnTo>
                    <a:pt x="264169" y="691918"/>
                  </a:lnTo>
                  <a:lnTo>
                    <a:pt x="272891" y="701065"/>
                  </a:lnTo>
                  <a:lnTo>
                    <a:pt x="282939" y="705751"/>
                  </a:lnTo>
                  <a:lnTo>
                    <a:pt x="293871" y="707464"/>
                  </a:lnTo>
                  <a:lnTo>
                    <a:pt x="317307" y="698079"/>
                  </a:lnTo>
                  <a:lnTo>
                    <a:pt x="350538" y="668995"/>
                  </a:lnTo>
                  <a:lnTo>
                    <a:pt x="374495" y="633566"/>
                  </a:lnTo>
                  <a:lnTo>
                    <a:pt x="395232" y="583669"/>
                  </a:lnTo>
                  <a:lnTo>
                    <a:pt x="415333" y="538983"/>
                  </a:lnTo>
                  <a:lnTo>
                    <a:pt x="425679" y="476511"/>
                  </a:lnTo>
                  <a:lnTo>
                    <a:pt x="422002" y="417862"/>
                  </a:lnTo>
                  <a:lnTo>
                    <a:pt x="404635" y="355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67243" y="1393932"/>
              <a:ext cx="275201" cy="485669"/>
            </a:xfrm>
            <a:custGeom>
              <a:avLst/>
              <a:gdLst/>
              <a:ahLst/>
              <a:cxnLst/>
              <a:rect l="0" t="0" r="0" b="0"/>
              <a:pathLst>
                <a:path w="275201" h="485669">
                  <a:moveTo>
                    <a:pt x="47657" y="485668"/>
                  </a:moveTo>
                  <a:lnTo>
                    <a:pt x="44835" y="426244"/>
                  </a:lnTo>
                  <a:lnTo>
                    <a:pt x="28790" y="365834"/>
                  </a:lnTo>
                  <a:lnTo>
                    <a:pt x="14472" y="303249"/>
                  </a:lnTo>
                  <a:lnTo>
                    <a:pt x="2704" y="240020"/>
                  </a:lnTo>
                  <a:lnTo>
                    <a:pt x="0" y="176601"/>
                  </a:lnTo>
                  <a:lnTo>
                    <a:pt x="4369" y="134286"/>
                  </a:lnTo>
                  <a:lnTo>
                    <a:pt x="34988" y="70797"/>
                  </a:lnTo>
                  <a:lnTo>
                    <a:pt x="79808" y="27526"/>
                  </a:lnTo>
                  <a:lnTo>
                    <a:pt x="122094" y="3573"/>
                  </a:lnTo>
                  <a:lnTo>
                    <a:pt x="148474" y="0"/>
                  </a:lnTo>
                  <a:lnTo>
                    <a:pt x="175720" y="4527"/>
                  </a:lnTo>
                  <a:lnTo>
                    <a:pt x="206644" y="15946"/>
                  </a:lnTo>
                  <a:lnTo>
                    <a:pt x="249046" y="51726"/>
                  </a:lnTo>
                  <a:lnTo>
                    <a:pt x="274937" y="98075"/>
                  </a:lnTo>
                  <a:lnTo>
                    <a:pt x="275200" y="130901"/>
                  </a:lnTo>
                  <a:lnTo>
                    <a:pt x="259115" y="191224"/>
                  </a:lnTo>
                  <a:lnTo>
                    <a:pt x="243238" y="214163"/>
                  </a:lnTo>
                  <a:lnTo>
                    <a:pt x="186354" y="262080"/>
                  </a:lnTo>
                  <a:lnTo>
                    <a:pt x="132596" y="305095"/>
                  </a:lnTo>
                  <a:lnTo>
                    <a:pt x="71647" y="348425"/>
                  </a:lnTo>
                  <a:lnTo>
                    <a:pt x="34957" y="371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47102" y="1624816"/>
              <a:ext cx="123399" cy="246201"/>
            </a:xfrm>
            <a:custGeom>
              <a:avLst/>
              <a:gdLst/>
              <a:ahLst/>
              <a:cxnLst/>
              <a:rect l="0" t="0" r="0" b="0"/>
              <a:pathLst>
                <a:path w="123399" h="246201">
                  <a:moveTo>
                    <a:pt x="123398" y="13484"/>
                  </a:moveTo>
                  <a:lnTo>
                    <a:pt x="109914" y="0"/>
                  </a:lnTo>
                  <a:lnTo>
                    <a:pt x="101709" y="261"/>
                  </a:lnTo>
                  <a:lnTo>
                    <a:pt x="81303" y="11840"/>
                  </a:lnTo>
                  <a:lnTo>
                    <a:pt x="52756" y="35418"/>
                  </a:lnTo>
                  <a:lnTo>
                    <a:pt x="19237" y="96264"/>
                  </a:lnTo>
                  <a:lnTo>
                    <a:pt x="3793" y="141493"/>
                  </a:lnTo>
                  <a:lnTo>
                    <a:pt x="0" y="195503"/>
                  </a:lnTo>
                  <a:lnTo>
                    <a:pt x="4114" y="225614"/>
                  </a:lnTo>
                  <a:lnTo>
                    <a:pt x="11420" y="235338"/>
                  </a:lnTo>
                  <a:lnTo>
                    <a:pt x="34589" y="246141"/>
                  </a:lnTo>
                  <a:lnTo>
                    <a:pt x="45848" y="246200"/>
                  </a:lnTo>
                  <a:lnTo>
                    <a:pt x="65883" y="238739"/>
                  </a:lnTo>
                  <a:lnTo>
                    <a:pt x="84195" y="218490"/>
                  </a:lnTo>
                  <a:lnTo>
                    <a:pt x="115936" y="157655"/>
                  </a:lnTo>
                  <a:lnTo>
                    <a:pt x="123398" y="1404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83200" y="16383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0" y="0"/>
                  </a:moveTo>
                  <a:lnTo>
                    <a:pt x="1411" y="49284"/>
                  </a:lnTo>
                  <a:lnTo>
                    <a:pt x="10139" y="98172"/>
                  </a:lnTo>
                  <a:lnTo>
                    <a:pt x="23073" y="145583"/>
                  </a:lnTo>
                  <a:lnTo>
                    <a:pt x="52013" y="188317"/>
                  </a:lnTo>
                  <a:lnTo>
                    <a:pt x="66861" y="203641"/>
                  </a:lnTo>
                  <a:lnTo>
                    <a:pt x="889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35600" y="1612900"/>
              <a:ext cx="190501" cy="209694"/>
            </a:xfrm>
            <a:custGeom>
              <a:avLst/>
              <a:gdLst/>
              <a:ahLst/>
              <a:cxnLst/>
              <a:rect l="0" t="0" r="0" b="0"/>
              <a:pathLst>
                <a:path w="190501" h="209694">
                  <a:moveTo>
                    <a:pt x="0" y="76200"/>
                  </a:moveTo>
                  <a:lnTo>
                    <a:pt x="3763" y="131460"/>
                  </a:lnTo>
                  <a:lnTo>
                    <a:pt x="13815" y="182884"/>
                  </a:lnTo>
                  <a:lnTo>
                    <a:pt x="20251" y="209693"/>
                  </a:lnTo>
                  <a:lnTo>
                    <a:pt x="21967" y="208940"/>
                  </a:lnTo>
                  <a:lnTo>
                    <a:pt x="31464" y="153691"/>
                  </a:lnTo>
                  <a:lnTo>
                    <a:pt x="46928" y="91664"/>
                  </a:lnTo>
                  <a:lnTo>
                    <a:pt x="55194" y="64728"/>
                  </a:lnTo>
                  <a:lnTo>
                    <a:pt x="78623" y="38646"/>
                  </a:lnTo>
                  <a:lnTo>
                    <a:pt x="111144" y="17176"/>
                  </a:lnTo>
                  <a:lnTo>
                    <a:pt x="166724" y="3393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89755" y="1638300"/>
              <a:ext cx="12546" cy="228601"/>
            </a:xfrm>
            <a:custGeom>
              <a:avLst/>
              <a:gdLst/>
              <a:ahLst/>
              <a:cxnLst/>
              <a:rect l="0" t="0" r="0" b="0"/>
              <a:pathLst>
                <a:path w="12546" h="228601">
                  <a:moveTo>
                    <a:pt x="12545" y="0"/>
                  </a:moveTo>
                  <a:lnTo>
                    <a:pt x="2493" y="45208"/>
                  </a:lnTo>
                  <a:lnTo>
                    <a:pt x="368" y="107237"/>
                  </a:lnTo>
                  <a:lnTo>
                    <a:pt x="0" y="157049"/>
                  </a:lnTo>
                  <a:lnTo>
                    <a:pt x="9917" y="216251"/>
                  </a:lnTo>
                  <a:lnTo>
                    <a:pt x="12545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78500" y="15113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90603" y="1562100"/>
              <a:ext cx="181690" cy="317501"/>
            </a:xfrm>
            <a:custGeom>
              <a:avLst/>
              <a:gdLst/>
              <a:ahLst/>
              <a:cxnLst/>
              <a:rect l="0" t="0" r="0" b="0"/>
              <a:pathLst>
                <a:path w="181690" h="317501">
                  <a:moveTo>
                    <a:pt x="154597" y="0"/>
                  </a:moveTo>
                  <a:lnTo>
                    <a:pt x="103901" y="10139"/>
                  </a:lnTo>
                  <a:lnTo>
                    <a:pt x="47697" y="21662"/>
                  </a:lnTo>
                  <a:lnTo>
                    <a:pt x="12071" y="29854"/>
                  </a:lnTo>
                  <a:lnTo>
                    <a:pt x="3135" y="38247"/>
                  </a:lnTo>
                  <a:lnTo>
                    <a:pt x="0" y="49487"/>
                  </a:lnTo>
                  <a:lnTo>
                    <a:pt x="733" y="62624"/>
                  </a:lnTo>
                  <a:lnTo>
                    <a:pt x="8276" y="74205"/>
                  </a:lnTo>
                  <a:lnTo>
                    <a:pt x="63553" y="113070"/>
                  </a:lnTo>
                  <a:lnTo>
                    <a:pt x="122815" y="147924"/>
                  </a:lnTo>
                  <a:lnTo>
                    <a:pt x="158664" y="173495"/>
                  </a:lnTo>
                  <a:lnTo>
                    <a:pt x="180418" y="205687"/>
                  </a:lnTo>
                  <a:lnTo>
                    <a:pt x="181689" y="217558"/>
                  </a:lnTo>
                  <a:lnTo>
                    <a:pt x="175575" y="242037"/>
                  </a:lnTo>
                  <a:lnTo>
                    <a:pt x="152161" y="263265"/>
                  </a:lnTo>
                  <a:lnTo>
                    <a:pt x="103076" y="291082"/>
                  </a:lnTo>
                  <a:lnTo>
                    <a:pt x="52997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17700" y="2033815"/>
              <a:ext cx="4178301" cy="87086"/>
            </a:xfrm>
            <a:custGeom>
              <a:avLst/>
              <a:gdLst/>
              <a:ahLst/>
              <a:cxnLst/>
              <a:rect l="0" t="0" r="0" b="0"/>
              <a:pathLst>
                <a:path w="4178301" h="87086">
                  <a:moveTo>
                    <a:pt x="4178300" y="36285"/>
                  </a:moveTo>
                  <a:lnTo>
                    <a:pt x="4132099" y="45013"/>
                  </a:lnTo>
                  <a:lnTo>
                    <a:pt x="4080626" y="47220"/>
                  </a:lnTo>
                  <a:lnTo>
                    <a:pt x="4027644" y="48200"/>
                  </a:lnTo>
                  <a:lnTo>
                    <a:pt x="3977286" y="48636"/>
                  </a:lnTo>
                  <a:lnTo>
                    <a:pt x="3931387" y="48830"/>
                  </a:lnTo>
                  <a:lnTo>
                    <a:pt x="3879942" y="48916"/>
                  </a:lnTo>
                  <a:lnTo>
                    <a:pt x="3824152" y="48954"/>
                  </a:lnTo>
                  <a:lnTo>
                    <a:pt x="3766431" y="48971"/>
                  </a:lnTo>
                  <a:lnTo>
                    <a:pt x="3707850" y="45216"/>
                  </a:lnTo>
                  <a:lnTo>
                    <a:pt x="3647478" y="40254"/>
                  </a:lnTo>
                  <a:lnTo>
                    <a:pt x="3615574" y="38931"/>
                  </a:lnTo>
                  <a:lnTo>
                    <a:pt x="3583016" y="38049"/>
                  </a:lnTo>
                  <a:lnTo>
                    <a:pt x="3520500" y="37069"/>
                  </a:lnTo>
                  <a:lnTo>
                    <a:pt x="3459789" y="36633"/>
                  </a:lnTo>
                  <a:lnTo>
                    <a:pt x="3399880" y="36440"/>
                  </a:lnTo>
                  <a:lnTo>
                    <a:pt x="3336565" y="32591"/>
                  </a:lnTo>
                  <a:lnTo>
                    <a:pt x="3303877" y="29589"/>
                  </a:lnTo>
                  <a:lnTo>
                    <a:pt x="3270796" y="27588"/>
                  </a:lnTo>
                  <a:lnTo>
                    <a:pt x="3237453" y="26253"/>
                  </a:lnTo>
                  <a:lnTo>
                    <a:pt x="3203935" y="25364"/>
                  </a:lnTo>
                  <a:lnTo>
                    <a:pt x="3170301" y="23360"/>
                  </a:lnTo>
                  <a:lnTo>
                    <a:pt x="3136590" y="20613"/>
                  </a:lnTo>
                  <a:lnTo>
                    <a:pt x="3102826" y="17370"/>
                  </a:lnTo>
                  <a:lnTo>
                    <a:pt x="3069029" y="15208"/>
                  </a:lnTo>
                  <a:lnTo>
                    <a:pt x="3035208" y="13767"/>
                  </a:lnTo>
                  <a:lnTo>
                    <a:pt x="3001372" y="12807"/>
                  </a:lnTo>
                  <a:lnTo>
                    <a:pt x="2967526" y="12166"/>
                  </a:lnTo>
                  <a:lnTo>
                    <a:pt x="2933673" y="11739"/>
                  </a:lnTo>
                  <a:lnTo>
                    <a:pt x="2899815" y="11454"/>
                  </a:lnTo>
                  <a:lnTo>
                    <a:pt x="2864543" y="9853"/>
                  </a:lnTo>
                  <a:lnTo>
                    <a:pt x="2828329" y="7375"/>
                  </a:lnTo>
                  <a:lnTo>
                    <a:pt x="2791486" y="4312"/>
                  </a:lnTo>
                  <a:lnTo>
                    <a:pt x="2754224" y="2269"/>
                  </a:lnTo>
                  <a:lnTo>
                    <a:pt x="2716683" y="908"/>
                  </a:lnTo>
                  <a:lnTo>
                    <a:pt x="2678955" y="0"/>
                  </a:lnTo>
                  <a:lnTo>
                    <a:pt x="2641104" y="806"/>
                  </a:lnTo>
                  <a:lnTo>
                    <a:pt x="2603169" y="2755"/>
                  </a:lnTo>
                  <a:lnTo>
                    <a:pt x="2565179" y="5465"/>
                  </a:lnTo>
                  <a:lnTo>
                    <a:pt x="2527153" y="7271"/>
                  </a:lnTo>
                  <a:lnTo>
                    <a:pt x="2489102" y="8476"/>
                  </a:lnTo>
                  <a:lnTo>
                    <a:pt x="2451035" y="9279"/>
                  </a:lnTo>
                  <a:lnTo>
                    <a:pt x="2411545" y="9814"/>
                  </a:lnTo>
                  <a:lnTo>
                    <a:pt x="2371108" y="10171"/>
                  </a:lnTo>
                  <a:lnTo>
                    <a:pt x="2330039" y="10409"/>
                  </a:lnTo>
                  <a:lnTo>
                    <a:pt x="2289959" y="10568"/>
                  </a:lnTo>
                  <a:lnTo>
                    <a:pt x="2250539" y="10673"/>
                  </a:lnTo>
                  <a:lnTo>
                    <a:pt x="2211560" y="10744"/>
                  </a:lnTo>
                  <a:lnTo>
                    <a:pt x="2171462" y="12202"/>
                  </a:lnTo>
                  <a:lnTo>
                    <a:pt x="2130619" y="14585"/>
                  </a:lnTo>
                  <a:lnTo>
                    <a:pt x="2089279" y="17585"/>
                  </a:lnTo>
                  <a:lnTo>
                    <a:pt x="2047608" y="19585"/>
                  </a:lnTo>
                  <a:lnTo>
                    <a:pt x="2005717" y="20918"/>
                  </a:lnTo>
                  <a:lnTo>
                    <a:pt x="1963678" y="21807"/>
                  </a:lnTo>
                  <a:lnTo>
                    <a:pt x="1922952" y="22400"/>
                  </a:lnTo>
                  <a:lnTo>
                    <a:pt x="1883101" y="22795"/>
                  </a:lnTo>
                  <a:lnTo>
                    <a:pt x="1843834" y="23058"/>
                  </a:lnTo>
                  <a:lnTo>
                    <a:pt x="1804956" y="24645"/>
                  </a:lnTo>
                  <a:lnTo>
                    <a:pt x="1766337" y="27114"/>
                  </a:lnTo>
                  <a:lnTo>
                    <a:pt x="1727891" y="30171"/>
                  </a:lnTo>
                  <a:lnTo>
                    <a:pt x="1689561" y="32209"/>
                  </a:lnTo>
                  <a:lnTo>
                    <a:pt x="1651307" y="33568"/>
                  </a:lnTo>
                  <a:lnTo>
                    <a:pt x="1613105" y="34473"/>
                  </a:lnTo>
                  <a:lnTo>
                    <a:pt x="1574936" y="36488"/>
                  </a:lnTo>
                  <a:lnTo>
                    <a:pt x="1536791" y="39243"/>
                  </a:lnTo>
                  <a:lnTo>
                    <a:pt x="1498660" y="42490"/>
                  </a:lnTo>
                  <a:lnTo>
                    <a:pt x="1460540" y="44655"/>
                  </a:lnTo>
                  <a:lnTo>
                    <a:pt x="1422427" y="46098"/>
                  </a:lnTo>
                  <a:lnTo>
                    <a:pt x="1384318" y="47061"/>
                  </a:lnTo>
                  <a:lnTo>
                    <a:pt x="1346212" y="47702"/>
                  </a:lnTo>
                  <a:lnTo>
                    <a:pt x="1308108" y="48130"/>
                  </a:lnTo>
                  <a:lnTo>
                    <a:pt x="1270005" y="48415"/>
                  </a:lnTo>
                  <a:lnTo>
                    <a:pt x="1233315" y="48605"/>
                  </a:lnTo>
                  <a:lnTo>
                    <a:pt x="1197565" y="48732"/>
                  </a:lnTo>
                  <a:lnTo>
                    <a:pt x="1162443" y="48816"/>
                  </a:lnTo>
                  <a:lnTo>
                    <a:pt x="1127740" y="48872"/>
                  </a:lnTo>
                  <a:lnTo>
                    <a:pt x="1093315" y="48910"/>
                  </a:lnTo>
                  <a:lnTo>
                    <a:pt x="1059077" y="48935"/>
                  </a:lnTo>
                  <a:lnTo>
                    <a:pt x="1024962" y="48952"/>
                  </a:lnTo>
                  <a:lnTo>
                    <a:pt x="990930" y="48963"/>
                  </a:lnTo>
                  <a:lnTo>
                    <a:pt x="956954" y="48970"/>
                  </a:lnTo>
                  <a:lnTo>
                    <a:pt x="924425" y="48975"/>
                  </a:lnTo>
                  <a:lnTo>
                    <a:pt x="861941" y="48981"/>
                  </a:lnTo>
                  <a:lnTo>
                    <a:pt x="830038" y="48982"/>
                  </a:lnTo>
                  <a:lnTo>
                    <a:pt x="797481" y="48983"/>
                  </a:lnTo>
                  <a:lnTo>
                    <a:pt x="764487" y="48984"/>
                  </a:lnTo>
                  <a:lnTo>
                    <a:pt x="701487" y="48984"/>
                  </a:lnTo>
                  <a:lnTo>
                    <a:pt x="641972" y="48985"/>
                  </a:lnTo>
                  <a:lnTo>
                    <a:pt x="587299" y="48985"/>
                  </a:lnTo>
                  <a:lnTo>
                    <a:pt x="534777" y="48985"/>
                  </a:lnTo>
                  <a:lnTo>
                    <a:pt x="484623" y="48985"/>
                  </a:lnTo>
                  <a:lnTo>
                    <a:pt x="438814" y="48985"/>
                  </a:lnTo>
                  <a:lnTo>
                    <a:pt x="391173" y="48985"/>
                  </a:lnTo>
                  <a:lnTo>
                    <a:pt x="343188" y="50396"/>
                  </a:lnTo>
                  <a:lnTo>
                    <a:pt x="298343" y="55727"/>
                  </a:lnTo>
                  <a:lnTo>
                    <a:pt x="240171" y="59920"/>
                  </a:lnTo>
                  <a:lnTo>
                    <a:pt x="187186" y="61162"/>
                  </a:lnTo>
                  <a:lnTo>
                    <a:pt x="135739" y="68272"/>
                  </a:lnTo>
                  <a:lnTo>
                    <a:pt x="84747" y="79316"/>
                  </a:lnTo>
                  <a:lnTo>
                    <a:pt x="22594" y="85550"/>
                  </a:lnTo>
                  <a:lnTo>
                    <a:pt x="0" y="870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33048" y="2425700"/>
              <a:ext cx="238653" cy="377114"/>
            </a:xfrm>
            <a:custGeom>
              <a:avLst/>
              <a:gdLst/>
              <a:ahLst/>
              <a:cxnLst/>
              <a:rect l="0" t="0" r="0" b="0"/>
              <a:pathLst>
                <a:path w="238653" h="377114">
                  <a:moveTo>
                    <a:pt x="10052" y="114300"/>
                  </a:moveTo>
                  <a:lnTo>
                    <a:pt x="0" y="169560"/>
                  </a:lnTo>
                  <a:lnTo>
                    <a:pt x="1900" y="220984"/>
                  </a:lnTo>
                  <a:lnTo>
                    <a:pt x="15163" y="280906"/>
                  </a:lnTo>
                  <a:lnTo>
                    <a:pt x="36966" y="332057"/>
                  </a:lnTo>
                  <a:lnTo>
                    <a:pt x="44928" y="344138"/>
                  </a:lnTo>
                  <a:lnTo>
                    <a:pt x="68827" y="361324"/>
                  </a:lnTo>
                  <a:lnTo>
                    <a:pt x="99674" y="372255"/>
                  </a:lnTo>
                  <a:lnTo>
                    <a:pt x="136902" y="377113"/>
                  </a:lnTo>
                  <a:lnTo>
                    <a:pt x="169441" y="371747"/>
                  </a:lnTo>
                  <a:lnTo>
                    <a:pt x="184045" y="366364"/>
                  </a:lnTo>
                  <a:lnTo>
                    <a:pt x="207797" y="345332"/>
                  </a:lnTo>
                  <a:lnTo>
                    <a:pt x="218082" y="331822"/>
                  </a:lnTo>
                  <a:lnTo>
                    <a:pt x="229510" y="297995"/>
                  </a:lnTo>
                  <a:lnTo>
                    <a:pt x="234589" y="256620"/>
                  </a:lnTo>
                  <a:lnTo>
                    <a:pt x="236846" y="205305"/>
                  </a:lnTo>
                  <a:lnTo>
                    <a:pt x="237849" y="153336"/>
                  </a:lnTo>
                  <a:lnTo>
                    <a:pt x="236884" y="104838"/>
                  </a:lnTo>
                  <a:lnTo>
                    <a:pt x="231229" y="48624"/>
                  </a:lnTo>
                  <a:lnTo>
                    <a:pt x="2386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53630" y="2431658"/>
              <a:ext cx="210416" cy="366728"/>
            </a:xfrm>
            <a:custGeom>
              <a:avLst/>
              <a:gdLst/>
              <a:ahLst/>
              <a:cxnLst/>
              <a:rect l="0" t="0" r="0" b="0"/>
              <a:pathLst>
                <a:path w="210416" h="366728">
                  <a:moveTo>
                    <a:pt x="135570" y="6742"/>
                  </a:moveTo>
                  <a:lnTo>
                    <a:pt x="115344" y="0"/>
                  </a:lnTo>
                  <a:lnTo>
                    <a:pt x="94125" y="4216"/>
                  </a:lnTo>
                  <a:lnTo>
                    <a:pt x="39267" y="36660"/>
                  </a:lnTo>
                  <a:lnTo>
                    <a:pt x="4182" y="71581"/>
                  </a:lnTo>
                  <a:lnTo>
                    <a:pt x="0" y="83835"/>
                  </a:lnTo>
                  <a:lnTo>
                    <a:pt x="2880" y="108739"/>
                  </a:lnTo>
                  <a:lnTo>
                    <a:pt x="10421" y="118484"/>
                  </a:lnTo>
                  <a:lnTo>
                    <a:pt x="46591" y="138942"/>
                  </a:lnTo>
                  <a:lnTo>
                    <a:pt x="104980" y="162260"/>
                  </a:lnTo>
                  <a:lnTo>
                    <a:pt x="151906" y="185466"/>
                  </a:lnTo>
                  <a:lnTo>
                    <a:pt x="199788" y="225333"/>
                  </a:lnTo>
                  <a:lnTo>
                    <a:pt x="206604" y="239958"/>
                  </a:lnTo>
                  <a:lnTo>
                    <a:pt x="210415" y="275023"/>
                  </a:lnTo>
                  <a:lnTo>
                    <a:pt x="199879" y="306600"/>
                  </a:lnTo>
                  <a:lnTo>
                    <a:pt x="181085" y="331924"/>
                  </a:lnTo>
                  <a:lnTo>
                    <a:pt x="158621" y="347882"/>
                  </a:lnTo>
                  <a:lnTo>
                    <a:pt x="115432" y="364799"/>
                  </a:lnTo>
                  <a:lnTo>
                    <a:pt x="87109" y="366727"/>
                  </a:lnTo>
                  <a:lnTo>
                    <a:pt x="73629" y="365265"/>
                  </a:lnTo>
                  <a:lnTo>
                    <a:pt x="54889" y="356115"/>
                  </a:lnTo>
                  <a:lnTo>
                    <a:pt x="33970" y="336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09700" y="2489200"/>
              <a:ext cx="88901" cy="241301"/>
            </a:xfrm>
            <a:custGeom>
              <a:avLst/>
              <a:gdLst/>
              <a:ahLst/>
              <a:cxnLst/>
              <a:rect l="0" t="0" r="0" b="0"/>
              <a:pathLst>
                <a:path w="88901" h="241301">
                  <a:moveTo>
                    <a:pt x="0" y="0"/>
                  </a:moveTo>
                  <a:lnTo>
                    <a:pt x="13815" y="51497"/>
                  </a:lnTo>
                  <a:lnTo>
                    <a:pt x="29493" y="96632"/>
                  </a:lnTo>
                  <a:lnTo>
                    <a:pt x="52013" y="150928"/>
                  </a:lnTo>
                  <a:lnTo>
                    <a:pt x="78164" y="213101"/>
                  </a:lnTo>
                  <a:lnTo>
                    <a:pt x="889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49400" y="2286000"/>
              <a:ext cx="187237" cy="508001"/>
            </a:xfrm>
            <a:custGeom>
              <a:avLst/>
              <a:gdLst/>
              <a:ahLst/>
              <a:cxnLst/>
              <a:rect l="0" t="0" r="0" b="0"/>
              <a:pathLst>
                <a:path w="187237" h="508001">
                  <a:moveTo>
                    <a:pt x="0" y="0"/>
                  </a:moveTo>
                  <a:lnTo>
                    <a:pt x="53030" y="17677"/>
                  </a:lnTo>
                  <a:lnTo>
                    <a:pt x="116261" y="60075"/>
                  </a:lnTo>
                  <a:lnTo>
                    <a:pt x="146239" y="91648"/>
                  </a:lnTo>
                  <a:lnTo>
                    <a:pt x="176431" y="152762"/>
                  </a:lnTo>
                  <a:lnTo>
                    <a:pt x="184247" y="180783"/>
                  </a:lnTo>
                  <a:lnTo>
                    <a:pt x="187236" y="237637"/>
                  </a:lnTo>
                  <a:lnTo>
                    <a:pt x="182935" y="283416"/>
                  </a:lnTo>
                  <a:lnTo>
                    <a:pt x="172579" y="336564"/>
                  </a:lnTo>
                  <a:lnTo>
                    <a:pt x="160574" y="385865"/>
                  </a:lnTo>
                  <a:lnTo>
                    <a:pt x="133736" y="444363"/>
                  </a:lnTo>
                  <a:lnTo>
                    <a:pt x="108784" y="493757"/>
                  </a:lnTo>
                  <a:lnTo>
                    <a:pt x="101600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49201" y="2324100"/>
              <a:ext cx="225800" cy="410868"/>
            </a:xfrm>
            <a:custGeom>
              <a:avLst/>
              <a:gdLst/>
              <a:ahLst/>
              <a:cxnLst/>
              <a:rect l="0" t="0" r="0" b="0"/>
              <a:pathLst>
                <a:path w="225800" h="410868">
                  <a:moveTo>
                    <a:pt x="225799" y="0"/>
                  </a:moveTo>
                  <a:lnTo>
                    <a:pt x="176828" y="21341"/>
                  </a:lnTo>
                  <a:lnTo>
                    <a:pt x="114369" y="65207"/>
                  </a:lnTo>
                  <a:lnTo>
                    <a:pt x="52140" y="127225"/>
                  </a:lnTo>
                  <a:lnTo>
                    <a:pt x="27589" y="165167"/>
                  </a:lnTo>
                  <a:lnTo>
                    <a:pt x="6651" y="222655"/>
                  </a:lnTo>
                  <a:lnTo>
                    <a:pt x="0" y="278423"/>
                  </a:lnTo>
                  <a:lnTo>
                    <a:pt x="4771" y="326147"/>
                  </a:lnTo>
                  <a:lnTo>
                    <a:pt x="18909" y="353799"/>
                  </a:lnTo>
                  <a:lnTo>
                    <a:pt x="28605" y="367099"/>
                  </a:lnTo>
                  <a:lnTo>
                    <a:pt x="54431" y="385640"/>
                  </a:lnTo>
                  <a:lnTo>
                    <a:pt x="110261" y="409041"/>
                  </a:lnTo>
                  <a:lnTo>
                    <a:pt x="136349" y="410867"/>
                  </a:lnTo>
                  <a:lnTo>
                    <a:pt x="194332" y="407282"/>
                  </a:lnTo>
                  <a:lnTo>
                    <a:pt x="225799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51200" y="2528051"/>
              <a:ext cx="266701" cy="182902"/>
            </a:xfrm>
            <a:custGeom>
              <a:avLst/>
              <a:gdLst/>
              <a:ahLst/>
              <a:cxnLst/>
              <a:rect l="0" t="0" r="0" b="0"/>
              <a:pathLst>
                <a:path w="266701" h="182902">
                  <a:moveTo>
                    <a:pt x="0" y="75449"/>
                  </a:moveTo>
                  <a:lnTo>
                    <a:pt x="13484" y="88933"/>
                  </a:lnTo>
                  <a:lnTo>
                    <a:pt x="38919" y="95553"/>
                  </a:lnTo>
                  <a:lnTo>
                    <a:pt x="92906" y="95517"/>
                  </a:lnTo>
                  <a:lnTo>
                    <a:pt x="146061" y="86569"/>
                  </a:lnTo>
                  <a:lnTo>
                    <a:pt x="208690" y="64162"/>
                  </a:lnTo>
                  <a:lnTo>
                    <a:pt x="245122" y="40746"/>
                  </a:lnTo>
                  <a:lnTo>
                    <a:pt x="250903" y="31147"/>
                  </a:lnTo>
                  <a:lnTo>
                    <a:pt x="253564" y="9193"/>
                  </a:lnTo>
                  <a:lnTo>
                    <a:pt x="245243" y="3056"/>
                  </a:lnTo>
                  <a:lnTo>
                    <a:pt x="213419" y="0"/>
                  </a:lnTo>
                  <a:lnTo>
                    <a:pt x="154644" y="12956"/>
                  </a:lnTo>
                  <a:lnTo>
                    <a:pt x="106028" y="41410"/>
                  </a:lnTo>
                  <a:lnTo>
                    <a:pt x="96085" y="55579"/>
                  </a:lnTo>
                  <a:lnTo>
                    <a:pt x="85038" y="90136"/>
                  </a:lnTo>
                  <a:lnTo>
                    <a:pt x="85561" y="135775"/>
                  </a:lnTo>
                  <a:lnTo>
                    <a:pt x="92318" y="148122"/>
                  </a:lnTo>
                  <a:lnTo>
                    <a:pt x="114879" y="169367"/>
                  </a:lnTo>
                  <a:lnTo>
                    <a:pt x="147483" y="180690"/>
                  </a:lnTo>
                  <a:lnTo>
                    <a:pt x="184081" y="182901"/>
                  </a:lnTo>
                  <a:lnTo>
                    <a:pt x="242279" y="168850"/>
                  </a:lnTo>
                  <a:lnTo>
                    <a:pt x="266700" y="1643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88752" y="2387600"/>
              <a:ext cx="204663" cy="312181"/>
            </a:xfrm>
            <a:custGeom>
              <a:avLst/>
              <a:gdLst/>
              <a:ahLst/>
              <a:cxnLst/>
              <a:rect l="0" t="0" r="0" b="0"/>
              <a:pathLst>
                <a:path w="204663" h="312181">
                  <a:moveTo>
                    <a:pt x="184748" y="0"/>
                  </a:moveTo>
                  <a:lnTo>
                    <a:pt x="186159" y="60835"/>
                  </a:lnTo>
                  <a:lnTo>
                    <a:pt x="191490" y="106060"/>
                  </a:lnTo>
                  <a:lnTo>
                    <a:pt x="195683" y="165637"/>
                  </a:lnTo>
                  <a:lnTo>
                    <a:pt x="196925" y="225780"/>
                  </a:lnTo>
                  <a:lnTo>
                    <a:pt x="204662" y="280568"/>
                  </a:lnTo>
                  <a:lnTo>
                    <a:pt x="203668" y="280178"/>
                  </a:lnTo>
                  <a:lnTo>
                    <a:pt x="185193" y="249137"/>
                  </a:lnTo>
                  <a:lnTo>
                    <a:pt x="132334" y="193622"/>
                  </a:lnTo>
                  <a:lnTo>
                    <a:pt x="95370" y="169788"/>
                  </a:lnTo>
                  <a:lnTo>
                    <a:pt x="82829" y="163992"/>
                  </a:lnTo>
                  <a:lnTo>
                    <a:pt x="57607" y="161315"/>
                  </a:lnTo>
                  <a:lnTo>
                    <a:pt x="44953" y="162577"/>
                  </a:lnTo>
                  <a:lnTo>
                    <a:pt x="23369" y="175267"/>
                  </a:lnTo>
                  <a:lnTo>
                    <a:pt x="13662" y="184578"/>
                  </a:lnTo>
                  <a:lnTo>
                    <a:pt x="2877" y="209976"/>
                  </a:lnTo>
                  <a:lnTo>
                    <a:pt x="0" y="224650"/>
                  </a:lnTo>
                  <a:lnTo>
                    <a:pt x="4330" y="252244"/>
                  </a:lnTo>
                  <a:lnTo>
                    <a:pt x="17073" y="277209"/>
                  </a:lnTo>
                  <a:lnTo>
                    <a:pt x="36848" y="297711"/>
                  </a:lnTo>
                  <a:lnTo>
                    <a:pt x="63511" y="308705"/>
                  </a:lnTo>
                  <a:lnTo>
                    <a:pt x="94176" y="312180"/>
                  </a:lnTo>
                  <a:lnTo>
                    <a:pt x="152328" y="302913"/>
                  </a:lnTo>
                  <a:lnTo>
                    <a:pt x="184748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51300" y="2484953"/>
              <a:ext cx="215874" cy="207448"/>
            </a:xfrm>
            <a:custGeom>
              <a:avLst/>
              <a:gdLst/>
              <a:ahLst/>
              <a:cxnLst/>
              <a:rect l="0" t="0" r="0" b="0"/>
              <a:pathLst>
                <a:path w="215874" h="207448">
                  <a:moveTo>
                    <a:pt x="0" y="55047"/>
                  </a:moveTo>
                  <a:lnTo>
                    <a:pt x="35353" y="90400"/>
                  </a:lnTo>
                  <a:lnTo>
                    <a:pt x="62750" y="98982"/>
                  </a:lnTo>
                  <a:lnTo>
                    <a:pt x="114078" y="100050"/>
                  </a:lnTo>
                  <a:lnTo>
                    <a:pt x="146657" y="93393"/>
                  </a:lnTo>
                  <a:lnTo>
                    <a:pt x="187387" y="73778"/>
                  </a:lnTo>
                  <a:lnTo>
                    <a:pt x="208402" y="58198"/>
                  </a:lnTo>
                  <a:lnTo>
                    <a:pt x="213723" y="47270"/>
                  </a:lnTo>
                  <a:lnTo>
                    <a:pt x="215873" y="20076"/>
                  </a:lnTo>
                  <a:lnTo>
                    <a:pt x="208827" y="10566"/>
                  </a:lnTo>
                  <a:lnTo>
                    <a:pt x="182182" y="0"/>
                  </a:lnTo>
                  <a:lnTo>
                    <a:pt x="169433" y="4"/>
                  </a:lnTo>
                  <a:lnTo>
                    <a:pt x="112919" y="20900"/>
                  </a:lnTo>
                  <a:lnTo>
                    <a:pt x="73366" y="48197"/>
                  </a:lnTo>
                  <a:lnTo>
                    <a:pt x="55656" y="64232"/>
                  </a:lnTo>
                  <a:lnTo>
                    <a:pt x="29818" y="109353"/>
                  </a:lnTo>
                  <a:lnTo>
                    <a:pt x="26934" y="125117"/>
                  </a:lnTo>
                  <a:lnTo>
                    <a:pt x="31256" y="153923"/>
                  </a:lnTo>
                  <a:lnTo>
                    <a:pt x="50110" y="177073"/>
                  </a:lnTo>
                  <a:lnTo>
                    <a:pt x="63040" y="187198"/>
                  </a:lnTo>
                  <a:lnTo>
                    <a:pt x="103747" y="198447"/>
                  </a:lnTo>
                  <a:lnTo>
                    <a:pt x="155859" y="204780"/>
                  </a:lnTo>
                  <a:lnTo>
                    <a:pt x="177800" y="207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22950" y="2271523"/>
              <a:ext cx="314151" cy="369514"/>
            </a:xfrm>
            <a:custGeom>
              <a:avLst/>
              <a:gdLst/>
              <a:ahLst/>
              <a:cxnLst/>
              <a:rect l="0" t="0" r="0" b="0"/>
              <a:pathLst>
                <a:path w="314151" h="369514">
                  <a:moveTo>
                    <a:pt x="161750" y="230377"/>
                  </a:moveTo>
                  <a:lnTo>
                    <a:pt x="155008" y="203409"/>
                  </a:lnTo>
                  <a:lnTo>
                    <a:pt x="148789" y="194054"/>
                  </a:lnTo>
                  <a:lnTo>
                    <a:pt x="130589" y="179896"/>
                  </a:lnTo>
                  <a:lnTo>
                    <a:pt x="118398" y="178379"/>
                  </a:lnTo>
                  <a:lnTo>
                    <a:pt x="89801" y="184219"/>
                  </a:lnTo>
                  <a:lnTo>
                    <a:pt x="55451" y="203373"/>
                  </a:lnTo>
                  <a:lnTo>
                    <a:pt x="27400" y="226923"/>
                  </a:lnTo>
                  <a:lnTo>
                    <a:pt x="7956" y="272000"/>
                  </a:lnTo>
                  <a:lnTo>
                    <a:pt x="0" y="323300"/>
                  </a:lnTo>
                  <a:lnTo>
                    <a:pt x="5665" y="349758"/>
                  </a:lnTo>
                  <a:lnTo>
                    <a:pt x="11127" y="360764"/>
                  </a:lnTo>
                  <a:lnTo>
                    <a:pt x="21823" y="366691"/>
                  </a:lnTo>
                  <a:lnTo>
                    <a:pt x="52523" y="369513"/>
                  </a:lnTo>
                  <a:lnTo>
                    <a:pt x="85924" y="358537"/>
                  </a:lnTo>
                  <a:lnTo>
                    <a:pt x="139873" y="323740"/>
                  </a:lnTo>
                  <a:lnTo>
                    <a:pt x="185024" y="288278"/>
                  </a:lnTo>
                  <a:lnTo>
                    <a:pt x="222130" y="229640"/>
                  </a:lnTo>
                  <a:lnTo>
                    <a:pt x="253692" y="178020"/>
                  </a:lnTo>
                  <a:lnTo>
                    <a:pt x="274979" y="118696"/>
                  </a:lnTo>
                  <a:lnTo>
                    <a:pt x="284670" y="71227"/>
                  </a:lnTo>
                  <a:lnTo>
                    <a:pt x="283778" y="20003"/>
                  </a:lnTo>
                  <a:lnTo>
                    <a:pt x="281202" y="5461"/>
                  </a:lnTo>
                  <a:lnTo>
                    <a:pt x="276662" y="0"/>
                  </a:lnTo>
                  <a:lnTo>
                    <a:pt x="270814" y="592"/>
                  </a:lnTo>
                  <a:lnTo>
                    <a:pt x="264093" y="5220"/>
                  </a:lnTo>
                  <a:lnTo>
                    <a:pt x="252861" y="29178"/>
                  </a:lnTo>
                  <a:lnTo>
                    <a:pt x="242368" y="89859"/>
                  </a:lnTo>
                  <a:lnTo>
                    <a:pt x="241325" y="139702"/>
                  </a:lnTo>
                  <a:lnTo>
                    <a:pt x="245565" y="185373"/>
                  </a:lnTo>
                  <a:lnTo>
                    <a:pt x="255885" y="237269"/>
                  </a:lnTo>
                  <a:lnTo>
                    <a:pt x="267880" y="279456"/>
                  </a:lnTo>
                  <a:lnTo>
                    <a:pt x="274837" y="289907"/>
                  </a:lnTo>
                  <a:lnTo>
                    <a:pt x="314150" y="319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14900" y="23749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940300" y="2552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12051" y="2196438"/>
              <a:ext cx="225150" cy="368963"/>
            </a:xfrm>
            <a:custGeom>
              <a:avLst/>
              <a:gdLst/>
              <a:ahLst/>
              <a:cxnLst/>
              <a:rect l="0" t="0" r="0" b="0"/>
              <a:pathLst>
                <a:path w="225150" h="368963">
                  <a:moveTo>
                    <a:pt x="225149" y="26062"/>
                  </a:moveTo>
                  <a:lnTo>
                    <a:pt x="211665" y="5836"/>
                  </a:lnTo>
                  <a:lnTo>
                    <a:pt x="203460" y="1289"/>
                  </a:lnTo>
                  <a:lnTo>
                    <a:pt x="183054" y="0"/>
                  </a:lnTo>
                  <a:lnTo>
                    <a:pt x="134281" y="20692"/>
                  </a:lnTo>
                  <a:lnTo>
                    <a:pt x="71514" y="64012"/>
                  </a:lnTo>
                  <a:lnTo>
                    <a:pt x="28447" y="97999"/>
                  </a:lnTo>
                  <a:lnTo>
                    <a:pt x="8195" y="130162"/>
                  </a:lnTo>
                  <a:lnTo>
                    <a:pt x="0" y="186729"/>
                  </a:lnTo>
                  <a:lnTo>
                    <a:pt x="4314" y="236885"/>
                  </a:lnTo>
                  <a:lnTo>
                    <a:pt x="21270" y="285300"/>
                  </a:lnTo>
                  <a:lnTo>
                    <a:pt x="47518" y="311083"/>
                  </a:lnTo>
                  <a:lnTo>
                    <a:pt x="98199" y="341464"/>
                  </a:lnTo>
                  <a:lnTo>
                    <a:pt x="132038" y="356741"/>
                  </a:lnTo>
                  <a:lnTo>
                    <a:pt x="188464" y="366548"/>
                  </a:lnTo>
                  <a:lnTo>
                    <a:pt x="212449" y="368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664200" y="2311400"/>
              <a:ext cx="177801" cy="183580"/>
            </a:xfrm>
            <a:custGeom>
              <a:avLst/>
              <a:gdLst/>
              <a:ahLst/>
              <a:cxnLst/>
              <a:rect l="0" t="0" r="0" b="0"/>
              <a:pathLst>
                <a:path w="177801" h="183580">
                  <a:moveTo>
                    <a:pt x="0" y="38100"/>
                  </a:moveTo>
                  <a:lnTo>
                    <a:pt x="1411" y="88796"/>
                  </a:lnTo>
                  <a:lnTo>
                    <a:pt x="11550" y="142178"/>
                  </a:lnTo>
                  <a:lnTo>
                    <a:pt x="24419" y="167142"/>
                  </a:lnTo>
                  <a:lnTo>
                    <a:pt x="36035" y="174928"/>
                  </a:lnTo>
                  <a:lnTo>
                    <a:pt x="67756" y="183579"/>
                  </a:lnTo>
                  <a:lnTo>
                    <a:pt x="81860" y="181653"/>
                  </a:lnTo>
                  <a:lnTo>
                    <a:pt x="105056" y="168223"/>
                  </a:lnTo>
                  <a:lnTo>
                    <a:pt x="133982" y="136863"/>
                  </a:lnTo>
                  <a:lnTo>
                    <a:pt x="153685" y="87275"/>
                  </a:lnTo>
                  <a:lnTo>
                    <a:pt x="168459" y="3464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880100" y="2171700"/>
              <a:ext cx="244809" cy="393701"/>
            </a:xfrm>
            <a:custGeom>
              <a:avLst/>
              <a:gdLst/>
              <a:ahLst/>
              <a:cxnLst/>
              <a:rect l="0" t="0" r="0" b="0"/>
              <a:pathLst>
                <a:path w="244809" h="393701">
                  <a:moveTo>
                    <a:pt x="0" y="0"/>
                  </a:moveTo>
                  <a:lnTo>
                    <a:pt x="17676" y="53030"/>
                  </a:lnTo>
                  <a:lnTo>
                    <a:pt x="23111" y="103045"/>
                  </a:lnTo>
                  <a:lnTo>
                    <a:pt x="24383" y="145986"/>
                  </a:lnTo>
                  <a:lnTo>
                    <a:pt x="28862" y="206474"/>
                  </a:lnTo>
                  <a:lnTo>
                    <a:pt x="35363" y="258733"/>
                  </a:lnTo>
                  <a:lnTo>
                    <a:pt x="41052" y="311376"/>
                  </a:lnTo>
                  <a:lnTo>
                    <a:pt x="44301" y="326117"/>
                  </a:lnTo>
                  <a:lnTo>
                    <a:pt x="46467" y="330301"/>
                  </a:lnTo>
                  <a:lnTo>
                    <a:pt x="47912" y="327445"/>
                  </a:lnTo>
                  <a:lnTo>
                    <a:pt x="56971" y="275563"/>
                  </a:lnTo>
                  <a:lnTo>
                    <a:pt x="75049" y="224484"/>
                  </a:lnTo>
                  <a:lnTo>
                    <a:pt x="105022" y="180343"/>
                  </a:lnTo>
                  <a:lnTo>
                    <a:pt x="140714" y="153938"/>
                  </a:lnTo>
                  <a:lnTo>
                    <a:pt x="154487" y="152014"/>
                  </a:lnTo>
                  <a:lnTo>
                    <a:pt x="184842" y="157403"/>
                  </a:lnTo>
                  <a:lnTo>
                    <a:pt x="220182" y="176303"/>
                  </a:lnTo>
                  <a:lnTo>
                    <a:pt x="235677" y="199242"/>
                  </a:lnTo>
                  <a:lnTo>
                    <a:pt x="241784" y="213261"/>
                  </a:lnTo>
                  <a:lnTo>
                    <a:pt x="244808" y="243890"/>
                  </a:lnTo>
                  <a:lnTo>
                    <a:pt x="240037" y="273496"/>
                  </a:lnTo>
                  <a:lnTo>
                    <a:pt x="228509" y="296061"/>
                  </a:lnTo>
                  <a:lnTo>
                    <a:pt x="170719" y="350971"/>
                  </a:lnTo>
                  <a:lnTo>
                    <a:pt x="125602" y="375016"/>
                  </a:lnTo>
                  <a:lnTo>
                    <a:pt x="635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286500" y="2318363"/>
              <a:ext cx="152401" cy="234338"/>
            </a:xfrm>
            <a:custGeom>
              <a:avLst/>
              <a:gdLst/>
              <a:ahLst/>
              <a:cxnLst/>
              <a:rect l="0" t="0" r="0" b="0"/>
              <a:pathLst>
                <a:path w="152401" h="234338">
                  <a:moveTo>
                    <a:pt x="0" y="208937"/>
                  </a:moveTo>
                  <a:lnTo>
                    <a:pt x="2822" y="168381"/>
                  </a:lnTo>
                  <a:lnTo>
                    <a:pt x="23867" y="109779"/>
                  </a:lnTo>
                  <a:lnTo>
                    <a:pt x="42031" y="50277"/>
                  </a:lnTo>
                  <a:lnTo>
                    <a:pt x="61686" y="7645"/>
                  </a:lnTo>
                  <a:lnTo>
                    <a:pt x="69346" y="1365"/>
                  </a:lnTo>
                  <a:lnTo>
                    <a:pt x="77275" y="0"/>
                  </a:lnTo>
                  <a:lnTo>
                    <a:pt x="85383" y="1912"/>
                  </a:lnTo>
                  <a:lnTo>
                    <a:pt x="92200" y="7420"/>
                  </a:lnTo>
                  <a:lnTo>
                    <a:pt x="103537" y="24830"/>
                  </a:lnTo>
                  <a:lnTo>
                    <a:pt x="117853" y="71915"/>
                  </a:lnTo>
                  <a:lnTo>
                    <a:pt x="122935" y="114172"/>
                  </a:lnTo>
                  <a:lnTo>
                    <a:pt x="129558" y="174273"/>
                  </a:lnTo>
                  <a:lnTo>
                    <a:pt x="140458" y="211366"/>
                  </a:lnTo>
                  <a:lnTo>
                    <a:pt x="152400" y="234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286500" y="2420196"/>
              <a:ext cx="190501" cy="18205"/>
            </a:xfrm>
            <a:custGeom>
              <a:avLst/>
              <a:gdLst/>
              <a:ahLst/>
              <a:cxnLst/>
              <a:rect l="0" t="0" r="0" b="0"/>
              <a:pathLst>
                <a:path w="190501" h="18205">
                  <a:moveTo>
                    <a:pt x="0" y="18204"/>
                  </a:moveTo>
                  <a:lnTo>
                    <a:pt x="62785" y="4389"/>
                  </a:lnTo>
                  <a:lnTo>
                    <a:pt x="123025" y="0"/>
                  </a:lnTo>
                  <a:lnTo>
                    <a:pt x="165334" y="3873"/>
                  </a:lnTo>
                  <a:lnTo>
                    <a:pt x="190500" y="5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62801" y="2730500"/>
              <a:ext cx="25200" cy="381001"/>
            </a:xfrm>
            <a:custGeom>
              <a:avLst/>
              <a:gdLst/>
              <a:ahLst/>
              <a:cxnLst/>
              <a:rect l="0" t="0" r="0" b="0"/>
              <a:pathLst>
                <a:path w="25200" h="381001">
                  <a:moveTo>
                    <a:pt x="25199" y="0"/>
                  </a:moveTo>
                  <a:lnTo>
                    <a:pt x="7523" y="53030"/>
                  </a:lnTo>
                  <a:lnTo>
                    <a:pt x="2088" y="109787"/>
                  </a:lnTo>
                  <a:lnTo>
                    <a:pt x="816" y="156039"/>
                  </a:lnTo>
                  <a:lnTo>
                    <a:pt x="251" y="204817"/>
                  </a:lnTo>
                  <a:lnTo>
                    <a:pt x="0" y="254719"/>
                  </a:lnTo>
                  <a:lnTo>
                    <a:pt x="6601" y="316929"/>
                  </a:lnTo>
                  <a:lnTo>
                    <a:pt x="9877" y="345939"/>
                  </a:lnTo>
                  <a:lnTo>
                    <a:pt x="12499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524500" y="2686282"/>
              <a:ext cx="206692" cy="247419"/>
            </a:xfrm>
            <a:custGeom>
              <a:avLst/>
              <a:gdLst/>
              <a:ahLst/>
              <a:cxnLst/>
              <a:rect l="0" t="0" r="0" b="0"/>
              <a:pathLst>
                <a:path w="206692" h="247419">
                  <a:moveTo>
                    <a:pt x="0" y="56918"/>
                  </a:moveTo>
                  <a:lnTo>
                    <a:pt x="42095" y="14823"/>
                  </a:lnTo>
                  <a:lnTo>
                    <a:pt x="76564" y="2931"/>
                  </a:lnTo>
                  <a:lnTo>
                    <a:pt x="136045" y="0"/>
                  </a:lnTo>
                  <a:lnTo>
                    <a:pt x="170531" y="6221"/>
                  </a:lnTo>
                  <a:lnTo>
                    <a:pt x="199970" y="18393"/>
                  </a:lnTo>
                  <a:lnTo>
                    <a:pt x="206691" y="29824"/>
                  </a:lnTo>
                  <a:lnTo>
                    <a:pt x="206633" y="61339"/>
                  </a:lnTo>
                  <a:lnTo>
                    <a:pt x="190733" y="105265"/>
                  </a:lnTo>
                  <a:lnTo>
                    <a:pt x="148110" y="160843"/>
                  </a:lnTo>
                  <a:lnTo>
                    <a:pt x="88335" y="212185"/>
                  </a:lnTo>
                  <a:lnTo>
                    <a:pt x="45514" y="239622"/>
                  </a:lnTo>
                  <a:lnTo>
                    <a:pt x="25400" y="247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49900" y="2933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57512" y="2717923"/>
              <a:ext cx="276589" cy="393578"/>
            </a:xfrm>
            <a:custGeom>
              <a:avLst/>
              <a:gdLst/>
              <a:ahLst/>
              <a:cxnLst/>
              <a:rect l="0" t="0" r="0" b="0"/>
              <a:pathLst>
                <a:path w="276589" h="393578">
                  <a:moveTo>
                    <a:pt x="35288" y="368177"/>
                  </a:moveTo>
                  <a:lnTo>
                    <a:pt x="21804" y="354693"/>
                  </a:lnTo>
                  <a:lnTo>
                    <a:pt x="6677" y="319340"/>
                  </a:lnTo>
                  <a:lnTo>
                    <a:pt x="0" y="259633"/>
                  </a:lnTo>
                  <a:lnTo>
                    <a:pt x="4763" y="208545"/>
                  </a:lnTo>
                  <a:lnTo>
                    <a:pt x="15112" y="159855"/>
                  </a:lnTo>
                  <a:lnTo>
                    <a:pt x="34073" y="100152"/>
                  </a:lnTo>
                  <a:lnTo>
                    <a:pt x="64091" y="47776"/>
                  </a:lnTo>
                  <a:lnTo>
                    <a:pt x="87600" y="23047"/>
                  </a:lnTo>
                  <a:lnTo>
                    <a:pt x="131378" y="0"/>
                  </a:lnTo>
                  <a:lnTo>
                    <a:pt x="163602" y="402"/>
                  </a:lnTo>
                  <a:lnTo>
                    <a:pt x="180097" y="4460"/>
                  </a:lnTo>
                  <a:lnTo>
                    <a:pt x="192505" y="11399"/>
                  </a:lnTo>
                  <a:lnTo>
                    <a:pt x="210055" y="30398"/>
                  </a:lnTo>
                  <a:lnTo>
                    <a:pt x="212477" y="44213"/>
                  </a:lnTo>
                  <a:lnTo>
                    <a:pt x="207643" y="78378"/>
                  </a:lnTo>
                  <a:lnTo>
                    <a:pt x="175569" y="130538"/>
                  </a:lnTo>
                  <a:lnTo>
                    <a:pt x="133031" y="185769"/>
                  </a:lnTo>
                  <a:lnTo>
                    <a:pt x="79622" y="225031"/>
                  </a:lnTo>
                  <a:lnTo>
                    <a:pt x="46072" y="243135"/>
                  </a:lnTo>
                  <a:lnTo>
                    <a:pt x="43889" y="249538"/>
                  </a:lnTo>
                  <a:lnTo>
                    <a:pt x="48077" y="256629"/>
                  </a:lnTo>
                  <a:lnTo>
                    <a:pt x="95356" y="288287"/>
                  </a:lnTo>
                  <a:lnTo>
                    <a:pt x="157638" y="321718"/>
                  </a:lnTo>
                  <a:lnTo>
                    <a:pt x="212169" y="351735"/>
                  </a:lnTo>
                  <a:lnTo>
                    <a:pt x="247153" y="370831"/>
                  </a:lnTo>
                  <a:lnTo>
                    <a:pt x="276588" y="3935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424129" y="3246943"/>
              <a:ext cx="318925" cy="385884"/>
            </a:xfrm>
            <a:custGeom>
              <a:avLst/>
              <a:gdLst/>
              <a:ahLst/>
              <a:cxnLst/>
              <a:rect l="0" t="0" r="0" b="0"/>
              <a:pathLst>
                <a:path w="318925" h="385884">
                  <a:moveTo>
                    <a:pt x="214671" y="4257"/>
                  </a:moveTo>
                  <a:lnTo>
                    <a:pt x="229305" y="18891"/>
                  </a:lnTo>
                  <a:lnTo>
                    <a:pt x="223057" y="12643"/>
                  </a:lnTo>
                  <a:lnTo>
                    <a:pt x="196930" y="0"/>
                  </a:lnTo>
                  <a:lnTo>
                    <a:pt x="170567" y="2835"/>
                  </a:lnTo>
                  <a:lnTo>
                    <a:pt x="140036" y="16325"/>
                  </a:lnTo>
                  <a:lnTo>
                    <a:pt x="81970" y="63451"/>
                  </a:lnTo>
                  <a:lnTo>
                    <a:pt x="42487" y="107515"/>
                  </a:lnTo>
                  <a:lnTo>
                    <a:pt x="12768" y="169576"/>
                  </a:lnTo>
                  <a:lnTo>
                    <a:pt x="2918" y="211285"/>
                  </a:lnTo>
                  <a:lnTo>
                    <a:pt x="0" y="263154"/>
                  </a:lnTo>
                  <a:lnTo>
                    <a:pt x="2898" y="315682"/>
                  </a:lnTo>
                  <a:lnTo>
                    <a:pt x="5756" y="330407"/>
                  </a:lnTo>
                  <a:lnTo>
                    <a:pt x="23983" y="354294"/>
                  </a:lnTo>
                  <a:lnTo>
                    <a:pt x="50898" y="372907"/>
                  </a:lnTo>
                  <a:lnTo>
                    <a:pt x="81676" y="385883"/>
                  </a:lnTo>
                  <a:lnTo>
                    <a:pt x="114169" y="385065"/>
                  </a:lnTo>
                  <a:lnTo>
                    <a:pt x="160434" y="368737"/>
                  </a:lnTo>
                  <a:lnTo>
                    <a:pt x="218190" y="329721"/>
                  </a:lnTo>
                  <a:lnTo>
                    <a:pt x="262403" y="292495"/>
                  </a:lnTo>
                  <a:lnTo>
                    <a:pt x="289962" y="249587"/>
                  </a:lnTo>
                  <a:lnTo>
                    <a:pt x="312239" y="199714"/>
                  </a:lnTo>
                  <a:lnTo>
                    <a:pt x="317816" y="185361"/>
                  </a:lnTo>
                  <a:lnTo>
                    <a:pt x="318924" y="131452"/>
                  </a:lnTo>
                  <a:lnTo>
                    <a:pt x="310315" y="84278"/>
                  </a:lnTo>
                  <a:lnTo>
                    <a:pt x="295279" y="60518"/>
                  </a:lnTo>
                  <a:lnTo>
                    <a:pt x="274486" y="41962"/>
                  </a:lnTo>
                  <a:lnTo>
                    <a:pt x="227371" y="16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727700" y="33147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0"/>
                  </a:moveTo>
                  <a:lnTo>
                    <a:pt x="254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495619" y="3302000"/>
              <a:ext cx="245663" cy="295787"/>
            </a:xfrm>
            <a:custGeom>
              <a:avLst/>
              <a:gdLst/>
              <a:ahLst/>
              <a:cxnLst/>
              <a:rect l="0" t="0" r="0" b="0"/>
              <a:pathLst>
                <a:path w="245663" h="295787">
                  <a:moveTo>
                    <a:pt x="219381" y="0"/>
                  </a:moveTo>
                  <a:lnTo>
                    <a:pt x="178825" y="12961"/>
                  </a:lnTo>
                  <a:lnTo>
                    <a:pt x="135554" y="41940"/>
                  </a:lnTo>
                  <a:lnTo>
                    <a:pt x="94219" y="93422"/>
                  </a:lnTo>
                  <a:lnTo>
                    <a:pt x="58878" y="150785"/>
                  </a:lnTo>
                  <a:lnTo>
                    <a:pt x="26130" y="211609"/>
                  </a:lnTo>
                  <a:lnTo>
                    <a:pt x="4610" y="269615"/>
                  </a:lnTo>
                  <a:lnTo>
                    <a:pt x="0" y="285577"/>
                  </a:lnTo>
                  <a:lnTo>
                    <a:pt x="1161" y="293396"/>
                  </a:lnTo>
                  <a:lnTo>
                    <a:pt x="6168" y="295786"/>
                  </a:lnTo>
                  <a:lnTo>
                    <a:pt x="13739" y="294557"/>
                  </a:lnTo>
                  <a:lnTo>
                    <a:pt x="37879" y="279344"/>
                  </a:lnTo>
                  <a:lnTo>
                    <a:pt x="79751" y="226920"/>
                  </a:lnTo>
                  <a:lnTo>
                    <a:pt x="120303" y="170726"/>
                  </a:lnTo>
                  <a:lnTo>
                    <a:pt x="177850" y="116156"/>
                  </a:lnTo>
                  <a:lnTo>
                    <a:pt x="214470" y="80800"/>
                  </a:lnTo>
                  <a:lnTo>
                    <a:pt x="223163" y="79266"/>
                  </a:lnTo>
                  <a:lnTo>
                    <a:pt x="231780" y="82478"/>
                  </a:lnTo>
                  <a:lnTo>
                    <a:pt x="240347" y="88852"/>
                  </a:lnTo>
                  <a:lnTo>
                    <a:pt x="244647" y="97334"/>
                  </a:lnTo>
                  <a:lnTo>
                    <a:pt x="245662" y="118049"/>
                  </a:lnTo>
                  <a:lnTo>
                    <a:pt x="231082" y="178294"/>
                  </a:lnTo>
                  <a:lnTo>
                    <a:pt x="210783" y="241365"/>
                  </a:lnTo>
                  <a:lnTo>
                    <a:pt x="193981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15509" y="3200400"/>
              <a:ext cx="258620" cy="396439"/>
            </a:xfrm>
            <a:custGeom>
              <a:avLst/>
              <a:gdLst/>
              <a:ahLst/>
              <a:cxnLst/>
              <a:rect l="0" t="0" r="0" b="0"/>
              <a:pathLst>
                <a:path w="258620" h="396439">
                  <a:moveTo>
                    <a:pt x="243991" y="0"/>
                  </a:moveTo>
                  <a:lnTo>
                    <a:pt x="182442" y="13815"/>
                  </a:lnTo>
                  <a:lnTo>
                    <a:pt x="169092" y="17677"/>
                  </a:lnTo>
                  <a:lnTo>
                    <a:pt x="146732" y="33256"/>
                  </a:lnTo>
                  <a:lnTo>
                    <a:pt x="91901" y="81207"/>
                  </a:lnTo>
                  <a:lnTo>
                    <a:pt x="45623" y="140359"/>
                  </a:lnTo>
                  <a:lnTo>
                    <a:pt x="6533" y="203287"/>
                  </a:lnTo>
                  <a:lnTo>
                    <a:pt x="1019" y="215958"/>
                  </a:lnTo>
                  <a:lnTo>
                    <a:pt x="0" y="274243"/>
                  </a:lnTo>
                  <a:lnTo>
                    <a:pt x="8636" y="324909"/>
                  </a:lnTo>
                  <a:lnTo>
                    <a:pt x="26873" y="366732"/>
                  </a:lnTo>
                  <a:lnTo>
                    <a:pt x="49657" y="385477"/>
                  </a:lnTo>
                  <a:lnTo>
                    <a:pt x="63635" y="392452"/>
                  </a:lnTo>
                  <a:lnTo>
                    <a:pt x="94218" y="396438"/>
                  </a:lnTo>
                  <a:lnTo>
                    <a:pt x="110276" y="395525"/>
                  </a:lnTo>
                  <a:lnTo>
                    <a:pt x="159843" y="374015"/>
                  </a:lnTo>
                  <a:lnTo>
                    <a:pt x="203536" y="334089"/>
                  </a:lnTo>
                  <a:lnTo>
                    <a:pt x="236552" y="286510"/>
                  </a:lnTo>
                  <a:lnTo>
                    <a:pt x="257466" y="236665"/>
                  </a:lnTo>
                  <a:lnTo>
                    <a:pt x="258619" y="222688"/>
                  </a:lnTo>
                  <a:lnTo>
                    <a:pt x="252373" y="199632"/>
                  </a:lnTo>
                  <a:lnTo>
                    <a:pt x="243935" y="192355"/>
                  </a:lnTo>
                  <a:lnTo>
                    <a:pt x="219507" y="184269"/>
                  </a:lnTo>
                  <a:lnTo>
                    <a:pt x="167278" y="193201"/>
                  </a:lnTo>
                  <a:lnTo>
                    <a:pt x="109521" y="220092"/>
                  </a:lnTo>
                  <a:lnTo>
                    <a:pt x="78891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273800" y="3352800"/>
              <a:ext cx="165101" cy="247671"/>
            </a:xfrm>
            <a:custGeom>
              <a:avLst/>
              <a:gdLst/>
              <a:ahLst/>
              <a:cxnLst/>
              <a:rect l="0" t="0" r="0" b="0"/>
              <a:pathLst>
                <a:path w="165101" h="247671">
                  <a:moveTo>
                    <a:pt x="0" y="50800"/>
                  </a:moveTo>
                  <a:lnTo>
                    <a:pt x="17676" y="103830"/>
                  </a:lnTo>
                  <a:lnTo>
                    <a:pt x="29853" y="153844"/>
                  </a:lnTo>
                  <a:lnTo>
                    <a:pt x="42399" y="206607"/>
                  </a:lnTo>
                  <a:lnTo>
                    <a:pt x="61794" y="244504"/>
                  </a:lnTo>
                  <a:lnTo>
                    <a:pt x="70830" y="247670"/>
                  </a:lnTo>
                  <a:lnTo>
                    <a:pt x="81087" y="245546"/>
                  </a:lnTo>
                  <a:lnTo>
                    <a:pt x="92158" y="239898"/>
                  </a:lnTo>
                  <a:lnTo>
                    <a:pt x="111985" y="214806"/>
                  </a:lnTo>
                  <a:lnTo>
                    <a:pt x="135251" y="161013"/>
                  </a:lnTo>
                  <a:lnTo>
                    <a:pt x="151082" y="100389"/>
                  </a:lnTo>
                  <a:lnTo>
                    <a:pt x="160947" y="45267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553200" y="3324696"/>
              <a:ext cx="222697" cy="256705"/>
            </a:xfrm>
            <a:custGeom>
              <a:avLst/>
              <a:gdLst/>
              <a:ahLst/>
              <a:cxnLst/>
              <a:rect l="0" t="0" r="0" b="0"/>
              <a:pathLst>
                <a:path w="222697" h="256705">
                  <a:moveTo>
                    <a:pt x="25400" y="256704"/>
                  </a:moveTo>
                  <a:lnTo>
                    <a:pt x="16672" y="223465"/>
                  </a:lnTo>
                  <a:lnTo>
                    <a:pt x="15288" y="170028"/>
                  </a:lnTo>
                  <a:lnTo>
                    <a:pt x="19965" y="125048"/>
                  </a:lnTo>
                  <a:lnTo>
                    <a:pt x="30531" y="72350"/>
                  </a:lnTo>
                  <a:lnTo>
                    <a:pt x="56083" y="29925"/>
                  </a:lnTo>
                  <a:lnTo>
                    <a:pt x="78548" y="11040"/>
                  </a:lnTo>
                  <a:lnTo>
                    <a:pt x="90466" y="4028"/>
                  </a:lnTo>
                  <a:lnTo>
                    <a:pt x="118759" y="0"/>
                  </a:lnTo>
                  <a:lnTo>
                    <a:pt x="134206" y="901"/>
                  </a:lnTo>
                  <a:lnTo>
                    <a:pt x="162658" y="13192"/>
                  </a:lnTo>
                  <a:lnTo>
                    <a:pt x="188003" y="34176"/>
                  </a:lnTo>
                  <a:lnTo>
                    <a:pt x="208676" y="62318"/>
                  </a:lnTo>
                  <a:lnTo>
                    <a:pt x="219745" y="93640"/>
                  </a:lnTo>
                  <a:lnTo>
                    <a:pt x="222696" y="109894"/>
                  </a:lnTo>
                  <a:lnTo>
                    <a:pt x="220431" y="119320"/>
                  </a:lnTo>
                  <a:lnTo>
                    <a:pt x="214688" y="124192"/>
                  </a:lnTo>
                  <a:lnTo>
                    <a:pt x="206625" y="126029"/>
                  </a:lnTo>
                  <a:lnTo>
                    <a:pt x="168310" y="115131"/>
                  </a:lnTo>
                  <a:lnTo>
                    <a:pt x="121209" y="94028"/>
                  </a:lnTo>
                  <a:lnTo>
                    <a:pt x="71505" y="76643"/>
                  </a:lnTo>
                  <a:lnTo>
                    <a:pt x="41658" y="78370"/>
                  </a:lnTo>
                  <a:lnTo>
                    <a:pt x="0" y="91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883400" y="3310106"/>
              <a:ext cx="419101" cy="296695"/>
            </a:xfrm>
            <a:custGeom>
              <a:avLst/>
              <a:gdLst/>
              <a:ahLst/>
              <a:cxnLst/>
              <a:rect l="0" t="0" r="0" b="0"/>
              <a:pathLst>
                <a:path w="419101" h="296695">
                  <a:moveTo>
                    <a:pt x="0" y="271294"/>
                  </a:moveTo>
                  <a:lnTo>
                    <a:pt x="13815" y="216034"/>
                  </a:lnTo>
                  <a:lnTo>
                    <a:pt x="25730" y="164610"/>
                  </a:lnTo>
                  <a:lnTo>
                    <a:pt x="38198" y="112214"/>
                  </a:lnTo>
                  <a:lnTo>
                    <a:pt x="48021" y="84881"/>
                  </a:lnTo>
                  <a:lnTo>
                    <a:pt x="85416" y="28581"/>
                  </a:lnTo>
                  <a:lnTo>
                    <a:pt x="105696" y="11492"/>
                  </a:lnTo>
                  <a:lnTo>
                    <a:pt x="117031" y="4959"/>
                  </a:lnTo>
                  <a:lnTo>
                    <a:pt x="127409" y="4838"/>
                  </a:lnTo>
                  <a:lnTo>
                    <a:pt x="137151" y="8989"/>
                  </a:lnTo>
                  <a:lnTo>
                    <a:pt x="146467" y="15991"/>
                  </a:lnTo>
                  <a:lnTo>
                    <a:pt x="160582" y="38823"/>
                  </a:lnTo>
                  <a:lnTo>
                    <a:pt x="176461" y="87173"/>
                  </a:lnTo>
                  <a:lnTo>
                    <a:pt x="190103" y="138658"/>
                  </a:lnTo>
                  <a:lnTo>
                    <a:pt x="194469" y="153237"/>
                  </a:lnTo>
                  <a:lnTo>
                    <a:pt x="201613" y="161545"/>
                  </a:lnTo>
                  <a:lnTo>
                    <a:pt x="210608" y="165672"/>
                  </a:lnTo>
                  <a:lnTo>
                    <a:pt x="220839" y="167013"/>
                  </a:lnTo>
                  <a:lnTo>
                    <a:pt x="230481" y="162262"/>
                  </a:lnTo>
                  <a:lnTo>
                    <a:pt x="248721" y="141932"/>
                  </a:lnTo>
                  <a:lnTo>
                    <a:pt x="281910" y="84246"/>
                  </a:lnTo>
                  <a:lnTo>
                    <a:pt x="301781" y="52654"/>
                  </a:lnTo>
                  <a:lnTo>
                    <a:pt x="327879" y="4053"/>
                  </a:lnTo>
                  <a:lnTo>
                    <a:pt x="337119" y="0"/>
                  </a:lnTo>
                  <a:lnTo>
                    <a:pt x="347513" y="1531"/>
                  </a:lnTo>
                  <a:lnTo>
                    <a:pt x="358675" y="6786"/>
                  </a:lnTo>
                  <a:lnTo>
                    <a:pt x="374841" y="31438"/>
                  </a:lnTo>
                  <a:lnTo>
                    <a:pt x="388112" y="84985"/>
                  </a:lnTo>
                  <a:lnTo>
                    <a:pt x="395807" y="138010"/>
                  </a:lnTo>
                  <a:lnTo>
                    <a:pt x="407024" y="188058"/>
                  </a:lnTo>
                  <a:lnTo>
                    <a:pt x="415522" y="243809"/>
                  </a:lnTo>
                  <a:lnTo>
                    <a:pt x="419100" y="296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389591" y="3751918"/>
            <a:ext cx="7678210" cy="1145031"/>
            <a:chOff x="1389591" y="3751918"/>
            <a:chExt cx="7678210" cy="1145031"/>
          </a:xfrm>
        </p:grpSpPr>
        <p:sp>
          <p:nvSpPr>
            <p:cNvPr id="49" name="Freeform 48"/>
            <p:cNvSpPr/>
            <p:nvPr/>
          </p:nvSpPr>
          <p:spPr>
            <a:xfrm>
              <a:off x="1389591" y="3978631"/>
              <a:ext cx="299510" cy="320833"/>
            </a:xfrm>
            <a:custGeom>
              <a:avLst/>
              <a:gdLst/>
              <a:ahLst/>
              <a:cxnLst/>
              <a:rect l="0" t="0" r="0" b="0"/>
              <a:pathLst>
                <a:path w="299510" h="320833">
                  <a:moveTo>
                    <a:pt x="70909" y="21869"/>
                  </a:moveTo>
                  <a:lnTo>
                    <a:pt x="91135" y="8385"/>
                  </a:lnTo>
                  <a:lnTo>
                    <a:pt x="130681" y="0"/>
                  </a:lnTo>
                  <a:lnTo>
                    <a:pt x="158152" y="5564"/>
                  </a:lnTo>
                  <a:lnTo>
                    <a:pt x="184473" y="18856"/>
                  </a:lnTo>
                  <a:lnTo>
                    <a:pt x="210282" y="38874"/>
                  </a:lnTo>
                  <a:lnTo>
                    <a:pt x="228338" y="65645"/>
                  </a:lnTo>
                  <a:lnTo>
                    <a:pt x="235128" y="80687"/>
                  </a:lnTo>
                  <a:lnTo>
                    <a:pt x="235147" y="116214"/>
                  </a:lnTo>
                  <a:lnTo>
                    <a:pt x="224337" y="154111"/>
                  </a:lnTo>
                  <a:lnTo>
                    <a:pt x="197273" y="205769"/>
                  </a:lnTo>
                  <a:lnTo>
                    <a:pt x="174829" y="248513"/>
                  </a:lnTo>
                  <a:lnTo>
                    <a:pt x="134312" y="286578"/>
                  </a:lnTo>
                  <a:lnTo>
                    <a:pt x="102851" y="306969"/>
                  </a:lnTo>
                  <a:lnTo>
                    <a:pt x="46664" y="320832"/>
                  </a:lnTo>
                  <a:lnTo>
                    <a:pt x="30757" y="318544"/>
                  </a:lnTo>
                  <a:lnTo>
                    <a:pt x="5556" y="304714"/>
                  </a:lnTo>
                  <a:lnTo>
                    <a:pt x="529" y="296510"/>
                  </a:lnTo>
                  <a:lnTo>
                    <a:pt x="0" y="288219"/>
                  </a:lnTo>
                  <a:lnTo>
                    <a:pt x="12740" y="259302"/>
                  </a:lnTo>
                  <a:lnTo>
                    <a:pt x="19429" y="247891"/>
                  </a:lnTo>
                  <a:lnTo>
                    <a:pt x="41914" y="231449"/>
                  </a:lnTo>
                  <a:lnTo>
                    <a:pt x="55813" y="225089"/>
                  </a:lnTo>
                  <a:lnTo>
                    <a:pt x="115825" y="222880"/>
                  </a:lnTo>
                  <a:lnTo>
                    <a:pt x="173744" y="237904"/>
                  </a:lnTo>
                  <a:lnTo>
                    <a:pt x="233744" y="266854"/>
                  </a:lnTo>
                  <a:lnTo>
                    <a:pt x="270616" y="280097"/>
                  </a:lnTo>
                  <a:lnTo>
                    <a:pt x="299509" y="275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78000" y="3848100"/>
              <a:ext cx="135819" cy="609601"/>
            </a:xfrm>
            <a:custGeom>
              <a:avLst/>
              <a:gdLst/>
              <a:ahLst/>
              <a:cxnLst/>
              <a:rect l="0" t="0" r="0" b="0"/>
              <a:pathLst>
                <a:path w="135819" h="609601">
                  <a:moveTo>
                    <a:pt x="0" y="0"/>
                  </a:moveTo>
                  <a:lnTo>
                    <a:pt x="30417" y="23101"/>
                  </a:lnTo>
                  <a:lnTo>
                    <a:pt x="82819" y="81576"/>
                  </a:lnTo>
                  <a:lnTo>
                    <a:pt x="108029" y="128062"/>
                  </a:lnTo>
                  <a:lnTo>
                    <a:pt x="126598" y="181773"/>
                  </a:lnTo>
                  <a:lnTo>
                    <a:pt x="135818" y="237303"/>
                  </a:lnTo>
                  <a:lnTo>
                    <a:pt x="134787" y="296090"/>
                  </a:lnTo>
                  <a:lnTo>
                    <a:pt x="125544" y="344082"/>
                  </a:lnTo>
                  <a:lnTo>
                    <a:pt x="109779" y="404125"/>
                  </a:lnTo>
                  <a:lnTo>
                    <a:pt x="82937" y="456750"/>
                  </a:lnTo>
                  <a:lnTo>
                    <a:pt x="50458" y="511674"/>
                  </a:lnTo>
                  <a:lnTo>
                    <a:pt x="25299" y="559889"/>
                  </a:lnTo>
                  <a:lnTo>
                    <a:pt x="0" y="609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04658" y="3886200"/>
              <a:ext cx="207423" cy="437517"/>
            </a:xfrm>
            <a:custGeom>
              <a:avLst/>
              <a:gdLst/>
              <a:ahLst/>
              <a:cxnLst/>
              <a:rect l="0" t="0" r="0" b="0"/>
              <a:pathLst>
                <a:path w="207423" h="437517">
                  <a:moveTo>
                    <a:pt x="6742" y="38100"/>
                  </a:moveTo>
                  <a:lnTo>
                    <a:pt x="0" y="58326"/>
                  </a:lnTo>
                  <a:lnTo>
                    <a:pt x="2549" y="118098"/>
                  </a:lnTo>
                  <a:lnTo>
                    <a:pt x="4879" y="170551"/>
                  </a:lnTo>
                  <a:lnTo>
                    <a:pt x="7325" y="222556"/>
                  </a:lnTo>
                  <a:lnTo>
                    <a:pt x="13116" y="264484"/>
                  </a:lnTo>
                  <a:lnTo>
                    <a:pt x="20393" y="309459"/>
                  </a:lnTo>
                  <a:lnTo>
                    <a:pt x="32424" y="371092"/>
                  </a:lnTo>
                  <a:lnTo>
                    <a:pt x="49131" y="429843"/>
                  </a:lnTo>
                  <a:lnTo>
                    <a:pt x="57579" y="436140"/>
                  </a:lnTo>
                  <a:lnTo>
                    <a:pt x="68856" y="437516"/>
                  </a:lnTo>
                  <a:lnTo>
                    <a:pt x="82018" y="435610"/>
                  </a:lnTo>
                  <a:lnTo>
                    <a:pt x="107931" y="418442"/>
                  </a:lnTo>
                  <a:lnTo>
                    <a:pt x="130737" y="393407"/>
                  </a:lnTo>
                  <a:lnTo>
                    <a:pt x="161865" y="330161"/>
                  </a:lnTo>
                  <a:lnTo>
                    <a:pt x="184343" y="266695"/>
                  </a:lnTo>
                  <a:lnTo>
                    <a:pt x="201436" y="209157"/>
                  </a:lnTo>
                  <a:lnTo>
                    <a:pt x="207422" y="146639"/>
                  </a:lnTo>
                  <a:lnTo>
                    <a:pt x="202453" y="87977"/>
                  </a:lnTo>
                  <a:lnTo>
                    <a:pt x="185302" y="41589"/>
                  </a:lnTo>
                  <a:lnTo>
                    <a:pt x="166535" y="21777"/>
                  </a:lnTo>
                  <a:lnTo>
                    <a:pt x="1337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649991" y="3848100"/>
              <a:ext cx="203978" cy="508001"/>
            </a:xfrm>
            <a:custGeom>
              <a:avLst/>
              <a:gdLst/>
              <a:ahLst/>
              <a:cxnLst/>
              <a:rect l="0" t="0" r="0" b="0"/>
              <a:pathLst>
                <a:path w="203978" h="508001">
                  <a:moveTo>
                    <a:pt x="93209" y="0"/>
                  </a:moveTo>
                  <a:lnTo>
                    <a:pt x="57856" y="57222"/>
                  </a:lnTo>
                  <a:lnTo>
                    <a:pt x="26865" y="111383"/>
                  </a:lnTo>
                  <a:lnTo>
                    <a:pt x="12923" y="132759"/>
                  </a:lnTo>
                  <a:lnTo>
                    <a:pt x="2023" y="161074"/>
                  </a:lnTo>
                  <a:lnTo>
                    <a:pt x="0" y="188711"/>
                  </a:lnTo>
                  <a:lnTo>
                    <a:pt x="1437" y="202007"/>
                  </a:lnTo>
                  <a:lnTo>
                    <a:pt x="8038" y="213694"/>
                  </a:lnTo>
                  <a:lnTo>
                    <a:pt x="30426" y="234205"/>
                  </a:lnTo>
                  <a:lnTo>
                    <a:pt x="90790" y="261640"/>
                  </a:lnTo>
                  <a:lnTo>
                    <a:pt x="153304" y="292773"/>
                  </a:lnTo>
                  <a:lnTo>
                    <a:pt x="179185" y="310743"/>
                  </a:lnTo>
                  <a:lnTo>
                    <a:pt x="200095" y="332841"/>
                  </a:lnTo>
                  <a:lnTo>
                    <a:pt x="203977" y="344661"/>
                  </a:lnTo>
                  <a:lnTo>
                    <a:pt x="200765" y="369083"/>
                  </a:lnTo>
                  <a:lnTo>
                    <a:pt x="183090" y="420116"/>
                  </a:lnTo>
                  <a:lnTo>
                    <a:pt x="146495" y="466438"/>
                  </a:lnTo>
                  <a:lnTo>
                    <a:pt x="106645" y="493490"/>
                  </a:lnTo>
                  <a:lnTo>
                    <a:pt x="55109" y="508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162300" y="3873500"/>
              <a:ext cx="317049" cy="431801"/>
            </a:xfrm>
            <a:custGeom>
              <a:avLst/>
              <a:gdLst/>
              <a:ahLst/>
              <a:cxnLst/>
              <a:rect l="0" t="0" r="0" b="0"/>
              <a:pathLst>
                <a:path w="317049" h="431801">
                  <a:moveTo>
                    <a:pt x="0" y="0"/>
                  </a:moveTo>
                  <a:lnTo>
                    <a:pt x="24419" y="53030"/>
                  </a:lnTo>
                  <a:lnTo>
                    <a:pt x="46948" y="103451"/>
                  </a:lnTo>
                  <a:lnTo>
                    <a:pt x="73348" y="166302"/>
                  </a:lnTo>
                  <a:lnTo>
                    <a:pt x="88055" y="216256"/>
                  </a:lnTo>
                  <a:lnTo>
                    <a:pt x="101350" y="266805"/>
                  </a:lnTo>
                  <a:lnTo>
                    <a:pt x="118484" y="327712"/>
                  </a:lnTo>
                  <a:lnTo>
                    <a:pt x="135457" y="380509"/>
                  </a:lnTo>
                  <a:lnTo>
                    <a:pt x="145342" y="410488"/>
                  </a:lnTo>
                  <a:lnTo>
                    <a:pt x="133980" y="363037"/>
                  </a:lnTo>
                  <a:lnTo>
                    <a:pt x="133865" y="322216"/>
                  </a:lnTo>
                  <a:lnTo>
                    <a:pt x="145497" y="259161"/>
                  </a:lnTo>
                  <a:lnTo>
                    <a:pt x="160621" y="225249"/>
                  </a:lnTo>
                  <a:lnTo>
                    <a:pt x="181454" y="200770"/>
                  </a:lnTo>
                  <a:lnTo>
                    <a:pt x="208587" y="188009"/>
                  </a:lnTo>
                  <a:lnTo>
                    <a:pt x="223724" y="184606"/>
                  </a:lnTo>
                  <a:lnTo>
                    <a:pt x="255596" y="188351"/>
                  </a:lnTo>
                  <a:lnTo>
                    <a:pt x="285754" y="200833"/>
                  </a:lnTo>
                  <a:lnTo>
                    <a:pt x="308564" y="220493"/>
                  </a:lnTo>
                  <a:lnTo>
                    <a:pt x="314365" y="233073"/>
                  </a:lnTo>
                  <a:lnTo>
                    <a:pt x="317048" y="262103"/>
                  </a:lnTo>
                  <a:lnTo>
                    <a:pt x="303882" y="310180"/>
                  </a:lnTo>
                  <a:lnTo>
                    <a:pt x="274149" y="356715"/>
                  </a:lnTo>
                  <a:lnTo>
                    <a:pt x="232699" y="401756"/>
                  </a:lnTo>
                  <a:lnTo>
                    <a:pt x="200652" y="420703"/>
                  </a:lnTo>
                  <a:lnTo>
                    <a:pt x="1651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43300" y="4025900"/>
              <a:ext cx="175873" cy="254580"/>
            </a:xfrm>
            <a:custGeom>
              <a:avLst/>
              <a:gdLst/>
              <a:ahLst/>
              <a:cxnLst/>
              <a:rect l="0" t="0" r="0" b="0"/>
              <a:pathLst>
                <a:path w="175873" h="254580">
                  <a:moveTo>
                    <a:pt x="0" y="88900"/>
                  </a:moveTo>
                  <a:lnTo>
                    <a:pt x="17676" y="141930"/>
                  </a:lnTo>
                  <a:lnTo>
                    <a:pt x="34013" y="199668"/>
                  </a:lnTo>
                  <a:lnTo>
                    <a:pt x="42399" y="227030"/>
                  </a:lnTo>
                  <a:lnTo>
                    <a:pt x="49432" y="237431"/>
                  </a:lnTo>
                  <a:lnTo>
                    <a:pt x="68537" y="252751"/>
                  </a:lnTo>
                  <a:lnTo>
                    <a:pt x="78146" y="254579"/>
                  </a:lnTo>
                  <a:lnTo>
                    <a:pt x="87376" y="252974"/>
                  </a:lnTo>
                  <a:lnTo>
                    <a:pt x="129208" y="230122"/>
                  </a:lnTo>
                  <a:lnTo>
                    <a:pt x="145855" y="207169"/>
                  </a:lnTo>
                  <a:lnTo>
                    <a:pt x="168041" y="153184"/>
                  </a:lnTo>
                  <a:lnTo>
                    <a:pt x="175872" y="91616"/>
                  </a:lnTo>
                  <a:lnTo>
                    <a:pt x="174406" y="44706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22700" y="40894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0" y="0"/>
                  </a:moveTo>
                  <a:lnTo>
                    <a:pt x="35353" y="53030"/>
                  </a:lnTo>
                  <a:lnTo>
                    <a:pt x="76396" y="108305"/>
                  </a:lnTo>
                  <a:lnTo>
                    <a:pt x="110105" y="157174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60800" y="4064000"/>
              <a:ext cx="177801" cy="520701"/>
            </a:xfrm>
            <a:custGeom>
              <a:avLst/>
              <a:gdLst/>
              <a:ahLst/>
              <a:cxnLst/>
              <a:rect l="0" t="0" r="0" b="0"/>
              <a:pathLst>
                <a:path w="177801" h="520701">
                  <a:moveTo>
                    <a:pt x="177800" y="0"/>
                  </a:moveTo>
                  <a:lnTo>
                    <a:pt x="160124" y="53030"/>
                  </a:lnTo>
                  <a:lnTo>
                    <a:pt x="135839" y="114593"/>
                  </a:lnTo>
                  <a:lnTo>
                    <a:pt x="116919" y="160013"/>
                  </a:lnTo>
                  <a:lnTo>
                    <a:pt x="98613" y="214393"/>
                  </a:lnTo>
                  <a:lnTo>
                    <a:pt x="79078" y="266254"/>
                  </a:lnTo>
                  <a:lnTo>
                    <a:pt x="60590" y="317368"/>
                  </a:lnTo>
                  <a:lnTo>
                    <a:pt x="41001" y="368261"/>
                  </a:lnTo>
                  <a:lnTo>
                    <a:pt x="21740" y="429284"/>
                  </a:lnTo>
                  <a:lnTo>
                    <a:pt x="5758" y="488009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381500" y="3937000"/>
              <a:ext cx="50801" cy="393701"/>
            </a:xfrm>
            <a:custGeom>
              <a:avLst/>
              <a:gdLst/>
              <a:ahLst/>
              <a:cxnLst/>
              <a:rect l="0" t="0" r="0" b="0"/>
              <a:pathLst>
                <a:path w="50801" h="393701">
                  <a:moveTo>
                    <a:pt x="0" y="0"/>
                  </a:moveTo>
                  <a:lnTo>
                    <a:pt x="10052" y="45208"/>
                  </a:lnTo>
                  <a:lnTo>
                    <a:pt x="18919" y="107237"/>
                  </a:lnTo>
                  <a:lnTo>
                    <a:pt x="30221" y="157049"/>
                  </a:lnTo>
                  <a:lnTo>
                    <a:pt x="35766" y="207557"/>
                  </a:lnTo>
                  <a:lnTo>
                    <a:pt x="40825" y="252643"/>
                  </a:lnTo>
                  <a:lnTo>
                    <a:pt x="46367" y="302786"/>
                  </a:lnTo>
                  <a:lnTo>
                    <a:pt x="49487" y="363627"/>
                  </a:lnTo>
                  <a:lnTo>
                    <a:pt x="508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23958" y="3856777"/>
              <a:ext cx="274280" cy="385024"/>
            </a:xfrm>
            <a:custGeom>
              <a:avLst/>
              <a:gdLst/>
              <a:ahLst/>
              <a:cxnLst/>
              <a:rect l="0" t="0" r="0" b="0"/>
              <a:pathLst>
                <a:path w="274280" h="385024">
                  <a:moveTo>
                    <a:pt x="6742" y="67523"/>
                  </a:moveTo>
                  <a:lnTo>
                    <a:pt x="0" y="47297"/>
                  </a:lnTo>
                  <a:lnTo>
                    <a:pt x="3658" y="38517"/>
                  </a:lnTo>
                  <a:lnTo>
                    <a:pt x="22775" y="21235"/>
                  </a:lnTo>
                  <a:lnTo>
                    <a:pt x="72014" y="2381"/>
                  </a:lnTo>
                  <a:lnTo>
                    <a:pt x="103485" y="0"/>
                  </a:lnTo>
                  <a:lnTo>
                    <a:pt x="158183" y="9970"/>
                  </a:lnTo>
                  <a:lnTo>
                    <a:pt x="217069" y="35667"/>
                  </a:lnTo>
                  <a:lnTo>
                    <a:pt x="239450" y="51484"/>
                  </a:lnTo>
                  <a:lnTo>
                    <a:pt x="267917" y="96481"/>
                  </a:lnTo>
                  <a:lnTo>
                    <a:pt x="274279" y="134486"/>
                  </a:lnTo>
                  <a:lnTo>
                    <a:pt x="270992" y="173484"/>
                  </a:lnTo>
                  <a:lnTo>
                    <a:pt x="253274" y="225762"/>
                  </a:lnTo>
                  <a:lnTo>
                    <a:pt x="222003" y="282068"/>
                  </a:lnTo>
                  <a:lnTo>
                    <a:pt x="188649" y="327213"/>
                  </a:lnTo>
                  <a:lnTo>
                    <a:pt x="137428" y="369213"/>
                  </a:lnTo>
                  <a:lnTo>
                    <a:pt x="95642" y="385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11700" y="3911600"/>
              <a:ext cx="228601" cy="393701"/>
            </a:xfrm>
            <a:custGeom>
              <a:avLst/>
              <a:gdLst/>
              <a:ahLst/>
              <a:cxnLst/>
              <a:rect l="0" t="0" r="0" b="0"/>
              <a:pathLst>
                <a:path w="228601" h="393701">
                  <a:moveTo>
                    <a:pt x="0" y="0"/>
                  </a:moveTo>
                  <a:lnTo>
                    <a:pt x="1411" y="44790"/>
                  </a:lnTo>
                  <a:lnTo>
                    <a:pt x="6742" y="90932"/>
                  </a:lnTo>
                  <a:lnTo>
                    <a:pt x="10935" y="152218"/>
                  </a:lnTo>
                  <a:lnTo>
                    <a:pt x="11916" y="199827"/>
                  </a:lnTo>
                  <a:lnTo>
                    <a:pt x="12351" y="252501"/>
                  </a:lnTo>
                  <a:lnTo>
                    <a:pt x="12545" y="304134"/>
                  </a:lnTo>
                  <a:lnTo>
                    <a:pt x="12654" y="367319"/>
                  </a:lnTo>
                  <a:lnTo>
                    <a:pt x="14081" y="374701"/>
                  </a:lnTo>
                  <a:lnTo>
                    <a:pt x="16442" y="373979"/>
                  </a:lnTo>
                  <a:lnTo>
                    <a:pt x="22830" y="355302"/>
                  </a:lnTo>
                  <a:lnTo>
                    <a:pt x="35771" y="301419"/>
                  </a:lnTo>
                  <a:lnTo>
                    <a:pt x="68475" y="239378"/>
                  </a:lnTo>
                  <a:lnTo>
                    <a:pt x="91111" y="210812"/>
                  </a:lnTo>
                  <a:lnTo>
                    <a:pt x="115283" y="193413"/>
                  </a:lnTo>
                  <a:lnTo>
                    <a:pt x="126244" y="192442"/>
                  </a:lnTo>
                  <a:lnTo>
                    <a:pt x="136374" y="196028"/>
                  </a:lnTo>
                  <a:lnTo>
                    <a:pt x="145949" y="202652"/>
                  </a:lnTo>
                  <a:lnTo>
                    <a:pt x="160351" y="225064"/>
                  </a:lnTo>
                  <a:lnTo>
                    <a:pt x="170045" y="253840"/>
                  </a:lnTo>
                  <a:lnTo>
                    <a:pt x="176913" y="301773"/>
                  </a:lnTo>
                  <a:lnTo>
                    <a:pt x="188669" y="348902"/>
                  </a:lnTo>
                  <a:lnTo>
                    <a:pt x="207988" y="379172"/>
                  </a:lnTo>
                  <a:lnTo>
                    <a:pt x="2286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072683" y="4152900"/>
              <a:ext cx="20018" cy="165101"/>
            </a:xfrm>
            <a:custGeom>
              <a:avLst/>
              <a:gdLst/>
              <a:ahLst/>
              <a:cxnLst/>
              <a:rect l="0" t="0" r="0" b="0"/>
              <a:pathLst>
                <a:path w="20018" h="165101">
                  <a:moveTo>
                    <a:pt x="7317" y="0"/>
                  </a:moveTo>
                  <a:lnTo>
                    <a:pt x="3554" y="61549"/>
                  </a:lnTo>
                  <a:lnTo>
                    <a:pt x="0" y="89444"/>
                  </a:lnTo>
                  <a:lnTo>
                    <a:pt x="5933" y="132649"/>
                  </a:lnTo>
                  <a:lnTo>
                    <a:pt x="20017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45100" y="3810000"/>
              <a:ext cx="38101" cy="469901"/>
            </a:xfrm>
            <a:custGeom>
              <a:avLst/>
              <a:gdLst/>
              <a:ahLst/>
              <a:cxnLst/>
              <a:rect l="0" t="0" r="0" b="0"/>
              <a:pathLst>
                <a:path w="38101" h="469901">
                  <a:moveTo>
                    <a:pt x="0" y="0"/>
                  </a:moveTo>
                  <a:lnTo>
                    <a:pt x="8728" y="34651"/>
                  </a:lnTo>
                  <a:lnTo>
                    <a:pt x="12934" y="91170"/>
                  </a:lnTo>
                  <a:lnTo>
                    <a:pt x="22520" y="154103"/>
                  </a:lnTo>
                  <a:lnTo>
                    <a:pt x="24547" y="214993"/>
                  </a:lnTo>
                  <a:lnTo>
                    <a:pt x="25021" y="267708"/>
                  </a:lnTo>
                  <a:lnTo>
                    <a:pt x="25231" y="324063"/>
                  </a:lnTo>
                  <a:lnTo>
                    <a:pt x="25325" y="370746"/>
                  </a:lnTo>
                  <a:lnTo>
                    <a:pt x="29141" y="424999"/>
                  </a:lnTo>
                  <a:lnTo>
                    <a:pt x="3810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61000" y="40894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0" y="58012"/>
                  </a:lnTo>
                  <a:lnTo>
                    <a:pt x="0" y="109695"/>
                  </a:lnTo>
                  <a:lnTo>
                    <a:pt x="1411" y="156523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53269" y="4000200"/>
              <a:ext cx="209635" cy="369731"/>
            </a:xfrm>
            <a:custGeom>
              <a:avLst/>
              <a:gdLst/>
              <a:ahLst/>
              <a:cxnLst/>
              <a:rect l="0" t="0" r="0" b="0"/>
              <a:pathLst>
                <a:path w="209635" h="369731">
                  <a:moveTo>
                    <a:pt x="23631" y="127300"/>
                  </a:moveTo>
                  <a:lnTo>
                    <a:pt x="23631" y="182560"/>
                  </a:lnTo>
                  <a:lnTo>
                    <a:pt x="16889" y="239972"/>
                  </a:lnTo>
                  <a:lnTo>
                    <a:pt x="12696" y="299444"/>
                  </a:lnTo>
                  <a:lnTo>
                    <a:pt x="11715" y="342567"/>
                  </a:lnTo>
                  <a:lnTo>
                    <a:pt x="11280" y="369730"/>
                  </a:lnTo>
                  <a:lnTo>
                    <a:pt x="10977" y="310371"/>
                  </a:lnTo>
                  <a:lnTo>
                    <a:pt x="4203" y="255078"/>
                  </a:lnTo>
                  <a:lnTo>
                    <a:pt x="0" y="200751"/>
                  </a:lnTo>
                  <a:lnTo>
                    <a:pt x="8720" y="140555"/>
                  </a:lnTo>
                  <a:lnTo>
                    <a:pt x="21408" y="95166"/>
                  </a:lnTo>
                  <a:lnTo>
                    <a:pt x="58320" y="37235"/>
                  </a:lnTo>
                  <a:lnTo>
                    <a:pt x="89883" y="6697"/>
                  </a:lnTo>
                  <a:lnTo>
                    <a:pt x="101666" y="1742"/>
                  </a:lnTo>
                  <a:lnTo>
                    <a:pt x="126046" y="0"/>
                  </a:lnTo>
                  <a:lnTo>
                    <a:pt x="170314" y="13695"/>
                  </a:lnTo>
                  <a:lnTo>
                    <a:pt x="191365" y="31654"/>
                  </a:lnTo>
                  <a:lnTo>
                    <a:pt x="198953" y="42369"/>
                  </a:lnTo>
                  <a:lnTo>
                    <a:pt x="207386" y="69327"/>
                  </a:lnTo>
                  <a:lnTo>
                    <a:pt x="209634" y="84418"/>
                  </a:lnTo>
                  <a:lnTo>
                    <a:pt x="204607" y="116237"/>
                  </a:lnTo>
                  <a:lnTo>
                    <a:pt x="185909" y="158359"/>
                  </a:lnTo>
                  <a:lnTo>
                    <a:pt x="147565" y="211360"/>
                  </a:lnTo>
                  <a:lnTo>
                    <a:pt x="123868" y="231923"/>
                  </a:lnTo>
                  <a:lnTo>
                    <a:pt x="94253" y="247670"/>
                  </a:lnTo>
                  <a:lnTo>
                    <a:pt x="74431" y="25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956823" y="4013750"/>
              <a:ext cx="198863" cy="427989"/>
            </a:xfrm>
            <a:custGeom>
              <a:avLst/>
              <a:gdLst/>
              <a:ahLst/>
              <a:cxnLst/>
              <a:rect l="0" t="0" r="0" b="0"/>
              <a:pathLst>
                <a:path w="198863" h="427989">
                  <a:moveTo>
                    <a:pt x="12177" y="113750"/>
                  </a:moveTo>
                  <a:lnTo>
                    <a:pt x="12177" y="164445"/>
                  </a:lnTo>
                  <a:lnTo>
                    <a:pt x="12177" y="224883"/>
                  </a:lnTo>
                  <a:lnTo>
                    <a:pt x="12177" y="276502"/>
                  </a:lnTo>
                  <a:lnTo>
                    <a:pt x="12177" y="328607"/>
                  </a:lnTo>
                  <a:lnTo>
                    <a:pt x="12177" y="377164"/>
                  </a:lnTo>
                  <a:lnTo>
                    <a:pt x="10766" y="426357"/>
                  </a:lnTo>
                  <a:lnTo>
                    <a:pt x="8414" y="427988"/>
                  </a:lnTo>
                  <a:lnTo>
                    <a:pt x="5435" y="424842"/>
                  </a:lnTo>
                  <a:lnTo>
                    <a:pt x="1242" y="373220"/>
                  </a:lnTo>
                  <a:lnTo>
                    <a:pt x="0" y="315592"/>
                  </a:lnTo>
                  <a:lnTo>
                    <a:pt x="6374" y="256027"/>
                  </a:lnTo>
                  <a:lnTo>
                    <a:pt x="10458" y="200434"/>
                  </a:lnTo>
                  <a:lnTo>
                    <a:pt x="18410" y="148215"/>
                  </a:lnTo>
                  <a:lnTo>
                    <a:pt x="36445" y="96994"/>
                  </a:lnTo>
                  <a:lnTo>
                    <a:pt x="59662" y="46069"/>
                  </a:lnTo>
                  <a:lnTo>
                    <a:pt x="91158" y="8716"/>
                  </a:lnTo>
                  <a:lnTo>
                    <a:pt x="104342" y="2805"/>
                  </a:lnTo>
                  <a:lnTo>
                    <a:pt x="134043" y="0"/>
                  </a:lnTo>
                  <a:lnTo>
                    <a:pt x="158532" y="7221"/>
                  </a:lnTo>
                  <a:lnTo>
                    <a:pt x="169014" y="13097"/>
                  </a:lnTo>
                  <a:lnTo>
                    <a:pt x="184423" y="34678"/>
                  </a:lnTo>
                  <a:lnTo>
                    <a:pt x="194564" y="63085"/>
                  </a:lnTo>
                  <a:lnTo>
                    <a:pt x="198862" y="109400"/>
                  </a:lnTo>
                  <a:lnTo>
                    <a:pt x="194867" y="137217"/>
                  </a:lnTo>
                  <a:lnTo>
                    <a:pt x="171200" y="183419"/>
                  </a:lnTo>
                  <a:lnTo>
                    <a:pt x="134004" y="229321"/>
                  </a:lnTo>
                  <a:lnTo>
                    <a:pt x="100955" y="253983"/>
                  </a:lnTo>
                  <a:lnTo>
                    <a:pt x="62977" y="266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11900" y="40386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3763" y="51497"/>
                  </a:lnTo>
                  <a:lnTo>
                    <a:pt x="7317" y="79332"/>
                  </a:lnTo>
                  <a:lnTo>
                    <a:pt x="4206" y="133259"/>
                  </a:lnTo>
                  <a:lnTo>
                    <a:pt x="10604" y="191475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70258" y="3981427"/>
              <a:ext cx="734662" cy="269297"/>
            </a:xfrm>
            <a:custGeom>
              <a:avLst/>
              <a:gdLst/>
              <a:ahLst/>
              <a:cxnLst/>
              <a:rect l="0" t="0" r="0" b="0"/>
              <a:pathLst>
                <a:path w="734662" h="269297">
                  <a:moveTo>
                    <a:pt x="6742" y="44473"/>
                  </a:moveTo>
                  <a:lnTo>
                    <a:pt x="6742" y="95168"/>
                  </a:lnTo>
                  <a:lnTo>
                    <a:pt x="6742" y="152784"/>
                  </a:lnTo>
                  <a:lnTo>
                    <a:pt x="5331" y="203252"/>
                  </a:lnTo>
                  <a:lnTo>
                    <a:pt x="2979" y="205359"/>
                  </a:lnTo>
                  <a:lnTo>
                    <a:pt x="0" y="202530"/>
                  </a:lnTo>
                  <a:lnTo>
                    <a:pt x="453" y="188098"/>
                  </a:lnTo>
                  <a:lnTo>
                    <a:pt x="12242" y="130856"/>
                  </a:lnTo>
                  <a:lnTo>
                    <a:pt x="30792" y="92332"/>
                  </a:lnTo>
                  <a:lnTo>
                    <a:pt x="60905" y="63044"/>
                  </a:lnTo>
                  <a:lnTo>
                    <a:pt x="73895" y="58264"/>
                  </a:lnTo>
                  <a:lnTo>
                    <a:pt x="103380" y="56717"/>
                  </a:lnTo>
                  <a:lnTo>
                    <a:pt x="116323" y="62514"/>
                  </a:lnTo>
                  <a:lnTo>
                    <a:pt x="138230" y="84006"/>
                  </a:lnTo>
                  <a:lnTo>
                    <a:pt x="170203" y="146262"/>
                  </a:lnTo>
                  <a:lnTo>
                    <a:pt x="188452" y="203652"/>
                  </a:lnTo>
                  <a:lnTo>
                    <a:pt x="208121" y="245919"/>
                  </a:lnTo>
                  <a:lnTo>
                    <a:pt x="218606" y="254970"/>
                  </a:lnTo>
                  <a:lnTo>
                    <a:pt x="245307" y="265027"/>
                  </a:lnTo>
                  <a:lnTo>
                    <a:pt x="272227" y="261971"/>
                  </a:lnTo>
                  <a:lnTo>
                    <a:pt x="285332" y="257205"/>
                  </a:lnTo>
                  <a:lnTo>
                    <a:pt x="324002" y="223530"/>
                  </a:lnTo>
                  <a:lnTo>
                    <a:pt x="362271" y="171061"/>
                  </a:lnTo>
                  <a:lnTo>
                    <a:pt x="393679" y="110830"/>
                  </a:lnTo>
                  <a:lnTo>
                    <a:pt x="400729" y="73024"/>
                  </a:lnTo>
                  <a:lnTo>
                    <a:pt x="400633" y="55041"/>
                  </a:lnTo>
                  <a:lnTo>
                    <a:pt x="396336" y="44463"/>
                  </a:lnTo>
                  <a:lnTo>
                    <a:pt x="389238" y="38822"/>
                  </a:lnTo>
                  <a:lnTo>
                    <a:pt x="380273" y="36472"/>
                  </a:lnTo>
                  <a:lnTo>
                    <a:pt x="370062" y="40550"/>
                  </a:lnTo>
                  <a:lnTo>
                    <a:pt x="347429" y="60133"/>
                  </a:lnTo>
                  <a:lnTo>
                    <a:pt x="324370" y="96150"/>
                  </a:lnTo>
                  <a:lnTo>
                    <a:pt x="303937" y="149069"/>
                  </a:lnTo>
                  <a:lnTo>
                    <a:pt x="294991" y="185034"/>
                  </a:lnTo>
                  <a:lnTo>
                    <a:pt x="297601" y="217011"/>
                  </a:lnTo>
                  <a:lnTo>
                    <a:pt x="302248" y="231465"/>
                  </a:lnTo>
                  <a:lnTo>
                    <a:pt x="322463" y="255051"/>
                  </a:lnTo>
                  <a:lnTo>
                    <a:pt x="335756" y="265292"/>
                  </a:lnTo>
                  <a:lnTo>
                    <a:pt x="348851" y="269296"/>
                  </a:lnTo>
                  <a:lnTo>
                    <a:pt x="374691" y="266220"/>
                  </a:lnTo>
                  <a:lnTo>
                    <a:pt x="434500" y="239839"/>
                  </a:lnTo>
                  <a:lnTo>
                    <a:pt x="472622" y="207252"/>
                  </a:lnTo>
                  <a:lnTo>
                    <a:pt x="507101" y="154552"/>
                  </a:lnTo>
                  <a:lnTo>
                    <a:pt x="540357" y="96948"/>
                  </a:lnTo>
                  <a:lnTo>
                    <a:pt x="570654" y="37487"/>
                  </a:lnTo>
                  <a:lnTo>
                    <a:pt x="587099" y="15027"/>
                  </a:lnTo>
                  <a:lnTo>
                    <a:pt x="611342" y="3164"/>
                  </a:lnTo>
                  <a:lnTo>
                    <a:pt x="625709" y="0"/>
                  </a:lnTo>
                  <a:lnTo>
                    <a:pt x="638109" y="713"/>
                  </a:lnTo>
                  <a:lnTo>
                    <a:pt x="659412" y="9032"/>
                  </a:lnTo>
                  <a:lnTo>
                    <a:pt x="687273" y="29582"/>
                  </a:lnTo>
                  <a:lnTo>
                    <a:pt x="713402" y="60287"/>
                  </a:lnTo>
                  <a:lnTo>
                    <a:pt x="732276" y="102938"/>
                  </a:lnTo>
                  <a:lnTo>
                    <a:pt x="734661" y="134898"/>
                  </a:lnTo>
                  <a:lnTo>
                    <a:pt x="733322" y="151323"/>
                  </a:lnTo>
                  <a:lnTo>
                    <a:pt x="720543" y="180862"/>
                  </a:lnTo>
                  <a:lnTo>
                    <a:pt x="699343" y="206690"/>
                  </a:lnTo>
                  <a:lnTo>
                    <a:pt x="671105" y="227577"/>
                  </a:lnTo>
                  <a:lnTo>
                    <a:pt x="635978" y="238742"/>
                  </a:lnTo>
                  <a:lnTo>
                    <a:pt x="599669" y="240881"/>
                  </a:lnTo>
                  <a:lnTo>
                    <a:pt x="569421" y="232425"/>
                  </a:lnTo>
                  <a:lnTo>
                    <a:pt x="549392" y="219259"/>
                  </a:lnTo>
                  <a:lnTo>
                    <a:pt x="527442" y="196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505700" y="3751918"/>
              <a:ext cx="171842" cy="426383"/>
            </a:xfrm>
            <a:custGeom>
              <a:avLst/>
              <a:gdLst/>
              <a:ahLst/>
              <a:cxnLst/>
              <a:rect l="0" t="0" r="0" b="0"/>
              <a:pathLst>
                <a:path w="171842" h="426383">
                  <a:moveTo>
                    <a:pt x="165100" y="32682"/>
                  </a:moveTo>
                  <a:lnTo>
                    <a:pt x="171841" y="5714"/>
                  </a:lnTo>
                  <a:lnTo>
                    <a:pt x="168184" y="592"/>
                  </a:lnTo>
                  <a:lnTo>
                    <a:pt x="160100" y="0"/>
                  </a:lnTo>
                  <a:lnTo>
                    <a:pt x="149067" y="2427"/>
                  </a:lnTo>
                  <a:lnTo>
                    <a:pt x="106570" y="32811"/>
                  </a:lnTo>
                  <a:lnTo>
                    <a:pt x="62622" y="96199"/>
                  </a:lnTo>
                  <a:lnTo>
                    <a:pt x="36202" y="146985"/>
                  </a:lnTo>
                  <a:lnTo>
                    <a:pt x="18806" y="207922"/>
                  </a:lnTo>
                  <a:lnTo>
                    <a:pt x="10143" y="270550"/>
                  </a:lnTo>
                  <a:lnTo>
                    <a:pt x="3005" y="322354"/>
                  </a:lnTo>
                  <a:lnTo>
                    <a:pt x="890" y="383800"/>
                  </a:lnTo>
                  <a:lnTo>
                    <a:pt x="0" y="426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505700" y="3970646"/>
              <a:ext cx="365448" cy="228223"/>
            </a:xfrm>
            <a:custGeom>
              <a:avLst/>
              <a:gdLst/>
              <a:ahLst/>
              <a:cxnLst/>
              <a:rect l="0" t="0" r="0" b="0"/>
              <a:pathLst>
                <a:path w="365448" h="228223">
                  <a:moveTo>
                    <a:pt x="0" y="29854"/>
                  </a:moveTo>
                  <a:lnTo>
                    <a:pt x="59772" y="12178"/>
                  </a:lnTo>
                  <a:lnTo>
                    <a:pt x="113979" y="0"/>
                  </a:lnTo>
                  <a:lnTo>
                    <a:pt x="167984" y="939"/>
                  </a:lnTo>
                  <a:lnTo>
                    <a:pt x="198837" y="14181"/>
                  </a:lnTo>
                  <a:lnTo>
                    <a:pt x="212992" y="23638"/>
                  </a:lnTo>
                  <a:lnTo>
                    <a:pt x="246397" y="70659"/>
                  </a:lnTo>
                  <a:lnTo>
                    <a:pt x="267426" y="129277"/>
                  </a:lnTo>
                  <a:lnTo>
                    <a:pt x="275852" y="184588"/>
                  </a:lnTo>
                  <a:lnTo>
                    <a:pt x="285349" y="211984"/>
                  </a:lnTo>
                  <a:lnTo>
                    <a:pt x="291833" y="223241"/>
                  </a:lnTo>
                  <a:lnTo>
                    <a:pt x="300389" y="227923"/>
                  </a:lnTo>
                  <a:lnTo>
                    <a:pt x="310326" y="228222"/>
                  </a:lnTo>
                  <a:lnTo>
                    <a:pt x="321184" y="225599"/>
                  </a:lnTo>
                  <a:lnTo>
                    <a:pt x="329834" y="219618"/>
                  </a:lnTo>
                  <a:lnTo>
                    <a:pt x="343208" y="201682"/>
                  </a:lnTo>
                  <a:lnTo>
                    <a:pt x="358670" y="161043"/>
                  </a:lnTo>
                  <a:lnTo>
                    <a:pt x="365447" y="106511"/>
                  </a:lnTo>
                  <a:lnTo>
                    <a:pt x="360713" y="52410"/>
                  </a:lnTo>
                  <a:lnTo>
                    <a:pt x="346583" y="25298"/>
                  </a:lnTo>
                  <a:lnTo>
                    <a:pt x="336889" y="14116"/>
                  </a:lnTo>
                  <a:lnTo>
                    <a:pt x="326192" y="8073"/>
                  </a:lnTo>
                  <a:lnTo>
                    <a:pt x="303019" y="5122"/>
                  </a:lnTo>
                  <a:lnTo>
                    <a:pt x="254000" y="17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017231" y="3911600"/>
              <a:ext cx="174270" cy="254001"/>
            </a:xfrm>
            <a:custGeom>
              <a:avLst/>
              <a:gdLst/>
              <a:ahLst/>
              <a:cxnLst/>
              <a:rect l="0" t="0" r="0" b="0"/>
              <a:pathLst>
                <a:path w="174270" h="254001">
                  <a:moveTo>
                    <a:pt x="21869" y="254000"/>
                  </a:moveTo>
                  <a:lnTo>
                    <a:pt x="8385" y="233774"/>
                  </a:lnTo>
                  <a:lnTo>
                    <a:pt x="0" y="194228"/>
                  </a:lnTo>
                  <a:lnTo>
                    <a:pt x="10999" y="140021"/>
                  </a:lnTo>
                  <a:lnTo>
                    <a:pt x="38874" y="86016"/>
                  </a:lnTo>
                  <a:lnTo>
                    <a:pt x="73945" y="47751"/>
                  </a:lnTo>
                  <a:lnTo>
                    <a:pt x="131038" y="12359"/>
                  </a:lnTo>
                  <a:lnTo>
                    <a:pt x="174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964416" y="4470400"/>
              <a:ext cx="174890" cy="241301"/>
            </a:xfrm>
            <a:custGeom>
              <a:avLst/>
              <a:gdLst/>
              <a:ahLst/>
              <a:cxnLst/>
              <a:rect l="0" t="0" r="0" b="0"/>
              <a:pathLst>
                <a:path w="174890" h="241301">
                  <a:moveTo>
                    <a:pt x="147584" y="0"/>
                  </a:moveTo>
                  <a:lnTo>
                    <a:pt x="92324" y="13815"/>
                  </a:lnTo>
                  <a:lnTo>
                    <a:pt x="48425" y="29493"/>
                  </a:lnTo>
                  <a:lnTo>
                    <a:pt x="2408" y="60075"/>
                  </a:lnTo>
                  <a:lnTo>
                    <a:pt x="0" y="66861"/>
                  </a:lnTo>
                  <a:lnTo>
                    <a:pt x="2629" y="72796"/>
                  </a:lnTo>
                  <a:lnTo>
                    <a:pt x="8613" y="78164"/>
                  </a:lnTo>
                  <a:lnTo>
                    <a:pt x="30316" y="84129"/>
                  </a:lnTo>
                  <a:lnTo>
                    <a:pt x="90239" y="87957"/>
                  </a:lnTo>
                  <a:lnTo>
                    <a:pt x="139687" y="95363"/>
                  </a:lnTo>
                  <a:lnTo>
                    <a:pt x="152197" y="103086"/>
                  </a:lnTo>
                  <a:lnTo>
                    <a:pt x="169860" y="126720"/>
                  </a:lnTo>
                  <a:lnTo>
                    <a:pt x="174889" y="152276"/>
                  </a:lnTo>
                  <a:lnTo>
                    <a:pt x="174254" y="165017"/>
                  </a:lnTo>
                  <a:lnTo>
                    <a:pt x="166022" y="186700"/>
                  </a:lnTo>
                  <a:lnTo>
                    <a:pt x="159876" y="196433"/>
                  </a:lnTo>
                  <a:lnTo>
                    <a:pt x="124258" y="223616"/>
                  </a:lnTo>
                  <a:lnTo>
                    <a:pt x="67299" y="237807"/>
                  </a:lnTo>
                  <a:lnTo>
                    <a:pt x="45984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086600" y="4394200"/>
              <a:ext cx="63501" cy="381001"/>
            </a:xfrm>
            <a:custGeom>
              <a:avLst/>
              <a:gdLst/>
              <a:ahLst/>
              <a:cxnLst/>
              <a:rect l="0" t="0" r="0" b="0"/>
              <a:pathLst>
                <a:path w="63501" h="381001">
                  <a:moveTo>
                    <a:pt x="0" y="0"/>
                  </a:moveTo>
                  <a:lnTo>
                    <a:pt x="8728" y="33239"/>
                  </a:lnTo>
                  <a:lnTo>
                    <a:pt x="12934" y="82443"/>
                  </a:lnTo>
                  <a:lnTo>
                    <a:pt x="21079" y="129320"/>
                  </a:lnTo>
                  <a:lnTo>
                    <a:pt x="23480" y="171776"/>
                  </a:lnTo>
                  <a:lnTo>
                    <a:pt x="24547" y="218867"/>
                  </a:lnTo>
                  <a:lnTo>
                    <a:pt x="26432" y="265196"/>
                  </a:lnTo>
                  <a:lnTo>
                    <a:pt x="35427" y="321601"/>
                  </a:lnTo>
                  <a:lnTo>
                    <a:pt x="47029" y="361519"/>
                  </a:lnTo>
                  <a:lnTo>
                    <a:pt x="635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366000" y="4432300"/>
              <a:ext cx="241301" cy="464649"/>
            </a:xfrm>
            <a:custGeom>
              <a:avLst/>
              <a:gdLst/>
              <a:ahLst/>
              <a:cxnLst/>
              <a:rect l="0" t="0" r="0" b="0"/>
              <a:pathLst>
                <a:path w="241301" h="464649">
                  <a:moveTo>
                    <a:pt x="0" y="0"/>
                  </a:moveTo>
                  <a:lnTo>
                    <a:pt x="61549" y="3763"/>
                  </a:lnTo>
                  <a:lnTo>
                    <a:pt x="74899" y="6742"/>
                  </a:lnTo>
                  <a:lnTo>
                    <a:pt x="97259" y="21341"/>
                  </a:lnTo>
                  <a:lnTo>
                    <a:pt x="115193" y="43352"/>
                  </a:lnTo>
                  <a:lnTo>
                    <a:pt x="127867" y="71949"/>
                  </a:lnTo>
                  <a:lnTo>
                    <a:pt x="130678" y="99711"/>
                  </a:lnTo>
                  <a:lnTo>
                    <a:pt x="120984" y="152027"/>
                  </a:lnTo>
                  <a:lnTo>
                    <a:pt x="96753" y="203126"/>
                  </a:lnTo>
                  <a:lnTo>
                    <a:pt x="73152" y="253986"/>
                  </a:lnTo>
                  <a:lnTo>
                    <a:pt x="48474" y="304797"/>
                  </a:lnTo>
                  <a:lnTo>
                    <a:pt x="28599" y="355599"/>
                  </a:lnTo>
                  <a:lnTo>
                    <a:pt x="11139" y="393700"/>
                  </a:lnTo>
                  <a:lnTo>
                    <a:pt x="11066" y="419100"/>
                  </a:lnTo>
                  <a:lnTo>
                    <a:pt x="23263" y="440737"/>
                  </a:lnTo>
                  <a:lnTo>
                    <a:pt x="32441" y="450458"/>
                  </a:lnTo>
                  <a:lnTo>
                    <a:pt x="57693" y="461259"/>
                  </a:lnTo>
                  <a:lnTo>
                    <a:pt x="87730" y="464648"/>
                  </a:lnTo>
                  <a:lnTo>
                    <a:pt x="137785" y="457212"/>
                  </a:lnTo>
                  <a:lnTo>
                    <a:pt x="192442" y="439173"/>
                  </a:lnTo>
                  <a:lnTo>
                    <a:pt x="2413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45400" y="4534545"/>
              <a:ext cx="205804" cy="264523"/>
            </a:xfrm>
            <a:custGeom>
              <a:avLst/>
              <a:gdLst/>
              <a:ahLst/>
              <a:cxnLst/>
              <a:rect l="0" t="0" r="0" b="0"/>
              <a:pathLst>
                <a:path w="205804" h="264523">
                  <a:moveTo>
                    <a:pt x="38100" y="24755"/>
                  </a:moveTo>
                  <a:lnTo>
                    <a:pt x="28048" y="83778"/>
                  </a:lnTo>
                  <a:lnTo>
                    <a:pt x="29948" y="145255"/>
                  </a:lnTo>
                  <a:lnTo>
                    <a:pt x="37299" y="189788"/>
                  </a:lnTo>
                  <a:lnTo>
                    <a:pt x="49974" y="228396"/>
                  </a:lnTo>
                  <a:lnTo>
                    <a:pt x="68777" y="253081"/>
                  </a:lnTo>
                  <a:lnTo>
                    <a:pt x="79718" y="261639"/>
                  </a:lnTo>
                  <a:lnTo>
                    <a:pt x="92656" y="264522"/>
                  </a:lnTo>
                  <a:lnTo>
                    <a:pt x="122085" y="260200"/>
                  </a:lnTo>
                  <a:lnTo>
                    <a:pt x="146452" y="245108"/>
                  </a:lnTo>
                  <a:lnTo>
                    <a:pt x="176037" y="209049"/>
                  </a:lnTo>
                  <a:lnTo>
                    <a:pt x="204577" y="153038"/>
                  </a:lnTo>
                  <a:lnTo>
                    <a:pt x="205803" y="100551"/>
                  </a:lnTo>
                  <a:lnTo>
                    <a:pt x="190487" y="47056"/>
                  </a:lnTo>
                  <a:lnTo>
                    <a:pt x="168387" y="20085"/>
                  </a:lnTo>
                  <a:lnTo>
                    <a:pt x="154591" y="8942"/>
                  </a:lnTo>
                  <a:lnTo>
                    <a:pt x="124211" y="323"/>
                  </a:lnTo>
                  <a:lnTo>
                    <a:pt x="108207" y="0"/>
                  </a:lnTo>
                  <a:lnTo>
                    <a:pt x="75374" y="10931"/>
                  </a:lnTo>
                  <a:lnTo>
                    <a:pt x="14525" y="51418"/>
                  </a:lnTo>
                  <a:lnTo>
                    <a:pt x="0" y="62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102600" y="4599594"/>
              <a:ext cx="355601" cy="201007"/>
            </a:xfrm>
            <a:custGeom>
              <a:avLst/>
              <a:gdLst/>
              <a:ahLst/>
              <a:cxnLst/>
              <a:rect l="0" t="0" r="0" b="0"/>
              <a:pathLst>
                <a:path w="355601" h="201007">
                  <a:moveTo>
                    <a:pt x="0" y="61306"/>
                  </a:moveTo>
                  <a:lnTo>
                    <a:pt x="1411" y="110590"/>
                  </a:lnTo>
                  <a:lnTo>
                    <a:pt x="6741" y="142947"/>
                  </a:lnTo>
                  <a:lnTo>
                    <a:pt x="8728" y="145367"/>
                  </a:lnTo>
                  <a:lnTo>
                    <a:pt x="19441" y="92179"/>
                  </a:lnTo>
                  <a:lnTo>
                    <a:pt x="34041" y="56683"/>
                  </a:lnTo>
                  <a:lnTo>
                    <a:pt x="54640" y="26796"/>
                  </a:lnTo>
                  <a:lnTo>
                    <a:pt x="67471" y="18543"/>
                  </a:lnTo>
                  <a:lnTo>
                    <a:pt x="96779" y="13137"/>
                  </a:lnTo>
                  <a:lnTo>
                    <a:pt x="109675" y="16494"/>
                  </a:lnTo>
                  <a:lnTo>
                    <a:pt x="131530" y="31512"/>
                  </a:lnTo>
                  <a:lnTo>
                    <a:pt x="146887" y="59823"/>
                  </a:lnTo>
                  <a:lnTo>
                    <a:pt x="163466" y="111667"/>
                  </a:lnTo>
                  <a:lnTo>
                    <a:pt x="168244" y="128746"/>
                  </a:lnTo>
                  <a:lnTo>
                    <a:pt x="174251" y="134489"/>
                  </a:lnTo>
                  <a:lnTo>
                    <a:pt x="181079" y="132672"/>
                  </a:lnTo>
                  <a:lnTo>
                    <a:pt x="188453" y="125817"/>
                  </a:lnTo>
                  <a:lnTo>
                    <a:pt x="220565" y="65530"/>
                  </a:lnTo>
                  <a:lnTo>
                    <a:pt x="237258" y="31669"/>
                  </a:lnTo>
                  <a:lnTo>
                    <a:pt x="261612" y="9093"/>
                  </a:lnTo>
                  <a:lnTo>
                    <a:pt x="276008" y="1097"/>
                  </a:lnTo>
                  <a:lnTo>
                    <a:pt x="288427" y="0"/>
                  </a:lnTo>
                  <a:lnTo>
                    <a:pt x="299530" y="3502"/>
                  </a:lnTo>
                  <a:lnTo>
                    <a:pt x="309753" y="10070"/>
                  </a:lnTo>
                  <a:lnTo>
                    <a:pt x="324876" y="32419"/>
                  </a:lnTo>
                  <a:lnTo>
                    <a:pt x="334889" y="62579"/>
                  </a:lnTo>
                  <a:lnTo>
                    <a:pt x="341937" y="116403"/>
                  </a:lnTo>
                  <a:lnTo>
                    <a:pt x="352483" y="170183"/>
                  </a:lnTo>
                  <a:lnTo>
                    <a:pt x="355600" y="2010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585200" y="45720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38100" y="0"/>
                  </a:moveTo>
                  <a:lnTo>
                    <a:pt x="24616" y="26968"/>
                  </a:lnTo>
                  <a:lnTo>
                    <a:pt x="16231" y="84191"/>
                  </a:lnTo>
                  <a:lnTo>
                    <a:pt x="7004" y="141284"/>
                  </a:lnTo>
                  <a:lnTo>
                    <a:pt x="3113" y="172859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713217" y="4508500"/>
              <a:ext cx="164084" cy="247319"/>
            </a:xfrm>
            <a:custGeom>
              <a:avLst/>
              <a:gdLst/>
              <a:ahLst/>
              <a:cxnLst/>
              <a:rect l="0" t="0" r="0" b="0"/>
              <a:pathLst>
                <a:path w="164084" h="247319">
                  <a:moveTo>
                    <a:pt x="24383" y="0"/>
                  </a:moveTo>
                  <a:lnTo>
                    <a:pt x="10568" y="59023"/>
                  </a:lnTo>
                  <a:lnTo>
                    <a:pt x="2415" y="116736"/>
                  </a:lnTo>
                  <a:lnTo>
                    <a:pt x="0" y="174759"/>
                  </a:lnTo>
                  <a:lnTo>
                    <a:pt x="2257" y="207493"/>
                  </a:lnTo>
                  <a:lnTo>
                    <a:pt x="12668" y="231449"/>
                  </a:lnTo>
                  <a:lnTo>
                    <a:pt x="22217" y="238966"/>
                  </a:lnTo>
                  <a:lnTo>
                    <a:pt x="47880" y="247318"/>
                  </a:lnTo>
                  <a:lnTo>
                    <a:pt x="78101" y="243505"/>
                  </a:lnTo>
                  <a:lnTo>
                    <a:pt x="136751" y="218060"/>
                  </a:lnTo>
                  <a:lnTo>
                    <a:pt x="164083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932464" y="4495800"/>
              <a:ext cx="135337" cy="232436"/>
            </a:xfrm>
            <a:custGeom>
              <a:avLst/>
              <a:gdLst/>
              <a:ahLst/>
              <a:cxnLst/>
              <a:rect l="0" t="0" r="0" b="0"/>
              <a:pathLst>
                <a:path w="135337" h="232436">
                  <a:moveTo>
                    <a:pt x="59136" y="0"/>
                  </a:moveTo>
                  <a:lnTo>
                    <a:pt x="30525" y="53030"/>
                  </a:lnTo>
                  <a:lnTo>
                    <a:pt x="10364" y="103044"/>
                  </a:lnTo>
                  <a:lnTo>
                    <a:pt x="0" y="162549"/>
                  </a:lnTo>
                  <a:lnTo>
                    <a:pt x="3671" y="211381"/>
                  </a:lnTo>
                  <a:lnTo>
                    <a:pt x="12281" y="221354"/>
                  </a:lnTo>
                  <a:lnTo>
                    <a:pt x="40663" y="232435"/>
                  </a:lnTo>
                  <a:lnTo>
                    <a:pt x="102002" y="230821"/>
                  </a:lnTo>
                  <a:lnTo>
                    <a:pt x="135336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92200" y="4813300"/>
            <a:ext cx="6934201" cy="909002"/>
            <a:chOff x="1092200" y="4813300"/>
            <a:chExt cx="6934201" cy="909002"/>
          </a:xfrm>
        </p:grpSpPr>
        <p:sp>
          <p:nvSpPr>
            <p:cNvPr id="79" name="Freeform 78"/>
            <p:cNvSpPr/>
            <p:nvPr/>
          </p:nvSpPr>
          <p:spPr>
            <a:xfrm>
              <a:off x="1092200" y="49149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0" y="0"/>
                  </a:moveTo>
                  <a:lnTo>
                    <a:pt x="1411" y="52107"/>
                  </a:lnTo>
                  <a:lnTo>
                    <a:pt x="8728" y="112806"/>
                  </a:lnTo>
                  <a:lnTo>
                    <a:pt x="1270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104900" y="4927600"/>
              <a:ext cx="225507" cy="501136"/>
            </a:xfrm>
            <a:custGeom>
              <a:avLst/>
              <a:gdLst/>
              <a:ahLst/>
              <a:cxnLst/>
              <a:rect l="0" t="0" r="0" b="0"/>
              <a:pathLst>
                <a:path w="225507" h="501136">
                  <a:moveTo>
                    <a:pt x="0" y="431800"/>
                  </a:moveTo>
                  <a:lnTo>
                    <a:pt x="17677" y="484830"/>
                  </a:lnTo>
                  <a:lnTo>
                    <a:pt x="25896" y="492553"/>
                  </a:lnTo>
                  <a:lnTo>
                    <a:pt x="50080" y="501135"/>
                  </a:lnTo>
                  <a:lnTo>
                    <a:pt x="75880" y="497423"/>
                  </a:lnTo>
                  <a:lnTo>
                    <a:pt x="110442" y="479466"/>
                  </a:lnTo>
                  <a:lnTo>
                    <a:pt x="128108" y="462863"/>
                  </a:lnTo>
                  <a:lnTo>
                    <a:pt x="168949" y="400399"/>
                  </a:lnTo>
                  <a:lnTo>
                    <a:pt x="189588" y="344641"/>
                  </a:lnTo>
                  <a:lnTo>
                    <a:pt x="207253" y="285702"/>
                  </a:lnTo>
                  <a:lnTo>
                    <a:pt x="220080" y="222941"/>
                  </a:lnTo>
                  <a:lnTo>
                    <a:pt x="224813" y="175285"/>
                  </a:lnTo>
                  <a:lnTo>
                    <a:pt x="225506" y="128705"/>
                  </a:lnTo>
                  <a:lnTo>
                    <a:pt x="217962" y="72158"/>
                  </a:lnTo>
                  <a:lnTo>
                    <a:pt x="206534" y="21936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447800" y="4876800"/>
              <a:ext cx="235567" cy="516642"/>
            </a:xfrm>
            <a:custGeom>
              <a:avLst/>
              <a:gdLst/>
              <a:ahLst/>
              <a:cxnLst/>
              <a:rect l="0" t="0" r="0" b="0"/>
              <a:pathLst>
                <a:path w="235567" h="516642">
                  <a:moveTo>
                    <a:pt x="177800" y="0"/>
                  </a:moveTo>
                  <a:lnTo>
                    <a:pt x="135705" y="53030"/>
                  </a:lnTo>
                  <a:lnTo>
                    <a:pt x="79437" y="104542"/>
                  </a:lnTo>
                  <a:lnTo>
                    <a:pt x="69891" y="116261"/>
                  </a:lnTo>
                  <a:lnTo>
                    <a:pt x="66350" y="126897"/>
                  </a:lnTo>
                  <a:lnTo>
                    <a:pt x="66811" y="136809"/>
                  </a:lnTo>
                  <a:lnTo>
                    <a:pt x="74849" y="155348"/>
                  </a:lnTo>
                  <a:lnTo>
                    <a:pt x="87829" y="172996"/>
                  </a:lnTo>
                  <a:lnTo>
                    <a:pt x="141231" y="209536"/>
                  </a:lnTo>
                  <a:lnTo>
                    <a:pt x="201991" y="268946"/>
                  </a:lnTo>
                  <a:lnTo>
                    <a:pt x="221948" y="299213"/>
                  </a:lnTo>
                  <a:lnTo>
                    <a:pt x="235566" y="347987"/>
                  </a:lnTo>
                  <a:lnTo>
                    <a:pt x="232859" y="398186"/>
                  </a:lnTo>
                  <a:lnTo>
                    <a:pt x="209163" y="455578"/>
                  </a:lnTo>
                  <a:lnTo>
                    <a:pt x="193621" y="481879"/>
                  </a:lnTo>
                  <a:lnTo>
                    <a:pt x="173543" y="500154"/>
                  </a:lnTo>
                  <a:lnTo>
                    <a:pt x="162262" y="507002"/>
                  </a:lnTo>
                  <a:lnTo>
                    <a:pt x="112675" y="516641"/>
                  </a:lnTo>
                  <a:lnTo>
                    <a:pt x="66781" y="512756"/>
                  </a:lnTo>
                  <a:lnTo>
                    <a:pt x="26372" y="495925"/>
                  </a:lnTo>
                  <a:lnTo>
                    <a:pt x="11721" y="484760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032000" y="5067300"/>
              <a:ext cx="431801" cy="10113"/>
            </a:xfrm>
            <a:custGeom>
              <a:avLst/>
              <a:gdLst/>
              <a:ahLst/>
              <a:cxnLst/>
              <a:rect l="0" t="0" r="0" b="0"/>
              <a:pathLst>
                <a:path w="431801" h="10113">
                  <a:moveTo>
                    <a:pt x="0" y="0"/>
                  </a:moveTo>
                  <a:lnTo>
                    <a:pt x="49284" y="0"/>
                  </a:lnTo>
                  <a:lnTo>
                    <a:pt x="98172" y="0"/>
                  </a:lnTo>
                  <a:lnTo>
                    <a:pt x="149816" y="0"/>
                  </a:lnTo>
                  <a:lnTo>
                    <a:pt x="209176" y="0"/>
                  </a:lnTo>
                  <a:lnTo>
                    <a:pt x="270039" y="1411"/>
                  </a:lnTo>
                  <a:lnTo>
                    <a:pt x="324447" y="8728"/>
                  </a:lnTo>
                  <a:lnTo>
                    <a:pt x="374905" y="10112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341661" y="4962355"/>
              <a:ext cx="176888" cy="358946"/>
            </a:xfrm>
            <a:custGeom>
              <a:avLst/>
              <a:gdLst/>
              <a:ahLst/>
              <a:cxnLst/>
              <a:rect l="0" t="0" r="0" b="0"/>
              <a:pathLst>
                <a:path w="176888" h="358946">
                  <a:moveTo>
                    <a:pt x="20539" y="16045"/>
                  </a:moveTo>
                  <a:lnTo>
                    <a:pt x="313" y="2561"/>
                  </a:lnTo>
                  <a:lnTo>
                    <a:pt x="0" y="0"/>
                  </a:lnTo>
                  <a:lnTo>
                    <a:pt x="14703" y="918"/>
                  </a:lnTo>
                  <a:lnTo>
                    <a:pt x="68723" y="21733"/>
                  </a:lnTo>
                  <a:lnTo>
                    <a:pt x="117859" y="44659"/>
                  </a:lnTo>
                  <a:lnTo>
                    <a:pt x="155160" y="75946"/>
                  </a:lnTo>
                  <a:lnTo>
                    <a:pt x="174413" y="107642"/>
                  </a:lnTo>
                  <a:lnTo>
                    <a:pt x="176887" y="135307"/>
                  </a:lnTo>
                  <a:lnTo>
                    <a:pt x="166583" y="186378"/>
                  </a:lnTo>
                  <a:lnTo>
                    <a:pt x="145656" y="234907"/>
                  </a:lnTo>
                  <a:lnTo>
                    <a:pt x="106558" y="290072"/>
                  </a:lnTo>
                  <a:lnTo>
                    <a:pt x="53085" y="340659"/>
                  </a:lnTo>
                  <a:lnTo>
                    <a:pt x="33239" y="3589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00813" y="5017023"/>
              <a:ext cx="220188" cy="282549"/>
            </a:xfrm>
            <a:custGeom>
              <a:avLst/>
              <a:gdLst/>
              <a:ahLst/>
              <a:cxnLst/>
              <a:rect l="0" t="0" r="0" b="0"/>
              <a:pathLst>
                <a:path w="220188" h="282549">
                  <a:moveTo>
                    <a:pt x="4287" y="113777"/>
                  </a:moveTo>
                  <a:lnTo>
                    <a:pt x="57317" y="142388"/>
                  </a:lnTo>
                  <a:lnTo>
                    <a:pt x="85241" y="143897"/>
                  </a:lnTo>
                  <a:lnTo>
                    <a:pt x="100590" y="142324"/>
                  </a:lnTo>
                  <a:lnTo>
                    <a:pt x="125170" y="129287"/>
                  </a:lnTo>
                  <a:lnTo>
                    <a:pt x="135675" y="119883"/>
                  </a:lnTo>
                  <a:lnTo>
                    <a:pt x="147349" y="94384"/>
                  </a:lnTo>
                  <a:lnTo>
                    <a:pt x="151126" y="64235"/>
                  </a:lnTo>
                  <a:lnTo>
                    <a:pt x="148101" y="32022"/>
                  </a:lnTo>
                  <a:lnTo>
                    <a:pt x="142496" y="19762"/>
                  </a:lnTo>
                  <a:lnTo>
                    <a:pt x="124980" y="2378"/>
                  </a:lnTo>
                  <a:lnTo>
                    <a:pt x="114382" y="0"/>
                  </a:lnTo>
                  <a:lnTo>
                    <a:pt x="91318" y="4884"/>
                  </a:lnTo>
                  <a:lnTo>
                    <a:pt x="61275" y="23500"/>
                  </a:lnTo>
                  <a:lnTo>
                    <a:pt x="47019" y="42609"/>
                  </a:lnTo>
                  <a:lnTo>
                    <a:pt x="13102" y="105973"/>
                  </a:lnTo>
                  <a:lnTo>
                    <a:pt x="0" y="168379"/>
                  </a:lnTo>
                  <a:lnTo>
                    <a:pt x="5212" y="229360"/>
                  </a:lnTo>
                  <a:lnTo>
                    <a:pt x="16928" y="261103"/>
                  </a:lnTo>
                  <a:lnTo>
                    <a:pt x="28236" y="271261"/>
                  </a:lnTo>
                  <a:lnTo>
                    <a:pt x="59616" y="282548"/>
                  </a:lnTo>
                  <a:lnTo>
                    <a:pt x="93319" y="280038"/>
                  </a:lnTo>
                  <a:lnTo>
                    <a:pt x="124290" y="269515"/>
                  </a:lnTo>
                  <a:lnTo>
                    <a:pt x="176375" y="231635"/>
                  </a:lnTo>
                  <a:lnTo>
                    <a:pt x="220187" y="177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97303" y="5041900"/>
              <a:ext cx="368198" cy="266701"/>
            </a:xfrm>
            <a:custGeom>
              <a:avLst/>
              <a:gdLst/>
              <a:ahLst/>
              <a:cxnLst/>
              <a:rect l="0" t="0" r="0" b="0"/>
              <a:pathLst>
                <a:path w="368198" h="266701">
                  <a:moveTo>
                    <a:pt x="12597" y="0"/>
                  </a:moveTo>
                  <a:lnTo>
                    <a:pt x="8834" y="61549"/>
                  </a:lnTo>
                  <a:lnTo>
                    <a:pt x="1662" y="120657"/>
                  </a:lnTo>
                  <a:lnTo>
                    <a:pt x="420" y="183446"/>
                  </a:lnTo>
                  <a:lnTo>
                    <a:pt x="52" y="242189"/>
                  </a:lnTo>
                  <a:lnTo>
                    <a:pt x="0" y="248948"/>
                  </a:lnTo>
                  <a:lnTo>
                    <a:pt x="6653" y="191943"/>
                  </a:lnTo>
                  <a:lnTo>
                    <a:pt x="13718" y="147397"/>
                  </a:lnTo>
                  <a:lnTo>
                    <a:pt x="22973" y="102198"/>
                  </a:lnTo>
                  <a:lnTo>
                    <a:pt x="36494" y="63296"/>
                  </a:lnTo>
                  <a:lnTo>
                    <a:pt x="55673" y="38480"/>
                  </a:lnTo>
                  <a:lnTo>
                    <a:pt x="66715" y="29887"/>
                  </a:lnTo>
                  <a:lnTo>
                    <a:pt x="78309" y="25569"/>
                  </a:lnTo>
                  <a:lnTo>
                    <a:pt x="102480" y="24535"/>
                  </a:lnTo>
                  <a:lnTo>
                    <a:pt x="114852" y="31878"/>
                  </a:lnTo>
                  <a:lnTo>
                    <a:pt x="139888" y="58853"/>
                  </a:lnTo>
                  <a:lnTo>
                    <a:pt x="157600" y="101887"/>
                  </a:lnTo>
                  <a:lnTo>
                    <a:pt x="170176" y="148294"/>
                  </a:lnTo>
                  <a:lnTo>
                    <a:pt x="182367" y="198220"/>
                  </a:lnTo>
                  <a:lnTo>
                    <a:pt x="180713" y="226387"/>
                  </a:lnTo>
                  <a:lnTo>
                    <a:pt x="179708" y="228536"/>
                  </a:lnTo>
                  <a:lnTo>
                    <a:pt x="179704" y="200672"/>
                  </a:lnTo>
                  <a:lnTo>
                    <a:pt x="195452" y="139367"/>
                  </a:lnTo>
                  <a:lnTo>
                    <a:pt x="219668" y="76156"/>
                  </a:lnTo>
                  <a:lnTo>
                    <a:pt x="226845" y="63471"/>
                  </a:lnTo>
                  <a:lnTo>
                    <a:pt x="246107" y="45613"/>
                  </a:lnTo>
                  <a:lnTo>
                    <a:pt x="257170" y="38876"/>
                  </a:lnTo>
                  <a:lnTo>
                    <a:pt x="280752" y="35152"/>
                  </a:lnTo>
                  <a:lnTo>
                    <a:pt x="292967" y="36135"/>
                  </a:lnTo>
                  <a:lnTo>
                    <a:pt x="302522" y="41023"/>
                  </a:lnTo>
                  <a:lnTo>
                    <a:pt x="316901" y="57744"/>
                  </a:lnTo>
                  <a:lnTo>
                    <a:pt x="337629" y="120428"/>
                  </a:lnTo>
                  <a:lnTo>
                    <a:pt x="349576" y="165975"/>
                  </a:lnTo>
                  <a:lnTo>
                    <a:pt x="355154" y="218668"/>
                  </a:lnTo>
                  <a:lnTo>
                    <a:pt x="368197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441700" y="5017052"/>
              <a:ext cx="241301" cy="330423"/>
            </a:xfrm>
            <a:custGeom>
              <a:avLst/>
              <a:gdLst/>
              <a:ahLst/>
              <a:cxnLst/>
              <a:rect l="0" t="0" r="0" b="0"/>
              <a:pathLst>
                <a:path w="241301" h="330423">
                  <a:moveTo>
                    <a:pt x="0" y="113748"/>
                  </a:moveTo>
                  <a:lnTo>
                    <a:pt x="21689" y="132615"/>
                  </a:lnTo>
                  <a:lnTo>
                    <a:pt x="42095" y="142359"/>
                  </a:lnTo>
                  <a:lnTo>
                    <a:pt x="90868" y="149037"/>
                  </a:lnTo>
                  <a:lnTo>
                    <a:pt x="122230" y="143073"/>
                  </a:lnTo>
                  <a:lnTo>
                    <a:pt x="136520" y="137531"/>
                  </a:lnTo>
                  <a:lnTo>
                    <a:pt x="147458" y="128192"/>
                  </a:lnTo>
                  <a:lnTo>
                    <a:pt x="169594" y="89492"/>
                  </a:lnTo>
                  <a:lnTo>
                    <a:pt x="180268" y="63456"/>
                  </a:lnTo>
                  <a:lnTo>
                    <a:pt x="182189" y="37774"/>
                  </a:lnTo>
                  <a:lnTo>
                    <a:pt x="180726" y="24999"/>
                  </a:lnTo>
                  <a:lnTo>
                    <a:pt x="174106" y="15071"/>
                  </a:lnTo>
                  <a:lnTo>
                    <a:pt x="151699" y="277"/>
                  </a:lnTo>
                  <a:lnTo>
                    <a:pt x="139233" y="0"/>
                  </a:lnTo>
                  <a:lnTo>
                    <a:pt x="114092" y="10983"/>
                  </a:lnTo>
                  <a:lnTo>
                    <a:pt x="96334" y="29974"/>
                  </a:lnTo>
                  <a:lnTo>
                    <a:pt x="68712" y="89023"/>
                  </a:lnTo>
                  <a:lnTo>
                    <a:pt x="50993" y="143044"/>
                  </a:lnTo>
                  <a:lnTo>
                    <a:pt x="41920" y="202391"/>
                  </a:lnTo>
                  <a:lnTo>
                    <a:pt x="42620" y="250512"/>
                  </a:lnTo>
                  <a:lnTo>
                    <a:pt x="52339" y="290714"/>
                  </a:lnTo>
                  <a:lnTo>
                    <a:pt x="69828" y="316107"/>
                  </a:lnTo>
                  <a:lnTo>
                    <a:pt x="80419" y="324854"/>
                  </a:lnTo>
                  <a:lnTo>
                    <a:pt x="91713" y="329274"/>
                  </a:lnTo>
                  <a:lnTo>
                    <a:pt x="115550" y="330422"/>
                  </a:lnTo>
                  <a:lnTo>
                    <a:pt x="159512" y="309652"/>
                  </a:lnTo>
                  <a:lnTo>
                    <a:pt x="180491" y="288305"/>
                  </a:lnTo>
                  <a:lnTo>
                    <a:pt x="225073" y="228878"/>
                  </a:lnTo>
                  <a:lnTo>
                    <a:pt x="241300" y="202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746500" y="5041529"/>
              <a:ext cx="152401" cy="233668"/>
            </a:xfrm>
            <a:custGeom>
              <a:avLst/>
              <a:gdLst/>
              <a:ahLst/>
              <a:cxnLst/>
              <a:rect l="0" t="0" r="0" b="0"/>
              <a:pathLst>
                <a:path w="152401" h="233668">
                  <a:moveTo>
                    <a:pt x="0" y="13071"/>
                  </a:moveTo>
                  <a:lnTo>
                    <a:pt x="0" y="66589"/>
                  </a:lnTo>
                  <a:lnTo>
                    <a:pt x="0" y="114938"/>
                  </a:lnTo>
                  <a:lnTo>
                    <a:pt x="6742" y="170724"/>
                  </a:lnTo>
                  <a:lnTo>
                    <a:pt x="11523" y="233667"/>
                  </a:lnTo>
                  <a:lnTo>
                    <a:pt x="12177" y="221651"/>
                  </a:lnTo>
                  <a:lnTo>
                    <a:pt x="5280" y="167997"/>
                  </a:lnTo>
                  <a:lnTo>
                    <a:pt x="9874" y="123886"/>
                  </a:lnTo>
                  <a:lnTo>
                    <a:pt x="14685" y="64720"/>
                  </a:lnTo>
                  <a:lnTo>
                    <a:pt x="25812" y="37907"/>
                  </a:lnTo>
                  <a:lnTo>
                    <a:pt x="47690" y="16584"/>
                  </a:lnTo>
                  <a:lnTo>
                    <a:pt x="61427" y="6946"/>
                  </a:lnTo>
                  <a:lnTo>
                    <a:pt x="91742" y="0"/>
                  </a:lnTo>
                  <a:lnTo>
                    <a:pt x="152400" y="3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33018" y="5028284"/>
              <a:ext cx="239255" cy="509220"/>
            </a:xfrm>
            <a:custGeom>
              <a:avLst/>
              <a:gdLst/>
              <a:ahLst/>
              <a:cxnLst/>
              <a:rect l="0" t="0" r="0" b="0"/>
              <a:pathLst>
                <a:path w="239255" h="509220">
                  <a:moveTo>
                    <a:pt x="207182" y="77116"/>
                  </a:moveTo>
                  <a:lnTo>
                    <a:pt x="213924" y="56890"/>
                  </a:lnTo>
                  <a:lnTo>
                    <a:pt x="213088" y="48110"/>
                  </a:lnTo>
                  <a:lnTo>
                    <a:pt x="204633" y="30828"/>
                  </a:lnTo>
                  <a:lnTo>
                    <a:pt x="184006" y="5232"/>
                  </a:lnTo>
                  <a:lnTo>
                    <a:pt x="174798" y="971"/>
                  </a:lnTo>
                  <a:lnTo>
                    <a:pt x="153278" y="0"/>
                  </a:lnTo>
                  <a:lnTo>
                    <a:pt x="110620" y="20871"/>
                  </a:lnTo>
                  <a:lnTo>
                    <a:pt x="47501" y="72776"/>
                  </a:lnTo>
                  <a:lnTo>
                    <a:pt x="28008" y="104993"/>
                  </a:lnTo>
                  <a:lnTo>
                    <a:pt x="4359" y="166342"/>
                  </a:lnTo>
                  <a:lnTo>
                    <a:pt x="0" y="178933"/>
                  </a:lnTo>
                  <a:lnTo>
                    <a:pt x="2682" y="207975"/>
                  </a:lnTo>
                  <a:lnTo>
                    <a:pt x="7349" y="223622"/>
                  </a:lnTo>
                  <a:lnTo>
                    <a:pt x="16105" y="234054"/>
                  </a:lnTo>
                  <a:lnTo>
                    <a:pt x="40884" y="245644"/>
                  </a:lnTo>
                  <a:lnTo>
                    <a:pt x="66950" y="243269"/>
                  </a:lnTo>
                  <a:lnTo>
                    <a:pt x="92646" y="231395"/>
                  </a:lnTo>
                  <a:lnTo>
                    <a:pt x="129501" y="200910"/>
                  </a:lnTo>
                  <a:lnTo>
                    <a:pt x="157511" y="165066"/>
                  </a:lnTo>
                  <a:lnTo>
                    <a:pt x="184096" y="107503"/>
                  </a:lnTo>
                  <a:lnTo>
                    <a:pt x="204105" y="56956"/>
                  </a:lnTo>
                  <a:lnTo>
                    <a:pt x="209364" y="42510"/>
                  </a:lnTo>
                  <a:lnTo>
                    <a:pt x="214281" y="38523"/>
                  </a:lnTo>
                  <a:lnTo>
                    <a:pt x="218970" y="41510"/>
                  </a:lnTo>
                  <a:lnTo>
                    <a:pt x="223507" y="49145"/>
                  </a:lnTo>
                  <a:lnTo>
                    <a:pt x="229893" y="107085"/>
                  </a:lnTo>
                  <a:lnTo>
                    <a:pt x="231785" y="166586"/>
                  </a:lnTo>
                  <a:lnTo>
                    <a:pt x="232228" y="213777"/>
                  </a:lnTo>
                  <a:lnTo>
                    <a:pt x="233836" y="266265"/>
                  </a:lnTo>
                  <a:lnTo>
                    <a:pt x="239254" y="317816"/>
                  </a:lnTo>
                  <a:lnTo>
                    <a:pt x="236754" y="380954"/>
                  </a:lnTo>
                  <a:lnTo>
                    <a:pt x="227076" y="435410"/>
                  </a:lnTo>
                  <a:lnTo>
                    <a:pt x="208530" y="480551"/>
                  </a:lnTo>
                  <a:lnTo>
                    <a:pt x="189437" y="500072"/>
                  </a:lnTo>
                  <a:lnTo>
                    <a:pt x="178418" y="507254"/>
                  </a:lnTo>
                  <a:lnTo>
                    <a:pt x="165428" y="509219"/>
                  </a:lnTo>
                  <a:lnTo>
                    <a:pt x="135943" y="503876"/>
                  </a:lnTo>
                  <a:lnTo>
                    <a:pt x="111550" y="488332"/>
                  </a:lnTo>
                  <a:lnTo>
                    <a:pt x="80182" y="4581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330700" y="5130800"/>
              <a:ext cx="1" cy="165101"/>
            </a:xfrm>
            <a:custGeom>
              <a:avLst/>
              <a:gdLst/>
              <a:ahLst/>
              <a:cxnLst/>
              <a:rect l="0" t="0" r="0" b="0"/>
              <a:pathLst>
                <a:path w="1" h="165101">
                  <a:moveTo>
                    <a:pt x="0" y="0"/>
                  </a:moveTo>
                  <a:lnTo>
                    <a:pt x="0" y="59023"/>
                  </a:lnTo>
                  <a:lnTo>
                    <a:pt x="0" y="112973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485688" y="5016929"/>
              <a:ext cx="226013" cy="240872"/>
            </a:xfrm>
            <a:custGeom>
              <a:avLst/>
              <a:gdLst/>
              <a:ahLst/>
              <a:cxnLst/>
              <a:rect l="0" t="0" r="0" b="0"/>
              <a:pathLst>
                <a:path w="226013" h="240872">
                  <a:moveTo>
                    <a:pt x="10112" y="202771"/>
                  </a:moveTo>
                  <a:lnTo>
                    <a:pt x="3370" y="222997"/>
                  </a:lnTo>
                  <a:lnTo>
                    <a:pt x="1384" y="220488"/>
                  </a:lnTo>
                  <a:lnTo>
                    <a:pt x="0" y="177917"/>
                  </a:lnTo>
                  <a:lnTo>
                    <a:pt x="7900" y="122813"/>
                  </a:lnTo>
                  <a:lnTo>
                    <a:pt x="26974" y="61074"/>
                  </a:lnTo>
                  <a:lnTo>
                    <a:pt x="34053" y="44807"/>
                  </a:lnTo>
                  <a:lnTo>
                    <a:pt x="56971" y="19205"/>
                  </a:lnTo>
                  <a:lnTo>
                    <a:pt x="70985" y="8427"/>
                  </a:lnTo>
                  <a:lnTo>
                    <a:pt x="97845" y="214"/>
                  </a:lnTo>
                  <a:lnTo>
                    <a:pt x="110934" y="0"/>
                  </a:lnTo>
                  <a:lnTo>
                    <a:pt x="136766" y="11051"/>
                  </a:lnTo>
                  <a:lnTo>
                    <a:pt x="159536" y="30073"/>
                  </a:lnTo>
                  <a:lnTo>
                    <a:pt x="185652" y="76779"/>
                  </a:lnTo>
                  <a:lnTo>
                    <a:pt x="204399" y="126770"/>
                  </a:lnTo>
                  <a:lnTo>
                    <a:pt x="210671" y="178214"/>
                  </a:lnTo>
                  <a:lnTo>
                    <a:pt x="226012" y="240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771913" y="4984358"/>
              <a:ext cx="240165" cy="591775"/>
            </a:xfrm>
            <a:custGeom>
              <a:avLst/>
              <a:gdLst/>
              <a:ahLst/>
              <a:cxnLst/>
              <a:rect l="0" t="0" r="0" b="0"/>
              <a:pathLst>
                <a:path w="240165" h="591775">
                  <a:moveTo>
                    <a:pt x="155687" y="6742"/>
                  </a:moveTo>
                  <a:lnTo>
                    <a:pt x="135461" y="0"/>
                  </a:lnTo>
                  <a:lnTo>
                    <a:pt x="114242" y="453"/>
                  </a:lnTo>
                  <a:lnTo>
                    <a:pt x="102657" y="2549"/>
                  </a:lnTo>
                  <a:lnTo>
                    <a:pt x="66126" y="25726"/>
                  </a:lnTo>
                  <a:lnTo>
                    <a:pt x="27406" y="62755"/>
                  </a:lnTo>
                  <a:lnTo>
                    <a:pt x="9649" y="100009"/>
                  </a:lnTo>
                  <a:lnTo>
                    <a:pt x="0" y="135212"/>
                  </a:lnTo>
                  <a:lnTo>
                    <a:pt x="2296" y="166851"/>
                  </a:lnTo>
                  <a:lnTo>
                    <a:pt x="12724" y="193613"/>
                  </a:lnTo>
                  <a:lnTo>
                    <a:pt x="26767" y="214914"/>
                  </a:lnTo>
                  <a:lnTo>
                    <a:pt x="37285" y="220312"/>
                  </a:lnTo>
                  <a:lnTo>
                    <a:pt x="64023" y="222547"/>
                  </a:lnTo>
                  <a:lnTo>
                    <a:pt x="104068" y="209130"/>
                  </a:lnTo>
                  <a:lnTo>
                    <a:pt x="122397" y="187474"/>
                  </a:lnTo>
                  <a:lnTo>
                    <a:pt x="145662" y="134321"/>
                  </a:lnTo>
                  <a:lnTo>
                    <a:pt x="153707" y="72917"/>
                  </a:lnTo>
                  <a:lnTo>
                    <a:pt x="155100" y="34503"/>
                  </a:lnTo>
                  <a:lnTo>
                    <a:pt x="162352" y="93845"/>
                  </a:lnTo>
                  <a:lnTo>
                    <a:pt x="173341" y="155631"/>
                  </a:lnTo>
                  <a:lnTo>
                    <a:pt x="192276" y="218622"/>
                  </a:lnTo>
                  <a:lnTo>
                    <a:pt x="209018" y="268488"/>
                  </a:lnTo>
                  <a:lnTo>
                    <a:pt x="229658" y="323558"/>
                  </a:lnTo>
                  <a:lnTo>
                    <a:pt x="240164" y="384560"/>
                  </a:lnTo>
                  <a:lnTo>
                    <a:pt x="236534" y="433836"/>
                  </a:lnTo>
                  <a:lnTo>
                    <a:pt x="226522" y="475248"/>
                  </a:lnTo>
                  <a:lnTo>
                    <a:pt x="191630" y="534483"/>
                  </a:lnTo>
                  <a:lnTo>
                    <a:pt x="173543" y="556912"/>
                  </a:lnTo>
                  <a:lnTo>
                    <a:pt x="127268" y="585406"/>
                  </a:lnTo>
                  <a:lnTo>
                    <a:pt x="92727" y="591774"/>
                  </a:lnTo>
                  <a:lnTo>
                    <a:pt x="61382" y="588489"/>
                  </a:lnTo>
                  <a:lnTo>
                    <a:pt x="15987" y="5655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270500" y="5006927"/>
              <a:ext cx="215901" cy="276274"/>
            </a:xfrm>
            <a:custGeom>
              <a:avLst/>
              <a:gdLst/>
              <a:ahLst/>
              <a:cxnLst/>
              <a:rect l="0" t="0" r="0" b="0"/>
              <a:pathLst>
                <a:path w="215901" h="276274">
                  <a:moveTo>
                    <a:pt x="0" y="47673"/>
                  </a:moveTo>
                  <a:lnTo>
                    <a:pt x="17676" y="107445"/>
                  </a:lnTo>
                  <a:lnTo>
                    <a:pt x="23111" y="154910"/>
                  </a:lnTo>
                  <a:lnTo>
                    <a:pt x="24722" y="204722"/>
                  </a:lnTo>
                  <a:lnTo>
                    <a:pt x="23537" y="210228"/>
                  </a:lnTo>
                  <a:lnTo>
                    <a:pt x="21336" y="208254"/>
                  </a:lnTo>
                  <a:lnTo>
                    <a:pt x="18457" y="201294"/>
                  </a:lnTo>
                  <a:lnTo>
                    <a:pt x="15248" y="142249"/>
                  </a:lnTo>
                  <a:lnTo>
                    <a:pt x="26739" y="86894"/>
                  </a:lnTo>
                  <a:lnTo>
                    <a:pt x="37284" y="60871"/>
                  </a:lnTo>
                  <a:lnTo>
                    <a:pt x="67021" y="23832"/>
                  </a:lnTo>
                  <a:lnTo>
                    <a:pt x="90465" y="3680"/>
                  </a:lnTo>
                  <a:lnTo>
                    <a:pt x="102643" y="0"/>
                  </a:lnTo>
                  <a:lnTo>
                    <a:pt x="127464" y="3437"/>
                  </a:lnTo>
                  <a:lnTo>
                    <a:pt x="148843" y="18135"/>
                  </a:lnTo>
                  <a:lnTo>
                    <a:pt x="167753" y="41601"/>
                  </a:lnTo>
                  <a:lnTo>
                    <a:pt x="185564" y="75548"/>
                  </a:lnTo>
                  <a:lnTo>
                    <a:pt x="195362" y="117918"/>
                  </a:lnTo>
                  <a:lnTo>
                    <a:pt x="201127" y="162148"/>
                  </a:lnTo>
                  <a:lnTo>
                    <a:pt x="210896" y="217372"/>
                  </a:lnTo>
                  <a:lnTo>
                    <a:pt x="215900" y="2762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588870" y="4978400"/>
              <a:ext cx="240431" cy="287787"/>
            </a:xfrm>
            <a:custGeom>
              <a:avLst/>
              <a:gdLst/>
              <a:ahLst/>
              <a:cxnLst/>
              <a:rect l="0" t="0" r="0" b="0"/>
              <a:pathLst>
                <a:path w="240431" h="287787">
                  <a:moveTo>
                    <a:pt x="113430" y="0"/>
                  </a:moveTo>
                  <a:lnTo>
                    <a:pt x="61933" y="45208"/>
                  </a:lnTo>
                  <a:lnTo>
                    <a:pt x="31849" y="87243"/>
                  </a:lnTo>
                  <a:lnTo>
                    <a:pt x="9043" y="139373"/>
                  </a:lnTo>
                  <a:lnTo>
                    <a:pt x="2067" y="191187"/>
                  </a:lnTo>
                  <a:lnTo>
                    <a:pt x="0" y="244483"/>
                  </a:lnTo>
                  <a:lnTo>
                    <a:pt x="5354" y="254710"/>
                  </a:lnTo>
                  <a:lnTo>
                    <a:pt x="14569" y="260118"/>
                  </a:lnTo>
                  <a:lnTo>
                    <a:pt x="26356" y="262312"/>
                  </a:lnTo>
                  <a:lnTo>
                    <a:pt x="37036" y="259542"/>
                  </a:lnTo>
                  <a:lnTo>
                    <a:pt x="56429" y="245174"/>
                  </a:lnTo>
                  <a:lnTo>
                    <a:pt x="83214" y="199801"/>
                  </a:lnTo>
                  <a:lnTo>
                    <a:pt x="96708" y="157945"/>
                  </a:lnTo>
                  <a:lnTo>
                    <a:pt x="107409" y="113942"/>
                  </a:lnTo>
                  <a:lnTo>
                    <a:pt x="116869" y="75571"/>
                  </a:lnTo>
                  <a:lnTo>
                    <a:pt x="119956" y="70136"/>
                  </a:lnTo>
                  <a:lnTo>
                    <a:pt x="122014" y="73568"/>
                  </a:lnTo>
                  <a:lnTo>
                    <a:pt x="134316" y="129737"/>
                  </a:lnTo>
                  <a:lnTo>
                    <a:pt x="141702" y="188114"/>
                  </a:lnTo>
                  <a:lnTo>
                    <a:pt x="163072" y="247571"/>
                  </a:lnTo>
                  <a:lnTo>
                    <a:pt x="186308" y="283453"/>
                  </a:lnTo>
                  <a:lnTo>
                    <a:pt x="194471" y="287746"/>
                  </a:lnTo>
                  <a:lnTo>
                    <a:pt x="202735" y="287786"/>
                  </a:lnTo>
                  <a:lnTo>
                    <a:pt x="24043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956300" y="4813300"/>
              <a:ext cx="12178" cy="419101"/>
            </a:xfrm>
            <a:custGeom>
              <a:avLst/>
              <a:gdLst/>
              <a:ahLst/>
              <a:cxnLst/>
              <a:rect l="0" t="0" r="0" b="0"/>
              <a:pathLst>
                <a:path w="12178" h="419101">
                  <a:moveTo>
                    <a:pt x="0" y="0"/>
                  </a:moveTo>
                  <a:lnTo>
                    <a:pt x="0" y="62246"/>
                  </a:lnTo>
                  <a:lnTo>
                    <a:pt x="0" y="112802"/>
                  </a:lnTo>
                  <a:lnTo>
                    <a:pt x="0" y="156908"/>
                  </a:lnTo>
                  <a:lnTo>
                    <a:pt x="3763" y="209710"/>
                  </a:lnTo>
                  <a:lnTo>
                    <a:pt x="10935" y="272219"/>
                  </a:lnTo>
                  <a:lnTo>
                    <a:pt x="12177" y="328856"/>
                  </a:lnTo>
                  <a:lnTo>
                    <a:pt x="3869" y="388104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803900" y="4927600"/>
              <a:ext cx="215901" cy="165101"/>
            </a:xfrm>
            <a:custGeom>
              <a:avLst/>
              <a:gdLst/>
              <a:ahLst/>
              <a:cxnLst/>
              <a:rect l="0" t="0" r="0" b="0"/>
              <a:pathLst>
                <a:path w="215901" h="165101">
                  <a:moveTo>
                    <a:pt x="215900" y="0"/>
                  </a:moveTo>
                  <a:lnTo>
                    <a:pt x="152524" y="51461"/>
                  </a:lnTo>
                  <a:lnTo>
                    <a:pt x="91559" y="101658"/>
                  </a:lnTo>
                  <a:lnTo>
                    <a:pt x="28282" y="148642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086733" y="4965700"/>
              <a:ext cx="21968" cy="254001"/>
            </a:xfrm>
            <a:custGeom>
              <a:avLst/>
              <a:gdLst/>
              <a:ahLst/>
              <a:cxnLst/>
              <a:rect l="0" t="0" r="0" b="0"/>
              <a:pathLst>
                <a:path w="21968" h="254001">
                  <a:moveTo>
                    <a:pt x="21967" y="0"/>
                  </a:moveTo>
                  <a:lnTo>
                    <a:pt x="18204" y="55260"/>
                  </a:lnTo>
                  <a:lnTo>
                    <a:pt x="8152" y="110448"/>
                  </a:lnTo>
                  <a:lnTo>
                    <a:pt x="0" y="172896"/>
                  </a:lnTo>
                  <a:lnTo>
                    <a:pt x="1347" y="223384"/>
                  </a:lnTo>
                  <a:lnTo>
                    <a:pt x="6920" y="250103"/>
                  </a:lnTo>
                  <a:lnTo>
                    <a:pt x="9267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184900" y="4991100"/>
              <a:ext cx="116942" cy="238142"/>
            </a:xfrm>
            <a:custGeom>
              <a:avLst/>
              <a:gdLst/>
              <a:ahLst/>
              <a:cxnLst/>
              <a:rect l="0" t="0" r="0" b="0"/>
              <a:pathLst>
                <a:path w="116942" h="238142">
                  <a:moveTo>
                    <a:pt x="25400" y="0"/>
                  </a:moveTo>
                  <a:lnTo>
                    <a:pt x="15261" y="60835"/>
                  </a:lnTo>
                  <a:lnTo>
                    <a:pt x="7724" y="106060"/>
                  </a:lnTo>
                  <a:lnTo>
                    <a:pt x="3433" y="150619"/>
                  </a:lnTo>
                  <a:lnTo>
                    <a:pt x="4780" y="207846"/>
                  </a:lnTo>
                  <a:lnTo>
                    <a:pt x="7420" y="223231"/>
                  </a:lnTo>
                  <a:lnTo>
                    <a:pt x="14824" y="232076"/>
                  </a:lnTo>
                  <a:lnTo>
                    <a:pt x="25405" y="236562"/>
                  </a:lnTo>
                  <a:lnTo>
                    <a:pt x="38103" y="238141"/>
                  </a:lnTo>
                  <a:lnTo>
                    <a:pt x="49391" y="233550"/>
                  </a:lnTo>
                  <a:lnTo>
                    <a:pt x="69459" y="213396"/>
                  </a:lnTo>
                  <a:lnTo>
                    <a:pt x="96624" y="163574"/>
                  </a:lnTo>
                  <a:lnTo>
                    <a:pt x="115805" y="104127"/>
                  </a:lnTo>
                  <a:lnTo>
                    <a:pt x="116941" y="55312"/>
                  </a:lnTo>
                  <a:lnTo>
                    <a:pt x="107948" y="31168"/>
                  </a:lnTo>
                  <a:lnTo>
                    <a:pt x="101598" y="20779"/>
                  </a:lnTo>
                  <a:lnTo>
                    <a:pt x="91721" y="13853"/>
                  </a:lnTo>
                  <a:lnTo>
                    <a:pt x="52263" y="410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413500" y="4966069"/>
              <a:ext cx="165101" cy="253632"/>
            </a:xfrm>
            <a:custGeom>
              <a:avLst/>
              <a:gdLst/>
              <a:ahLst/>
              <a:cxnLst/>
              <a:rect l="0" t="0" r="0" b="0"/>
              <a:pathLst>
                <a:path w="165101" h="253632">
                  <a:moveTo>
                    <a:pt x="0" y="101231"/>
                  </a:moveTo>
                  <a:lnTo>
                    <a:pt x="0" y="151926"/>
                  </a:lnTo>
                  <a:lnTo>
                    <a:pt x="0" y="189614"/>
                  </a:lnTo>
                  <a:lnTo>
                    <a:pt x="1411" y="194020"/>
                  </a:lnTo>
                  <a:lnTo>
                    <a:pt x="6742" y="176337"/>
                  </a:lnTo>
                  <a:lnTo>
                    <a:pt x="12934" y="117687"/>
                  </a:lnTo>
                  <a:lnTo>
                    <a:pt x="30045" y="60110"/>
                  </a:lnTo>
                  <a:lnTo>
                    <a:pt x="52177" y="18962"/>
                  </a:lnTo>
                  <a:lnTo>
                    <a:pt x="60184" y="8285"/>
                  </a:lnTo>
                  <a:lnTo>
                    <a:pt x="69756" y="2578"/>
                  </a:lnTo>
                  <a:lnTo>
                    <a:pt x="91680" y="0"/>
                  </a:lnTo>
                  <a:lnTo>
                    <a:pt x="102043" y="5521"/>
                  </a:lnTo>
                  <a:lnTo>
                    <a:pt x="121082" y="26708"/>
                  </a:lnTo>
                  <a:lnTo>
                    <a:pt x="131425" y="66228"/>
                  </a:lnTo>
                  <a:lnTo>
                    <a:pt x="141012" y="128960"/>
                  </a:lnTo>
                  <a:lnTo>
                    <a:pt x="149026" y="178121"/>
                  </a:lnTo>
                  <a:lnTo>
                    <a:pt x="155163" y="220909"/>
                  </a:lnTo>
                  <a:lnTo>
                    <a:pt x="165100" y="253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644674" y="4927600"/>
              <a:ext cx="264127" cy="239613"/>
            </a:xfrm>
            <a:custGeom>
              <a:avLst/>
              <a:gdLst/>
              <a:ahLst/>
              <a:cxnLst/>
              <a:rect l="0" t="0" r="0" b="0"/>
              <a:pathLst>
                <a:path w="264127" h="239613">
                  <a:moveTo>
                    <a:pt x="124426" y="0"/>
                  </a:moveTo>
                  <a:lnTo>
                    <a:pt x="104200" y="6742"/>
                  </a:lnTo>
                  <a:lnTo>
                    <a:pt x="86745" y="21341"/>
                  </a:lnTo>
                  <a:lnTo>
                    <a:pt x="39326" y="79606"/>
                  </a:lnTo>
                  <a:lnTo>
                    <a:pt x="14860" y="140149"/>
                  </a:lnTo>
                  <a:lnTo>
                    <a:pt x="1288" y="194352"/>
                  </a:lnTo>
                  <a:lnTo>
                    <a:pt x="0" y="210001"/>
                  </a:lnTo>
                  <a:lnTo>
                    <a:pt x="3376" y="221845"/>
                  </a:lnTo>
                  <a:lnTo>
                    <a:pt x="9859" y="231153"/>
                  </a:lnTo>
                  <a:lnTo>
                    <a:pt x="18415" y="238768"/>
                  </a:lnTo>
                  <a:lnTo>
                    <a:pt x="28352" y="239612"/>
                  </a:lnTo>
                  <a:lnTo>
                    <a:pt x="50682" y="229261"/>
                  </a:lnTo>
                  <a:lnTo>
                    <a:pt x="80312" y="192891"/>
                  </a:lnTo>
                  <a:lnTo>
                    <a:pt x="106965" y="139624"/>
                  </a:lnTo>
                  <a:lnTo>
                    <a:pt x="131116" y="77282"/>
                  </a:lnTo>
                  <a:lnTo>
                    <a:pt x="140570" y="45166"/>
                  </a:lnTo>
                  <a:lnTo>
                    <a:pt x="145067" y="39989"/>
                  </a:lnTo>
                  <a:lnTo>
                    <a:pt x="149476" y="42182"/>
                  </a:lnTo>
                  <a:lnTo>
                    <a:pt x="153826" y="49288"/>
                  </a:lnTo>
                  <a:lnTo>
                    <a:pt x="162218" y="111388"/>
                  </a:lnTo>
                  <a:lnTo>
                    <a:pt x="173567" y="166746"/>
                  </a:lnTo>
                  <a:lnTo>
                    <a:pt x="186718" y="192172"/>
                  </a:lnTo>
                  <a:lnTo>
                    <a:pt x="196998" y="197259"/>
                  </a:lnTo>
                  <a:lnTo>
                    <a:pt x="242766" y="192672"/>
                  </a:lnTo>
                  <a:lnTo>
                    <a:pt x="264126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959600" y="4826000"/>
              <a:ext cx="50801" cy="317501"/>
            </a:xfrm>
            <a:custGeom>
              <a:avLst/>
              <a:gdLst/>
              <a:ahLst/>
              <a:cxnLst/>
              <a:rect l="0" t="0" r="0" b="0"/>
              <a:pathLst>
                <a:path w="50801" h="317501">
                  <a:moveTo>
                    <a:pt x="50800" y="0"/>
                  </a:moveTo>
                  <a:lnTo>
                    <a:pt x="36985" y="48971"/>
                  </a:lnTo>
                  <a:lnTo>
                    <a:pt x="25070" y="108584"/>
                  </a:lnTo>
                  <a:lnTo>
                    <a:pt x="18198" y="152682"/>
                  </a:lnTo>
                  <a:lnTo>
                    <a:pt x="12918" y="212064"/>
                  </a:lnTo>
                  <a:lnTo>
                    <a:pt x="4455" y="274971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657728" y="5300451"/>
              <a:ext cx="202007" cy="421851"/>
            </a:xfrm>
            <a:custGeom>
              <a:avLst/>
              <a:gdLst/>
              <a:ahLst/>
              <a:cxnLst/>
              <a:rect l="0" t="0" r="0" b="0"/>
              <a:pathLst>
                <a:path w="202007" h="421851">
                  <a:moveTo>
                    <a:pt x="47872" y="58949"/>
                  </a:moveTo>
                  <a:lnTo>
                    <a:pt x="34388" y="79175"/>
                  </a:lnTo>
                  <a:lnTo>
                    <a:pt x="19261" y="132205"/>
                  </a:lnTo>
                  <a:lnTo>
                    <a:pt x="13990" y="181348"/>
                  </a:lnTo>
                  <a:lnTo>
                    <a:pt x="11646" y="231882"/>
                  </a:lnTo>
                  <a:lnTo>
                    <a:pt x="11739" y="290654"/>
                  </a:lnTo>
                  <a:lnTo>
                    <a:pt x="19933" y="352917"/>
                  </a:lnTo>
                  <a:lnTo>
                    <a:pt x="21719" y="402402"/>
                  </a:lnTo>
                  <a:lnTo>
                    <a:pt x="21970" y="419151"/>
                  </a:lnTo>
                  <a:lnTo>
                    <a:pt x="20726" y="421850"/>
                  </a:lnTo>
                  <a:lnTo>
                    <a:pt x="8591" y="361585"/>
                  </a:lnTo>
                  <a:lnTo>
                    <a:pt x="2192" y="314809"/>
                  </a:lnTo>
                  <a:lnTo>
                    <a:pt x="0" y="253920"/>
                  </a:lnTo>
                  <a:lnTo>
                    <a:pt x="4488" y="207692"/>
                  </a:lnTo>
                  <a:lnTo>
                    <a:pt x="11187" y="158924"/>
                  </a:lnTo>
                  <a:lnTo>
                    <a:pt x="20278" y="114671"/>
                  </a:lnTo>
                  <a:lnTo>
                    <a:pt x="52874" y="55740"/>
                  </a:lnTo>
                  <a:lnTo>
                    <a:pt x="75495" y="27890"/>
                  </a:lnTo>
                  <a:lnTo>
                    <a:pt x="99660" y="10808"/>
                  </a:lnTo>
                  <a:lnTo>
                    <a:pt x="143807" y="0"/>
                  </a:lnTo>
                  <a:lnTo>
                    <a:pt x="156984" y="2716"/>
                  </a:lnTo>
                  <a:lnTo>
                    <a:pt x="179152" y="17023"/>
                  </a:lnTo>
                  <a:lnTo>
                    <a:pt x="200756" y="48879"/>
                  </a:lnTo>
                  <a:lnTo>
                    <a:pt x="202006" y="60702"/>
                  </a:lnTo>
                  <a:lnTo>
                    <a:pt x="195868" y="85128"/>
                  </a:lnTo>
                  <a:lnTo>
                    <a:pt x="160205" y="142620"/>
                  </a:lnTo>
                  <a:lnTo>
                    <a:pt x="120757" y="184080"/>
                  </a:lnTo>
                  <a:lnTo>
                    <a:pt x="65875" y="219447"/>
                  </a:lnTo>
                  <a:lnTo>
                    <a:pt x="22472" y="2367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946900" y="5295437"/>
              <a:ext cx="117707" cy="191531"/>
            </a:xfrm>
            <a:custGeom>
              <a:avLst/>
              <a:gdLst/>
              <a:ahLst/>
              <a:cxnLst/>
              <a:rect l="0" t="0" r="0" b="0"/>
              <a:pathLst>
                <a:path w="117707" h="191531">
                  <a:moveTo>
                    <a:pt x="12700" y="51263"/>
                  </a:moveTo>
                  <a:lnTo>
                    <a:pt x="16463" y="106523"/>
                  </a:lnTo>
                  <a:lnTo>
                    <a:pt x="30376" y="163935"/>
                  </a:lnTo>
                  <a:lnTo>
                    <a:pt x="37185" y="174355"/>
                  </a:lnTo>
                  <a:lnTo>
                    <a:pt x="56038" y="189697"/>
                  </a:lnTo>
                  <a:lnTo>
                    <a:pt x="65580" y="191530"/>
                  </a:lnTo>
                  <a:lnTo>
                    <a:pt x="74764" y="189930"/>
                  </a:lnTo>
                  <a:lnTo>
                    <a:pt x="83710" y="186041"/>
                  </a:lnTo>
                  <a:lnTo>
                    <a:pt x="97411" y="170431"/>
                  </a:lnTo>
                  <a:lnTo>
                    <a:pt x="117706" y="119174"/>
                  </a:lnTo>
                  <a:lnTo>
                    <a:pt x="117504" y="71228"/>
                  </a:lnTo>
                  <a:lnTo>
                    <a:pt x="101765" y="28016"/>
                  </a:lnTo>
                  <a:lnTo>
                    <a:pt x="83329" y="8945"/>
                  </a:lnTo>
                  <a:lnTo>
                    <a:pt x="72486" y="1885"/>
                  </a:lnTo>
                  <a:lnTo>
                    <a:pt x="59613" y="0"/>
                  </a:lnTo>
                  <a:lnTo>
                    <a:pt x="0" y="131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162800" y="5258751"/>
              <a:ext cx="863601" cy="267869"/>
            </a:xfrm>
            <a:custGeom>
              <a:avLst/>
              <a:gdLst/>
              <a:ahLst/>
              <a:cxnLst/>
              <a:rect l="0" t="0" r="0" b="0"/>
              <a:pathLst>
                <a:path w="863601" h="267869">
                  <a:moveTo>
                    <a:pt x="0" y="37149"/>
                  </a:moveTo>
                  <a:lnTo>
                    <a:pt x="13815" y="88646"/>
                  </a:lnTo>
                  <a:lnTo>
                    <a:pt x="21968" y="137544"/>
                  </a:lnTo>
                  <a:lnTo>
                    <a:pt x="28146" y="198129"/>
                  </a:lnTo>
                  <a:lnTo>
                    <a:pt x="31464" y="216436"/>
                  </a:lnTo>
                  <a:lnTo>
                    <a:pt x="37909" y="227229"/>
                  </a:lnTo>
                  <a:lnTo>
                    <a:pt x="46439" y="233013"/>
                  </a:lnTo>
                  <a:lnTo>
                    <a:pt x="56359" y="235459"/>
                  </a:lnTo>
                  <a:lnTo>
                    <a:pt x="65795" y="231444"/>
                  </a:lnTo>
                  <a:lnTo>
                    <a:pt x="83806" y="211932"/>
                  </a:lnTo>
                  <a:lnTo>
                    <a:pt x="103070" y="155729"/>
                  </a:lnTo>
                  <a:lnTo>
                    <a:pt x="117715" y="105680"/>
                  </a:lnTo>
                  <a:lnTo>
                    <a:pt x="130990" y="64040"/>
                  </a:lnTo>
                  <a:lnTo>
                    <a:pt x="133894" y="63543"/>
                  </a:lnTo>
                  <a:lnTo>
                    <a:pt x="138553" y="119817"/>
                  </a:lnTo>
                  <a:lnTo>
                    <a:pt x="143123" y="171239"/>
                  </a:lnTo>
                  <a:lnTo>
                    <a:pt x="157310" y="226541"/>
                  </a:lnTo>
                  <a:lnTo>
                    <a:pt x="176275" y="258679"/>
                  </a:lnTo>
                  <a:lnTo>
                    <a:pt x="185250" y="263858"/>
                  </a:lnTo>
                  <a:lnTo>
                    <a:pt x="206511" y="265849"/>
                  </a:lnTo>
                  <a:lnTo>
                    <a:pt x="216697" y="261583"/>
                  </a:lnTo>
                  <a:lnTo>
                    <a:pt x="235539" y="245553"/>
                  </a:lnTo>
                  <a:lnTo>
                    <a:pt x="255272" y="212728"/>
                  </a:lnTo>
                  <a:lnTo>
                    <a:pt x="270056" y="162707"/>
                  </a:lnTo>
                  <a:lnTo>
                    <a:pt x="276631" y="103201"/>
                  </a:lnTo>
                  <a:lnTo>
                    <a:pt x="271838" y="54368"/>
                  </a:lnTo>
                  <a:lnTo>
                    <a:pt x="270125" y="50039"/>
                  </a:lnTo>
                  <a:lnTo>
                    <a:pt x="268984" y="52798"/>
                  </a:lnTo>
                  <a:lnTo>
                    <a:pt x="268222" y="60282"/>
                  </a:lnTo>
                  <a:lnTo>
                    <a:pt x="274903" y="76123"/>
                  </a:lnTo>
                  <a:lnTo>
                    <a:pt x="288690" y="92571"/>
                  </a:lnTo>
                  <a:lnTo>
                    <a:pt x="308929" y="109288"/>
                  </a:lnTo>
                  <a:lnTo>
                    <a:pt x="335798" y="118600"/>
                  </a:lnTo>
                  <a:lnTo>
                    <a:pt x="366555" y="121327"/>
                  </a:lnTo>
                  <a:lnTo>
                    <a:pt x="415604" y="113518"/>
                  </a:lnTo>
                  <a:lnTo>
                    <a:pt x="464474" y="92546"/>
                  </a:lnTo>
                  <a:lnTo>
                    <a:pt x="525943" y="42824"/>
                  </a:lnTo>
                  <a:lnTo>
                    <a:pt x="531251" y="32466"/>
                  </a:lnTo>
                  <a:lnTo>
                    <a:pt x="533386" y="9667"/>
                  </a:lnTo>
                  <a:lnTo>
                    <a:pt x="527746" y="3306"/>
                  </a:lnTo>
                  <a:lnTo>
                    <a:pt x="518341" y="476"/>
                  </a:lnTo>
                  <a:lnTo>
                    <a:pt x="506428" y="0"/>
                  </a:lnTo>
                  <a:lnTo>
                    <a:pt x="485664" y="6997"/>
                  </a:lnTo>
                  <a:lnTo>
                    <a:pt x="449338" y="34486"/>
                  </a:lnTo>
                  <a:lnTo>
                    <a:pt x="430255" y="65523"/>
                  </a:lnTo>
                  <a:lnTo>
                    <a:pt x="415663" y="115014"/>
                  </a:lnTo>
                  <a:lnTo>
                    <a:pt x="414279" y="157833"/>
                  </a:lnTo>
                  <a:lnTo>
                    <a:pt x="419780" y="200853"/>
                  </a:lnTo>
                  <a:lnTo>
                    <a:pt x="431632" y="234084"/>
                  </a:lnTo>
                  <a:lnTo>
                    <a:pt x="441566" y="246050"/>
                  </a:lnTo>
                  <a:lnTo>
                    <a:pt x="467655" y="263109"/>
                  </a:lnTo>
                  <a:lnTo>
                    <a:pt x="498065" y="267868"/>
                  </a:lnTo>
                  <a:lnTo>
                    <a:pt x="531806" y="262457"/>
                  </a:lnTo>
                  <a:lnTo>
                    <a:pt x="586236" y="237022"/>
                  </a:lnTo>
                  <a:lnTo>
                    <a:pt x="611446" y="219585"/>
                  </a:lnTo>
                  <a:lnTo>
                    <a:pt x="628294" y="198665"/>
                  </a:lnTo>
                  <a:lnTo>
                    <a:pt x="664011" y="138277"/>
                  </a:lnTo>
                  <a:lnTo>
                    <a:pt x="689394" y="75187"/>
                  </a:lnTo>
                  <a:lnTo>
                    <a:pt x="702544" y="37131"/>
                  </a:lnTo>
                  <a:lnTo>
                    <a:pt x="706841" y="32904"/>
                  </a:lnTo>
                  <a:lnTo>
                    <a:pt x="711116" y="34319"/>
                  </a:lnTo>
                  <a:lnTo>
                    <a:pt x="715377" y="39495"/>
                  </a:lnTo>
                  <a:lnTo>
                    <a:pt x="721375" y="80491"/>
                  </a:lnTo>
                  <a:lnTo>
                    <a:pt x="716410" y="137323"/>
                  </a:lnTo>
                  <a:lnTo>
                    <a:pt x="704912" y="196898"/>
                  </a:lnTo>
                  <a:lnTo>
                    <a:pt x="716835" y="136145"/>
                  </a:lnTo>
                  <a:lnTo>
                    <a:pt x="728549" y="90941"/>
                  </a:lnTo>
                  <a:lnTo>
                    <a:pt x="744311" y="67642"/>
                  </a:lnTo>
                  <a:lnTo>
                    <a:pt x="788923" y="29688"/>
                  </a:lnTo>
                  <a:lnTo>
                    <a:pt x="817240" y="19722"/>
                  </a:lnTo>
                  <a:lnTo>
                    <a:pt x="863600" y="117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158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317500"/>
            <a:ext cx="5943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closure....ONLINE QUIZ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279400" y="0"/>
            <a:ext cx="6375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https://www.pearsonsuccessnet.com/snpapp/login/login.jsp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</p:spTree>
    <p:extLst>
      <p:ext uri="{BB962C8B-B14F-4D97-AF65-F5344CB8AC3E}">
        <p14:creationId xmlns:p14="http://schemas.microsoft.com/office/powerpoint/2010/main" val="733736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508000"/>
            <a:ext cx="2743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HW - 18.3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55679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63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Attachments</a:t>
            </a: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70000" y="1270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0000" y="15875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spam war.wmv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8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 - 20</vt:lpstr>
      <vt:lpstr>Calibri</vt:lpstr>
      <vt:lpstr>Comic Sans MS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2013-04-08T17:03:31Z</dcterms:created>
  <dcterms:modified xsi:type="dcterms:W3CDTF">2013-04-08T17:03:36Z</dcterms:modified>
</cp:coreProperties>
</file>