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155448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28967"/>
            <a:ext cx="863600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808720"/>
            <a:ext cx="711200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4DE-65B2-423B-899F-508E20A6E43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2945-6894-4507-8274-261C3EB6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3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4DE-65B2-423B-899F-508E20A6E43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2945-6894-4507-8274-261C3EB6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2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622516"/>
            <a:ext cx="2286000" cy="132634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22516"/>
            <a:ext cx="6688667" cy="132634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4DE-65B2-423B-899F-508E20A6E43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2945-6894-4507-8274-261C3EB6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4DE-65B2-423B-899F-508E20A6E43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2945-6894-4507-8274-261C3EB6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3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9988977"/>
            <a:ext cx="8636000" cy="30873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6588551"/>
            <a:ext cx="8636000" cy="34004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4DE-65B2-423B-899F-508E20A6E43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2945-6894-4507-8274-261C3EB6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627124"/>
            <a:ext cx="4487333" cy="10258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627124"/>
            <a:ext cx="4487333" cy="10258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4DE-65B2-423B-899F-508E20A6E43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2945-6894-4507-8274-261C3EB6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0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479590"/>
            <a:ext cx="4489098" cy="14501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929717"/>
            <a:ext cx="4489098" cy="89562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3479590"/>
            <a:ext cx="4490861" cy="14501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4929717"/>
            <a:ext cx="4490861" cy="89562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4DE-65B2-423B-899F-508E20A6E43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2945-6894-4507-8274-261C3EB6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6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4DE-65B2-423B-899F-508E20A6E43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2945-6894-4507-8274-261C3EB6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4DE-65B2-423B-899F-508E20A6E43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2945-6894-4507-8274-261C3EB6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7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18913"/>
            <a:ext cx="3342570" cy="26339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618917"/>
            <a:ext cx="5679722" cy="13267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3252897"/>
            <a:ext cx="3342570" cy="106330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4DE-65B2-423B-899F-508E20A6E43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2945-6894-4507-8274-261C3EB6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0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0881360"/>
            <a:ext cx="6096000" cy="12846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388957"/>
            <a:ext cx="6096000" cy="9326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2165966"/>
            <a:ext cx="6096000" cy="18243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4DE-65B2-423B-899F-508E20A6E43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2945-6894-4507-8274-261C3EB6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6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622513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627124"/>
            <a:ext cx="9144000" cy="10258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4407730"/>
            <a:ext cx="2370667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BD4DE-65B2-423B-899F-508E20A6E43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4407730"/>
            <a:ext cx="3217333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4407730"/>
            <a:ext cx="2370667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B2945-6894-4507-8274-261C3EB6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685800"/>
            <a:ext cx="94488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18.1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OBJ - Explain how and why the United  States became more imperialistic in the  late 1800s.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262274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89000"/>
            <a:ext cx="8712200" cy="7436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Bellringer;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1.  State one economic reason the US  became imperialistic.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2. State one political reason the US  became imperialistic.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3.  How did the US acquire Alaska?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4. According to this reading, what US  territory was annexed by the US even  though an investigation revealed that  the majority of its peoples opposed  annexation?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BONUS:  What planter became the  leader of Hawaii in 1893?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264642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596900"/>
            <a:ext cx="8636000" cy="34163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Intro: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Read the quote on the top of p. 586.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1.  What is fully ripe according to John  Stevens?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2. What should the US do according to  this quote?</a:t>
            </a:r>
          </a:p>
          <a:p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335193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546100"/>
            <a:ext cx="5513050" cy="5309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50" y="3873500"/>
            <a:ext cx="2536317" cy="24357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65100"/>
            <a:ext cx="3118358" cy="21902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2336800"/>
            <a:ext cx="2222500" cy="2222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4762500"/>
            <a:ext cx="3969893" cy="4659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31900"/>
            <a:ext cx="3524885" cy="4819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4559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77800"/>
            <a:ext cx="3962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IMPERIALism =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600" y="3937000"/>
            <a:ext cx="7797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Why did the US become  imperialistic?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863600"/>
            <a:ext cx="1778000" cy="177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8" name="Group 57"/>
          <p:cNvGrpSpPr/>
          <p:nvPr/>
        </p:nvGrpSpPr>
        <p:grpSpPr>
          <a:xfrm>
            <a:off x="3162300" y="407014"/>
            <a:ext cx="5422901" cy="2247287"/>
            <a:chOff x="3162300" y="407014"/>
            <a:chExt cx="5422901" cy="2247287"/>
          </a:xfrm>
        </p:grpSpPr>
        <p:sp>
          <p:nvSpPr>
            <p:cNvPr id="5" name="Freeform 4"/>
            <p:cNvSpPr/>
            <p:nvPr/>
          </p:nvSpPr>
          <p:spPr>
            <a:xfrm>
              <a:off x="3835400" y="407014"/>
              <a:ext cx="622301" cy="381324"/>
            </a:xfrm>
            <a:custGeom>
              <a:avLst/>
              <a:gdLst/>
              <a:ahLst/>
              <a:cxnLst/>
              <a:rect l="0" t="0" r="0" b="0"/>
              <a:pathLst>
                <a:path w="622301" h="381324">
                  <a:moveTo>
                    <a:pt x="0" y="88286"/>
                  </a:moveTo>
                  <a:lnTo>
                    <a:pt x="13815" y="137257"/>
                  </a:lnTo>
                  <a:lnTo>
                    <a:pt x="25730" y="196870"/>
                  </a:lnTo>
                  <a:lnTo>
                    <a:pt x="32602" y="240968"/>
                  </a:lnTo>
                  <a:lnTo>
                    <a:pt x="37882" y="297527"/>
                  </a:lnTo>
                  <a:lnTo>
                    <a:pt x="49168" y="348623"/>
                  </a:lnTo>
                  <a:lnTo>
                    <a:pt x="62304" y="377558"/>
                  </a:lnTo>
                  <a:lnTo>
                    <a:pt x="69758" y="381323"/>
                  </a:lnTo>
                  <a:lnTo>
                    <a:pt x="77550" y="378188"/>
                  </a:lnTo>
                  <a:lnTo>
                    <a:pt x="85567" y="370454"/>
                  </a:lnTo>
                  <a:lnTo>
                    <a:pt x="109983" y="308757"/>
                  </a:lnTo>
                  <a:lnTo>
                    <a:pt x="131052" y="259131"/>
                  </a:lnTo>
                  <a:lnTo>
                    <a:pt x="141971" y="230539"/>
                  </a:lnTo>
                  <a:lnTo>
                    <a:pt x="146858" y="225455"/>
                  </a:lnTo>
                  <a:lnTo>
                    <a:pt x="151528" y="226299"/>
                  </a:lnTo>
                  <a:lnTo>
                    <a:pt x="156052" y="231094"/>
                  </a:lnTo>
                  <a:lnTo>
                    <a:pt x="161079" y="251475"/>
                  </a:lnTo>
                  <a:lnTo>
                    <a:pt x="171048" y="310550"/>
                  </a:lnTo>
                  <a:lnTo>
                    <a:pt x="182541" y="353109"/>
                  </a:lnTo>
                  <a:lnTo>
                    <a:pt x="189428" y="363612"/>
                  </a:lnTo>
                  <a:lnTo>
                    <a:pt x="208368" y="379046"/>
                  </a:lnTo>
                  <a:lnTo>
                    <a:pt x="217934" y="378081"/>
                  </a:lnTo>
                  <a:lnTo>
                    <a:pt x="227134" y="371794"/>
                  </a:lnTo>
                  <a:lnTo>
                    <a:pt x="243470" y="349756"/>
                  </a:lnTo>
                  <a:lnTo>
                    <a:pt x="265456" y="293380"/>
                  </a:lnTo>
                  <a:lnTo>
                    <a:pt x="279031" y="242658"/>
                  </a:lnTo>
                  <a:lnTo>
                    <a:pt x="286292" y="199229"/>
                  </a:lnTo>
                  <a:lnTo>
                    <a:pt x="290379" y="136524"/>
                  </a:lnTo>
                  <a:lnTo>
                    <a:pt x="293001" y="81569"/>
                  </a:lnTo>
                  <a:lnTo>
                    <a:pt x="303499" y="32360"/>
                  </a:lnTo>
                  <a:lnTo>
                    <a:pt x="316452" y="8867"/>
                  </a:lnTo>
                  <a:lnTo>
                    <a:pt x="325268" y="2884"/>
                  </a:lnTo>
                  <a:lnTo>
                    <a:pt x="346352" y="0"/>
                  </a:lnTo>
                  <a:lnTo>
                    <a:pt x="355079" y="4029"/>
                  </a:lnTo>
                  <a:lnTo>
                    <a:pt x="368539" y="19794"/>
                  </a:lnTo>
                  <a:lnTo>
                    <a:pt x="384050" y="52470"/>
                  </a:lnTo>
                  <a:lnTo>
                    <a:pt x="397583" y="115931"/>
                  </a:lnTo>
                  <a:lnTo>
                    <a:pt x="403787" y="177067"/>
                  </a:lnTo>
                  <a:lnTo>
                    <a:pt x="405239" y="220878"/>
                  </a:lnTo>
                  <a:lnTo>
                    <a:pt x="405884" y="265749"/>
                  </a:lnTo>
                  <a:lnTo>
                    <a:pt x="406171" y="304507"/>
                  </a:lnTo>
                  <a:lnTo>
                    <a:pt x="409069" y="314277"/>
                  </a:lnTo>
                  <a:lnTo>
                    <a:pt x="413824" y="317969"/>
                  </a:lnTo>
                  <a:lnTo>
                    <a:pt x="419816" y="317608"/>
                  </a:lnTo>
                  <a:lnTo>
                    <a:pt x="425222" y="310312"/>
                  </a:lnTo>
                  <a:lnTo>
                    <a:pt x="444036" y="255432"/>
                  </a:lnTo>
                  <a:lnTo>
                    <a:pt x="468084" y="202990"/>
                  </a:lnTo>
                  <a:lnTo>
                    <a:pt x="487437" y="184892"/>
                  </a:lnTo>
                  <a:lnTo>
                    <a:pt x="498525" y="178090"/>
                  </a:lnTo>
                  <a:lnTo>
                    <a:pt x="508739" y="176377"/>
                  </a:lnTo>
                  <a:lnTo>
                    <a:pt x="518370" y="178058"/>
                  </a:lnTo>
                  <a:lnTo>
                    <a:pt x="527614" y="182001"/>
                  </a:lnTo>
                  <a:lnTo>
                    <a:pt x="554106" y="207776"/>
                  </a:lnTo>
                  <a:lnTo>
                    <a:pt x="586931" y="264550"/>
                  </a:lnTo>
                  <a:lnTo>
                    <a:pt x="608467" y="322593"/>
                  </a:lnTo>
                  <a:lnTo>
                    <a:pt x="622300" y="3549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508500" y="577841"/>
              <a:ext cx="203201" cy="179992"/>
            </a:xfrm>
            <a:custGeom>
              <a:avLst/>
              <a:gdLst/>
              <a:ahLst/>
              <a:cxnLst/>
              <a:rect l="0" t="0" r="0" b="0"/>
              <a:pathLst>
                <a:path w="203201" h="179992">
                  <a:moveTo>
                    <a:pt x="0" y="57159"/>
                  </a:moveTo>
                  <a:lnTo>
                    <a:pt x="13484" y="70643"/>
                  </a:lnTo>
                  <a:lnTo>
                    <a:pt x="48837" y="85770"/>
                  </a:lnTo>
                  <a:lnTo>
                    <a:pt x="95060" y="92448"/>
                  </a:lnTo>
                  <a:lnTo>
                    <a:pt x="120331" y="86484"/>
                  </a:lnTo>
                  <a:lnTo>
                    <a:pt x="131020" y="80942"/>
                  </a:lnTo>
                  <a:lnTo>
                    <a:pt x="146661" y="59733"/>
                  </a:lnTo>
                  <a:lnTo>
                    <a:pt x="152807" y="46175"/>
                  </a:lnTo>
                  <a:lnTo>
                    <a:pt x="154082" y="32903"/>
                  </a:lnTo>
                  <a:lnTo>
                    <a:pt x="147974" y="6867"/>
                  </a:lnTo>
                  <a:lnTo>
                    <a:pt x="139571" y="1054"/>
                  </a:lnTo>
                  <a:lnTo>
                    <a:pt x="128326" y="0"/>
                  </a:lnTo>
                  <a:lnTo>
                    <a:pt x="103600" y="6355"/>
                  </a:lnTo>
                  <a:lnTo>
                    <a:pt x="83204" y="18587"/>
                  </a:lnTo>
                  <a:lnTo>
                    <a:pt x="55854" y="54824"/>
                  </a:lnTo>
                  <a:lnTo>
                    <a:pt x="43361" y="101309"/>
                  </a:lnTo>
                  <a:lnTo>
                    <a:pt x="46401" y="144089"/>
                  </a:lnTo>
                  <a:lnTo>
                    <a:pt x="52100" y="154623"/>
                  </a:lnTo>
                  <a:lnTo>
                    <a:pt x="69722" y="170091"/>
                  </a:lnTo>
                  <a:lnTo>
                    <a:pt x="116928" y="179991"/>
                  </a:lnTo>
                  <a:lnTo>
                    <a:pt x="180305" y="165880"/>
                  </a:lnTo>
                  <a:lnTo>
                    <a:pt x="203200" y="1587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787900" y="596879"/>
              <a:ext cx="241301" cy="203222"/>
            </a:xfrm>
            <a:custGeom>
              <a:avLst/>
              <a:gdLst/>
              <a:ahLst/>
              <a:cxnLst/>
              <a:rect l="0" t="0" r="0" b="0"/>
              <a:pathLst>
                <a:path w="241301" h="203222">
                  <a:moveTo>
                    <a:pt x="0" y="21"/>
                  </a:moveTo>
                  <a:lnTo>
                    <a:pt x="3763" y="55281"/>
                  </a:lnTo>
                  <a:lnTo>
                    <a:pt x="10052" y="102942"/>
                  </a:lnTo>
                  <a:lnTo>
                    <a:pt x="10935" y="119435"/>
                  </a:lnTo>
                  <a:lnTo>
                    <a:pt x="14345" y="126197"/>
                  </a:lnTo>
                  <a:lnTo>
                    <a:pt x="19441" y="126472"/>
                  </a:lnTo>
                  <a:lnTo>
                    <a:pt x="25661" y="122422"/>
                  </a:lnTo>
                  <a:lnTo>
                    <a:pt x="36334" y="99106"/>
                  </a:lnTo>
                  <a:lnTo>
                    <a:pt x="61426" y="40133"/>
                  </a:lnTo>
                  <a:lnTo>
                    <a:pt x="85306" y="7359"/>
                  </a:lnTo>
                  <a:lnTo>
                    <a:pt x="97793" y="2091"/>
                  </a:lnTo>
                  <a:lnTo>
                    <a:pt x="130482" y="0"/>
                  </a:lnTo>
                  <a:lnTo>
                    <a:pt x="175069" y="13499"/>
                  </a:lnTo>
                  <a:lnTo>
                    <a:pt x="208349" y="42114"/>
                  </a:lnTo>
                  <a:lnTo>
                    <a:pt x="229341" y="84146"/>
                  </a:lnTo>
                  <a:lnTo>
                    <a:pt x="238938" y="147506"/>
                  </a:lnTo>
                  <a:lnTo>
                    <a:pt x="241300" y="2032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372100" y="584200"/>
              <a:ext cx="148409" cy="193986"/>
            </a:xfrm>
            <a:custGeom>
              <a:avLst/>
              <a:gdLst/>
              <a:ahLst/>
              <a:cxnLst/>
              <a:rect l="0" t="0" r="0" b="0"/>
              <a:pathLst>
                <a:path w="148409" h="193986">
                  <a:moveTo>
                    <a:pt x="25400" y="0"/>
                  </a:moveTo>
                  <a:lnTo>
                    <a:pt x="15348" y="59023"/>
                  </a:lnTo>
                  <a:lnTo>
                    <a:pt x="9722" y="109210"/>
                  </a:lnTo>
                  <a:lnTo>
                    <a:pt x="5732" y="138849"/>
                  </a:lnTo>
                  <a:lnTo>
                    <a:pt x="8662" y="170837"/>
                  </a:lnTo>
                  <a:lnTo>
                    <a:pt x="15653" y="181624"/>
                  </a:lnTo>
                  <a:lnTo>
                    <a:pt x="25957" y="188816"/>
                  </a:lnTo>
                  <a:lnTo>
                    <a:pt x="38472" y="193611"/>
                  </a:lnTo>
                  <a:lnTo>
                    <a:pt x="51048" y="193985"/>
                  </a:lnTo>
                  <a:lnTo>
                    <a:pt x="76310" y="186875"/>
                  </a:lnTo>
                  <a:lnTo>
                    <a:pt x="114333" y="167005"/>
                  </a:lnTo>
                  <a:lnTo>
                    <a:pt x="132189" y="143839"/>
                  </a:lnTo>
                  <a:lnTo>
                    <a:pt x="143417" y="114729"/>
                  </a:lnTo>
                  <a:lnTo>
                    <a:pt x="148408" y="82976"/>
                  </a:lnTo>
                  <a:lnTo>
                    <a:pt x="143100" y="57574"/>
                  </a:lnTo>
                  <a:lnTo>
                    <a:pt x="137733" y="46850"/>
                  </a:lnTo>
                  <a:lnTo>
                    <a:pt x="120481" y="31170"/>
                  </a:lnTo>
                  <a:lnTo>
                    <a:pt x="97292" y="20909"/>
                  </a:lnTo>
                  <a:lnTo>
                    <a:pt x="53914" y="16543"/>
                  </a:ln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613400" y="609600"/>
              <a:ext cx="266701" cy="203201"/>
            </a:xfrm>
            <a:custGeom>
              <a:avLst/>
              <a:gdLst/>
              <a:ahLst/>
              <a:cxnLst/>
              <a:rect l="0" t="0" r="0" b="0"/>
              <a:pathLst>
                <a:path w="266701" h="203201">
                  <a:moveTo>
                    <a:pt x="0" y="0"/>
                  </a:moveTo>
                  <a:lnTo>
                    <a:pt x="3763" y="59023"/>
                  </a:lnTo>
                  <a:lnTo>
                    <a:pt x="13815" y="116736"/>
                  </a:lnTo>
                  <a:lnTo>
                    <a:pt x="21967" y="174759"/>
                  </a:lnTo>
                  <a:lnTo>
                    <a:pt x="23111" y="192706"/>
                  </a:lnTo>
                  <a:lnTo>
                    <a:pt x="25285" y="199026"/>
                  </a:lnTo>
                  <a:lnTo>
                    <a:pt x="28146" y="197595"/>
                  </a:lnTo>
                  <a:lnTo>
                    <a:pt x="48339" y="147167"/>
                  </a:lnTo>
                  <a:lnTo>
                    <a:pt x="68102" y="94719"/>
                  </a:lnTo>
                  <a:lnTo>
                    <a:pt x="78716" y="59971"/>
                  </a:lnTo>
                  <a:lnTo>
                    <a:pt x="95662" y="37002"/>
                  </a:lnTo>
                  <a:lnTo>
                    <a:pt x="106108" y="28901"/>
                  </a:lnTo>
                  <a:lnTo>
                    <a:pt x="117306" y="24912"/>
                  </a:lnTo>
                  <a:lnTo>
                    <a:pt x="141036" y="24242"/>
                  </a:lnTo>
                  <a:lnTo>
                    <a:pt x="161931" y="32411"/>
                  </a:lnTo>
                  <a:lnTo>
                    <a:pt x="224181" y="85077"/>
                  </a:lnTo>
                  <a:lnTo>
                    <a:pt x="242970" y="116930"/>
                  </a:lnTo>
                  <a:lnTo>
                    <a:pt x="262599" y="174383"/>
                  </a:lnTo>
                  <a:lnTo>
                    <a:pt x="2667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75085" y="605874"/>
              <a:ext cx="235216" cy="215866"/>
            </a:xfrm>
            <a:custGeom>
              <a:avLst/>
              <a:gdLst/>
              <a:ahLst/>
              <a:cxnLst/>
              <a:rect l="0" t="0" r="0" b="0"/>
              <a:pathLst>
                <a:path w="235216" h="215866">
                  <a:moveTo>
                    <a:pt x="32015" y="79926"/>
                  </a:moveTo>
                  <a:lnTo>
                    <a:pt x="38757" y="100152"/>
                  </a:lnTo>
                  <a:lnTo>
                    <a:pt x="46387" y="106110"/>
                  </a:lnTo>
                  <a:lnTo>
                    <a:pt x="69917" y="112730"/>
                  </a:lnTo>
                  <a:lnTo>
                    <a:pt x="108156" y="109715"/>
                  </a:lnTo>
                  <a:lnTo>
                    <a:pt x="129826" y="99751"/>
                  </a:lnTo>
                  <a:lnTo>
                    <a:pt x="139556" y="93142"/>
                  </a:lnTo>
                  <a:lnTo>
                    <a:pt x="154129" y="74511"/>
                  </a:lnTo>
                  <a:lnTo>
                    <a:pt x="159991" y="63616"/>
                  </a:lnTo>
                  <a:lnTo>
                    <a:pt x="161077" y="50708"/>
                  </a:lnTo>
                  <a:lnTo>
                    <a:pt x="154758" y="21314"/>
                  </a:lnTo>
                  <a:lnTo>
                    <a:pt x="146299" y="11218"/>
                  </a:lnTo>
                  <a:lnTo>
                    <a:pt x="121848" y="0"/>
                  </a:lnTo>
                  <a:lnTo>
                    <a:pt x="95930" y="2541"/>
                  </a:lnTo>
                  <a:lnTo>
                    <a:pt x="71711" y="13077"/>
                  </a:lnTo>
                  <a:lnTo>
                    <a:pt x="40798" y="37698"/>
                  </a:lnTo>
                  <a:lnTo>
                    <a:pt x="17574" y="64451"/>
                  </a:lnTo>
                  <a:lnTo>
                    <a:pt x="4430" y="95155"/>
                  </a:lnTo>
                  <a:lnTo>
                    <a:pt x="0" y="126206"/>
                  </a:lnTo>
                  <a:lnTo>
                    <a:pt x="2734" y="154117"/>
                  </a:lnTo>
                  <a:lnTo>
                    <a:pt x="16179" y="176870"/>
                  </a:lnTo>
                  <a:lnTo>
                    <a:pt x="37677" y="194979"/>
                  </a:lnTo>
                  <a:lnTo>
                    <a:pt x="81514" y="211696"/>
                  </a:lnTo>
                  <a:lnTo>
                    <a:pt x="128839" y="215865"/>
                  </a:lnTo>
                  <a:lnTo>
                    <a:pt x="187235" y="205347"/>
                  </a:lnTo>
                  <a:lnTo>
                    <a:pt x="235215" y="1942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15303" y="533400"/>
              <a:ext cx="139498" cy="267233"/>
            </a:xfrm>
            <a:custGeom>
              <a:avLst/>
              <a:gdLst/>
              <a:ahLst/>
              <a:cxnLst/>
              <a:rect l="0" t="0" r="0" b="0"/>
              <a:pathLst>
                <a:path w="139498" h="267233">
                  <a:moveTo>
                    <a:pt x="139497" y="0"/>
                  </a:moveTo>
                  <a:lnTo>
                    <a:pt x="119271" y="6742"/>
                  </a:lnTo>
                  <a:lnTo>
                    <a:pt x="56678" y="58465"/>
                  </a:lnTo>
                  <a:lnTo>
                    <a:pt x="23236" y="104655"/>
                  </a:lnTo>
                  <a:lnTo>
                    <a:pt x="0" y="163026"/>
                  </a:lnTo>
                  <a:lnTo>
                    <a:pt x="358" y="204160"/>
                  </a:lnTo>
                  <a:lnTo>
                    <a:pt x="4404" y="225007"/>
                  </a:lnTo>
                  <a:lnTo>
                    <a:pt x="11335" y="240315"/>
                  </a:lnTo>
                  <a:lnTo>
                    <a:pt x="30325" y="261088"/>
                  </a:lnTo>
                  <a:lnTo>
                    <a:pt x="42727" y="265781"/>
                  </a:lnTo>
                  <a:lnTo>
                    <a:pt x="71559" y="267232"/>
                  </a:lnTo>
                  <a:lnTo>
                    <a:pt x="127624" y="256718"/>
                  </a:lnTo>
                  <a:lnTo>
                    <a:pt x="139497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763607" y="558800"/>
              <a:ext cx="139483" cy="226506"/>
            </a:xfrm>
            <a:custGeom>
              <a:avLst/>
              <a:gdLst/>
              <a:ahLst/>
              <a:cxnLst/>
              <a:rect l="0" t="0" r="0" b="0"/>
              <a:pathLst>
                <a:path w="139483" h="226506">
                  <a:moveTo>
                    <a:pt x="94393" y="0"/>
                  </a:moveTo>
                  <a:lnTo>
                    <a:pt x="74167" y="13484"/>
                  </a:lnTo>
                  <a:lnTo>
                    <a:pt x="48105" y="48837"/>
                  </a:lnTo>
                  <a:lnTo>
                    <a:pt x="24154" y="101212"/>
                  </a:lnTo>
                  <a:lnTo>
                    <a:pt x="5834" y="156086"/>
                  </a:lnTo>
                  <a:lnTo>
                    <a:pt x="0" y="186494"/>
                  </a:lnTo>
                  <a:lnTo>
                    <a:pt x="2111" y="214120"/>
                  </a:lnTo>
                  <a:lnTo>
                    <a:pt x="7471" y="221769"/>
                  </a:lnTo>
                  <a:lnTo>
                    <a:pt x="15278" y="225457"/>
                  </a:lnTo>
                  <a:lnTo>
                    <a:pt x="24717" y="226505"/>
                  </a:lnTo>
                  <a:lnTo>
                    <a:pt x="46492" y="220143"/>
                  </a:lnTo>
                  <a:lnTo>
                    <a:pt x="82552" y="196931"/>
                  </a:lnTo>
                  <a:lnTo>
                    <a:pt x="106064" y="173603"/>
                  </a:lnTo>
                  <a:lnTo>
                    <a:pt x="125921" y="144420"/>
                  </a:lnTo>
                  <a:lnTo>
                    <a:pt x="139482" y="96256"/>
                  </a:lnTo>
                  <a:lnTo>
                    <a:pt x="135129" y="66770"/>
                  </a:lnTo>
                  <a:lnTo>
                    <a:pt x="122376" y="40964"/>
                  </a:lnTo>
                  <a:lnTo>
                    <a:pt x="102596" y="20088"/>
                  </a:lnTo>
                  <a:lnTo>
                    <a:pt x="83457" y="8928"/>
                  </a:lnTo>
                  <a:lnTo>
                    <a:pt x="5629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46900" y="558800"/>
              <a:ext cx="185412" cy="233114"/>
            </a:xfrm>
            <a:custGeom>
              <a:avLst/>
              <a:gdLst/>
              <a:ahLst/>
              <a:cxnLst/>
              <a:rect l="0" t="0" r="0" b="0"/>
              <a:pathLst>
                <a:path w="185412" h="233114">
                  <a:moveTo>
                    <a:pt x="0" y="25400"/>
                  </a:moveTo>
                  <a:lnTo>
                    <a:pt x="28611" y="78430"/>
                  </a:lnTo>
                  <a:lnTo>
                    <a:pt x="37636" y="137580"/>
                  </a:lnTo>
                  <a:lnTo>
                    <a:pt x="51545" y="199854"/>
                  </a:lnTo>
                  <a:lnTo>
                    <a:pt x="55530" y="213670"/>
                  </a:lnTo>
                  <a:lnTo>
                    <a:pt x="63831" y="222880"/>
                  </a:lnTo>
                  <a:lnTo>
                    <a:pt x="88106" y="233113"/>
                  </a:lnTo>
                  <a:lnTo>
                    <a:pt x="99660" y="233020"/>
                  </a:lnTo>
                  <a:lnTo>
                    <a:pt x="120023" y="225390"/>
                  </a:lnTo>
                  <a:lnTo>
                    <a:pt x="147354" y="198486"/>
                  </a:lnTo>
                  <a:lnTo>
                    <a:pt x="173326" y="156961"/>
                  </a:lnTo>
                  <a:lnTo>
                    <a:pt x="185411" y="108910"/>
                  </a:lnTo>
                  <a:lnTo>
                    <a:pt x="182250" y="65666"/>
                  </a:lnTo>
                  <a:lnTo>
                    <a:pt x="158282" y="11574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200900" y="571546"/>
              <a:ext cx="205848" cy="228555"/>
            </a:xfrm>
            <a:custGeom>
              <a:avLst/>
              <a:gdLst/>
              <a:ahLst/>
              <a:cxnLst/>
              <a:rect l="0" t="0" r="0" b="0"/>
              <a:pathLst>
                <a:path w="205848" h="228555">
                  <a:moveTo>
                    <a:pt x="0" y="215854"/>
                  </a:moveTo>
                  <a:lnTo>
                    <a:pt x="3763" y="156831"/>
                  </a:lnTo>
                  <a:lnTo>
                    <a:pt x="13815" y="102881"/>
                  </a:lnTo>
                  <a:lnTo>
                    <a:pt x="29494" y="54910"/>
                  </a:lnTo>
                  <a:lnTo>
                    <a:pt x="60075" y="7517"/>
                  </a:lnTo>
                  <a:lnTo>
                    <a:pt x="69683" y="2174"/>
                  </a:lnTo>
                  <a:lnTo>
                    <a:pt x="91648" y="0"/>
                  </a:lnTo>
                  <a:lnTo>
                    <a:pt x="127815" y="6710"/>
                  </a:lnTo>
                  <a:lnTo>
                    <a:pt x="158600" y="24377"/>
                  </a:lnTo>
                  <a:lnTo>
                    <a:pt x="185595" y="60969"/>
                  </a:lnTo>
                  <a:lnTo>
                    <a:pt x="204725" y="114302"/>
                  </a:lnTo>
                  <a:lnTo>
                    <a:pt x="205847" y="168047"/>
                  </a:lnTo>
                  <a:lnTo>
                    <a:pt x="196406" y="220992"/>
                  </a:lnTo>
                  <a:lnTo>
                    <a:pt x="197259" y="224924"/>
                  </a:lnTo>
                  <a:lnTo>
                    <a:pt x="203200" y="2285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531100" y="444500"/>
              <a:ext cx="12701" cy="355601"/>
            </a:xfrm>
            <a:custGeom>
              <a:avLst/>
              <a:gdLst/>
              <a:ahLst/>
              <a:cxnLst/>
              <a:rect l="0" t="0" r="0" b="0"/>
              <a:pathLst>
                <a:path w="12701" h="355601">
                  <a:moveTo>
                    <a:pt x="0" y="0"/>
                  </a:moveTo>
                  <a:lnTo>
                    <a:pt x="0" y="55260"/>
                  </a:lnTo>
                  <a:lnTo>
                    <a:pt x="3763" y="110447"/>
                  </a:lnTo>
                  <a:lnTo>
                    <a:pt x="8728" y="154921"/>
                  </a:lnTo>
                  <a:lnTo>
                    <a:pt x="10935" y="198206"/>
                  </a:lnTo>
                  <a:lnTo>
                    <a:pt x="11916" y="240962"/>
                  </a:lnTo>
                  <a:lnTo>
                    <a:pt x="12467" y="300937"/>
                  </a:lnTo>
                  <a:lnTo>
                    <a:pt x="1270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442200" y="582168"/>
              <a:ext cx="767242" cy="493197"/>
            </a:xfrm>
            <a:custGeom>
              <a:avLst/>
              <a:gdLst/>
              <a:ahLst/>
              <a:cxnLst/>
              <a:rect l="0" t="0" r="0" b="0"/>
              <a:pathLst>
                <a:path w="767242" h="493197">
                  <a:moveTo>
                    <a:pt x="0" y="52832"/>
                  </a:moveTo>
                  <a:lnTo>
                    <a:pt x="13484" y="39348"/>
                  </a:lnTo>
                  <a:lnTo>
                    <a:pt x="63602" y="19647"/>
                  </a:lnTo>
                  <a:lnTo>
                    <a:pt x="112762" y="7878"/>
                  </a:lnTo>
                  <a:lnTo>
                    <a:pt x="168564" y="5175"/>
                  </a:lnTo>
                  <a:lnTo>
                    <a:pt x="213164" y="14095"/>
                  </a:lnTo>
                  <a:lnTo>
                    <a:pt x="240084" y="26679"/>
                  </a:lnTo>
                  <a:lnTo>
                    <a:pt x="258634" y="49205"/>
                  </a:lnTo>
                  <a:lnTo>
                    <a:pt x="270170" y="79442"/>
                  </a:lnTo>
                  <a:lnTo>
                    <a:pt x="278077" y="134721"/>
                  </a:lnTo>
                  <a:lnTo>
                    <a:pt x="284926" y="170131"/>
                  </a:lnTo>
                  <a:lnTo>
                    <a:pt x="288729" y="177598"/>
                  </a:lnTo>
                  <a:lnTo>
                    <a:pt x="292674" y="178343"/>
                  </a:lnTo>
                  <a:lnTo>
                    <a:pt x="296717" y="174606"/>
                  </a:lnTo>
                  <a:lnTo>
                    <a:pt x="321314" y="119145"/>
                  </a:lnTo>
                  <a:lnTo>
                    <a:pt x="344030" y="73892"/>
                  </a:lnTo>
                  <a:lnTo>
                    <a:pt x="383732" y="26575"/>
                  </a:lnTo>
                  <a:lnTo>
                    <a:pt x="415141" y="12940"/>
                  </a:lnTo>
                  <a:lnTo>
                    <a:pt x="451207" y="9702"/>
                  </a:lnTo>
                  <a:lnTo>
                    <a:pt x="486051" y="17671"/>
                  </a:lnTo>
                  <a:lnTo>
                    <a:pt x="499012" y="26569"/>
                  </a:lnTo>
                  <a:lnTo>
                    <a:pt x="517175" y="51508"/>
                  </a:lnTo>
                  <a:lnTo>
                    <a:pt x="538923" y="113509"/>
                  </a:lnTo>
                  <a:lnTo>
                    <a:pt x="548446" y="176348"/>
                  </a:lnTo>
                  <a:lnTo>
                    <a:pt x="551897" y="190209"/>
                  </a:lnTo>
                  <a:lnTo>
                    <a:pt x="561253" y="199450"/>
                  </a:lnTo>
                  <a:lnTo>
                    <a:pt x="590465" y="209718"/>
                  </a:lnTo>
                  <a:lnTo>
                    <a:pt x="603899" y="209634"/>
                  </a:lnTo>
                  <a:lnTo>
                    <a:pt x="626352" y="202014"/>
                  </a:lnTo>
                  <a:lnTo>
                    <a:pt x="682571" y="156099"/>
                  </a:lnTo>
                  <a:lnTo>
                    <a:pt x="699887" y="136828"/>
                  </a:lnTo>
                  <a:lnTo>
                    <a:pt x="733943" y="84328"/>
                  </a:lnTo>
                  <a:lnTo>
                    <a:pt x="756406" y="30100"/>
                  </a:lnTo>
                  <a:lnTo>
                    <a:pt x="767241" y="0"/>
                  </a:lnTo>
                  <a:lnTo>
                    <a:pt x="762969" y="56414"/>
                  </a:lnTo>
                  <a:lnTo>
                    <a:pt x="755545" y="107672"/>
                  </a:lnTo>
                  <a:lnTo>
                    <a:pt x="752075" y="149172"/>
                  </a:lnTo>
                  <a:lnTo>
                    <a:pt x="750122" y="212611"/>
                  </a:lnTo>
                  <a:lnTo>
                    <a:pt x="749543" y="274681"/>
                  </a:lnTo>
                  <a:lnTo>
                    <a:pt x="749408" y="320765"/>
                  </a:lnTo>
                  <a:lnTo>
                    <a:pt x="747921" y="383554"/>
                  </a:lnTo>
                  <a:lnTo>
                    <a:pt x="737760" y="430224"/>
                  </a:lnTo>
                  <a:lnTo>
                    <a:pt x="724886" y="457628"/>
                  </a:lnTo>
                  <a:lnTo>
                    <a:pt x="705994" y="476393"/>
                  </a:lnTo>
                  <a:lnTo>
                    <a:pt x="695029" y="483373"/>
                  </a:lnTo>
                  <a:lnTo>
                    <a:pt x="639145" y="493196"/>
                  </a:lnTo>
                  <a:lnTo>
                    <a:pt x="611913" y="491731"/>
                  </a:lnTo>
                  <a:lnTo>
                    <a:pt x="584200" y="4846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276600" y="1016000"/>
              <a:ext cx="12701" cy="355601"/>
            </a:xfrm>
            <a:custGeom>
              <a:avLst/>
              <a:gdLst/>
              <a:ahLst/>
              <a:cxnLst/>
              <a:rect l="0" t="0" r="0" b="0"/>
              <a:pathLst>
                <a:path w="12701" h="355601">
                  <a:moveTo>
                    <a:pt x="0" y="0"/>
                  </a:moveTo>
                  <a:lnTo>
                    <a:pt x="0" y="59023"/>
                  </a:lnTo>
                  <a:lnTo>
                    <a:pt x="3763" y="112973"/>
                  </a:lnTo>
                  <a:lnTo>
                    <a:pt x="10052" y="172233"/>
                  </a:lnTo>
                  <a:lnTo>
                    <a:pt x="11523" y="217659"/>
                  </a:lnTo>
                  <a:lnTo>
                    <a:pt x="12177" y="261367"/>
                  </a:lnTo>
                  <a:lnTo>
                    <a:pt x="12545" y="318899"/>
                  </a:lnTo>
                  <a:lnTo>
                    <a:pt x="1270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62300" y="1183649"/>
              <a:ext cx="558801" cy="189209"/>
            </a:xfrm>
            <a:custGeom>
              <a:avLst/>
              <a:gdLst/>
              <a:ahLst/>
              <a:cxnLst/>
              <a:rect l="0" t="0" r="0" b="0"/>
              <a:pathLst>
                <a:path w="558801" h="189209">
                  <a:moveTo>
                    <a:pt x="0" y="73651"/>
                  </a:moveTo>
                  <a:lnTo>
                    <a:pt x="37734" y="62101"/>
                  </a:lnTo>
                  <a:lnTo>
                    <a:pt x="97545" y="32863"/>
                  </a:lnTo>
                  <a:lnTo>
                    <a:pt x="155832" y="14689"/>
                  </a:lnTo>
                  <a:lnTo>
                    <a:pt x="219269" y="3186"/>
                  </a:lnTo>
                  <a:lnTo>
                    <a:pt x="262082" y="0"/>
                  </a:lnTo>
                  <a:lnTo>
                    <a:pt x="304629" y="2347"/>
                  </a:lnTo>
                  <a:lnTo>
                    <a:pt x="364486" y="4076"/>
                  </a:lnTo>
                  <a:lnTo>
                    <a:pt x="382691" y="1867"/>
                  </a:lnTo>
                  <a:lnTo>
                    <a:pt x="387772" y="3218"/>
                  </a:lnTo>
                  <a:lnTo>
                    <a:pt x="384103" y="6940"/>
                  </a:lnTo>
                  <a:lnTo>
                    <a:pt x="374602" y="12244"/>
                  </a:lnTo>
                  <a:lnTo>
                    <a:pt x="347746" y="46676"/>
                  </a:lnTo>
                  <a:lnTo>
                    <a:pt x="314799" y="107468"/>
                  </a:lnTo>
                  <a:lnTo>
                    <a:pt x="303129" y="135247"/>
                  </a:lnTo>
                  <a:lnTo>
                    <a:pt x="302275" y="148582"/>
                  </a:lnTo>
                  <a:lnTo>
                    <a:pt x="308852" y="174687"/>
                  </a:lnTo>
                  <a:lnTo>
                    <a:pt x="315968" y="181931"/>
                  </a:lnTo>
                  <a:lnTo>
                    <a:pt x="324945" y="185348"/>
                  </a:lnTo>
                  <a:lnTo>
                    <a:pt x="335164" y="186216"/>
                  </a:lnTo>
                  <a:lnTo>
                    <a:pt x="357806" y="175891"/>
                  </a:lnTo>
                  <a:lnTo>
                    <a:pt x="390591" y="146278"/>
                  </a:lnTo>
                  <a:lnTo>
                    <a:pt x="414416" y="110692"/>
                  </a:lnTo>
                  <a:lnTo>
                    <a:pt x="420210" y="98345"/>
                  </a:lnTo>
                  <a:lnTo>
                    <a:pt x="422886" y="73337"/>
                  </a:lnTo>
                  <a:lnTo>
                    <a:pt x="417961" y="49523"/>
                  </a:lnTo>
                  <a:lnTo>
                    <a:pt x="406364" y="29531"/>
                  </a:lnTo>
                  <a:lnTo>
                    <a:pt x="400731" y="27304"/>
                  </a:lnTo>
                  <a:lnTo>
                    <a:pt x="395565" y="30053"/>
                  </a:lnTo>
                  <a:lnTo>
                    <a:pt x="390710" y="36119"/>
                  </a:lnTo>
                  <a:lnTo>
                    <a:pt x="388885" y="44396"/>
                  </a:lnTo>
                  <a:lnTo>
                    <a:pt x="390619" y="64882"/>
                  </a:lnTo>
                  <a:lnTo>
                    <a:pt x="406271" y="100216"/>
                  </a:lnTo>
                  <a:lnTo>
                    <a:pt x="445041" y="152652"/>
                  </a:lnTo>
                  <a:lnTo>
                    <a:pt x="463085" y="173674"/>
                  </a:lnTo>
                  <a:lnTo>
                    <a:pt x="485215" y="187720"/>
                  </a:lnTo>
                  <a:lnTo>
                    <a:pt x="498455" y="189208"/>
                  </a:lnTo>
                  <a:lnTo>
                    <a:pt x="558800" y="1752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759200" y="1079500"/>
              <a:ext cx="25401" cy="304801"/>
            </a:xfrm>
            <a:custGeom>
              <a:avLst/>
              <a:gdLst/>
              <a:ahLst/>
              <a:cxnLst/>
              <a:rect l="0" t="0" r="0" b="0"/>
              <a:pathLst>
                <a:path w="25401" h="304801">
                  <a:moveTo>
                    <a:pt x="0" y="0"/>
                  </a:moveTo>
                  <a:lnTo>
                    <a:pt x="1411" y="49284"/>
                  </a:lnTo>
                  <a:lnTo>
                    <a:pt x="8728" y="99583"/>
                  </a:lnTo>
                  <a:lnTo>
                    <a:pt x="12934" y="158544"/>
                  </a:lnTo>
                  <a:lnTo>
                    <a:pt x="21079" y="219288"/>
                  </a:lnTo>
                  <a:lnTo>
                    <a:pt x="24547" y="279808"/>
                  </a:lnTo>
                  <a:lnTo>
                    <a:pt x="2540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781544" y="1168400"/>
              <a:ext cx="218957" cy="241301"/>
            </a:xfrm>
            <a:custGeom>
              <a:avLst/>
              <a:gdLst/>
              <a:ahLst/>
              <a:cxnLst/>
              <a:rect l="0" t="0" r="0" b="0"/>
              <a:pathLst>
                <a:path w="218957" h="241301">
                  <a:moveTo>
                    <a:pt x="117356" y="0"/>
                  </a:moveTo>
                  <a:lnTo>
                    <a:pt x="75261" y="53030"/>
                  </a:lnTo>
                  <a:lnTo>
                    <a:pt x="27667" y="99218"/>
                  </a:lnTo>
                  <a:lnTo>
                    <a:pt x="2705" y="113712"/>
                  </a:lnTo>
                  <a:lnTo>
                    <a:pt x="0" y="118141"/>
                  </a:lnTo>
                  <a:lnTo>
                    <a:pt x="3841" y="121094"/>
                  </a:lnTo>
                  <a:lnTo>
                    <a:pt x="55632" y="137773"/>
                  </a:lnTo>
                  <a:lnTo>
                    <a:pt x="91071" y="159982"/>
                  </a:lnTo>
                  <a:lnTo>
                    <a:pt x="144591" y="210156"/>
                  </a:lnTo>
                  <a:lnTo>
                    <a:pt x="191096" y="233685"/>
                  </a:lnTo>
                  <a:lnTo>
                    <a:pt x="218956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013200" y="1144471"/>
              <a:ext cx="217942" cy="261026"/>
            </a:xfrm>
            <a:custGeom>
              <a:avLst/>
              <a:gdLst/>
              <a:ahLst/>
              <a:cxnLst/>
              <a:rect l="0" t="0" r="0" b="0"/>
              <a:pathLst>
                <a:path w="217942" h="261026">
                  <a:moveTo>
                    <a:pt x="0" y="74729"/>
                  </a:moveTo>
                  <a:lnTo>
                    <a:pt x="13484" y="94955"/>
                  </a:lnTo>
                  <a:lnTo>
                    <a:pt x="31393" y="108648"/>
                  </a:lnTo>
                  <a:lnTo>
                    <a:pt x="84126" y="128936"/>
                  </a:lnTo>
                  <a:lnTo>
                    <a:pt x="112178" y="130336"/>
                  </a:lnTo>
                  <a:lnTo>
                    <a:pt x="138757" y="124843"/>
                  </a:lnTo>
                  <a:lnTo>
                    <a:pt x="164681" y="112995"/>
                  </a:lnTo>
                  <a:lnTo>
                    <a:pt x="196334" y="83715"/>
                  </a:lnTo>
                  <a:lnTo>
                    <a:pt x="216845" y="48229"/>
                  </a:lnTo>
                  <a:lnTo>
                    <a:pt x="217941" y="35895"/>
                  </a:lnTo>
                  <a:lnTo>
                    <a:pt x="211633" y="10903"/>
                  </a:lnTo>
                  <a:lnTo>
                    <a:pt x="203178" y="3956"/>
                  </a:lnTo>
                  <a:lnTo>
                    <a:pt x="178731" y="0"/>
                  </a:lnTo>
                  <a:lnTo>
                    <a:pt x="133234" y="12449"/>
                  </a:lnTo>
                  <a:lnTo>
                    <a:pt x="87571" y="41940"/>
                  </a:lnTo>
                  <a:lnTo>
                    <a:pt x="42716" y="90080"/>
                  </a:lnTo>
                  <a:lnTo>
                    <a:pt x="33096" y="117770"/>
                  </a:lnTo>
                  <a:lnTo>
                    <a:pt x="30531" y="133056"/>
                  </a:lnTo>
                  <a:lnTo>
                    <a:pt x="35206" y="165093"/>
                  </a:lnTo>
                  <a:lnTo>
                    <a:pt x="61204" y="224910"/>
                  </a:lnTo>
                  <a:lnTo>
                    <a:pt x="84587" y="244017"/>
                  </a:lnTo>
                  <a:lnTo>
                    <a:pt x="113794" y="255801"/>
                  </a:lnTo>
                  <a:lnTo>
                    <a:pt x="160560" y="261025"/>
                  </a:lnTo>
                  <a:lnTo>
                    <a:pt x="215900" y="252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417435" y="1116607"/>
              <a:ext cx="149061" cy="212454"/>
            </a:xfrm>
            <a:custGeom>
              <a:avLst/>
              <a:gdLst/>
              <a:ahLst/>
              <a:cxnLst/>
              <a:rect l="0" t="0" r="0" b="0"/>
              <a:pathLst>
                <a:path w="149061" h="212454">
                  <a:moveTo>
                    <a:pt x="116465" y="26393"/>
                  </a:moveTo>
                  <a:lnTo>
                    <a:pt x="109723" y="6167"/>
                  </a:lnTo>
                  <a:lnTo>
                    <a:pt x="103504" y="1620"/>
                  </a:lnTo>
                  <a:lnTo>
                    <a:pt x="95124" y="0"/>
                  </a:lnTo>
                  <a:lnTo>
                    <a:pt x="85304" y="331"/>
                  </a:lnTo>
                  <a:lnTo>
                    <a:pt x="51258" y="14281"/>
                  </a:lnTo>
                  <a:lnTo>
                    <a:pt x="21101" y="36288"/>
                  </a:lnTo>
                  <a:lnTo>
                    <a:pt x="1034" y="67425"/>
                  </a:lnTo>
                  <a:lnTo>
                    <a:pt x="0" y="79148"/>
                  </a:lnTo>
                  <a:lnTo>
                    <a:pt x="6377" y="103462"/>
                  </a:lnTo>
                  <a:lnTo>
                    <a:pt x="22381" y="120853"/>
                  </a:lnTo>
                  <a:lnTo>
                    <a:pt x="58955" y="138577"/>
                  </a:lnTo>
                  <a:lnTo>
                    <a:pt x="86671" y="149631"/>
                  </a:lnTo>
                  <a:lnTo>
                    <a:pt x="143237" y="181137"/>
                  </a:lnTo>
                  <a:lnTo>
                    <a:pt x="148424" y="187411"/>
                  </a:lnTo>
                  <a:lnTo>
                    <a:pt x="149060" y="194416"/>
                  </a:lnTo>
                  <a:lnTo>
                    <a:pt x="146662" y="201909"/>
                  </a:lnTo>
                  <a:lnTo>
                    <a:pt x="139418" y="206903"/>
                  </a:lnTo>
                  <a:lnTo>
                    <a:pt x="116318" y="212453"/>
                  </a:lnTo>
                  <a:lnTo>
                    <a:pt x="58319" y="207288"/>
                  </a:lnTo>
                  <a:lnTo>
                    <a:pt x="14865" y="2041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909434" y="1102966"/>
              <a:ext cx="167096" cy="245713"/>
            </a:xfrm>
            <a:custGeom>
              <a:avLst/>
              <a:gdLst/>
              <a:ahLst/>
              <a:cxnLst/>
              <a:rect l="0" t="0" r="0" b="0"/>
              <a:pathLst>
                <a:path w="167096" h="245713">
                  <a:moveTo>
                    <a:pt x="132466" y="14634"/>
                  </a:moveTo>
                  <a:lnTo>
                    <a:pt x="112240" y="1150"/>
                  </a:lnTo>
                  <a:lnTo>
                    <a:pt x="102049" y="0"/>
                  </a:lnTo>
                  <a:lnTo>
                    <a:pt x="79436" y="6249"/>
                  </a:lnTo>
                  <a:lnTo>
                    <a:pt x="59038" y="25959"/>
                  </a:lnTo>
                  <a:lnTo>
                    <a:pt x="29689" y="77862"/>
                  </a:lnTo>
                  <a:lnTo>
                    <a:pt x="10303" y="131703"/>
                  </a:lnTo>
                  <a:lnTo>
                    <a:pt x="0" y="184474"/>
                  </a:lnTo>
                  <a:lnTo>
                    <a:pt x="2096" y="214296"/>
                  </a:lnTo>
                  <a:lnTo>
                    <a:pt x="8864" y="225353"/>
                  </a:lnTo>
                  <a:lnTo>
                    <a:pt x="31435" y="241402"/>
                  </a:lnTo>
                  <a:lnTo>
                    <a:pt x="56519" y="245712"/>
                  </a:lnTo>
                  <a:lnTo>
                    <a:pt x="81778" y="241513"/>
                  </a:lnTo>
                  <a:lnTo>
                    <a:pt x="107116" y="230240"/>
                  </a:lnTo>
                  <a:lnTo>
                    <a:pt x="138439" y="201284"/>
                  </a:lnTo>
                  <a:lnTo>
                    <a:pt x="158852" y="165893"/>
                  </a:lnTo>
                  <a:lnTo>
                    <a:pt x="167095" y="121854"/>
                  </a:lnTo>
                  <a:lnTo>
                    <a:pt x="162796" y="79799"/>
                  </a:lnTo>
                  <a:lnTo>
                    <a:pt x="152531" y="57237"/>
                  </a:lnTo>
                  <a:lnTo>
                    <a:pt x="145843" y="47269"/>
                  </a:lnTo>
                  <a:lnTo>
                    <a:pt x="127122" y="32431"/>
                  </a:lnTo>
                  <a:lnTo>
                    <a:pt x="68966" y="19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156200" y="1104900"/>
              <a:ext cx="228601" cy="236393"/>
            </a:xfrm>
            <a:custGeom>
              <a:avLst/>
              <a:gdLst/>
              <a:ahLst/>
              <a:cxnLst/>
              <a:rect l="0" t="0" r="0" b="0"/>
              <a:pathLst>
                <a:path w="228601" h="236393">
                  <a:moveTo>
                    <a:pt x="0" y="50800"/>
                  </a:moveTo>
                  <a:lnTo>
                    <a:pt x="17676" y="110572"/>
                  </a:lnTo>
                  <a:lnTo>
                    <a:pt x="44152" y="173092"/>
                  </a:lnTo>
                  <a:lnTo>
                    <a:pt x="84906" y="233938"/>
                  </a:lnTo>
                  <a:lnTo>
                    <a:pt x="93293" y="236392"/>
                  </a:lnTo>
                  <a:lnTo>
                    <a:pt x="101707" y="233795"/>
                  </a:lnTo>
                  <a:lnTo>
                    <a:pt x="110137" y="227830"/>
                  </a:lnTo>
                  <a:lnTo>
                    <a:pt x="123268" y="202387"/>
                  </a:lnTo>
                  <a:lnTo>
                    <a:pt x="143196" y="142048"/>
                  </a:lnTo>
                  <a:lnTo>
                    <a:pt x="163157" y="88812"/>
                  </a:lnTo>
                  <a:lnTo>
                    <a:pt x="195186" y="30713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466123" y="1137631"/>
              <a:ext cx="248878" cy="254795"/>
            </a:xfrm>
            <a:custGeom>
              <a:avLst/>
              <a:gdLst/>
              <a:ahLst/>
              <a:cxnLst/>
              <a:rect l="0" t="0" r="0" b="0"/>
              <a:pathLst>
                <a:path w="248878" h="254795">
                  <a:moveTo>
                    <a:pt x="7577" y="157769"/>
                  </a:moveTo>
                  <a:lnTo>
                    <a:pt x="60607" y="140092"/>
                  </a:lnTo>
                  <a:lnTo>
                    <a:pt x="81005" y="124513"/>
                  </a:lnTo>
                  <a:lnTo>
                    <a:pt x="124334" y="76562"/>
                  </a:lnTo>
                  <a:lnTo>
                    <a:pt x="136139" y="53944"/>
                  </a:lnTo>
                  <a:lnTo>
                    <a:pt x="138564" y="29780"/>
                  </a:lnTo>
                  <a:lnTo>
                    <a:pt x="137235" y="17410"/>
                  </a:lnTo>
                  <a:lnTo>
                    <a:pt x="129294" y="9163"/>
                  </a:lnTo>
                  <a:lnTo>
                    <a:pt x="101655" y="0"/>
                  </a:lnTo>
                  <a:lnTo>
                    <a:pt x="88640" y="378"/>
                  </a:lnTo>
                  <a:lnTo>
                    <a:pt x="66653" y="8325"/>
                  </a:lnTo>
                  <a:lnTo>
                    <a:pt x="38408" y="35408"/>
                  </a:lnTo>
                  <a:lnTo>
                    <a:pt x="12165" y="76985"/>
                  </a:lnTo>
                  <a:lnTo>
                    <a:pt x="0" y="125053"/>
                  </a:lnTo>
                  <a:lnTo>
                    <a:pt x="3137" y="168301"/>
                  </a:lnTo>
                  <a:lnTo>
                    <a:pt x="19745" y="214669"/>
                  </a:lnTo>
                  <a:lnTo>
                    <a:pt x="38385" y="236210"/>
                  </a:lnTo>
                  <a:lnTo>
                    <a:pt x="49283" y="243929"/>
                  </a:lnTo>
                  <a:lnTo>
                    <a:pt x="76443" y="252507"/>
                  </a:lnTo>
                  <a:lnTo>
                    <a:pt x="91587" y="254794"/>
                  </a:lnTo>
                  <a:lnTo>
                    <a:pt x="119704" y="249810"/>
                  </a:lnTo>
                  <a:lnTo>
                    <a:pt x="155570" y="231137"/>
                  </a:lnTo>
                  <a:lnTo>
                    <a:pt x="217775" y="192674"/>
                  </a:lnTo>
                  <a:lnTo>
                    <a:pt x="248877" y="1704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765800" y="1172598"/>
              <a:ext cx="279401" cy="194709"/>
            </a:xfrm>
            <a:custGeom>
              <a:avLst/>
              <a:gdLst/>
              <a:ahLst/>
              <a:cxnLst/>
              <a:rect l="0" t="0" r="0" b="0"/>
              <a:pathLst>
                <a:path w="279401" h="194709">
                  <a:moveTo>
                    <a:pt x="0" y="33902"/>
                  </a:moveTo>
                  <a:lnTo>
                    <a:pt x="10052" y="89162"/>
                  </a:lnTo>
                  <a:lnTo>
                    <a:pt x="18919" y="146574"/>
                  </a:lnTo>
                  <a:lnTo>
                    <a:pt x="30222" y="192562"/>
                  </a:lnTo>
                  <a:lnTo>
                    <a:pt x="32848" y="194708"/>
                  </a:lnTo>
                  <a:lnTo>
                    <a:pt x="40826" y="144845"/>
                  </a:lnTo>
                  <a:lnTo>
                    <a:pt x="50600" y="112843"/>
                  </a:lnTo>
                  <a:lnTo>
                    <a:pt x="91370" y="50070"/>
                  </a:lnTo>
                  <a:lnTo>
                    <a:pt x="116809" y="25566"/>
                  </a:lnTo>
                  <a:lnTo>
                    <a:pt x="146930" y="9971"/>
                  </a:lnTo>
                  <a:lnTo>
                    <a:pt x="202363" y="0"/>
                  </a:lnTo>
                  <a:lnTo>
                    <a:pt x="259793" y="5359"/>
                  </a:lnTo>
                  <a:lnTo>
                    <a:pt x="279400" y="85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326272" y="1180242"/>
              <a:ext cx="290429" cy="213273"/>
            </a:xfrm>
            <a:custGeom>
              <a:avLst/>
              <a:gdLst/>
              <a:ahLst/>
              <a:cxnLst/>
              <a:rect l="0" t="0" r="0" b="0"/>
              <a:pathLst>
                <a:path w="290429" h="213273">
                  <a:moveTo>
                    <a:pt x="112628" y="51658"/>
                  </a:moveTo>
                  <a:lnTo>
                    <a:pt x="119370" y="31432"/>
                  </a:lnTo>
                  <a:lnTo>
                    <a:pt x="118534" y="22652"/>
                  </a:lnTo>
                  <a:lnTo>
                    <a:pt x="110079" y="5370"/>
                  </a:lnTo>
                  <a:lnTo>
                    <a:pt x="102462" y="1044"/>
                  </a:lnTo>
                  <a:lnTo>
                    <a:pt x="82710" y="0"/>
                  </a:lnTo>
                  <a:lnTo>
                    <a:pt x="47789" y="14088"/>
                  </a:lnTo>
                  <a:lnTo>
                    <a:pt x="26896" y="35901"/>
                  </a:lnTo>
                  <a:lnTo>
                    <a:pt x="11025" y="64410"/>
                  </a:lnTo>
                  <a:lnTo>
                    <a:pt x="2090" y="112195"/>
                  </a:lnTo>
                  <a:lnTo>
                    <a:pt x="0" y="145356"/>
                  </a:lnTo>
                  <a:lnTo>
                    <a:pt x="6597" y="171383"/>
                  </a:lnTo>
                  <a:lnTo>
                    <a:pt x="12307" y="182275"/>
                  </a:lnTo>
                  <a:lnTo>
                    <a:pt x="23170" y="186714"/>
                  </a:lnTo>
                  <a:lnTo>
                    <a:pt x="54054" y="184120"/>
                  </a:lnTo>
                  <a:lnTo>
                    <a:pt x="80010" y="173559"/>
                  </a:lnTo>
                  <a:lnTo>
                    <a:pt x="90882" y="166792"/>
                  </a:lnTo>
                  <a:lnTo>
                    <a:pt x="119669" y="130300"/>
                  </a:lnTo>
                  <a:lnTo>
                    <a:pt x="153269" y="68812"/>
                  </a:lnTo>
                  <a:lnTo>
                    <a:pt x="165028" y="40938"/>
                  </a:lnTo>
                  <a:lnTo>
                    <a:pt x="168728" y="37456"/>
                  </a:lnTo>
                  <a:lnTo>
                    <a:pt x="171195" y="40779"/>
                  </a:lnTo>
                  <a:lnTo>
                    <a:pt x="185617" y="101809"/>
                  </a:lnTo>
                  <a:lnTo>
                    <a:pt x="205494" y="162903"/>
                  </a:lnTo>
                  <a:lnTo>
                    <a:pt x="236178" y="209413"/>
                  </a:lnTo>
                  <a:lnTo>
                    <a:pt x="245794" y="213272"/>
                  </a:lnTo>
                  <a:lnTo>
                    <a:pt x="256439" y="213023"/>
                  </a:lnTo>
                  <a:lnTo>
                    <a:pt x="290428" y="2040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654800" y="1204480"/>
              <a:ext cx="215901" cy="192521"/>
            </a:xfrm>
            <a:custGeom>
              <a:avLst/>
              <a:gdLst/>
              <a:ahLst/>
              <a:cxnLst/>
              <a:rect l="0" t="0" r="0" b="0"/>
              <a:pathLst>
                <a:path w="215901" h="192521">
                  <a:moveTo>
                    <a:pt x="0" y="14720"/>
                  </a:moveTo>
                  <a:lnTo>
                    <a:pt x="13815" y="69980"/>
                  </a:lnTo>
                  <a:lnTo>
                    <a:pt x="21968" y="117641"/>
                  </a:lnTo>
                  <a:lnTo>
                    <a:pt x="23112" y="134134"/>
                  </a:lnTo>
                  <a:lnTo>
                    <a:pt x="25285" y="139485"/>
                  </a:lnTo>
                  <a:lnTo>
                    <a:pt x="28146" y="137408"/>
                  </a:lnTo>
                  <a:lnTo>
                    <a:pt x="46928" y="79952"/>
                  </a:lnTo>
                  <a:lnTo>
                    <a:pt x="60785" y="42044"/>
                  </a:lnTo>
                  <a:lnTo>
                    <a:pt x="74523" y="21690"/>
                  </a:lnTo>
                  <a:lnTo>
                    <a:pt x="93799" y="6999"/>
                  </a:lnTo>
                  <a:lnTo>
                    <a:pt x="104866" y="1106"/>
                  </a:lnTo>
                  <a:lnTo>
                    <a:pt x="115066" y="0"/>
                  </a:lnTo>
                  <a:lnTo>
                    <a:pt x="133926" y="6296"/>
                  </a:lnTo>
                  <a:lnTo>
                    <a:pt x="151715" y="26028"/>
                  </a:lnTo>
                  <a:lnTo>
                    <a:pt x="173834" y="68871"/>
                  </a:lnTo>
                  <a:lnTo>
                    <a:pt x="189325" y="117313"/>
                  </a:lnTo>
                  <a:lnTo>
                    <a:pt x="202852" y="159888"/>
                  </a:lnTo>
                  <a:lnTo>
                    <a:pt x="215900" y="1925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959600" y="1193800"/>
              <a:ext cx="148451" cy="204811"/>
            </a:xfrm>
            <a:custGeom>
              <a:avLst/>
              <a:gdLst/>
              <a:ahLst/>
              <a:cxnLst/>
              <a:rect l="0" t="0" r="0" b="0"/>
              <a:pathLst>
                <a:path w="148451" h="204811">
                  <a:moveTo>
                    <a:pt x="25400" y="0"/>
                  </a:moveTo>
                  <a:lnTo>
                    <a:pt x="15348" y="55260"/>
                  </a:lnTo>
                  <a:lnTo>
                    <a:pt x="13484" y="106684"/>
                  </a:lnTo>
                  <a:lnTo>
                    <a:pt x="16696" y="159081"/>
                  </a:lnTo>
                  <a:lnTo>
                    <a:pt x="19597" y="173787"/>
                  </a:lnTo>
                  <a:lnTo>
                    <a:pt x="25765" y="185002"/>
                  </a:lnTo>
                  <a:lnTo>
                    <a:pt x="43907" y="201227"/>
                  </a:lnTo>
                  <a:lnTo>
                    <a:pt x="54671" y="204707"/>
                  </a:lnTo>
                  <a:lnTo>
                    <a:pt x="77920" y="204810"/>
                  </a:lnTo>
                  <a:lnTo>
                    <a:pt x="102365" y="192627"/>
                  </a:lnTo>
                  <a:lnTo>
                    <a:pt x="124518" y="173101"/>
                  </a:lnTo>
                  <a:lnTo>
                    <a:pt x="139067" y="150311"/>
                  </a:lnTo>
                  <a:lnTo>
                    <a:pt x="148450" y="100197"/>
                  </a:lnTo>
                  <a:lnTo>
                    <a:pt x="139356" y="68521"/>
                  </a:lnTo>
                  <a:lnTo>
                    <a:pt x="121203" y="43154"/>
                  </a:lnTo>
                  <a:lnTo>
                    <a:pt x="99023" y="27176"/>
                  </a:lnTo>
                  <a:lnTo>
                    <a:pt x="42974" y="683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239000" y="1041400"/>
              <a:ext cx="101601" cy="368301"/>
            </a:xfrm>
            <a:custGeom>
              <a:avLst/>
              <a:gdLst/>
              <a:ahLst/>
              <a:cxnLst/>
              <a:rect l="0" t="0" r="0" b="0"/>
              <a:pathLst>
                <a:path w="101601" h="368301">
                  <a:moveTo>
                    <a:pt x="0" y="0"/>
                  </a:moveTo>
                  <a:lnTo>
                    <a:pt x="35353" y="59772"/>
                  </a:lnTo>
                  <a:lnTo>
                    <a:pt x="52965" y="113979"/>
                  </a:lnTo>
                  <a:lnTo>
                    <a:pt x="67121" y="174726"/>
                  </a:lnTo>
                  <a:lnTo>
                    <a:pt x="80252" y="237410"/>
                  </a:lnTo>
                  <a:lnTo>
                    <a:pt x="86338" y="293926"/>
                  </a:lnTo>
                  <a:lnTo>
                    <a:pt x="98614" y="355579"/>
                  </a:lnTo>
                  <a:lnTo>
                    <a:pt x="10160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188200" y="116840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215900" y="0"/>
                  </a:moveTo>
                  <a:lnTo>
                    <a:pt x="166929" y="13815"/>
                  </a:lnTo>
                  <a:lnTo>
                    <a:pt x="111078" y="25730"/>
                  </a:lnTo>
                  <a:lnTo>
                    <a:pt x="53608" y="38198"/>
                  </a:lnTo>
                  <a:lnTo>
                    <a:pt x="0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442200" y="1041400"/>
              <a:ext cx="1143001" cy="372156"/>
            </a:xfrm>
            <a:custGeom>
              <a:avLst/>
              <a:gdLst/>
              <a:ahLst/>
              <a:cxnLst/>
              <a:rect l="0" t="0" r="0" b="0"/>
              <a:pathLst>
                <a:path w="1143001" h="372156">
                  <a:moveTo>
                    <a:pt x="0" y="0"/>
                  </a:moveTo>
                  <a:lnTo>
                    <a:pt x="20279" y="23100"/>
                  </a:lnTo>
                  <a:lnTo>
                    <a:pt x="47697" y="75328"/>
                  </a:lnTo>
                  <a:lnTo>
                    <a:pt x="62581" y="125330"/>
                  </a:lnTo>
                  <a:lnTo>
                    <a:pt x="70147" y="170002"/>
                  </a:lnTo>
                  <a:lnTo>
                    <a:pt x="73509" y="218079"/>
                  </a:lnTo>
                  <a:lnTo>
                    <a:pt x="68661" y="272520"/>
                  </a:lnTo>
                  <a:lnTo>
                    <a:pt x="71771" y="315461"/>
                  </a:lnTo>
                  <a:lnTo>
                    <a:pt x="74658" y="318963"/>
                  </a:lnTo>
                  <a:lnTo>
                    <a:pt x="77994" y="315653"/>
                  </a:lnTo>
                  <a:lnTo>
                    <a:pt x="107742" y="257468"/>
                  </a:lnTo>
                  <a:lnTo>
                    <a:pt x="148418" y="208447"/>
                  </a:lnTo>
                  <a:lnTo>
                    <a:pt x="158212" y="203876"/>
                  </a:lnTo>
                  <a:lnTo>
                    <a:pt x="180383" y="202560"/>
                  </a:lnTo>
                  <a:lnTo>
                    <a:pt x="189400" y="207006"/>
                  </a:lnTo>
                  <a:lnTo>
                    <a:pt x="203181" y="223236"/>
                  </a:lnTo>
                  <a:lnTo>
                    <a:pt x="214799" y="278288"/>
                  </a:lnTo>
                  <a:lnTo>
                    <a:pt x="226706" y="324069"/>
                  </a:lnTo>
                  <a:lnTo>
                    <a:pt x="239988" y="346760"/>
                  </a:lnTo>
                  <a:lnTo>
                    <a:pt x="250303" y="353940"/>
                  </a:lnTo>
                  <a:lnTo>
                    <a:pt x="276816" y="361918"/>
                  </a:lnTo>
                  <a:lnTo>
                    <a:pt x="316734" y="359667"/>
                  </a:lnTo>
                  <a:lnTo>
                    <a:pt x="362115" y="336579"/>
                  </a:lnTo>
                  <a:lnTo>
                    <a:pt x="424697" y="284857"/>
                  </a:lnTo>
                  <a:lnTo>
                    <a:pt x="464032" y="239154"/>
                  </a:lnTo>
                  <a:lnTo>
                    <a:pt x="481403" y="205068"/>
                  </a:lnTo>
                  <a:lnTo>
                    <a:pt x="489124" y="166401"/>
                  </a:lnTo>
                  <a:lnTo>
                    <a:pt x="485538" y="154678"/>
                  </a:lnTo>
                  <a:lnTo>
                    <a:pt x="477503" y="148274"/>
                  </a:lnTo>
                  <a:lnTo>
                    <a:pt x="466503" y="145416"/>
                  </a:lnTo>
                  <a:lnTo>
                    <a:pt x="456346" y="146333"/>
                  </a:lnTo>
                  <a:lnTo>
                    <a:pt x="437535" y="154878"/>
                  </a:lnTo>
                  <a:lnTo>
                    <a:pt x="431390" y="163930"/>
                  </a:lnTo>
                  <a:lnTo>
                    <a:pt x="422742" y="203637"/>
                  </a:lnTo>
                  <a:lnTo>
                    <a:pt x="420719" y="234909"/>
                  </a:lnTo>
                  <a:lnTo>
                    <a:pt x="427345" y="263860"/>
                  </a:lnTo>
                  <a:lnTo>
                    <a:pt x="441109" y="289427"/>
                  </a:lnTo>
                  <a:lnTo>
                    <a:pt x="461337" y="310197"/>
                  </a:lnTo>
                  <a:lnTo>
                    <a:pt x="491965" y="321310"/>
                  </a:lnTo>
                  <a:lnTo>
                    <a:pt x="526273" y="324838"/>
                  </a:lnTo>
                  <a:lnTo>
                    <a:pt x="570799" y="317479"/>
                  </a:lnTo>
                  <a:lnTo>
                    <a:pt x="616291" y="298052"/>
                  </a:lnTo>
                  <a:lnTo>
                    <a:pt x="676434" y="249546"/>
                  </a:lnTo>
                  <a:lnTo>
                    <a:pt x="719548" y="200662"/>
                  </a:lnTo>
                  <a:lnTo>
                    <a:pt x="726643" y="197275"/>
                  </a:lnTo>
                  <a:lnTo>
                    <a:pt x="732784" y="199250"/>
                  </a:lnTo>
                  <a:lnTo>
                    <a:pt x="738290" y="204800"/>
                  </a:lnTo>
                  <a:lnTo>
                    <a:pt x="752780" y="239579"/>
                  </a:lnTo>
                  <a:lnTo>
                    <a:pt x="759268" y="285632"/>
                  </a:lnTo>
                  <a:lnTo>
                    <a:pt x="754143" y="341622"/>
                  </a:lnTo>
                  <a:lnTo>
                    <a:pt x="757567" y="367732"/>
                  </a:lnTo>
                  <a:lnTo>
                    <a:pt x="760456" y="372155"/>
                  </a:lnTo>
                  <a:lnTo>
                    <a:pt x="763793" y="370870"/>
                  </a:lnTo>
                  <a:lnTo>
                    <a:pt x="771264" y="356742"/>
                  </a:lnTo>
                  <a:lnTo>
                    <a:pt x="791321" y="301681"/>
                  </a:lnTo>
                  <a:lnTo>
                    <a:pt x="817725" y="253076"/>
                  </a:lnTo>
                  <a:lnTo>
                    <a:pt x="843211" y="222545"/>
                  </a:lnTo>
                  <a:lnTo>
                    <a:pt x="878056" y="199568"/>
                  </a:lnTo>
                  <a:lnTo>
                    <a:pt x="920825" y="187475"/>
                  </a:lnTo>
                  <a:lnTo>
                    <a:pt x="966645" y="183511"/>
                  </a:lnTo>
                  <a:lnTo>
                    <a:pt x="1010527" y="186453"/>
                  </a:lnTo>
                  <a:lnTo>
                    <a:pt x="1068157" y="202785"/>
                  </a:lnTo>
                  <a:lnTo>
                    <a:pt x="1130217" y="234277"/>
                  </a:lnTo>
                  <a:lnTo>
                    <a:pt x="114300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431899" y="1630983"/>
              <a:ext cx="238402" cy="362918"/>
            </a:xfrm>
            <a:custGeom>
              <a:avLst/>
              <a:gdLst/>
              <a:ahLst/>
              <a:cxnLst/>
              <a:rect l="0" t="0" r="0" b="0"/>
              <a:pathLst>
                <a:path w="238402" h="362918">
                  <a:moveTo>
                    <a:pt x="238401" y="7317"/>
                  </a:moveTo>
                  <a:lnTo>
                    <a:pt x="199256" y="0"/>
                  </a:lnTo>
                  <a:lnTo>
                    <a:pt x="174436" y="3124"/>
                  </a:lnTo>
                  <a:lnTo>
                    <a:pt x="153057" y="12979"/>
                  </a:lnTo>
                  <a:lnTo>
                    <a:pt x="98908" y="59124"/>
                  </a:lnTo>
                  <a:lnTo>
                    <a:pt x="57715" y="106868"/>
                  </a:lnTo>
                  <a:lnTo>
                    <a:pt x="22715" y="169504"/>
                  </a:lnTo>
                  <a:lnTo>
                    <a:pt x="6885" y="223138"/>
                  </a:lnTo>
                  <a:lnTo>
                    <a:pt x="0" y="276973"/>
                  </a:lnTo>
                  <a:lnTo>
                    <a:pt x="5915" y="307786"/>
                  </a:lnTo>
                  <a:lnTo>
                    <a:pt x="11444" y="321930"/>
                  </a:lnTo>
                  <a:lnTo>
                    <a:pt x="28875" y="341408"/>
                  </a:lnTo>
                  <a:lnTo>
                    <a:pt x="50734" y="353357"/>
                  </a:lnTo>
                  <a:lnTo>
                    <a:pt x="98701" y="3629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696877" y="1752600"/>
              <a:ext cx="145930" cy="227891"/>
            </a:xfrm>
            <a:custGeom>
              <a:avLst/>
              <a:gdLst/>
              <a:ahLst/>
              <a:cxnLst/>
              <a:rect l="0" t="0" r="0" b="0"/>
              <a:pathLst>
                <a:path w="145930" h="227891">
                  <a:moveTo>
                    <a:pt x="11523" y="0"/>
                  </a:moveTo>
                  <a:lnTo>
                    <a:pt x="2795" y="33239"/>
                  </a:lnTo>
                  <a:lnTo>
                    <a:pt x="0" y="85265"/>
                  </a:lnTo>
                  <a:lnTo>
                    <a:pt x="583" y="143954"/>
                  </a:lnTo>
                  <a:lnTo>
                    <a:pt x="10477" y="194896"/>
                  </a:lnTo>
                  <a:lnTo>
                    <a:pt x="23287" y="218795"/>
                  </a:lnTo>
                  <a:lnTo>
                    <a:pt x="33477" y="224885"/>
                  </a:lnTo>
                  <a:lnTo>
                    <a:pt x="59851" y="227890"/>
                  </a:lnTo>
                  <a:lnTo>
                    <a:pt x="86624" y="220758"/>
                  </a:lnTo>
                  <a:lnTo>
                    <a:pt x="111224" y="206770"/>
                  </a:lnTo>
                  <a:lnTo>
                    <a:pt x="131564" y="186442"/>
                  </a:lnTo>
                  <a:lnTo>
                    <a:pt x="142486" y="155771"/>
                  </a:lnTo>
                  <a:lnTo>
                    <a:pt x="145929" y="121443"/>
                  </a:lnTo>
                  <a:lnTo>
                    <a:pt x="138523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937000" y="1739900"/>
              <a:ext cx="199599" cy="228946"/>
            </a:xfrm>
            <a:custGeom>
              <a:avLst/>
              <a:gdLst/>
              <a:ahLst/>
              <a:cxnLst/>
              <a:rect l="0" t="0" r="0" b="0"/>
              <a:pathLst>
                <a:path w="199599" h="228946">
                  <a:moveTo>
                    <a:pt x="0" y="0"/>
                  </a:moveTo>
                  <a:lnTo>
                    <a:pt x="17676" y="53030"/>
                  </a:lnTo>
                  <a:lnTo>
                    <a:pt x="29854" y="103045"/>
                  </a:lnTo>
                  <a:lnTo>
                    <a:pt x="42399" y="155807"/>
                  </a:lnTo>
                  <a:lnTo>
                    <a:pt x="61795" y="200446"/>
                  </a:lnTo>
                  <a:lnTo>
                    <a:pt x="81087" y="219850"/>
                  </a:lnTo>
                  <a:lnTo>
                    <a:pt x="92158" y="227000"/>
                  </a:lnTo>
                  <a:lnTo>
                    <a:pt x="105183" y="228945"/>
                  </a:lnTo>
                  <a:lnTo>
                    <a:pt x="134707" y="223579"/>
                  </a:lnTo>
                  <a:lnTo>
                    <a:pt x="159118" y="208024"/>
                  </a:lnTo>
                  <a:lnTo>
                    <a:pt x="177964" y="187000"/>
                  </a:lnTo>
                  <a:lnTo>
                    <a:pt x="191043" y="163544"/>
                  </a:lnTo>
                  <a:lnTo>
                    <a:pt x="199598" y="119797"/>
                  </a:lnTo>
                  <a:lnTo>
                    <a:pt x="195391" y="77829"/>
                  </a:lnTo>
                  <a:lnTo>
                    <a:pt x="1778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247758" y="1749630"/>
              <a:ext cx="248043" cy="206171"/>
            </a:xfrm>
            <a:custGeom>
              <a:avLst/>
              <a:gdLst/>
              <a:ahLst/>
              <a:cxnLst/>
              <a:rect l="0" t="0" r="0" b="0"/>
              <a:pathLst>
                <a:path w="248043" h="206171">
                  <a:moveTo>
                    <a:pt x="6742" y="155370"/>
                  </a:moveTo>
                  <a:lnTo>
                    <a:pt x="0" y="135144"/>
                  </a:lnTo>
                  <a:lnTo>
                    <a:pt x="453" y="113925"/>
                  </a:lnTo>
                  <a:lnTo>
                    <a:pt x="17464" y="53330"/>
                  </a:lnTo>
                  <a:lnTo>
                    <a:pt x="30792" y="28174"/>
                  </a:lnTo>
                  <a:lnTo>
                    <a:pt x="49887" y="10409"/>
                  </a:lnTo>
                  <a:lnTo>
                    <a:pt x="60905" y="3696"/>
                  </a:lnTo>
                  <a:lnTo>
                    <a:pt x="91963" y="0"/>
                  </a:lnTo>
                  <a:lnTo>
                    <a:pt x="110123" y="990"/>
                  </a:lnTo>
                  <a:lnTo>
                    <a:pt x="141589" y="13379"/>
                  </a:lnTo>
                  <a:lnTo>
                    <a:pt x="168274" y="34407"/>
                  </a:lnTo>
                  <a:lnTo>
                    <a:pt x="208401" y="97662"/>
                  </a:lnTo>
                  <a:lnTo>
                    <a:pt x="231122" y="149560"/>
                  </a:lnTo>
                  <a:lnTo>
                    <a:pt x="248042" y="2061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695700" y="1743234"/>
              <a:ext cx="190501" cy="123667"/>
            </a:xfrm>
            <a:custGeom>
              <a:avLst/>
              <a:gdLst/>
              <a:ahLst/>
              <a:cxnLst/>
              <a:rect l="0" t="0" r="0" b="0"/>
              <a:pathLst>
                <a:path w="190501" h="123667">
                  <a:moveTo>
                    <a:pt x="0" y="47466"/>
                  </a:moveTo>
                  <a:lnTo>
                    <a:pt x="6742" y="27240"/>
                  </a:lnTo>
                  <a:lnTo>
                    <a:pt x="21341" y="13547"/>
                  </a:lnTo>
                  <a:lnTo>
                    <a:pt x="31161" y="7920"/>
                  </a:lnTo>
                  <a:lnTo>
                    <a:pt x="78691" y="0"/>
                  </a:lnTo>
                  <a:lnTo>
                    <a:pt x="106000" y="5674"/>
                  </a:lnTo>
                  <a:lnTo>
                    <a:pt x="127544" y="19014"/>
                  </a:lnTo>
                  <a:lnTo>
                    <a:pt x="154129" y="50325"/>
                  </a:lnTo>
                  <a:lnTo>
                    <a:pt x="176469" y="95068"/>
                  </a:lnTo>
                  <a:lnTo>
                    <a:pt x="190500" y="1236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46600" y="1549400"/>
              <a:ext cx="76201" cy="381001"/>
            </a:xfrm>
            <a:custGeom>
              <a:avLst/>
              <a:gdLst/>
              <a:ahLst/>
              <a:cxnLst/>
              <a:rect l="0" t="0" r="0" b="0"/>
              <a:pathLst>
                <a:path w="76201" h="381001">
                  <a:moveTo>
                    <a:pt x="0" y="0"/>
                  </a:moveTo>
                  <a:lnTo>
                    <a:pt x="17578" y="55260"/>
                  </a:lnTo>
                  <a:lnTo>
                    <a:pt x="40788" y="112672"/>
                  </a:lnTo>
                  <a:lnTo>
                    <a:pt x="54576" y="172144"/>
                  </a:lnTo>
                  <a:lnTo>
                    <a:pt x="63297" y="219031"/>
                  </a:lnTo>
                  <a:lnTo>
                    <a:pt x="70465" y="266680"/>
                  </a:lnTo>
                  <a:lnTo>
                    <a:pt x="74501" y="328940"/>
                  </a:lnTo>
                  <a:lnTo>
                    <a:pt x="76200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572000" y="1724083"/>
              <a:ext cx="660401" cy="460318"/>
            </a:xfrm>
            <a:custGeom>
              <a:avLst/>
              <a:gdLst/>
              <a:ahLst/>
              <a:cxnLst/>
              <a:rect l="0" t="0" r="0" b="0"/>
              <a:pathLst>
                <a:path w="660401" h="460318">
                  <a:moveTo>
                    <a:pt x="0" y="28517"/>
                  </a:moveTo>
                  <a:lnTo>
                    <a:pt x="55260" y="32280"/>
                  </a:lnTo>
                  <a:lnTo>
                    <a:pt x="112672" y="46194"/>
                  </a:lnTo>
                  <a:lnTo>
                    <a:pt x="163367" y="81398"/>
                  </a:lnTo>
                  <a:lnTo>
                    <a:pt x="192966" y="111135"/>
                  </a:lnTo>
                  <a:lnTo>
                    <a:pt x="224488" y="166558"/>
                  </a:lnTo>
                  <a:lnTo>
                    <a:pt x="230092" y="179811"/>
                  </a:lnTo>
                  <a:lnTo>
                    <a:pt x="232417" y="183002"/>
                  </a:lnTo>
                  <a:lnTo>
                    <a:pt x="236124" y="140026"/>
                  </a:lnTo>
                  <a:lnTo>
                    <a:pt x="260556" y="84149"/>
                  </a:lnTo>
                  <a:lnTo>
                    <a:pt x="307615" y="27202"/>
                  </a:lnTo>
                  <a:lnTo>
                    <a:pt x="343734" y="3511"/>
                  </a:lnTo>
                  <a:lnTo>
                    <a:pt x="368671" y="0"/>
                  </a:lnTo>
                  <a:lnTo>
                    <a:pt x="381247" y="1039"/>
                  </a:lnTo>
                  <a:lnTo>
                    <a:pt x="402747" y="13482"/>
                  </a:lnTo>
                  <a:lnTo>
                    <a:pt x="412431" y="22727"/>
                  </a:lnTo>
                  <a:lnTo>
                    <a:pt x="432803" y="69448"/>
                  </a:lnTo>
                  <a:lnTo>
                    <a:pt x="441034" y="121235"/>
                  </a:lnTo>
                  <a:lnTo>
                    <a:pt x="450215" y="172327"/>
                  </a:lnTo>
                  <a:lnTo>
                    <a:pt x="465384" y="198736"/>
                  </a:lnTo>
                  <a:lnTo>
                    <a:pt x="475356" y="209730"/>
                  </a:lnTo>
                  <a:lnTo>
                    <a:pt x="486237" y="215648"/>
                  </a:lnTo>
                  <a:lnTo>
                    <a:pt x="509617" y="218460"/>
                  </a:lnTo>
                  <a:lnTo>
                    <a:pt x="534119" y="207481"/>
                  </a:lnTo>
                  <a:lnTo>
                    <a:pt x="557708" y="187079"/>
                  </a:lnTo>
                  <a:lnTo>
                    <a:pt x="595848" y="127989"/>
                  </a:lnTo>
                  <a:lnTo>
                    <a:pt x="618225" y="78687"/>
                  </a:lnTo>
                  <a:lnTo>
                    <a:pt x="638428" y="18201"/>
                  </a:lnTo>
                  <a:lnTo>
                    <a:pt x="641519" y="17406"/>
                  </a:lnTo>
                  <a:lnTo>
                    <a:pt x="646479" y="76966"/>
                  </a:lnTo>
                  <a:lnTo>
                    <a:pt x="647157" y="122016"/>
                  </a:lnTo>
                  <a:lnTo>
                    <a:pt x="647459" y="170261"/>
                  </a:lnTo>
                  <a:lnTo>
                    <a:pt x="647593" y="219925"/>
                  </a:lnTo>
                  <a:lnTo>
                    <a:pt x="647652" y="268810"/>
                  </a:lnTo>
                  <a:lnTo>
                    <a:pt x="647679" y="314054"/>
                  </a:lnTo>
                  <a:lnTo>
                    <a:pt x="647694" y="372452"/>
                  </a:lnTo>
                  <a:lnTo>
                    <a:pt x="654440" y="425503"/>
                  </a:lnTo>
                  <a:lnTo>
                    <a:pt x="660400" y="4603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054858" y="2095500"/>
              <a:ext cx="199643" cy="546101"/>
            </a:xfrm>
            <a:custGeom>
              <a:avLst/>
              <a:gdLst/>
              <a:ahLst/>
              <a:cxnLst/>
              <a:rect l="0" t="0" r="0" b="0"/>
              <a:pathLst>
                <a:path w="199643" h="546101">
                  <a:moveTo>
                    <a:pt x="148842" y="0"/>
                  </a:moveTo>
                  <a:lnTo>
                    <a:pt x="107397" y="48971"/>
                  </a:lnTo>
                  <a:lnTo>
                    <a:pt x="72765" y="111430"/>
                  </a:lnTo>
                  <a:lnTo>
                    <a:pt x="42197" y="173261"/>
                  </a:lnTo>
                  <a:lnTo>
                    <a:pt x="12744" y="231466"/>
                  </a:lnTo>
                  <a:lnTo>
                    <a:pt x="1272" y="287775"/>
                  </a:lnTo>
                  <a:lnTo>
                    <a:pt x="0" y="333922"/>
                  </a:lnTo>
                  <a:lnTo>
                    <a:pt x="4138" y="382654"/>
                  </a:lnTo>
                  <a:lnTo>
                    <a:pt x="21143" y="444206"/>
                  </a:lnTo>
                  <a:lnTo>
                    <a:pt x="44056" y="484708"/>
                  </a:lnTo>
                  <a:lnTo>
                    <a:pt x="75461" y="514583"/>
                  </a:lnTo>
                  <a:lnTo>
                    <a:pt x="111577" y="534567"/>
                  </a:lnTo>
                  <a:lnTo>
                    <a:pt x="167613" y="543822"/>
                  </a:lnTo>
                  <a:lnTo>
                    <a:pt x="199642" y="546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289701" y="2346396"/>
              <a:ext cx="206100" cy="251368"/>
            </a:xfrm>
            <a:custGeom>
              <a:avLst/>
              <a:gdLst/>
              <a:ahLst/>
              <a:cxnLst/>
              <a:rect l="0" t="0" r="0" b="0"/>
              <a:pathLst>
                <a:path w="206100" h="251368">
                  <a:moveTo>
                    <a:pt x="2899" y="79304"/>
                  </a:moveTo>
                  <a:lnTo>
                    <a:pt x="16383" y="92788"/>
                  </a:lnTo>
                  <a:lnTo>
                    <a:pt x="38055" y="99408"/>
                  </a:lnTo>
                  <a:lnTo>
                    <a:pt x="97959" y="103658"/>
                  </a:lnTo>
                  <a:lnTo>
                    <a:pt x="126993" y="96713"/>
                  </a:lnTo>
                  <a:lnTo>
                    <a:pt x="140662" y="90910"/>
                  </a:lnTo>
                  <a:lnTo>
                    <a:pt x="159612" y="73173"/>
                  </a:lnTo>
                  <a:lnTo>
                    <a:pt x="166641" y="62517"/>
                  </a:lnTo>
                  <a:lnTo>
                    <a:pt x="170688" y="39388"/>
                  </a:lnTo>
                  <a:lnTo>
                    <a:pt x="169792" y="27293"/>
                  </a:lnTo>
                  <a:lnTo>
                    <a:pt x="164961" y="17819"/>
                  </a:lnTo>
                  <a:lnTo>
                    <a:pt x="148304" y="3529"/>
                  </a:lnTo>
                  <a:lnTo>
                    <a:pt x="123027" y="0"/>
                  </a:lnTo>
                  <a:lnTo>
                    <a:pt x="94390" y="4547"/>
                  </a:lnTo>
                  <a:lnTo>
                    <a:pt x="67550" y="15975"/>
                  </a:lnTo>
                  <a:lnTo>
                    <a:pt x="28640" y="51760"/>
                  </a:lnTo>
                  <a:lnTo>
                    <a:pt x="3784" y="98111"/>
                  </a:lnTo>
                  <a:lnTo>
                    <a:pt x="0" y="130937"/>
                  </a:lnTo>
                  <a:lnTo>
                    <a:pt x="4433" y="164341"/>
                  </a:lnTo>
                  <a:lnTo>
                    <a:pt x="15810" y="198002"/>
                  </a:lnTo>
                  <a:lnTo>
                    <a:pt x="34037" y="224251"/>
                  </a:lnTo>
                  <a:lnTo>
                    <a:pt x="44825" y="235202"/>
                  </a:lnTo>
                  <a:lnTo>
                    <a:pt x="71862" y="247370"/>
                  </a:lnTo>
                  <a:lnTo>
                    <a:pt x="102694" y="251367"/>
                  </a:lnTo>
                  <a:lnTo>
                    <a:pt x="164716" y="242434"/>
                  </a:lnTo>
                  <a:lnTo>
                    <a:pt x="206099" y="2317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89425" y="2311400"/>
              <a:ext cx="147676" cy="273275"/>
            </a:xfrm>
            <a:custGeom>
              <a:avLst/>
              <a:gdLst/>
              <a:ahLst/>
              <a:cxnLst/>
              <a:rect l="0" t="0" r="0" b="0"/>
              <a:pathLst>
                <a:path w="147676" h="273275">
                  <a:moveTo>
                    <a:pt x="96875" y="0"/>
                  </a:moveTo>
                  <a:lnTo>
                    <a:pt x="69907" y="6742"/>
                  </a:lnTo>
                  <a:lnTo>
                    <a:pt x="60552" y="12961"/>
                  </a:lnTo>
                  <a:lnTo>
                    <a:pt x="39232" y="43351"/>
                  </a:lnTo>
                  <a:lnTo>
                    <a:pt x="11223" y="103474"/>
                  </a:lnTo>
                  <a:lnTo>
                    <a:pt x="0" y="156718"/>
                  </a:lnTo>
                  <a:lnTo>
                    <a:pt x="197" y="193830"/>
                  </a:lnTo>
                  <a:lnTo>
                    <a:pt x="9692" y="224436"/>
                  </a:lnTo>
                  <a:lnTo>
                    <a:pt x="30905" y="258724"/>
                  </a:lnTo>
                  <a:lnTo>
                    <a:pt x="41606" y="265616"/>
                  </a:lnTo>
                  <a:lnTo>
                    <a:pt x="68548" y="273274"/>
                  </a:lnTo>
                  <a:lnTo>
                    <a:pt x="95574" y="269151"/>
                  </a:lnTo>
                  <a:lnTo>
                    <a:pt x="147675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814656" y="2324100"/>
              <a:ext cx="183843" cy="240738"/>
            </a:xfrm>
            <a:custGeom>
              <a:avLst/>
              <a:gdLst/>
              <a:ahLst/>
              <a:cxnLst/>
              <a:rect l="0" t="0" r="0" b="0"/>
              <a:pathLst>
                <a:path w="183843" h="240738">
                  <a:moveTo>
                    <a:pt x="49444" y="0"/>
                  </a:moveTo>
                  <a:lnTo>
                    <a:pt x="14091" y="42095"/>
                  </a:lnTo>
                  <a:lnTo>
                    <a:pt x="3221" y="90868"/>
                  </a:lnTo>
                  <a:lnTo>
                    <a:pt x="0" y="143262"/>
                  </a:lnTo>
                  <a:lnTo>
                    <a:pt x="5788" y="194534"/>
                  </a:lnTo>
                  <a:lnTo>
                    <a:pt x="16400" y="220986"/>
                  </a:lnTo>
                  <a:lnTo>
                    <a:pt x="23182" y="231990"/>
                  </a:lnTo>
                  <a:lnTo>
                    <a:pt x="34758" y="237916"/>
                  </a:lnTo>
                  <a:lnTo>
                    <a:pt x="66436" y="240737"/>
                  </a:lnTo>
                  <a:lnTo>
                    <a:pt x="96507" y="233524"/>
                  </a:lnTo>
                  <a:lnTo>
                    <a:pt x="133474" y="213596"/>
                  </a:lnTo>
                  <a:lnTo>
                    <a:pt x="153113" y="195120"/>
                  </a:lnTo>
                  <a:lnTo>
                    <a:pt x="171249" y="168094"/>
                  </a:lnTo>
                  <a:lnTo>
                    <a:pt x="183842" y="114403"/>
                  </a:lnTo>
                  <a:lnTo>
                    <a:pt x="179261" y="81890"/>
                  </a:lnTo>
                  <a:lnTo>
                    <a:pt x="166407" y="54740"/>
                  </a:lnTo>
                  <a:lnTo>
                    <a:pt x="146583" y="33266"/>
                  </a:lnTo>
                  <a:lnTo>
                    <a:pt x="132548" y="27822"/>
                  </a:lnTo>
                  <a:lnTo>
                    <a:pt x="81907" y="26901"/>
                  </a:lnTo>
                  <a:lnTo>
                    <a:pt x="41659" y="35566"/>
                  </a:lnTo>
                  <a:lnTo>
                    <a:pt x="11344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445000" y="2120900"/>
              <a:ext cx="241301" cy="112774"/>
            </a:xfrm>
            <a:custGeom>
              <a:avLst/>
              <a:gdLst/>
              <a:ahLst/>
              <a:cxnLst/>
              <a:rect l="0" t="0" r="0" b="0"/>
              <a:pathLst>
                <a:path w="241301" h="112774">
                  <a:moveTo>
                    <a:pt x="0" y="0"/>
                  </a:moveTo>
                  <a:lnTo>
                    <a:pt x="13815" y="51497"/>
                  </a:lnTo>
                  <a:lnTo>
                    <a:pt x="29854" y="101738"/>
                  </a:lnTo>
                  <a:lnTo>
                    <a:pt x="36836" y="108747"/>
                  </a:lnTo>
                  <a:lnTo>
                    <a:pt x="45724" y="112009"/>
                  </a:lnTo>
                  <a:lnTo>
                    <a:pt x="55882" y="112773"/>
                  </a:lnTo>
                  <a:lnTo>
                    <a:pt x="64066" y="109049"/>
                  </a:lnTo>
                  <a:lnTo>
                    <a:pt x="76922" y="93622"/>
                  </a:lnTo>
                  <a:lnTo>
                    <a:pt x="92093" y="54394"/>
                  </a:lnTo>
                  <a:lnTo>
                    <a:pt x="98084" y="47552"/>
                  </a:lnTo>
                  <a:lnTo>
                    <a:pt x="104901" y="45812"/>
                  </a:lnTo>
                  <a:lnTo>
                    <a:pt x="112267" y="47475"/>
                  </a:lnTo>
                  <a:lnTo>
                    <a:pt x="136119" y="63299"/>
                  </a:lnTo>
                  <a:lnTo>
                    <a:pt x="161060" y="85861"/>
                  </a:lnTo>
                  <a:lnTo>
                    <a:pt x="170873" y="89696"/>
                  </a:lnTo>
                  <a:lnTo>
                    <a:pt x="193066" y="90195"/>
                  </a:lnTo>
                  <a:lnTo>
                    <a:pt x="229360" y="75800"/>
                  </a:lnTo>
                  <a:lnTo>
                    <a:pt x="236162" y="66055"/>
                  </a:lnTo>
                  <a:lnTo>
                    <a:pt x="240703" y="21149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747604" y="2063358"/>
              <a:ext cx="167297" cy="96113"/>
            </a:xfrm>
            <a:custGeom>
              <a:avLst/>
              <a:gdLst/>
              <a:ahLst/>
              <a:cxnLst/>
              <a:rect l="0" t="0" r="0" b="0"/>
              <a:pathLst>
                <a:path w="167297" h="96113">
                  <a:moveTo>
                    <a:pt x="103796" y="6742"/>
                  </a:moveTo>
                  <a:lnTo>
                    <a:pt x="83570" y="0"/>
                  </a:lnTo>
                  <a:lnTo>
                    <a:pt x="62351" y="4216"/>
                  </a:lnTo>
                  <a:lnTo>
                    <a:pt x="30368" y="22457"/>
                  </a:lnTo>
                  <a:lnTo>
                    <a:pt x="13306" y="39126"/>
                  </a:lnTo>
                  <a:lnTo>
                    <a:pt x="1019" y="60646"/>
                  </a:lnTo>
                  <a:lnTo>
                    <a:pt x="0" y="70900"/>
                  </a:lnTo>
                  <a:lnTo>
                    <a:pt x="6394" y="89820"/>
                  </a:lnTo>
                  <a:lnTo>
                    <a:pt x="13462" y="94583"/>
                  </a:lnTo>
                  <a:lnTo>
                    <a:pt x="32603" y="96112"/>
                  </a:lnTo>
                  <a:lnTo>
                    <a:pt x="42223" y="91722"/>
                  </a:lnTo>
                  <a:lnTo>
                    <a:pt x="86559" y="49395"/>
                  </a:lnTo>
                  <a:lnTo>
                    <a:pt x="105431" y="17028"/>
                  </a:lnTo>
                  <a:lnTo>
                    <a:pt x="109119" y="16422"/>
                  </a:lnTo>
                  <a:lnTo>
                    <a:pt x="122267" y="70959"/>
                  </a:lnTo>
                  <a:lnTo>
                    <a:pt x="128810" y="79187"/>
                  </a:lnTo>
                  <a:lnTo>
                    <a:pt x="167296" y="956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965700" y="2044700"/>
              <a:ext cx="101601" cy="101601"/>
            </a:xfrm>
            <a:custGeom>
              <a:avLst/>
              <a:gdLst/>
              <a:ahLst/>
              <a:cxnLst/>
              <a:rect l="0" t="0" r="0" b="0"/>
              <a:pathLst>
                <a:path w="101601" h="101601">
                  <a:moveTo>
                    <a:pt x="0" y="0"/>
                  </a:moveTo>
                  <a:lnTo>
                    <a:pt x="51461" y="61513"/>
                  </a:lnTo>
                  <a:lnTo>
                    <a:pt x="76396" y="84548"/>
                  </a:lnTo>
                  <a:lnTo>
                    <a:pt x="101600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054600" y="20193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25400" y="0"/>
                  </a:moveTo>
                  <a:lnTo>
                    <a:pt x="21637" y="51497"/>
                  </a:lnTo>
                  <a:lnTo>
                    <a:pt x="7724" y="108480"/>
                  </a:lnTo>
                  <a:lnTo>
                    <a:pt x="1525" y="168445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154035" y="1993900"/>
              <a:ext cx="52966" cy="177801"/>
            </a:xfrm>
            <a:custGeom>
              <a:avLst/>
              <a:gdLst/>
              <a:ahLst/>
              <a:cxnLst/>
              <a:rect l="0" t="0" r="0" b="0"/>
              <a:pathLst>
                <a:path w="52966" h="177801">
                  <a:moveTo>
                    <a:pt x="52965" y="0"/>
                  </a:moveTo>
                  <a:lnTo>
                    <a:pt x="11052" y="44735"/>
                  </a:lnTo>
                  <a:lnTo>
                    <a:pt x="0" y="66449"/>
                  </a:lnTo>
                  <a:lnTo>
                    <a:pt x="722" y="75344"/>
                  </a:lnTo>
                  <a:lnTo>
                    <a:pt x="5436" y="82685"/>
                  </a:lnTo>
                  <a:lnTo>
                    <a:pt x="21963" y="94604"/>
                  </a:lnTo>
                  <a:lnTo>
                    <a:pt x="43420" y="104606"/>
                  </a:lnTo>
                  <a:lnTo>
                    <a:pt x="49424" y="112070"/>
                  </a:lnTo>
                  <a:lnTo>
                    <a:pt x="52015" y="121280"/>
                  </a:lnTo>
                  <a:lnTo>
                    <a:pt x="52332" y="131654"/>
                  </a:lnTo>
                  <a:lnTo>
                    <a:pt x="48309" y="139980"/>
                  </a:lnTo>
                  <a:lnTo>
                    <a:pt x="2165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130800" y="2489200"/>
              <a:ext cx="58205" cy="165101"/>
            </a:xfrm>
            <a:custGeom>
              <a:avLst/>
              <a:gdLst/>
              <a:ahLst/>
              <a:cxnLst/>
              <a:rect l="0" t="0" r="0" b="0"/>
              <a:pathLst>
                <a:path w="58205" h="165101">
                  <a:moveTo>
                    <a:pt x="38100" y="0"/>
                  </a:moveTo>
                  <a:lnTo>
                    <a:pt x="51584" y="13484"/>
                  </a:lnTo>
                  <a:lnTo>
                    <a:pt x="58204" y="38919"/>
                  </a:lnTo>
                  <a:lnTo>
                    <a:pt x="58168" y="85380"/>
                  </a:lnTo>
                  <a:lnTo>
                    <a:pt x="51252" y="111324"/>
                  </a:lnTo>
                  <a:lnTo>
                    <a:pt x="38771" y="132263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408004" y="2241158"/>
              <a:ext cx="142133" cy="298843"/>
            </a:xfrm>
            <a:custGeom>
              <a:avLst/>
              <a:gdLst/>
              <a:ahLst/>
              <a:cxnLst/>
              <a:rect l="0" t="0" r="0" b="0"/>
              <a:pathLst>
                <a:path w="142133" h="298843">
                  <a:moveTo>
                    <a:pt x="103796" y="6742"/>
                  </a:moveTo>
                  <a:lnTo>
                    <a:pt x="83570" y="0"/>
                  </a:lnTo>
                  <a:lnTo>
                    <a:pt x="73379" y="2247"/>
                  </a:lnTo>
                  <a:lnTo>
                    <a:pt x="30368" y="32509"/>
                  </a:lnTo>
                  <a:lnTo>
                    <a:pt x="13306" y="50649"/>
                  </a:lnTo>
                  <a:lnTo>
                    <a:pt x="1019" y="72823"/>
                  </a:lnTo>
                  <a:lnTo>
                    <a:pt x="0" y="83252"/>
                  </a:lnTo>
                  <a:lnTo>
                    <a:pt x="6394" y="102365"/>
                  </a:lnTo>
                  <a:lnTo>
                    <a:pt x="32603" y="128992"/>
                  </a:lnTo>
                  <a:lnTo>
                    <a:pt x="91755" y="161722"/>
                  </a:lnTo>
                  <a:lnTo>
                    <a:pt x="135284" y="193518"/>
                  </a:lnTo>
                  <a:lnTo>
                    <a:pt x="140310" y="204637"/>
                  </a:lnTo>
                  <a:lnTo>
                    <a:pt x="142132" y="232044"/>
                  </a:lnTo>
                  <a:lnTo>
                    <a:pt x="134475" y="255513"/>
                  </a:lnTo>
                  <a:lnTo>
                    <a:pt x="128482" y="265723"/>
                  </a:lnTo>
                  <a:lnTo>
                    <a:pt x="110534" y="280830"/>
                  </a:lnTo>
                  <a:lnTo>
                    <a:pt x="84155" y="293505"/>
                  </a:lnTo>
                  <a:lnTo>
                    <a:pt x="65696" y="2988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626100" y="2302199"/>
              <a:ext cx="168854" cy="186533"/>
            </a:xfrm>
            <a:custGeom>
              <a:avLst/>
              <a:gdLst/>
              <a:ahLst/>
              <a:cxnLst/>
              <a:rect l="0" t="0" r="0" b="0"/>
              <a:pathLst>
                <a:path w="168854" h="186533">
                  <a:moveTo>
                    <a:pt x="12700" y="21901"/>
                  </a:moveTo>
                  <a:lnTo>
                    <a:pt x="16463" y="77161"/>
                  </a:lnTo>
                  <a:lnTo>
                    <a:pt x="22752" y="124822"/>
                  </a:lnTo>
                  <a:lnTo>
                    <a:pt x="23635" y="141315"/>
                  </a:lnTo>
                  <a:lnTo>
                    <a:pt x="35904" y="167167"/>
                  </a:lnTo>
                  <a:lnTo>
                    <a:pt x="45103" y="178011"/>
                  </a:lnTo>
                  <a:lnTo>
                    <a:pt x="55469" y="183830"/>
                  </a:lnTo>
                  <a:lnTo>
                    <a:pt x="78275" y="186532"/>
                  </a:lnTo>
                  <a:lnTo>
                    <a:pt x="102522" y="175504"/>
                  </a:lnTo>
                  <a:lnTo>
                    <a:pt x="145840" y="140672"/>
                  </a:lnTo>
                  <a:lnTo>
                    <a:pt x="166135" y="101621"/>
                  </a:lnTo>
                  <a:lnTo>
                    <a:pt x="168853" y="74265"/>
                  </a:lnTo>
                  <a:lnTo>
                    <a:pt x="167602" y="61044"/>
                  </a:lnTo>
                  <a:lnTo>
                    <a:pt x="154923" y="38827"/>
                  </a:lnTo>
                  <a:lnTo>
                    <a:pt x="135177" y="20957"/>
                  </a:lnTo>
                  <a:lnTo>
                    <a:pt x="112290" y="8311"/>
                  </a:lnTo>
                  <a:lnTo>
                    <a:pt x="68862" y="0"/>
                  </a:lnTo>
                  <a:lnTo>
                    <a:pt x="11995" y="7014"/>
                  </a:lnTo>
                  <a:lnTo>
                    <a:pt x="0" y="92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896231" y="2286000"/>
              <a:ext cx="136270" cy="182470"/>
            </a:xfrm>
            <a:custGeom>
              <a:avLst/>
              <a:gdLst/>
              <a:ahLst/>
              <a:cxnLst/>
              <a:rect l="0" t="0" r="0" b="0"/>
              <a:pathLst>
                <a:path w="136270" h="182470">
                  <a:moveTo>
                    <a:pt x="85469" y="0"/>
                  </a:moveTo>
                  <a:lnTo>
                    <a:pt x="47735" y="11550"/>
                  </a:lnTo>
                  <a:lnTo>
                    <a:pt x="28247" y="24419"/>
                  </a:lnTo>
                  <a:lnTo>
                    <a:pt x="13940" y="47071"/>
                  </a:lnTo>
                  <a:lnTo>
                    <a:pt x="4290" y="75954"/>
                  </a:lnTo>
                  <a:lnTo>
                    <a:pt x="0" y="107605"/>
                  </a:lnTo>
                  <a:lnTo>
                    <a:pt x="5620" y="132962"/>
                  </a:lnTo>
                  <a:lnTo>
                    <a:pt x="11070" y="143674"/>
                  </a:lnTo>
                  <a:lnTo>
                    <a:pt x="28414" y="159340"/>
                  </a:lnTo>
                  <a:lnTo>
                    <a:pt x="74042" y="180896"/>
                  </a:lnTo>
                  <a:lnTo>
                    <a:pt x="98735" y="182469"/>
                  </a:lnTo>
                  <a:lnTo>
                    <a:pt x="136269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235700" y="24511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8937" y="51497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515100" y="2213518"/>
              <a:ext cx="254116" cy="286945"/>
            </a:xfrm>
            <a:custGeom>
              <a:avLst/>
              <a:gdLst/>
              <a:ahLst/>
              <a:cxnLst/>
              <a:rect l="0" t="0" r="0" b="0"/>
              <a:pathLst>
                <a:path w="254116" h="286945">
                  <a:moveTo>
                    <a:pt x="0" y="72482"/>
                  </a:moveTo>
                  <a:lnTo>
                    <a:pt x="17676" y="132254"/>
                  </a:lnTo>
                  <a:lnTo>
                    <a:pt x="32602" y="188868"/>
                  </a:lnTo>
                  <a:lnTo>
                    <a:pt x="37882" y="243531"/>
                  </a:lnTo>
                  <a:lnTo>
                    <a:pt x="44118" y="278796"/>
                  </a:lnTo>
                  <a:lnTo>
                    <a:pt x="43523" y="286225"/>
                  </a:lnTo>
                  <a:lnTo>
                    <a:pt x="40305" y="286944"/>
                  </a:lnTo>
                  <a:lnTo>
                    <a:pt x="35336" y="283190"/>
                  </a:lnTo>
                  <a:lnTo>
                    <a:pt x="21602" y="244197"/>
                  </a:lnTo>
                  <a:lnTo>
                    <a:pt x="15338" y="181216"/>
                  </a:lnTo>
                  <a:lnTo>
                    <a:pt x="13481" y="122417"/>
                  </a:lnTo>
                  <a:lnTo>
                    <a:pt x="19673" y="69247"/>
                  </a:lnTo>
                  <a:lnTo>
                    <a:pt x="34144" y="42351"/>
                  </a:lnTo>
                  <a:lnTo>
                    <a:pt x="56097" y="22402"/>
                  </a:lnTo>
                  <a:lnTo>
                    <a:pt x="84669" y="8831"/>
                  </a:lnTo>
                  <a:lnTo>
                    <a:pt x="139230" y="0"/>
                  </a:lnTo>
                  <a:lnTo>
                    <a:pt x="193339" y="10868"/>
                  </a:lnTo>
                  <a:lnTo>
                    <a:pt x="220455" y="28165"/>
                  </a:lnTo>
                  <a:lnTo>
                    <a:pt x="240502" y="51374"/>
                  </a:lnTo>
                  <a:lnTo>
                    <a:pt x="254115" y="80505"/>
                  </a:lnTo>
                  <a:lnTo>
                    <a:pt x="253581" y="112266"/>
                  </a:lnTo>
                  <a:lnTo>
                    <a:pt x="249487" y="128638"/>
                  </a:lnTo>
                  <a:lnTo>
                    <a:pt x="226124" y="158118"/>
                  </a:lnTo>
                  <a:lnTo>
                    <a:pt x="173303" y="194752"/>
                  </a:lnTo>
                  <a:lnTo>
                    <a:pt x="134879" y="211491"/>
                  </a:lnTo>
                  <a:lnTo>
                    <a:pt x="71746" y="222237"/>
                  </a:lnTo>
                  <a:lnTo>
                    <a:pt x="38100" y="2248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83400" y="2235200"/>
              <a:ext cx="141826" cy="143379"/>
            </a:xfrm>
            <a:custGeom>
              <a:avLst/>
              <a:gdLst/>
              <a:ahLst/>
              <a:cxnLst/>
              <a:rect l="0" t="0" r="0" b="0"/>
              <a:pathLst>
                <a:path w="141826" h="143379">
                  <a:moveTo>
                    <a:pt x="0" y="12700"/>
                  </a:moveTo>
                  <a:lnTo>
                    <a:pt x="3763" y="74249"/>
                  </a:lnTo>
                  <a:lnTo>
                    <a:pt x="11550" y="99322"/>
                  </a:lnTo>
                  <a:lnTo>
                    <a:pt x="24419" y="119873"/>
                  </a:lnTo>
                  <a:lnTo>
                    <a:pt x="43308" y="134651"/>
                  </a:lnTo>
                  <a:lnTo>
                    <a:pt x="54272" y="140567"/>
                  </a:lnTo>
                  <a:lnTo>
                    <a:pt x="77743" y="143378"/>
                  </a:lnTo>
                  <a:lnTo>
                    <a:pt x="100874" y="138512"/>
                  </a:lnTo>
                  <a:lnTo>
                    <a:pt x="120562" y="126943"/>
                  </a:lnTo>
                  <a:lnTo>
                    <a:pt x="134958" y="108630"/>
                  </a:lnTo>
                  <a:lnTo>
                    <a:pt x="140772" y="97820"/>
                  </a:lnTo>
                  <a:lnTo>
                    <a:pt x="141825" y="87791"/>
                  </a:lnTo>
                  <a:lnTo>
                    <a:pt x="135471" y="69122"/>
                  </a:lnTo>
                  <a:lnTo>
                    <a:pt x="115713" y="51417"/>
                  </a:lnTo>
                  <a:lnTo>
                    <a:pt x="57037" y="17055"/>
                  </a:ln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150100" y="2222500"/>
              <a:ext cx="177801" cy="209911"/>
            </a:xfrm>
            <a:custGeom>
              <a:avLst/>
              <a:gdLst/>
              <a:ahLst/>
              <a:cxnLst/>
              <a:rect l="0" t="0" r="0" b="0"/>
              <a:pathLst>
                <a:path w="177801" h="209911">
                  <a:moveTo>
                    <a:pt x="0" y="0"/>
                  </a:moveTo>
                  <a:lnTo>
                    <a:pt x="8728" y="33239"/>
                  </a:lnTo>
                  <a:lnTo>
                    <a:pt x="11523" y="83854"/>
                  </a:lnTo>
                  <a:lnTo>
                    <a:pt x="13762" y="133815"/>
                  </a:lnTo>
                  <a:lnTo>
                    <a:pt x="24147" y="174645"/>
                  </a:lnTo>
                  <a:lnTo>
                    <a:pt x="37073" y="195683"/>
                  </a:lnTo>
                  <a:lnTo>
                    <a:pt x="48704" y="202422"/>
                  </a:lnTo>
                  <a:lnTo>
                    <a:pt x="80442" y="209910"/>
                  </a:lnTo>
                  <a:lnTo>
                    <a:pt x="124494" y="207383"/>
                  </a:lnTo>
                  <a:lnTo>
                    <a:pt x="1778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429500" y="1968500"/>
              <a:ext cx="239479" cy="685801"/>
            </a:xfrm>
            <a:custGeom>
              <a:avLst/>
              <a:gdLst/>
              <a:ahLst/>
              <a:cxnLst/>
              <a:rect l="0" t="0" r="0" b="0"/>
              <a:pathLst>
                <a:path w="239479" h="685801">
                  <a:moveTo>
                    <a:pt x="0" y="0"/>
                  </a:moveTo>
                  <a:lnTo>
                    <a:pt x="59023" y="17578"/>
                  </a:lnTo>
                  <a:lnTo>
                    <a:pt x="105448" y="39545"/>
                  </a:lnTo>
                  <a:lnTo>
                    <a:pt x="137077" y="67691"/>
                  </a:lnTo>
                  <a:lnTo>
                    <a:pt x="181688" y="120235"/>
                  </a:lnTo>
                  <a:lnTo>
                    <a:pt x="212069" y="176046"/>
                  </a:lnTo>
                  <a:lnTo>
                    <a:pt x="232077" y="234996"/>
                  </a:lnTo>
                  <a:lnTo>
                    <a:pt x="237201" y="278950"/>
                  </a:lnTo>
                  <a:lnTo>
                    <a:pt x="239478" y="327178"/>
                  </a:lnTo>
                  <a:lnTo>
                    <a:pt x="237938" y="384651"/>
                  </a:lnTo>
                  <a:lnTo>
                    <a:pt x="217326" y="442713"/>
                  </a:lnTo>
                  <a:lnTo>
                    <a:pt x="192506" y="494947"/>
                  </a:lnTo>
                  <a:lnTo>
                    <a:pt x="160427" y="546030"/>
                  </a:lnTo>
                  <a:lnTo>
                    <a:pt x="118476" y="602849"/>
                  </a:lnTo>
                  <a:lnTo>
                    <a:pt x="56793" y="645011"/>
                  </a:lnTo>
                  <a:lnTo>
                    <a:pt x="0" y="685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825248" y="2971800"/>
            <a:ext cx="2603021" cy="498781"/>
            <a:chOff x="1825248" y="2971800"/>
            <a:chExt cx="2603021" cy="498781"/>
          </a:xfrm>
        </p:grpSpPr>
        <p:sp>
          <p:nvSpPr>
            <p:cNvPr id="59" name="Freeform 58"/>
            <p:cNvSpPr/>
            <p:nvPr/>
          </p:nvSpPr>
          <p:spPr>
            <a:xfrm>
              <a:off x="1825248" y="3024252"/>
              <a:ext cx="308901" cy="446329"/>
            </a:xfrm>
            <a:custGeom>
              <a:avLst/>
              <a:gdLst/>
              <a:ahLst/>
              <a:cxnLst/>
              <a:rect l="0" t="0" r="0" b="0"/>
              <a:pathLst>
                <a:path w="308901" h="446329">
                  <a:moveTo>
                    <a:pt x="28952" y="150748"/>
                  </a:moveTo>
                  <a:lnTo>
                    <a:pt x="10085" y="129059"/>
                  </a:lnTo>
                  <a:lnTo>
                    <a:pt x="341" y="108653"/>
                  </a:lnTo>
                  <a:lnTo>
                    <a:pt x="0" y="98696"/>
                  </a:lnTo>
                  <a:lnTo>
                    <a:pt x="7147" y="80106"/>
                  </a:lnTo>
                  <a:lnTo>
                    <a:pt x="40522" y="47032"/>
                  </a:lnTo>
                  <a:lnTo>
                    <a:pt x="92901" y="17163"/>
                  </a:lnTo>
                  <a:lnTo>
                    <a:pt x="146364" y="3923"/>
                  </a:lnTo>
                  <a:lnTo>
                    <a:pt x="197953" y="0"/>
                  </a:lnTo>
                  <a:lnTo>
                    <a:pt x="210764" y="3683"/>
                  </a:lnTo>
                  <a:lnTo>
                    <a:pt x="220715" y="10371"/>
                  </a:lnTo>
                  <a:lnTo>
                    <a:pt x="228761" y="19063"/>
                  </a:lnTo>
                  <a:lnTo>
                    <a:pt x="233937" y="51299"/>
                  </a:lnTo>
                  <a:lnTo>
                    <a:pt x="228712" y="91026"/>
                  </a:lnTo>
                  <a:lnTo>
                    <a:pt x="204792" y="143714"/>
                  </a:lnTo>
                  <a:lnTo>
                    <a:pt x="178874" y="196396"/>
                  </a:lnTo>
                  <a:lnTo>
                    <a:pt x="145748" y="236147"/>
                  </a:lnTo>
                  <a:lnTo>
                    <a:pt x="165629" y="221207"/>
                  </a:lnTo>
                  <a:lnTo>
                    <a:pt x="191768" y="211226"/>
                  </a:lnTo>
                  <a:lnTo>
                    <a:pt x="238217" y="211157"/>
                  </a:lnTo>
                  <a:lnTo>
                    <a:pt x="263540" y="220400"/>
                  </a:lnTo>
                  <a:lnTo>
                    <a:pt x="284202" y="235327"/>
                  </a:lnTo>
                  <a:lnTo>
                    <a:pt x="302793" y="256072"/>
                  </a:lnTo>
                  <a:lnTo>
                    <a:pt x="307468" y="268942"/>
                  </a:lnTo>
                  <a:lnTo>
                    <a:pt x="308900" y="298293"/>
                  </a:lnTo>
                  <a:lnTo>
                    <a:pt x="295030" y="339810"/>
                  </a:lnTo>
                  <a:lnTo>
                    <a:pt x="254921" y="399081"/>
                  </a:lnTo>
                  <a:lnTo>
                    <a:pt x="230982" y="421514"/>
                  </a:lnTo>
                  <a:lnTo>
                    <a:pt x="186963" y="443269"/>
                  </a:lnTo>
                  <a:lnTo>
                    <a:pt x="162209" y="446328"/>
                  </a:lnTo>
                  <a:lnTo>
                    <a:pt x="130552" y="4428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425700" y="3175119"/>
              <a:ext cx="419101" cy="192261"/>
            </a:xfrm>
            <a:custGeom>
              <a:avLst/>
              <a:gdLst/>
              <a:ahLst/>
              <a:cxnLst/>
              <a:rect l="0" t="0" r="0" b="0"/>
              <a:pathLst>
                <a:path w="419101" h="192261">
                  <a:moveTo>
                    <a:pt x="0" y="63381"/>
                  </a:moveTo>
                  <a:lnTo>
                    <a:pt x="18867" y="85070"/>
                  </a:lnTo>
                  <a:lnTo>
                    <a:pt x="42031" y="147507"/>
                  </a:lnTo>
                  <a:lnTo>
                    <a:pt x="54944" y="188966"/>
                  </a:lnTo>
                  <a:lnTo>
                    <a:pt x="57796" y="192260"/>
                  </a:lnTo>
                  <a:lnTo>
                    <a:pt x="59697" y="188811"/>
                  </a:lnTo>
                  <a:lnTo>
                    <a:pt x="64632" y="169928"/>
                  </a:lnTo>
                  <a:lnTo>
                    <a:pt x="87033" y="111813"/>
                  </a:lnTo>
                  <a:lnTo>
                    <a:pt x="97948" y="82084"/>
                  </a:lnTo>
                  <a:lnTo>
                    <a:pt x="136101" y="30862"/>
                  </a:lnTo>
                  <a:lnTo>
                    <a:pt x="160208" y="20706"/>
                  </a:lnTo>
                  <a:lnTo>
                    <a:pt x="174539" y="17998"/>
                  </a:lnTo>
                  <a:lnTo>
                    <a:pt x="186915" y="20425"/>
                  </a:lnTo>
                  <a:lnTo>
                    <a:pt x="208192" y="34412"/>
                  </a:lnTo>
                  <a:lnTo>
                    <a:pt x="223293" y="58502"/>
                  </a:lnTo>
                  <a:lnTo>
                    <a:pt x="233297" y="88024"/>
                  </a:lnTo>
                  <a:lnTo>
                    <a:pt x="237517" y="136378"/>
                  </a:lnTo>
                  <a:lnTo>
                    <a:pt x="233281" y="176575"/>
                  </a:lnTo>
                  <a:lnTo>
                    <a:pt x="234543" y="176944"/>
                  </a:lnTo>
                  <a:lnTo>
                    <a:pt x="236795" y="172956"/>
                  </a:lnTo>
                  <a:lnTo>
                    <a:pt x="243232" y="124589"/>
                  </a:lnTo>
                  <a:lnTo>
                    <a:pt x="259904" y="71482"/>
                  </a:lnTo>
                  <a:lnTo>
                    <a:pt x="275818" y="29092"/>
                  </a:lnTo>
                  <a:lnTo>
                    <a:pt x="290038" y="7690"/>
                  </a:lnTo>
                  <a:lnTo>
                    <a:pt x="299192" y="2265"/>
                  </a:lnTo>
                  <a:lnTo>
                    <a:pt x="320652" y="0"/>
                  </a:lnTo>
                  <a:lnTo>
                    <a:pt x="344301" y="11223"/>
                  </a:lnTo>
                  <a:lnTo>
                    <a:pt x="366100" y="30322"/>
                  </a:lnTo>
                  <a:lnTo>
                    <a:pt x="380493" y="52921"/>
                  </a:lnTo>
                  <a:lnTo>
                    <a:pt x="392502" y="110651"/>
                  </a:lnTo>
                  <a:lnTo>
                    <a:pt x="403066" y="147002"/>
                  </a:lnTo>
                  <a:lnTo>
                    <a:pt x="419100" y="1649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946400" y="3115461"/>
              <a:ext cx="215901" cy="271191"/>
            </a:xfrm>
            <a:custGeom>
              <a:avLst/>
              <a:gdLst/>
              <a:ahLst/>
              <a:cxnLst/>
              <a:rect l="0" t="0" r="0" b="0"/>
              <a:pathLst>
                <a:path w="215901" h="271191">
                  <a:moveTo>
                    <a:pt x="0" y="34139"/>
                  </a:moveTo>
                  <a:lnTo>
                    <a:pt x="44736" y="96303"/>
                  </a:lnTo>
                  <a:lnTo>
                    <a:pt x="66449" y="110216"/>
                  </a:lnTo>
                  <a:lnTo>
                    <a:pt x="79577" y="111668"/>
                  </a:lnTo>
                  <a:lnTo>
                    <a:pt x="109216" y="105756"/>
                  </a:lnTo>
                  <a:lnTo>
                    <a:pt x="120788" y="98817"/>
                  </a:lnTo>
                  <a:lnTo>
                    <a:pt x="137410" y="79818"/>
                  </a:lnTo>
                  <a:lnTo>
                    <a:pt x="154700" y="38580"/>
                  </a:lnTo>
                  <a:lnTo>
                    <a:pt x="153934" y="25811"/>
                  </a:lnTo>
                  <a:lnTo>
                    <a:pt x="141793" y="4097"/>
                  </a:lnTo>
                  <a:lnTo>
                    <a:pt x="131217" y="0"/>
                  </a:lnTo>
                  <a:lnTo>
                    <a:pt x="104415" y="2973"/>
                  </a:lnTo>
                  <a:lnTo>
                    <a:pt x="71076" y="20515"/>
                  </a:lnTo>
                  <a:lnTo>
                    <a:pt x="43324" y="43586"/>
                  </a:lnTo>
                  <a:lnTo>
                    <a:pt x="17227" y="81780"/>
                  </a:lnTo>
                  <a:lnTo>
                    <a:pt x="5104" y="135587"/>
                  </a:lnTo>
                  <a:lnTo>
                    <a:pt x="8255" y="189473"/>
                  </a:lnTo>
                  <a:lnTo>
                    <a:pt x="24867" y="234445"/>
                  </a:lnTo>
                  <a:lnTo>
                    <a:pt x="43507" y="253927"/>
                  </a:lnTo>
                  <a:lnTo>
                    <a:pt x="54405" y="261098"/>
                  </a:lnTo>
                  <a:lnTo>
                    <a:pt x="103452" y="271190"/>
                  </a:lnTo>
                  <a:lnTo>
                    <a:pt x="134879" y="262262"/>
                  </a:lnTo>
                  <a:lnTo>
                    <a:pt x="198332" y="223165"/>
                  </a:lnTo>
                  <a:lnTo>
                    <a:pt x="215900" y="2119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269538" y="3048000"/>
              <a:ext cx="19763" cy="381001"/>
            </a:xfrm>
            <a:custGeom>
              <a:avLst/>
              <a:gdLst/>
              <a:ahLst/>
              <a:cxnLst/>
              <a:rect l="0" t="0" r="0" b="0"/>
              <a:pathLst>
                <a:path w="19763" h="381001">
                  <a:moveTo>
                    <a:pt x="19762" y="0"/>
                  </a:moveTo>
                  <a:lnTo>
                    <a:pt x="9710" y="62786"/>
                  </a:lnTo>
                  <a:lnTo>
                    <a:pt x="11609" y="119262"/>
                  </a:lnTo>
                  <a:lnTo>
                    <a:pt x="14727" y="150372"/>
                  </a:lnTo>
                  <a:lnTo>
                    <a:pt x="9961" y="201031"/>
                  </a:lnTo>
                  <a:lnTo>
                    <a:pt x="6510" y="260099"/>
                  </a:lnTo>
                  <a:lnTo>
                    <a:pt x="0" y="319464"/>
                  </a:lnTo>
                  <a:lnTo>
                    <a:pt x="7062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13100" y="3111500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152400" y="0"/>
                  </a:moveTo>
                  <a:lnTo>
                    <a:pt x="96141" y="43324"/>
                  </a:lnTo>
                  <a:lnTo>
                    <a:pt x="45959" y="83922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441700" y="3022600"/>
              <a:ext cx="266701" cy="368301"/>
            </a:xfrm>
            <a:custGeom>
              <a:avLst/>
              <a:gdLst/>
              <a:ahLst/>
              <a:cxnLst/>
              <a:rect l="0" t="0" r="0" b="0"/>
              <a:pathLst>
                <a:path w="266701" h="368301">
                  <a:moveTo>
                    <a:pt x="0" y="0"/>
                  </a:moveTo>
                  <a:lnTo>
                    <a:pt x="13484" y="13484"/>
                  </a:lnTo>
                  <a:lnTo>
                    <a:pt x="28611" y="55579"/>
                  </a:lnTo>
                  <a:lnTo>
                    <a:pt x="33883" y="96669"/>
                  </a:lnTo>
                  <a:lnTo>
                    <a:pt x="36850" y="159876"/>
                  </a:lnTo>
                  <a:lnTo>
                    <a:pt x="37729" y="221878"/>
                  </a:lnTo>
                  <a:lnTo>
                    <a:pt x="37935" y="266535"/>
                  </a:lnTo>
                  <a:lnTo>
                    <a:pt x="39462" y="312120"/>
                  </a:lnTo>
                  <a:lnTo>
                    <a:pt x="41830" y="311091"/>
                  </a:lnTo>
                  <a:lnTo>
                    <a:pt x="71353" y="248560"/>
                  </a:lnTo>
                  <a:lnTo>
                    <a:pt x="109109" y="185192"/>
                  </a:lnTo>
                  <a:lnTo>
                    <a:pt x="130338" y="163211"/>
                  </a:lnTo>
                  <a:lnTo>
                    <a:pt x="141925" y="155374"/>
                  </a:lnTo>
                  <a:lnTo>
                    <a:pt x="166089" y="150429"/>
                  </a:lnTo>
                  <a:lnTo>
                    <a:pt x="178459" y="151086"/>
                  </a:lnTo>
                  <a:lnTo>
                    <a:pt x="203493" y="166868"/>
                  </a:lnTo>
                  <a:lnTo>
                    <a:pt x="225908" y="192697"/>
                  </a:lnTo>
                  <a:lnTo>
                    <a:pt x="240574" y="222991"/>
                  </a:lnTo>
                  <a:lnTo>
                    <a:pt x="250022" y="278522"/>
                  </a:lnTo>
                  <a:lnTo>
                    <a:pt x="252821" y="332919"/>
                  </a:lnTo>
                  <a:lnTo>
                    <a:pt x="257239" y="352575"/>
                  </a:lnTo>
                  <a:lnTo>
                    <a:pt x="26670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784755" y="3136900"/>
              <a:ext cx="105262" cy="240599"/>
            </a:xfrm>
            <a:custGeom>
              <a:avLst/>
              <a:gdLst/>
              <a:ahLst/>
              <a:cxnLst/>
              <a:rect l="0" t="0" r="0" b="0"/>
              <a:pathLst>
                <a:path w="105262" h="240599">
                  <a:moveTo>
                    <a:pt x="12545" y="50800"/>
                  </a:moveTo>
                  <a:lnTo>
                    <a:pt x="2493" y="96008"/>
                  </a:lnTo>
                  <a:lnTo>
                    <a:pt x="368" y="158037"/>
                  </a:lnTo>
                  <a:lnTo>
                    <a:pt x="0" y="207849"/>
                  </a:lnTo>
                  <a:lnTo>
                    <a:pt x="4182" y="220411"/>
                  </a:lnTo>
                  <a:lnTo>
                    <a:pt x="20117" y="238131"/>
                  </a:lnTo>
                  <a:lnTo>
                    <a:pt x="30293" y="240598"/>
                  </a:lnTo>
                  <a:lnTo>
                    <a:pt x="52888" y="235814"/>
                  </a:lnTo>
                  <a:lnTo>
                    <a:pt x="73279" y="220518"/>
                  </a:lnTo>
                  <a:lnTo>
                    <a:pt x="90338" y="199608"/>
                  </a:lnTo>
                  <a:lnTo>
                    <a:pt x="102624" y="176204"/>
                  </a:lnTo>
                  <a:lnTo>
                    <a:pt x="105261" y="147927"/>
                  </a:lnTo>
                  <a:lnTo>
                    <a:pt x="100319" y="116546"/>
                  </a:lnTo>
                  <a:lnTo>
                    <a:pt x="88715" y="83783"/>
                  </a:lnTo>
                  <a:lnTo>
                    <a:pt x="70387" y="57933"/>
                  </a:lnTo>
                  <a:lnTo>
                    <a:pt x="1254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934468" y="2971800"/>
              <a:ext cx="180333" cy="402660"/>
            </a:xfrm>
            <a:custGeom>
              <a:avLst/>
              <a:gdLst/>
              <a:ahLst/>
              <a:cxnLst/>
              <a:rect l="0" t="0" r="0" b="0"/>
              <a:pathLst>
                <a:path w="180333" h="402660">
                  <a:moveTo>
                    <a:pt x="91432" y="0"/>
                  </a:moveTo>
                  <a:lnTo>
                    <a:pt x="110299" y="21689"/>
                  </a:lnTo>
                  <a:lnTo>
                    <a:pt x="133462" y="77384"/>
                  </a:lnTo>
                  <a:lnTo>
                    <a:pt x="149228" y="128645"/>
                  </a:lnTo>
                  <a:lnTo>
                    <a:pt x="157568" y="187898"/>
                  </a:lnTo>
                  <a:lnTo>
                    <a:pt x="165644" y="247528"/>
                  </a:lnTo>
                  <a:lnTo>
                    <a:pt x="167043" y="310409"/>
                  </a:lnTo>
                  <a:lnTo>
                    <a:pt x="167458" y="369178"/>
                  </a:lnTo>
                  <a:lnTo>
                    <a:pt x="167516" y="375941"/>
                  </a:lnTo>
                  <a:lnTo>
                    <a:pt x="164800" y="317573"/>
                  </a:lnTo>
                  <a:lnTo>
                    <a:pt x="140000" y="256941"/>
                  </a:lnTo>
                  <a:lnTo>
                    <a:pt x="132277" y="243261"/>
                  </a:lnTo>
                  <a:lnTo>
                    <a:pt x="122896" y="235552"/>
                  </a:lnTo>
                  <a:lnTo>
                    <a:pt x="112408" y="231823"/>
                  </a:lnTo>
                  <a:lnTo>
                    <a:pt x="101183" y="230749"/>
                  </a:lnTo>
                  <a:lnTo>
                    <a:pt x="81184" y="237081"/>
                  </a:lnTo>
                  <a:lnTo>
                    <a:pt x="45350" y="264142"/>
                  </a:lnTo>
                  <a:lnTo>
                    <a:pt x="12505" y="315532"/>
                  </a:lnTo>
                  <a:lnTo>
                    <a:pt x="850" y="342025"/>
                  </a:lnTo>
                  <a:lnTo>
                    <a:pt x="0" y="353606"/>
                  </a:lnTo>
                  <a:lnTo>
                    <a:pt x="6581" y="373999"/>
                  </a:lnTo>
                  <a:lnTo>
                    <a:pt x="22676" y="388707"/>
                  </a:lnTo>
                  <a:lnTo>
                    <a:pt x="45351" y="398537"/>
                  </a:lnTo>
                  <a:lnTo>
                    <a:pt x="88440" y="402659"/>
                  </a:lnTo>
                  <a:lnTo>
                    <a:pt x="128646" y="394160"/>
                  </a:lnTo>
                  <a:lnTo>
                    <a:pt x="180332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304384" y="3098800"/>
              <a:ext cx="123885" cy="279401"/>
            </a:xfrm>
            <a:custGeom>
              <a:avLst/>
              <a:gdLst/>
              <a:ahLst/>
              <a:cxnLst/>
              <a:rect l="0" t="0" r="0" b="0"/>
              <a:pathLst>
                <a:path w="123885" h="279401">
                  <a:moveTo>
                    <a:pt x="77116" y="0"/>
                  </a:moveTo>
                  <a:lnTo>
                    <a:pt x="48110" y="11550"/>
                  </a:lnTo>
                  <a:lnTo>
                    <a:pt x="22269" y="33212"/>
                  </a:lnTo>
                  <a:lnTo>
                    <a:pt x="5232" y="54272"/>
                  </a:lnTo>
                  <a:lnTo>
                    <a:pt x="971" y="65815"/>
                  </a:lnTo>
                  <a:lnTo>
                    <a:pt x="0" y="89929"/>
                  </a:lnTo>
                  <a:lnTo>
                    <a:pt x="8035" y="110994"/>
                  </a:lnTo>
                  <a:lnTo>
                    <a:pt x="22424" y="129764"/>
                  </a:lnTo>
                  <a:lnTo>
                    <a:pt x="42931" y="147514"/>
                  </a:lnTo>
                  <a:lnTo>
                    <a:pt x="97906" y="173176"/>
                  </a:lnTo>
                  <a:lnTo>
                    <a:pt x="119752" y="187975"/>
                  </a:lnTo>
                  <a:lnTo>
                    <a:pt x="123884" y="198694"/>
                  </a:lnTo>
                  <a:lnTo>
                    <a:pt x="120950" y="225657"/>
                  </a:lnTo>
                  <a:lnTo>
                    <a:pt x="102713" y="248929"/>
                  </a:lnTo>
                  <a:lnTo>
                    <a:pt x="72000" y="270371"/>
                  </a:lnTo>
                  <a:lnTo>
                    <a:pt x="51716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787900" y="3009900"/>
            <a:ext cx="457201" cy="698501"/>
            <a:chOff x="4787900" y="3009900"/>
            <a:chExt cx="457201" cy="698501"/>
          </a:xfrm>
        </p:grpSpPr>
        <p:sp>
          <p:nvSpPr>
            <p:cNvPr id="69" name="Freeform 68"/>
            <p:cNvSpPr/>
            <p:nvPr/>
          </p:nvSpPr>
          <p:spPr>
            <a:xfrm>
              <a:off x="4787900" y="3009900"/>
              <a:ext cx="368301" cy="203201"/>
            </a:xfrm>
            <a:custGeom>
              <a:avLst/>
              <a:gdLst/>
              <a:ahLst/>
              <a:cxnLst/>
              <a:rect l="0" t="0" r="0" b="0"/>
              <a:pathLst>
                <a:path w="368301" h="203201">
                  <a:moveTo>
                    <a:pt x="0" y="203200"/>
                  </a:moveTo>
                  <a:lnTo>
                    <a:pt x="13484" y="182974"/>
                  </a:lnTo>
                  <a:lnTo>
                    <a:pt x="31393" y="169281"/>
                  </a:lnTo>
                  <a:lnTo>
                    <a:pt x="91100" y="132934"/>
                  </a:lnTo>
                  <a:lnTo>
                    <a:pt x="149908" y="95090"/>
                  </a:lnTo>
                  <a:lnTo>
                    <a:pt x="209450" y="66447"/>
                  </a:lnTo>
                  <a:lnTo>
                    <a:pt x="258831" y="41952"/>
                  </a:lnTo>
                  <a:lnTo>
                    <a:pt x="315945" y="18530"/>
                  </a:lnTo>
                  <a:lnTo>
                    <a:pt x="368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813300" y="3302000"/>
              <a:ext cx="431801" cy="38101"/>
            </a:xfrm>
            <a:custGeom>
              <a:avLst/>
              <a:gdLst/>
              <a:ahLst/>
              <a:cxnLst/>
              <a:rect l="0" t="0" r="0" b="0"/>
              <a:pathLst>
                <a:path w="431801" h="38101">
                  <a:moveTo>
                    <a:pt x="0" y="0"/>
                  </a:moveTo>
                  <a:lnTo>
                    <a:pt x="59023" y="0"/>
                  </a:lnTo>
                  <a:lnTo>
                    <a:pt x="112973" y="3763"/>
                  </a:lnTo>
                  <a:lnTo>
                    <a:pt x="168470" y="13815"/>
                  </a:lnTo>
                  <a:lnTo>
                    <a:pt x="225836" y="21967"/>
                  </a:lnTo>
                  <a:lnTo>
                    <a:pt x="278581" y="28146"/>
                  </a:lnTo>
                  <a:lnTo>
                    <a:pt x="333720" y="35151"/>
                  </a:lnTo>
                  <a:lnTo>
                    <a:pt x="387217" y="37226"/>
                  </a:lnTo>
                  <a:lnTo>
                    <a:pt x="4318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89500" y="3492500"/>
              <a:ext cx="355601" cy="215901"/>
            </a:xfrm>
            <a:custGeom>
              <a:avLst/>
              <a:gdLst/>
              <a:ahLst/>
              <a:cxnLst/>
              <a:rect l="0" t="0" r="0" b="0"/>
              <a:pathLst>
                <a:path w="355601" h="215901">
                  <a:moveTo>
                    <a:pt x="0" y="0"/>
                  </a:moveTo>
                  <a:lnTo>
                    <a:pt x="53030" y="24419"/>
                  </a:lnTo>
                  <a:lnTo>
                    <a:pt x="114593" y="63928"/>
                  </a:lnTo>
                  <a:lnTo>
                    <a:pt x="169111" y="105890"/>
                  </a:lnTo>
                  <a:lnTo>
                    <a:pt x="224218" y="143474"/>
                  </a:lnTo>
                  <a:lnTo>
                    <a:pt x="274339" y="175155"/>
                  </a:lnTo>
                  <a:lnTo>
                    <a:pt x="329200" y="204402"/>
                  </a:lnTo>
                  <a:lnTo>
                    <a:pt x="35560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422033" y="3527198"/>
            <a:ext cx="2086468" cy="314799"/>
            <a:chOff x="2422033" y="3527198"/>
            <a:chExt cx="2086468" cy="314799"/>
          </a:xfrm>
        </p:grpSpPr>
        <p:sp>
          <p:nvSpPr>
            <p:cNvPr id="73" name="Freeform 72"/>
            <p:cNvSpPr/>
            <p:nvPr/>
          </p:nvSpPr>
          <p:spPr>
            <a:xfrm>
              <a:off x="2422033" y="3609089"/>
              <a:ext cx="240178" cy="232908"/>
            </a:xfrm>
            <a:custGeom>
              <a:avLst/>
              <a:gdLst/>
              <a:ahLst/>
              <a:cxnLst/>
              <a:rect l="0" t="0" r="0" b="0"/>
              <a:pathLst>
                <a:path w="240178" h="232908">
                  <a:moveTo>
                    <a:pt x="194167" y="23111"/>
                  </a:moveTo>
                  <a:lnTo>
                    <a:pt x="141137" y="5435"/>
                  </a:lnTo>
                  <a:lnTo>
                    <a:pt x="97864" y="0"/>
                  </a:lnTo>
                  <a:lnTo>
                    <a:pt x="69521" y="6254"/>
                  </a:lnTo>
                  <a:lnTo>
                    <a:pt x="33528" y="25643"/>
                  </a:lnTo>
                  <a:lnTo>
                    <a:pt x="15527" y="42580"/>
                  </a:lnTo>
                  <a:lnTo>
                    <a:pt x="2823" y="64220"/>
                  </a:lnTo>
                  <a:lnTo>
                    <a:pt x="0" y="91711"/>
                  </a:lnTo>
                  <a:lnTo>
                    <a:pt x="4859" y="119922"/>
                  </a:lnTo>
                  <a:lnTo>
                    <a:pt x="16426" y="141868"/>
                  </a:lnTo>
                  <a:lnTo>
                    <a:pt x="24873" y="146027"/>
                  </a:lnTo>
                  <a:lnTo>
                    <a:pt x="34738" y="145977"/>
                  </a:lnTo>
                  <a:lnTo>
                    <a:pt x="45548" y="143122"/>
                  </a:lnTo>
                  <a:lnTo>
                    <a:pt x="80987" y="118877"/>
                  </a:lnTo>
                  <a:lnTo>
                    <a:pt x="133463" y="60443"/>
                  </a:lnTo>
                  <a:lnTo>
                    <a:pt x="175277" y="17001"/>
                  </a:lnTo>
                  <a:lnTo>
                    <a:pt x="184396" y="13393"/>
                  </a:lnTo>
                  <a:lnTo>
                    <a:pt x="193297" y="13810"/>
                  </a:lnTo>
                  <a:lnTo>
                    <a:pt x="202054" y="16911"/>
                  </a:lnTo>
                  <a:lnTo>
                    <a:pt x="219309" y="31644"/>
                  </a:lnTo>
                  <a:lnTo>
                    <a:pt x="227862" y="41500"/>
                  </a:lnTo>
                  <a:lnTo>
                    <a:pt x="237365" y="67502"/>
                  </a:lnTo>
                  <a:lnTo>
                    <a:pt x="240177" y="99285"/>
                  </a:lnTo>
                  <a:lnTo>
                    <a:pt x="232416" y="154023"/>
                  </a:lnTo>
                  <a:lnTo>
                    <a:pt x="220103" y="184305"/>
                  </a:lnTo>
                  <a:lnTo>
                    <a:pt x="190563" y="218412"/>
                  </a:lnTo>
                  <a:lnTo>
                    <a:pt x="163402" y="229856"/>
                  </a:lnTo>
                  <a:lnTo>
                    <a:pt x="148257" y="232907"/>
                  </a:lnTo>
                  <a:lnTo>
                    <a:pt x="123903" y="228772"/>
                  </a:lnTo>
                  <a:lnTo>
                    <a:pt x="79867" y="2136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774223" y="3619500"/>
              <a:ext cx="172178" cy="88901"/>
            </a:xfrm>
            <a:custGeom>
              <a:avLst/>
              <a:gdLst/>
              <a:ahLst/>
              <a:cxnLst/>
              <a:rect l="0" t="0" r="0" b="0"/>
              <a:pathLst>
                <a:path w="172178" h="88901">
                  <a:moveTo>
                    <a:pt x="70577" y="0"/>
                  </a:moveTo>
                  <a:lnTo>
                    <a:pt x="43609" y="0"/>
                  </a:lnTo>
                  <a:lnTo>
                    <a:pt x="22843" y="7526"/>
                  </a:lnTo>
                  <a:lnTo>
                    <a:pt x="13354" y="13484"/>
                  </a:lnTo>
                  <a:lnTo>
                    <a:pt x="7029" y="23101"/>
                  </a:lnTo>
                  <a:lnTo>
                    <a:pt x="0" y="48837"/>
                  </a:lnTo>
                  <a:lnTo>
                    <a:pt x="2359" y="59369"/>
                  </a:lnTo>
                  <a:lnTo>
                    <a:pt x="8165" y="67802"/>
                  </a:lnTo>
                  <a:lnTo>
                    <a:pt x="16269" y="74835"/>
                  </a:lnTo>
                  <a:lnTo>
                    <a:pt x="25905" y="76701"/>
                  </a:lnTo>
                  <a:lnTo>
                    <a:pt x="47901" y="71248"/>
                  </a:lnTo>
                  <a:lnTo>
                    <a:pt x="77342" y="52312"/>
                  </a:lnTo>
                  <a:lnTo>
                    <a:pt x="103939" y="22085"/>
                  </a:lnTo>
                  <a:lnTo>
                    <a:pt x="111163" y="18957"/>
                  </a:lnTo>
                  <a:lnTo>
                    <a:pt x="117390" y="21105"/>
                  </a:lnTo>
                  <a:lnTo>
                    <a:pt x="156479" y="70527"/>
                  </a:lnTo>
                  <a:lnTo>
                    <a:pt x="172177" y="88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053958" y="3644900"/>
              <a:ext cx="6743" cy="101601"/>
            </a:xfrm>
            <a:custGeom>
              <a:avLst/>
              <a:gdLst/>
              <a:ahLst/>
              <a:cxnLst/>
              <a:rect l="0" t="0" r="0" b="0"/>
              <a:pathLst>
                <a:path w="6743" h="101601">
                  <a:moveTo>
                    <a:pt x="6742" y="0"/>
                  </a:moveTo>
                  <a:lnTo>
                    <a:pt x="0" y="20226"/>
                  </a:lnTo>
                  <a:lnTo>
                    <a:pt x="4879" y="79717"/>
                  </a:lnTo>
                  <a:lnTo>
                    <a:pt x="6742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19058" y="3619500"/>
              <a:ext cx="159143" cy="101601"/>
            </a:xfrm>
            <a:custGeom>
              <a:avLst/>
              <a:gdLst/>
              <a:ahLst/>
              <a:cxnLst/>
              <a:rect l="0" t="0" r="0" b="0"/>
              <a:pathLst>
                <a:path w="159143" h="101601">
                  <a:moveTo>
                    <a:pt x="6742" y="0"/>
                  </a:moveTo>
                  <a:lnTo>
                    <a:pt x="0" y="26968"/>
                  </a:lnTo>
                  <a:lnTo>
                    <a:pt x="2247" y="33501"/>
                  </a:lnTo>
                  <a:lnTo>
                    <a:pt x="7979" y="36445"/>
                  </a:lnTo>
                  <a:lnTo>
                    <a:pt x="16033" y="36997"/>
                  </a:lnTo>
                  <a:lnTo>
                    <a:pt x="32509" y="30083"/>
                  </a:lnTo>
                  <a:lnTo>
                    <a:pt x="40853" y="24289"/>
                  </a:lnTo>
                  <a:lnTo>
                    <a:pt x="79565" y="16134"/>
                  </a:lnTo>
                  <a:lnTo>
                    <a:pt x="103078" y="21752"/>
                  </a:lnTo>
                  <a:lnTo>
                    <a:pt x="113299" y="27201"/>
                  </a:lnTo>
                  <a:lnTo>
                    <a:pt x="128419" y="44545"/>
                  </a:lnTo>
                  <a:lnTo>
                    <a:pt x="159142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619500" y="3556000"/>
              <a:ext cx="1" cy="139701"/>
            </a:xfrm>
            <a:custGeom>
              <a:avLst/>
              <a:gdLst/>
              <a:ahLst/>
              <a:cxnLst/>
              <a:rect l="0" t="0" r="0" b="0"/>
              <a:pathLst>
                <a:path w="1" h="139701">
                  <a:moveTo>
                    <a:pt x="0" y="0"/>
                  </a:moveTo>
                  <a:lnTo>
                    <a:pt x="0" y="55260"/>
                  </a:lnTo>
                  <a:lnTo>
                    <a:pt x="0" y="99158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606800" y="3551916"/>
              <a:ext cx="266701" cy="180151"/>
            </a:xfrm>
            <a:custGeom>
              <a:avLst/>
              <a:gdLst/>
              <a:ahLst/>
              <a:cxnLst/>
              <a:rect l="0" t="0" r="0" b="0"/>
              <a:pathLst>
                <a:path w="266701" h="180151">
                  <a:moveTo>
                    <a:pt x="0" y="54884"/>
                  </a:moveTo>
                  <a:lnTo>
                    <a:pt x="0" y="88594"/>
                  </a:lnTo>
                  <a:lnTo>
                    <a:pt x="4233" y="101346"/>
                  </a:lnTo>
                  <a:lnTo>
                    <a:pt x="20226" y="123041"/>
                  </a:lnTo>
                  <a:lnTo>
                    <a:pt x="53030" y="144380"/>
                  </a:lnTo>
                  <a:lnTo>
                    <a:pt x="77191" y="147342"/>
                  </a:lnTo>
                  <a:lnTo>
                    <a:pt x="127196" y="137745"/>
                  </a:lnTo>
                  <a:lnTo>
                    <a:pt x="165158" y="119574"/>
                  </a:lnTo>
                  <a:lnTo>
                    <a:pt x="203217" y="82832"/>
                  </a:lnTo>
                  <a:lnTo>
                    <a:pt x="227821" y="42939"/>
                  </a:lnTo>
                  <a:lnTo>
                    <a:pt x="231547" y="17120"/>
                  </a:lnTo>
                  <a:lnTo>
                    <a:pt x="230564" y="4308"/>
                  </a:lnTo>
                  <a:lnTo>
                    <a:pt x="224265" y="0"/>
                  </a:lnTo>
                  <a:lnTo>
                    <a:pt x="214421" y="1361"/>
                  </a:lnTo>
                  <a:lnTo>
                    <a:pt x="202214" y="6502"/>
                  </a:lnTo>
                  <a:lnTo>
                    <a:pt x="181125" y="27266"/>
                  </a:lnTo>
                  <a:lnTo>
                    <a:pt x="157148" y="70690"/>
                  </a:lnTo>
                  <a:lnTo>
                    <a:pt x="148866" y="101420"/>
                  </a:lnTo>
                  <a:lnTo>
                    <a:pt x="149889" y="129189"/>
                  </a:lnTo>
                  <a:lnTo>
                    <a:pt x="165140" y="168622"/>
                  </a:lnTo>
                  <a:lnTo>
                    <a:pt x="173593" y="175865"/>
                  </a:lnTo>
                  <a:lnTo>
                    <a:pt x="183462" y="179283"/>
                  </a:lnTo>
                  <a:lnTo>
                    <a:pt x="194275" y="180150"/>
                  </a:lnTo>
                  <a:lnTo>
                    <a:pt x="217578" y="169824"/>
                  </a:lnTo>
                  <a:lnTo>
                    <a:pt x="246971" y="151500"/>
                  </a:lnTo>
                  <a:lnTo>
                    <a:pt x="266700" y="1437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939588" y="3561865"/>
              <a:ext cx="213313" cy="162695"/>
            </a:xfrm>
            <a:custGeom>
              <a:avLst/>
              <a:gdLst/>
              <a:ahLst/>
              <a:cxnLst/>
              <a:rect l="0" t="0" r="0" b="0"/>
              <a:pathLst>
                <a:path w="213313" h="162695">
                  <a:moveTo>
                    <a:pt x="10112" y="57635"/>
                  </a:moveTo>
                  <a:lnTo>
                    <a:pt x="60" y="116658"/>
                  </a:lnTo>
                  <a:lnTo>
                    <a:pt x="0" y="140312"/>
                  </a:lnTo>
                  <a:lnTo>
                    <a:pt x="4677" y="127306"/>
                  </a:lnTo>
                  <a:lnTo>
                    <a:pt x="20588" y="73017"/>
                  </a:lnTo>
                  <a:lnTo>
                    <a:pt x="49445" y="23828"/>
                  </a:lnTo>
                  <a:lnTo>
                    <a:pt x="57501" y="13930"/>
                  </a:lnTo>
                  <a:lnTo>
                    <a:pt x="81503" y="2933"/>
                  </a:lnTo>
                  <a:lnTo>
                    <a:pt x="95806" y="0"/>
                  </a:lnTo>
                  <a:lnTo>
                    <a:pt x="103930" y="2278"/>
                  </a:lnTo>
                  <a:lnTo>
                    <a:pt x="107935" y="8031"/>
                  </a:lnTo>
                  <a:lnTo>
                    <a:pt x="109194" y="16099"/>
                  </a:lnTo>
                  <a:lnTo>
                    <a:pt x="107211" y="24300"/>
                  </a:lnTo>
                  <a:lnTo>
                    <a:pt x="97482" y="40938"/>
                  </a:lnTo>
                  <a:lnTo>
                    <a:pt x="79988" y="53977"/>
                  </a:lnTo>
                  <a:lnTo>
                    <a:pt x="69396" y="59430"/>
                  </a:lnTo>
                  <a:lnTo>
                    <a:pt x="65157" y="67298"/>
                  </a:lnTo>
                  <a:lnTo>
                    <a:pt x="65153" y="76777"/>
                  </a:lnTo>
                  <a:lnTo>
                    <a:pt x="67972" y="87330"/>
                  </a:lnTo>
                  <a:lnTo>
                    <a:pt x="74086" y="95776"/>
                  </a:lnTo>
                  <a:lnTo>
                    <a:pt x="129541" y="146318"/>
                  </a:lnTo>
                  <a:lnTo>
                    <a:pt x="152091" y="159609"/>
                  </a:lnTo>
                  <a:lnTo>
                    <a:pt x="176225" y="162694"/>
                  </a:lnTo>
                  <a:lnTo>
                    <a:pt x="196829" y="159361"/>
                  </a:lnTo>
                  <a:lnTo>
                    <a:pt x="202323" y="156497"/>
                  </a:lnTo>
                  <a:lnTo>
                    <a:pt x="213312" y="1465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216923" y="3527198"/>
              <a:ext cx="291578" cy="151808"/>
            </a:xfrm>
            <a:custGeom>
              <a:avLst/>
              <a:gdLst/>
              <a:ahLst/>
              <a:cxnLst/>
              <a:rect l="0" t="0" r="0" b="0"/>
              <a:pathLst>
                <a:path w="291578" h="151808">
                  <a:moveTo>
                    <a:pt x="12177" y="16102"/>
                  </a:moveTo>
                  <a:lnTo>
                    <a:pt x="10766" y="65386"/>
                  </a:lnTo>
                  <a:lnTo>
                    <a:pt x="3449" y="114274"/>
                  </a:lnTo>
                  <a:lnTo>
                    <a:pt x="654" y="151807"/>
                  </a:lnTo>
                  <a:lnTo>
                    <a:pt x="0" y="137564"/>
                  </a:lnTo>
                  <a:lnTo>
                    <a:pt x="13116" y="96619"/>
                  </a:lnTo>
                  <a:lnTo>
                    <a:pt x="50958" y="33134"/>
                  </a:lnTo>
                  <a:lnTo>
                    <a:pt x="59198" y="23223"/>
                  </a:lnTo>
                  <a:lnTo>
                    <a:pt x="83405" y="8448"/>
                  </a:lnTo>
                  <a:lnTo>
                    <a:pt x="111567" y="0"/>
                  </a:lnTo>
                  <a:lnTo>
                    <a:pt x="138195" y="949"/>
                  </a:lnTo>
                  <a:lnTo>
                    <a:pt x="145578" y="7411"/>
                  </a:lnTo>
                  <a:lnTo>
                    <a:pt x="149088" y="17364"/>
                  </a:lnTo>
                  <a:lnTo>
                    <a:pt x="150018" y="29643"/>
                  </a:lnTo>
                  <a:lnTo>
                    <a:pt x="139762" y="54576"/>
                  </a:lnTo>
                  <a:lnTo>
                    <a:pt x="110187" y="88650"/>
                  </a:lnTo>
                  <a:lnTo>
                    <a:pt x="98684" y="98334"/>
                  </a:lnTo>
                  <a:lnTo>
                    <a:pt x="93837" y="107612"/>
                  </a:lnTo>
                  <a:lnTo>
                    <a:pt x="93428" y="116620"/>
                  </a:lnTo>
                  <a:lnTo>
                    <a:pt x="95978" y="125447"/>
                  </a:lnTo>
                  <a:lnTo>
                    <a:pt x="101911" y="132743"/>
                  </a:lnTo>
                  <a:lnTo>
                    <a:pt x="119792" y="144613"/>
                  </a:lnTo>
                  <a:lnTo>
                    <a:pt x="149376" y="147066"/>
                  </a:lnTo>
                  <a:lnTo>
                    <a:pt x="205699" y="140514"/>
                  </a:lnTo>
                  <a:lnTo>
                    <a:pt x="255783" y="133398"/>
                  </a:lnTo>
                  <a:lnTo>
                    <a:pt x="291577" y="1304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335676" y="2806700"/>
            <a:ext cx="2322425" cy="1081091"/>
            <a:chOff x="5335676" y="2806700"/>
            <a:chExt cx="2322425" cy="1081091"/>
          </a:xfrm>
        </p:grpSpPr>
        <p:sp>
          <p:nvSpPr>
            <p:cNvPr id="82" name="Freeform 81"/>
            <p:cNvSpPr/>
            <p:nvPr/>
          </p:nvSpPr>
          <p:spPr>
            <a:xfrm>
              <a:off x="5335676" y="2868819"/>
              <a:ext cx="214225" cy="164291"/>
            </a:xfrm>
            <a:custGeom>
              <a:avLst/>
              <a:gdLst/>
              <a:ahLst/>
              <a:cxnLst/>
              <a:rect l="0" t="0" r="0" b="0"/>
              <a:pathLst>
                <a:path w="214225" h="164291">
                  <a:moveTo>
                    <a:pt x="125324" y="39481"/>
                  </a:moveTo>
                  <a:lnTo>
                    <a:pt x="83229" y="4128"/>
                  </a:lnTo>
                  <a:lnTo>
                    <a:pt x="71861" y="390"/>
                  </a:lnTo>
                  <a:lnTo>
                    <a:pt x="47940" y="0"/>
                  </a:lnTo>
                  <a:lnTo>
                    <a:pt x="26961" y="12056"/>
                  </a:lnTo>
                  <a:lnTo>
                    <a:pt x="17415" y="21198"/>
                  </a:lnTo>
                  <a:lnTo>
                    <a:pt x="6809" y="46407"/>
                  </a:lnTo>
                  <a:lnTo>
                    <a:pt x="0" y="108582"/>
                  </a:lnTo>
                  <a:lnTo>
                    <a:pt x="5563" y="151678"/>
                  </a:lnTo>
                  <a:lnTo>
                    <a:pt x="13027" y="159434"/>
                  </a:lnTo>
                  <a:lnTo>
                    <a:pt x="23648" y="163194"/>
                  </a:lnTo>
                  <a:lnTo>
                    <a:pt x="36374" y="164290"/>
                  </a:lnTo>
                  <a:lnTo>
                    <a:pt x="58039" y="157981"/>
                  </a:lnTo>
                  <a:lnTo>
                    <a:pt x="94943" y="130935"/>
                  </a:lnTo>
                  <a:lnTo>
                    <a:pt x="114127" y="93233"/>
                  </a:lnTo>
                  <a:lnTo>
                    <a:pt x="128749" y="53056"/>
                  </a:lnTo>
                  <a:lnTo>
                    <a:pt x="133251" y="48531"/>
                  </a:lnTo>
                  <a:lnTo>
                    <a:pt x="137664" y="49747"/>
                  </a:lnTo>
                  <a:lnTo>
                    <a:pt x="146331" y="62388"/>
                  </a:lnTo>
                  <a:lnTo>
                    <a:pt x="174378" y="117025"/>
                  </a:lnTo>
                  <a:lnTo>
                    <a:pt x="189929" y="130389"/>
                  </a:lnTo>
                  <a:lnTo>
                    <a:pt x="214224" y="1410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631832" y="2857500"/>
              <a:ext cx="163136" cy="167836"/>
            </a:xfrm>
            <a:custGeom>
              <a:avLst/>
              <a:gdLst/>
              <a:ahLst/>
              <a:cxnLst/>
              <a:rect l="0" t="0" r="0" b="0"/>
              <a:pathLst>
                <a:path w="163136" h="167836">
                  <a:moveTo>
                    <a:pt x="19668" y="0"/>
                  </a:moveTo>
                  <a:lnTo>
                    <a:pt x="15905" y="55260"/>
                  </a:lnTo>
                  <a:lnTo>
                    <a:pt x="9616" y="102922"/>
                  </a:lnTo>
                  <a:lnTo>
                    <a:pt x="749" y="162852"/>
                  </a:lnTo>
                  <a:lnTo>
                    <a:pt x="0" y="167835"/>
                  </a:lnTo>
                  <a:lnTo>
                    <a:pt x="911" y="166923"/>
                  </a:lnTo>
                  <a:lnTo>
                    <a:pt x="16310" y="105028"/>
                  </a:lnTo>
                  <a:lnTo>
                    <a:pt x="29805" y="57617"/>
                  </a:lnTo>
                  <a:lnTo>
                    <a:pt x="43458" y="34545"/>
                  </a:lnTo>
                  <a:lnTo>
                    <a:pt x="52462" y="28674"/>
                  </a:lnTo>
                  <a:lnTo>
                    <a:pt x="73754" y="25915"/>
                  </a:lnTo>
                  <a:lnTo>
                    <a:pt x="97328" y="36918"/>
                  </a:lnTo>
                  <a:lnTo>
                    <a:pt x="130638" y="66913"/>
                  </a:lnTo>
                  <a:lnTo>
                    <a:pt x="154619" y="102611"/>
                  </a:lnTo>
                  <a:lnTo>
                    <a:pt x="160435" y="114974"/>
                  </a:lnTo>
                  <a:lnTo>
                    <a:pt x="163135" y="140000"/>
                  </a:lnTo>
                  <a:lnTo>
                    <a:pt x="160484" y="162837"/>
                  </a:lnTo>
                  <a:lnTo>
                    <a:pt x="159368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892800" y="2857500"/>
              <a:ext cx="165101" cy="190501"/>
            </a:xfrm>
            <a:custGeom>
              <a:avLst/>
              <a:gdLst/>
              <a:ahLst/>
              <a:cxnLst/>
              <a:rect l="0" t="0" r="0" b="0"/>
              <a:pathLst>
                <a:path w="165101" h="190501">
                  <a:moveTo>
                    <a:pt x="0" y="0"/>
                  </a:moveTo>
                  <a:lnTo>
                    <a:pt x="17676" y="59772"/>
                  </a:lnTo>
                  <a:lnTo>
                    <a:pt x="22463" y="122292"/>
                  </a:lnTo>
                  <a:lnTo>
                    <a:pt x="17980" y="150307"/>
                  </a:lnTo>
                  <a:lnTo>
                    <a:pt x="16220" y="152416"/>
                  </a:lnTo>
                  <a:lnTo>
                    <a:pt x="14265" y="135944"/>
                  </a:lnTo>
                  <a:lnTo>
                    <a:pt x="23148" y="86747"/>
                  </a:lnTo>
                  <a:lnTo>
                    <a:pt x="35865" y="43263"/>
                  </a:lnTo>
                  <a:lnTo>
                    <a:pt x="49336" y="21110"/>
                  </a:lnTo>
                  <a:lnTo>
                    <a:pt x="59702" y="15484"/>
                  </a:lnTo>
                  <a:lnTo>
                    <a:pt x="86271" y="12997"/>
                  </a:lnTo>
                  <a:lnTo>
                    <a:pt x="109369" y="20358"/>
                  </a:lnTo>
                  <a:lnTo>
                    <a:pt x="119479" y="26272"/>
                  </a:lnTo>
                  <a:lnTo>
                    <a:pt x="134476" y="47895"/>
                  </a:lnTo>
                  <a:lnTo>
                    <a:pt x="155601" y="107768"/>
                  </a:lnTo>
                  <a:lnTo>
                    <a:pt x="163224" y="168304"/>
                  </a:lnTo>
                  <a:lnTo>
                    <a:pt x="1651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108700" y="2851768"/>
              <a:ext cx="228601" cy="189477"/>
            </a:xfrm>
            <a:custGeom>
              <a:avLst/>
              <a:gdLst/>
              <a:ahLst/>
              <a:cxnLst/>
              <a:rect l="0" t="0" r="0" b="0"/>
              <a:pathLst>
                <a:path w="228601" h="189477">
                  <a:moveTo>
                    <a:pt x="0" y="56532"/>
                  </a:moveTo>
                  <a:lnTo>
                    <a:pt x="42095" y="91885"/>
                  </a:lnTo>
                  <a:lnTo>
                    <a:pt x="69039" y="100467"/>
                  </a:lnTo>
                  <a:lnTo>
                    <a:pt x="99828" y="102870"/>
                  </a:lnTo>
                  <a:lnTo>
                    <a:pt x="132328" y="99234"/>
                  </a:lnTo>
                  <a:lnTo>
                    <a:pt x="158060" y="89152"/>
                  </a:lnTo>
                  <a:lnTo>
                    <a:pt x="168873" y="82512"/>
                  </a:lnTo>
                  <a:lnTo>
                    <a:pt x="184651" y="63845"/>
                  </a:lnTo>
                  <a:lnTo>
                    <a:pt x="190834" y="52941"/>
                  </a:lnTo>
                  <a:lnTo>
                    <a:pt x="193941" y="29536"/>
                  </a:lnTo>
                  <a:lnTo>
                    <a:pt x="192794" y="17368"/>
                  </a:lnTo>
                  <a:lnTo>
                    <a:pt x="186385" y="9256"/>
                  </a:lnTo>
                  <a:lnTo>
                    <a:pt x="164212" y="243"/>
                  </a:lnTo>
                  <a:lnTo>
                    <a:pt x="139305" y="0"/>
                  </a:lnTo>
                  <a:lnTo>
                    <a:pt x="126737" y="1911"/>
                  </a:lnTo>
                  <a:lnTo>
                    <a:pt x="105246" y="15322"/>
                  </a:lnTo>
                  <a:lnTo>
                    <a:pt x="87699" y="35394"/>
                  </a:lnTo>
                  <a:lnTo>
                    <a:pt x="75195" y="58426"/>
                  </a:lnTo>
                  <a:lnTo>
                    <a:pt x="72461" y="86537"/>
                  </a:lnTo>
                  <a:lnTo>
                    <a:pt x="82203" y="143833"/>
                  </a:lnTo>
                  <a:lnTo>
                    <a:pt x="97212" y="166359"/>
                  </a:lnTo>
                  <a:lnTo>
                    <a:pt x="107142" y="176316"/>
                  </a:lnTo>
                  <a:lnTo>
                    <a:pt x="136989" y="187381"/>
                  </a:lnTo>
                  <a:lnTo>
                    <a:pt x="169539" y="189476"/>
                  </a:lnTo>
                  <a:lnTo>
                    <a:pt x="193414" y="181000"/>
                  </a:lnTo>
                  <a:lnTo>
                    <a:pt x="228600" y="1581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489700" y="28194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23867" y="51497"/>
                  </a:lnTo>
                  <a:lnTo>
                    <a:pt x="48772" y="101738"/>
                  </a:lnTo>
                  <a:lnTo>
                    <a:pt x="97561" y="160135"/>
                  </a:lnTo>
                  <a:lnTo>
                    <a:pt x="114386" y="169949"/>
                  </a:lnTo>
                  <a:lnTo>
                    <a:pt x="13970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616700" y="2806700"/>
              <a:ext cx="88901" cy="114301"/>
            </a:xfrm>
            <a:custGeom>
              <a:avLst/>
              <a:gdLst/>
              <a:ahLst/>
              <a:cxnLst/>
              <a:rect l="0" t="0" r="0" b="0"/>
              <a:pathLst>
                <a:path w="88901" h="114301">
                  <a:moveTo>
                    <a:pt x="88900" y="0"/>
                  </a:moveTo>
                  <a:lnTo>
                    <a:pt x="47454" y="51497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534922" y="3175000"/>
              <a:ext cx="332479" cy="186221"/>
            </a:xfrm>
            <a:custGeom>
              <a:avLst/>
              <a:gdLst/>
              <a:ahLst/>
              <a:cxnLst/>
              <a:rect l="0" t="0" r="0" b="0"/>
              <a:pathLst>
                <a:path w="332479" h="186221">
                  <a:moveTo>
                    <a:pt x="332478" y="0"/>
                  </a:moveTo>
                  <a:lnTo>
                    <a:pt x="273455" y="0"/>
                  </a:lnTo>
                  <a:lnTo>
                    <a:pt x="215742" y="3763"/>
                  </a:lnTo>
                  <a:lnTo>
                    <a:pt x="173351" y="10139"/>
                  </a:lnTo>
                  <a:lnTo>
                    <a:pt x="126288" y="17677"/>
                  </a:lnTo>
                  <a:lnTo>
                    <a:pt x="65676" y="29854"/>
                  </a:lnTo>
                  <a:lnTo>
                    <a:pt x="11969" y="42399"/>
                  </a:lnTo>
                  <a:lnTo>
                    <a:pt x="3094" y="49432"/>
                  </a:lnTo>
                  <a:lnTo>
                    <a:pt x="0" y="58355"/>
                  </a:lnTo>
                  <a:lnTo>
                    <a:pt x="759" y="68537"/>
                  </a:lnTo>
                  <a:lnTo>
                    <a:pt x="6910" y="78146"/>
                  </a:lnTo>
                  <a:lnTo>
                    <a:pt x="41123" y="103745"/>
                  </a:lnTo>
                  <a:lnTo>
                    <a:pt x="95088" y="125751"/>
                  </a:lnTo>
                  <a:lnTo>
                    <a:pt x="152942" y="143687"/>
                  </a:lnTo>
                  <a:lnTo>
                    <a:pt x="192264" y="156560"/>
                  </a:lnTo>
                  <a:lnTo>
                    <a:pt x="198080" y="162229"/>
                  </a:lnTo>
                  <a:lnTo>
                    <a:pt x="199135" y="168830"/>
                  </a:lnTo>
                  <a:lnTo>
                    <a:pt x="197016" y="176054"/>
                  </a:lnTo>
                  <a:lnTo>
                    <a:pt x="189959" y="180869"/>
                  </a:lnTo>
                  <a:lnTo>
                    <a:pt x="167066" y="186220"/>
                  </a:lnTo>
                  <a:lnTo>
                    <a:pt x="107788" y="179515"/>
                  </a:lnTo>
                  <a:lnTo>
                    <a:pt x="53078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613400" y="3073400"/>
              <a:ext cx="50801" cy="304801"/>
            </a:xfrm>
            <a:custGeom>
              <a:avLst/>
              <a:gdLst/>
              <a:ahLst/>
              <a:cxnLst/>
              <a:rect l="0" t="0" r="0" b="0"/>
              <a:pathLst>
                <a:path w="50801" h="304801">
                  <a:moveTo>
                    <a:pt x="0" y="0"/>
                  </a:moveTo>
                  <a:lnTo>
                    <a:pt x="13815" y="55260"/>
                  </a:lnTo>
                  <a:lnTo>
                    <a:pt x="21967" y="106684"/>
                  </a:lnTo>
                  <a:lnTo>
                    <a:pt x="24383" y="162844"/>
                  </a:lnTo>
                  <a:lnTo>
                    <a:pt x="25098" y="218994"/>
                  </a:lnTo>
                  <a:lnTo>
                    <a:pt x="28088" y="255375"/>
                  </a:lnTo>
                  <a:lnTo>
                    <a:pt x="5080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108700" y="3098800"/>
              <a:ext cx="203434" cy="249935"/>
            </a:xfrm>
            <a:custGeom>
              <a:avLst/>
              <a:gdLst/>
              <a:ahLst/>
              <a:cxnLst/>
              <a:rect l="0" t="0" r="0" b="0"/>
              <a:pathLst>
                <a:path w="203434" h="249935">
                  <a:moveTo>
                    <a:pt x="0" y="0"/>
                  </a:moveTo>
                  <a:lnTo>
                    <a:pt x="23867" y="59023"/>
                  </a:lnTo>
                  <a:lnTo>
                    <a:pt x="33882" y="116736"/>
                  </a:lnTo>
                  <a:lnTo>
                    <a:pt x="36850" y="174759"/>
                  </a:lnTo>
                  <a:lnTo>
                    <a:pt x="37267" y="192706"/>
                  </a:lnTo>
                  <a:lnTo>
                    <a:pt x="40367" y="200437"/>
                  </a:lnTo>
                  <a:lnTo>
                    <a:pt x="45255" y="201358"/>
                  </a:lnTo>
                  <a:lnTo>
                    <a:pt x="51337" y="197739"/>
                  </a:lnTo>
                  <a:lnTo>
                    <a:pt x="61857" y="178665"/>
                  </a:lnTo>
                  <a:lnTo>
                    <a:pt x="74059" y="154196"/>
                  </a:lnTo>
                  <a:lnTo>
                    <a:pt x="93593" y="133913"/>
                  </a:lnTo>
                  <a:lnTo>
                    <a:pt x="128391" y="113369"/>
                  </a:lnTo>
                  <a:lnTo>
                    <a:pt x="140627" y="112269"/>
                  </a:lnTo>
                  <a:lnTo>
                    <a:pt x="165512" y="118571"/>
                  </a:lnTo>
                  <a:lnTo>
                    <a:pt x="196580" y="137987"/>
                  </a:lnTo>
                  <a:lnTo>
                    <a:pt x="201609" y="148436"/>
                  </a:lnTo>
                  <a:lnTo>
                    <a:pt x="203433" y="175097"/>
                  </a:lnTo>
                  <a:lnTo>
                    <a:pt x="189785" y="215099"/>
                  </a:lnTo>
                  <a:lnTo>
                    <a:pt x="171838" y="233418"/>
                  </a:lnTo>
                  <a:lnTo>
                    <a:pt x="161125" y="240279"/>
                  </a:lnTo>
                  <a:lnTo>
                    <a:pt x="119080" y="249934"/>
                  </a:lnTo>
                  <a:lnTo>
                    <a:pt x="98551" y="248430"/>
                  </a:lnTo>
                  <a:lnTo>
                    <a:pt x="7620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362700" y="3162300"/>
              <a:ext cx="130958" cy="163206"/>
            </a:xfrm>
            <a:custGeom>
              <a:avLst/>
              <a:gdLst/>
              <a:ahLst/>
              <a:cxnLst/>
              <a:rect l="0" t="0" r="0" b="0"/>
              <a:pathLst>
                <a:path w="130958" h="163206">
                  <a:moveTo>
                    <a:pt x="0" y="50800"/>
                  </a:moveTo>
                  <a:lnTo>
                    <a:pt x="10052" y="96008"/>
                  </a:lnTo>
                  <a:lnTo>
                    <a:pt x="18919" y="151295"/>
                  </a:lnTo>
                  <a:lnTo>
                    <a:pt x="26724" y="158719"/>
                  </a:lnTo>
                  <a:lnTo>
                    <a:pt x="37571" y="162257"/>
                  </a:lnTo>
                  <a:lnTo>
                    <a:pt x="50448" y="163205"/>
                  </a:lnTo>
                  <a:lnTo>
                    <a:pt x="61854" y="159603"/>
                  </a:lnTo>
                  <a:lnTo>
                    <a:pt x="82054" y="144313"/>
                  </a:lnTo>
                  <a:lnTo>
                    <a:pt x="116606" y="100002"/>
                  </a:lnTo>
                  <a:lnTo>
                    <a:pt x="128495" y="75490"/>
                  </a:lnTo>
                  <a:lnTo>
                    <a:pt x="130957" y="46721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540500" y="31750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0" y="0"/>
                  </a:moveTo>
                  <a:lnTo>
                    <a:pt x="42095" y="53030"/>
                  </a:lnTo>
                  <a:lnTo>
                    <a:pt x="96974" y="116261"/>
                  </a:lnTo>
                  <a:lnTo>
                    <a:pt x="117888" y="133046"/>
                  </a:lnTo>
                  <a:lnTo>
                    <a:pt x="16510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527800" y="3175000"/>
              <a:ext cx="228601" cy="292101"/>
            </a:xfrm>
            <a:custGeom>
              <a:avLst/>
              <a:gdLst/>
              <a:ahLst/>
              <a:cxnLst/>
              <a:rect l="0" t="0" r="0" b="0"/>
              <a:pathLst>
                <a:path w="228601" h="292101">
                  <a:moveTo>
                    <a:pt x="228600" y="0"/>
                  </a:moveTo>
                  <a:lnTo>
                    <a:pt x="217050" y="29006"/>
                  </a:lnTo>
                  <a:lnTo>
                    <a:pt x="174328" y="92110"/>
                  </a:lnTo>
                  <a:lnTo>
                    <a:pt x="131421" y="153798"/>
                  </a:lnTo>
                  <a:lnTo>
                    <a:pt x="111847" y="187151"/>
                  </a:lnTo>
                  <a:lnTo>
                    <a:pt x="54890" y="249571"/>
                  </a:lnTo>
                  <a:lnTo>
                    <a:pt x="22549" y="280772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362167" y="3632200"/>
              <a:ext cx="121646" cy="255591"/>
            </a:xfrm>
            <a:custGeom>
              <a:avLst/>
              <a:gdLst/>
              <a:ahLst/>
              <a:cxnLst/>
              <a:rect l="0" t="0" r="0" b="0"/>
              <a:pathLst>
                <a:path w="121646" h="255591">
                  <a:moveTo>
                    <a:pt x="111533" y="0"/>
                  </a:moveTo>
                  <a:lnTo>
                    <a:pt x="121585" y="45208"/>
                  </a:lnTo>
                  <a:lnTo>
                    <a:pt x="121645" y="65248"/>
                  </a:lnTo>
                  <a:lnTo>
                    <a:pt x="119686" y="64665"/>
                  </a:lnTo>
                  <a:lnTo>
                    <a:pt x="99659" y="40055"/>
                  </a:lnTo>
                  <a:lnTo>
                    <a:pt x="69915" y="23000"/>
                  </a:lnTo>
                  <a:lnTo>
                    <a:pt x="59799" y="22389"/>
                  </a:lnTo>
                  <a:lnTo>
                    <a:pt x="41033" y="29236"/>
                  </a:lnTo>
                  <a:lnTo>
                    <a:pt x="27047" y="45449"/>
                  </a:lnTo>
                  <a:lnTo>
                    <a:pt x="6572" y="97094"/>
                  </a:lnTo>
                  <a:lnTo>
                    <a:pt x="0" y="145107"/>
                  </a:lnTo>
                  <a:lnTo>
                    <a:pt x="4795" y="195081"/>
                  </a:lnTo>
                  <a:lnTo>
                    <a:pt x="15175" y="221228"/>
                  </a:lnTo>
                  <a:lnTo>
                    <a:pt x="21895" y="232152"/>
                  </a:lnTo>
                  <a:lnTo>
                    <a:pt x="40649" y="248053"/>
                  </a:lnTo>
                  <a:lnTo>
                    <a:pt x="51577" y="254269"/>
                  </a:lnTo>
                  <a:lnTo>
                    <a:pt x="63096" y="255590"/>
                  </a:lnTo>
                  <a:lnTo>
                    <a:pt x="111533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626100" y="3646296"/>
              <a:ext cx="190501" cy="217694"/>
            </a:xfrm>
            <a:custGeom>
              <a:avLst/>
              <a:gdLst/>
              <a:ahLst/>
              <a:cxnLst/>
              <a:rect l="0" t="0" r="0" b="0"/>
              <a:pathLst>
                <a:path w="190501" h="217694">
                  <a:moveTo>
                    <a:pt x="0" y="74804"/>
                  </a:moveTo>
                  <a:lnTo>
                    <a:pt x="53030" y="103415"/>
                  </a:lnTo>
                  <a:lnTo>
                    <a:pt x="80954" y="104924"/>
                  </a:lnTo>
                  <a:lnTo>
                    <a:pt x="96303" y="103351"/>
                  </a:lnTo>
                  <a:lnTo>
                    <a:pt x="124645" y="90314"/>
                  </a:lnTo>
                  <a:lnTo>
                    <a:pt x="148531" y="70408"/>
                  </a:lnTo>
                  <a:lnTo>
                    <a:pt x="163851" y="47450"/>
                  </a:lnTo>
                  <a:lnTo>
                    <a:pt x="167837" y="23136"/>
                  </a:lnTo>
                  <a:lnTo>
                    <a:pt x="166925" y="10725"/>
                  </a:lnTo>
                  <a:lnTo>
                    <a:pt x="162083" y="3863"/>
                  </a:lnTo>
                  <a:lnTo>
                    <a:pt x="154622" y="698"/>
                  </a:lnTo>
                  <a:lnTo>
                    <a:pt x="145415" y="0"/>
                  </a:lnTo>
                  <a:lnTo>
                    <a:pt x="105489" y="12502"/>
                  </a:lnTo>
                  <a:lnTo>
                    <a:pt x="81691" y="33944"/>
                  </a:lnTo>
                  <a:lnTo>
                    <a:pt x="43418" y="93701"/>
                  </a:lnTo>
                  <a:lnTo>
                    <a:pt x="37171" y="130240"/>
                  </a:lnTo>
                  <a:lnTo>
                    <a:pt x="40509" y="165764"/>
                  </a:lnTo>
                  <a:lnTo>
                    <a:pt x="51400" y="190960"/>
                  </a:lnTo>
                  <a:lnTo>
                    <a:pt x="73174" y="207803"/>
                  </a:lnTo>
                  <a:lnTo>
                    <a:pt x="86883" y="214270"/>
                  </a:lnTo>
                  <a:lnTo>
                    <a:pt x="117166" y="217693"/>
                  </a:lnTo>
                  <a:lnTo>
                    <a:pt x="158423" y="211686"/>
                  </a:lnTo>
                  <a:lnTo>
                    <a:pt x="190500" y="2018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924497" y="3517900"/>
              <a:ext cx="171504" cy="320788"/>
            </a:xfrm>
            <a:custGeom>
              <a:avLst/>
              <a:gdLst/>
              <a:ahLst/>
              <a:cxnLst/>
              <a:rect l="0" t="0" r="0" b="0"/>
              <a:pathLst>
                <a:path w="171504" h="320788">
                  <a:moveTo>
                    <a:pt x="171503" y="0"/>
                  </a:moveTo>
                  <a:lnTo>
                    <a:pt x="171503" y="52107"/>
                  </a:lnTo>
                  <a:lnTo>
                    <a:pt x="171503" y="95125"/>
                  </a:lnTo>
                  <a:lnTo>
                    <a:pt x="171503" y="142467"/>
                  </a:lnTo>
                  <a:lnTo>
                    <a:pt x="171503" y="188907"/>
                  </a:lnTo>
                  <a:lnTo>
                    <a:pt x="170092" y="236908"/>
                  </a:lnTo>
                  <a:lnTo>
                    <a:pt x="167740" y="238372"/>
                  </a:lnTo>
                  <a:lnTo>
                    <a:pt x="164761" y="235115"/>
                  </a:lnTo>
                  <a:lnTo>
                    <a:pt x="134907" y="171949"/>
                  </a:lnTo>
                  <a:lnTo>
                    <a:pt x="115727" y="157325"/>
                  </a:lnTo>
                  <a:lnTo>
                    <a:pt x="104686" y="151450"/>
                  </a:lnTo>
                  <a:lnTo>
                    <a:pt x="81129" y="148685"/>
                  </a:lnTo>
                  <a:lnTo>
                    <a:pt x="68920" y="149923"/>
                  </a:lnTo>
                  <a:lnTo>
                    <a:pt x="47829" y="162588"/>
                  </a:lnTo>
                  <a:lnTo>
                    <a:pt x="11293" y="205212"/>
                  </a:lnTo>
                  <a:lnTo>
                    <a:pt x="1521" y="237020"/>
                  </a:lnTo>
                  <a:lnTo>
                    <a:pt x="0" y="270442"/>
                  </a:lnTo>
                  <a:lnTo>
                    <a:pt x="8731" y="294704"/>
                  </a:lnTo>
                  <a:lnTo>
                    <a:pt x="25782" y="311131"/>
                  </a:lnTo>
                  <a:lnTo>
                    <a:pt x="36256" y="317488"/>
                  </a:lnTo>
                  <a:lnTo>
                    <a:pt x="62945" y="320787"/>
                  </a:lnTo>
                  <a:lnTo>
                    <a:pt x="120703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235700" y="3631891"/>
              <a:ext cx="177801" cy="222438"/>
            </a:xfrm>
            <a:custGeom>
              <a:avLst/>
              <a:gdLst/>
              <a:ahLst/>
              <a:cxnLst/>
              <a:rect l="0" t="0" r="0" b="0"/>
              <a:pathLst>
                <a:path w="177801" h="222438">
                  <a:moveTo>
                    <a:pt x="0" y="63809"/>
                  </a:moveTo>
                  <a:lnTo>
                    <a:pt x="21689" y="82676"/>
                  </a:lnTo>
                  <a:lnTo>
                    <a:pt x="42095" y="92420"/>
                  </a:lnTo>
                  <a:lnTo>
                    <a:pt x="84126" y="99098"/>
                  </a:lnTo>
                  <a:lnTo>
                    <a:pt x="112178" y="93134"/>
                  </a:lnTo>
                  <a:lnTo>
                    <a:pt x="148008" y="73909"/>
                  </a:lnTo>
                  <a:lnTo>
                    <a:pt x="157939" y="66309"/>
                  </a:lnTo>
                  <a:lnTo>
                    <a:pt x="168973" y="42813"/>
                  </a:lnTo>
                  <a:lnTo>
                    <a:pt x="171915" y="28645"/>
                  </a:lnTo>
                  <a:lnTo>
                    <a:pt x="168232" y="17789"/>
                  </a:lnTo>
                  <a:lnTo>
                    <a:pt x="160133" y="9140"/>
                  </a:lnTo>
                  <a:lnTo>
                    <a:pt x="149089" y="1963"/>
                  </a:lnTo>
                  <a:lnTo>
                    <a:pt x="136081" y="0"/>
                  </a:lnTo>
                  <a:lnTo>
                    <a:pt x="106577" y="5346"/>
                  </a:lnTo>
                  <a:lnTo>
                    <a:pt x="82175" y="20892"/>
                  </a:lnTo>
                  <a:lnTo>
                    <a:pt x="52570" y="57208"/>
                  </a:lnTo>
                  <a:lnTo>
                    <a:pt x="37476" y="87686"/>
                  </a:lnTo>
                  <a:lnTo>
                    <a:pt x="30389" y="136579"/>
                  </a:lnTo>
                  <a:lnTo>
                    <a:pt x="33732" y="169999"/>
                  </a:lnTo>
                  <a:lnTo>
                    <a:pt x="43685" y="196142"/>
                  </a:lnTo>
                  <a:lnTo>
                    <a:pt x="50290" y="207064"/>
                  </a:lnTo>
                  <a:lnTo>
                    <a:pt x="61749" y="214346"/>
                  </a:lnTo>
                  <a:lnTo>
                    <a:pt x="93295" y="222437"/>
                  </a:lnTo>
                  <a:lnTo>
                    <a:pt x="156480" y="218005"/>
                  </a:lnTo>
                  <a:lnTo>
                    <a:pt x="177800" y="2162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633112" y="3479800"/>
              <a:ext cx="199489" cy="295533"/>
            </a:xfrm>
            <a:custGeom>
              <a:avLst/>
              <a:gdLst/>
              <a:ahLst/>
              <a:cxnLst/>
              <a:rect l="0" t="0" r="0" b="0"/>
              <a:pathLst>
                <a:path w="199489" h="295533">
                  <a:moveTo>
                    <a:pt x="199488" y="0"/>
                  </a:moveTo>
                  <a:lnTo>
                    <a:pt x="199488" y="50695"/>
                  </a:lnTo>
                  <a:lnTo>
                    <a:pt x="199488" y="108311"/>
                  </a:lnTo>
                  <a:lnTo>
                    <a:pt x="198077" y="167245"/>
                  </a:lnTo>
                  <a:lnTo>
                    <a:pt x="192747" y="198509"/>
                  </a:lnTo>
                  <a:lnTo>
                    <a:pt x="187938" y="204306"/>
                  </a:lnTo>
                  <a:lnTo>
                    <a:pt x="181911" y="203937"/>
                  </a:lnTo>
                  <a:lnTo>
                    <a:pt x="175069" y="199458"/>
                  </a:lnTo>
                  <a:lnTo>
                    <a:pt x="163706" y="183193"/>
                  </a:lnTo>
                  <a:lnTo>
                    <a:pt x="145611" y="153998"/>
                  </a:lnTo>
                  <a:lnTo>
                    <a:pt x="114213" y="118849"/>
                  </a:lnTo>
                  <a:lnTo>
                    <a:pt x="101716" y="114510"/>
                  </a:lnTo>
                  <a:lnTo>
                    <a:pt x="69015" y="113453"/>
                  </a:lnTo>
                  <a:lnTo>
                    <a:pt x="54650" y="119380"/>
                  </a:lnTo>
                  <a:lnTo>
                    <a:pt x="31164" y="141017"/>
                  </a:lnTo>
                  <a:lnTo>
                    <a:pt x="8817" y="184932"/>
                  </a:lnTo>
                  <a:lnTo>
                    <a:pt x="0" y="233692"/>
                  </a:lnTo>
                  <a:lnTo>
                    <a:pt x="5463" y="259556"/>
                  </a:lnTo>
                  <a:lnTo>
                    <a:pt x="10872" y="270404"/>
                  </a:lnTo>
                  <a:lnTo>
                    <a:pt x="28170" y="286220"/>
                  </a:lnTo>
                  <a:lnTo>
                    <a:pt x="38709" y="292414"/>
                  </a:lnTo>
                  <a:lnTo>
                    <a:pt x="61708" y="295532"/>
                  </a:lnTo>
                  <a:lnTo>
                    <a:pt x="123541" y="282413"/>
                  </a:lnTo>
                  <a:lnTo>
                    <a:pt x="174088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226300" y="3594100"/>
              <a:ext cx="7318" cy="139701"/>
            </a:xfrm>
            <a:custGeom>
              <a:avLst/>
              <a:gdLst/>
              <a:ahLst/>
              <a:cxnLst/>
              <a:rect l="0" t="0" r="0" b="0"/>
              <a:pathLst>
                <a:path w="7318" h="139701">
                  <a:moveTo>
                    <a:pt x="0" y="0"/>
                  </a:moveTo>
                  <a:lnTo>
                    <a:pt x="3763" y="55260"/>
                  </a:lnTo>
                  <a:lnTo>
                    <a:pt x="7317" y="85238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518400" y="3454400"/>
              <a:ext cx="1" cy="254001"/>
            </a:xfrm>
            <a:custGeom>
              <a:avLst/>
              <a:gdLst/>
              <a:ahLst/>
              <a:cxnLst/>
              <a:rect l="0" t="0" r="0" b="0"/>
              <a:pathLst>
                <a:path w="1" h="254001">
                  <a:moveTo>
                    <a:pt x="0" y="0"/>
                  </a:moveTo>
                  <a:lnTo>
                    <a:pt x="0" y="50695"/>
                  </a:lnTo>
                  <a:lnTo>
                    <a:pt x="0" y="106900"/>
                  </a:lnTo>
                  <a:lnTo>
                    <a:pt x="0" y="159928"/>
                  </a:lnTo>
                  <a:lnTo>
                    <a:pt x="0" y="220889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493000" y="3492500"/>
              <a:ext cx="165101" cy="7318"/>
            </a:xfrm>
            <a:custGeom>
              <a:avLst/>
              <a:gdLst/>
              <a:ahLst/>
              <a:cxnLst/>
              <a:rect l="0" t="0" r="0" b="0"/>
              <a:pathLst>
                <a:path w="165101" h="7318">
                  <a:moveTo>
                    <a:pt x="0" y="0"/>
                  </a:moveTo>
                  <a:lnTo>
                    <a:pt x="41967" y="7317"/>
                  </a:lnTo>
                  <a:lnTo>
                    <a:pt x="95377" y="2795"/>
                  </a:lnTo>
                  <a:lnTo>
                    <a:pt x="149655" y="552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378700" y="3378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291608" y="5522428"/>
            <a:ext cx="997881" cy="648233"/>
            <a:chOff x="1291608" y="5522428"/>
            <a:chExt cx="997881" cy="648233"/>
          </a:xfrm>
        </p:grpSpPr>
        <p:sp>
          <p:nvSpPr>
            <p:cNvPr id="104" name="Freeform 103"/>
            <p:cNvSpPr/>
            <p:nvPr/>
          </p:nvSpPr>
          <p:spPr>
            <a:xfrm>
              <a:off x="1291608" y="5522428"/>
              <a:ext cx="372093" cy="630061"/>
            </a:xfrm>
            <a:custGeom>
              <a:avLst/>
              <a:gdLst/>
              <a:ahLst/>
              <a:cxnLst/>
              <a:rect l="0" t="0" r="0" b="0"/>
              <a:pathLst>
                <a:path w="372093" h="630061">
                  <a:moveTo>
                    <a:pt x="372092" y="40172"/>
                  </a:moveTo>
                  <a:lnTo>
                    <a:pt x="348991" y="19894"/>
                  </a:lnTo>
                  <a:lnTo>
                    <a:pt x="323255" y="4819"/>
                  </a:lnTo>
                  <a:lnTo>
                    <a:pt x="293001" y="0"/>
                  </a:lnTo>
                  <a:lnTo>
                    <a:pt x="262152" y="3973"/>
                  </a:lnTo>
                  <a:lnTo>
                    <a:pt x="207853" y="29520"/>
                  </a:lnTo>
                  <a:lnTo>
                    <a:pt x="156362" y="61743"/>
                  </a:lnTo>
                  <a:lnTo>
                    <a:pt x="105426" y="96696"/>
                  </a:lnTo>
                  <a:lnTo>
                    <a:pt x="68713" y="132179"/>
                  </a:lnTo>
                  <a:lnTo>
                    <a:pt x="48638" y="161968"/>
                  </a:lnTo>
                  <a:lnTo>
                    <a:pt x="41598" y="194022"/>
                  </a:lnTo>
                  <a:lnTo>
                    <a:pt x="41696" y="210472"/>
                  </a:lnTo>
                  <a:lnTo>
                    <a:pt x="48817" y="221439"/>
                  </a:lnTo>
                  <a:lnTo>
                    <a:pt x="60620" y="228750"/>
                  </a:lnTo>
                  <a:lnTo>
                    <a:pt x="110941" y="239039"/>
                  </a:lnTo>
                  <a:lnTo>
                    <a:pt x="163010" y="238325"/>
                  </a:lnTo>
                  <a:lnTo>
                    <a:pt x="212775" y="229177"/>
                  </a:lnTo>
                  <a:lnTo>
                    <a:pt x="264680" y="217529"/>
                  </a:lnTo>
                  <a:lnTo>
                    <a:pt x="279317" y="213443"/>
                  </a:lnTo>
                  <a:lnTo>
                    <a:pt x="283431" y="213542"/>
                  </a:lnTo>
                  <a:lnTo>
                    <a:pt x="237686" y="249075"/>
                  </a:lnTo>
                  <a:lnTo>
                    <a:pt x="183056" y="285526"/>
                  </a:lnTo>
                  <a:lnTo>
                    <a:pt x="131081" y="339815"/>
                  </a:lnTo>
                  <a:lnTo>
                    <a:pt x="80049" y="394753"/>
                  </a:lnTo>
                  <a:lnTo>
                    <a:pt x="36729" y="446371"/>
                  </a:lnTo>
                  <a:lnTo>
                    <a:pt x="13747" y="497332"/>
                  </a:lnTo>
                  <a:lnTo>
                    <a:pt x="0" y="535460"/>
                  </a:lnTo>
                  <a:lnTo>
                    <a:pt x="2577" y="564630"/>
                  </a:lnTo>
                  <a:lnTo>
                    <a:pt x="14541" y="593587"/>
                  </a:lnTo>
                  <a:lnTo>
                    <a:pt x="33969" y="615864"/>
                  </a:lnTo>
                  <a:lnTo>
                    <a:pt x="64241" y="627646"/>
                  </a:lnTo>
                  <a:lnTo>
                    <a:pt x="101214" y="630060"/>
                  </a:lnTo>
                  <a:lnTo>
                    <a:pt x="160285" y="615552"/>
                  </a:lnTo>
                  <a:lnTo>
                    <a:pt x="216476" y="592892"/>
                  </a:lnTo>
                  <a:lnTo>
                    <a:pt x="232392" y="5862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741128" y="5791200"/>
              <a:ext cx="219650" cy="379461"/>
            </a:xfrm>
            <a:custGeom>
              <a:avLst/>
              <a:gdLst/>
              <a:ahLst/>
              <a:cxnLst/>
              <a:rect l="0" t="0" r="0" b="0"/>
              <a:pathLst>
                <a:path w="219650" h="379461">
                  <a:moveTo>
                    <a:pt x="201972" y="0"/>
                  </a:moveTo>
                  <a:lnTo>
                    <a:pt x="219649" y="59772"/>
                  </a:lnTo>
                  <a:lnTo>
                    <a:pt x="219401" y="66659"/>
                  </a:lnTo>
                  <a:lnTo>
                    <a:pt x="216414" y="68428"/>
                  </a:lnTo>
                  <a:lnTo>
                    <a:pt x="211600" y="66786"/>
                  </a:lnTo>
                  <a:lnTo>
                    <a:pt x="180773" y="46693"/>
                  </a:lnTo>
                  <a:lnTo>
                    <a:pt x="153980" y="41919"/>
                  </a:lnTo>
                  <a:lnTo>
                    <a:pt x="123257" y="51086"/>
                  </a:lnTo>
                  <a:lnTo>
                    <a:pt x="93610" y="69271"/>
                  </a:lnTo>
                  <a:lnTo>
                    <a:pt x="42445" y="127760"/>
                  </a:lnTo>
                  <a:lnTo>
                    <a:pt x="17642" y="186678"/>
                  </a:lnTo>
                  <a:lnTo>
                    <a:pt x="2918" y="244308"/>
                  </a:lnTo>
                  <a:lnTo>
                    <a:pt x="0" y="300517"/>
                  </a:lnTo>
                  <a:lnTo>
                    <a:pt x="2140" y="340997"/>
                  </a:lnTo>
                  <a:lnTo>
                    <a:pt x="12499" y="368395"/>
                  </a:lnTo>
                  <a:lnTo>
                    <a:pt x="24856" y="375419"/>
                  </a:lnTo>
                  <a:lnTo>
                    <a:pt x="61165" y="379460"/>
                  </a:lnTo>
                  <a:lnTo>
                    <a:pt x="118811" y="371968"/>
                  </a:lnTo>
                  <a:lnTo>
                    <a:pt x="138472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019300" y="5880739"/>
              <a:ext cx="270189" cy="256122"/>
            </a:xfrm>
            <a:custGeom>
              <a:avLst/>
              <a:gdLst/>
              <a:ahLst/>
              <a:cxnLst/>
              <a:rect l="0" t="0" r="0" b="0"/>
              <a:pathLst>
                <a:path w="270189" h="256122">
                  <a:moveTo>
                    <a:pt x="88900" y="37461"/>
                  </a:moveTo>
                  <a:lnTo>
                    <a:pt x="78848" y="82669"/>
                  </a:lnTo>
                  <a:lnTo>
                    <a:pt x="69981" y="137956"/>
                  </a:lnTo>
                  <a:lnTo>
                    <a:pt x="72162" y="190318"/>
                  </a:lnTo>
                  <a:lnTo>
                    <a:pt x="81931" y="218757"/>
                  </a:lnTo>
                  <a:lnTo>
                    <a:pt x="88488" y="230291"/>
                  </a:lnTo>
                  <a:lnTo>
                    <a:pt x="110824" y="246870"/>
                  </a:lnTo>
                  <a:lnTo>
                    <a:pt x="138155" y="256121"/>
                  </a:lnTo>
                  <a:lnTo>
                    <a:pt x="164413" y="255528"/>
                  </a:lnTo>
                  <a:lnTo>
                    <a:pt x="209739" y="233777"/>
                  </a:lnTo>
                  <a:lnTo>
                    <a:pt x="245432" y="193779"/>
                  </a:lnTo>
                  <a:lnTo>
                    <a:pt x="267140" y="139438"/>
                  </a:lnTo>
                  <a:lnTo>
                    <a:pt x="270188" y="106773"/>
                  </a:lnTo>
                  <a:lnTo>
                    <a:pt x="265428" y="76733"/>
                  </a:lnTo>
                  <a:lnTo>
                    <a:pt x="253905" y="44567"/>
                  </a:lnTo>
                  <a:lnTo>
                    <a:pt x="231850" y="18982"/>
                  </a:lnTo>
                  <a:lnTo>
                    <a:pt x="218067" y="8209"/>
                  </a:lnTo>
                  <a:lnTo>
                    <a:pt x="183937" y="0"/>
                  </a:lnTo>
                  <a:lnTo>
                    <a:pt x="132581" y="3313"/>
                  </a:lnTo>
                  <a:lnTo>
                    <a:pt x="90554" y="16995"/>
                  </a:lnTo>
                  <a:lnTo>
                    <a:pt x="28440" y="44905"/>
                  </a:lnTo>
                  <a:lnTo>
                    <a:pt x="0" y="628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435100" y="7686311"/>
            <a:ext cx="1155701" cy="594090"/>
            <a:chOff x="1435100" y="7686311"/>
            <a:chExt cx="1155701" cy="594090"/>
          </a:xfrm>
        </p:grpSpPr>
        <p:sp>
          <p:nvSpPr>
            <p:cNvPr id="108" name="Freeform 107"/>
            <p:cNvSpPr/>
            <p:nvPr/>
          </p:nvSpPr>
          <p:spPr>
            <a:xfrm>
              <a:off x="1435100" y="7686311"/>
              <a:ext cx="296131" cy="533269"/>
            </a:xfrm>
            <a:custGeom>
              <a:avLst/>
              <a:gdLst/>
              <a:ahLst/>
              <a:cxnLst/>
              <a:rect l="0" t="0" r="0" b="0"/>
              <a:pathLst>
                <a:path w="296131" h="533269">
                  <a:moveTo>
                    <a:pt x="215900" y="35289"/>
                  </a:moveTo>
                  <a:lnTo>
                    <a:pt x="194211" y="16422"/>
                  </a:lnTo>
                  <a:lnTo>
                    <a:pt x="173805" y="6678"/>
                  </a:lnTo>
                  <a:lnTo>
                    <a:pt x="131774" y="0"/>
                  </a:lnTo>
                  <a:lnTo>
                    <a:pt x="75732" y="7884"/>
                  </a:lnTo>
                  <a:lnTo>
                    <a:pt x="31063" y="20427"/>
                  </a:lnTo>
                  <a:lnTo>
                    <a:pt x="8631" y="33857"/>
                  </a:lnTo>
                  <a:lnTo>
                    <a:pt x="4343" y="41390"/>
                  </a:lnTo>
                  <a:lnTo>
                    <a:pt x="4307" y="49234"/>
                  </a:lnTo>
                  <a:lnTo>
                    <a:pt x="7104" y="57285"/>
                  </a:lnTo>
                  <a:lnTo>
                    <a:pt x="38010" y="88844"/>
                  </a:lnTo>
                  <a:lnTo>
                    <a:pt x="88882" y="118566"/>
                  </a:lnTo>
                  <a:lnTo>
                    <a:pt x="139697" y="150150"/>
                  </a:lnTo>
                  <a:lnTo>
                    <a:pt x="201788" y="191996"/>
                  </a:lnTo>
                  <a:lnTo>
                    <a:pt x="257738" y="242729"/>
                  </a:lnTo>
                  <a:lnTo>
                    <a:pt x="282075" y="269535"/>
                  </a:lnTo>
                  <a:lnTo>
                    <a:pt x="293759" y="291798"/>
                  </a:lnTo>
                  <a:lnTo>
                    <a:pt x="296130" y="315804"/>
                  </a:lnTo>
                  <a:lnTo>
                    <a:pt x="279412" y="379193"/>
                  </a:lnTo>
                  <a:lnTo>
                    <a:pt x="248933" y="437968"/>
                  </a:lnTo>
                  <a:lnTo>
                    <a:pt x="197482" y="496024"/>
                  </a:lnTo>
                  <a:lnTo>
                    <a:pt x="175259" y="513345"/>
                  </a:lnTo>
                  <a:lnTo>
                    <a:pt x="118721" y="532221"/>
                  </a:lnTo>
                  <a:lnTo>
                    <a:pt x="61831" y="533268"/>
                  </a:lnTo>
                  <a:lnTo>
                    <a:pt x="34066" y="520490"/>
                  </a:lnTo>
                  <a:lnTo>
                    <a:pt x="0" y="4924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739900" y="7996538"/>
              <a:ext cx="299012" cy="233292"/>
            </a:xfrm>
            <a:custGeom>
              <a:avLst/>
              <a:gdLst/>
              <a:ahLst/>
              <a:cxnLst/>
              <a:rect l="0" t="0" r="0" b="0"/>
              <a:pathLst>
                <a:path w="299012" h="233292">
                  <a:moveTo>
                    <a:pt x="63500" y="55262"/>
                  </a:moveTo>
                  <a:lnTo>
                    <a:pt x="81177" y="108292"/>
                  </a:lnTo>
                  <a:lnTo>
                    <a:pt x="106838" y="158307"/>
                  </a:lnTo>
                  <a:lnTo>
                    <a:pt x="134510" y="204327"/>
                  </a:lnTo>
                  <a:lnTo>
                    <a:pt x="159501" y="224054"/>
                  </a:lnTo>
                  <a:lnTo>
                    <a:pt x="174067" y="231290"/>
                  </a:lnTo>
                  <a:lnTo>
                    <a:pt x="188011" y="233291"/>
                  </a:lnTo>
                  <a:lnTo>
                    <a:pt x="214794" y="227990"/>
                  </a:lnTo>
                  <a:lnTo>
                    <a:pt x="253672" y="202396"/>
                  </a:lnTo>
                  <a:lnTo>
                    <a:pt x="285261" y="161259"/>
                  </a:lnTo>
                  <a:lnTo>
                    <a:pt x="299011" y="113323"/>
                  </a:lnTo>
                  <a:lnTo>
                    <a:pt x="294701" y="80126"/>
                  </a:lnTo>
                  <a:lnTo>
                    <a:pt x="281967" y="47968"/>
                  </a:lnTo>
                  <a:lnTo>
                    <a:pt x="262196" y="19565"/>
                  </a:lnTo>
                  <a:lnTo>
                    <a:pt x="231772" y="4119"/>
                  </a:lnTo>
                  <a:lnTo>
                    <a:pt x="213782" y="0"/>
                  </a:lnTo>
                  <a:lnTo>
                    <a:pt x="171214" y="2949"/>
                  </a:lnTo>
                  <a:lnTo>
                    <a:pt x="110937" y="16713"/>
                  </a:lnTo>
                  <a:lnTo>
                    <a:pt x="52644" y="40748"/>
                  </a:lnTo>
                  <a:lnTo>
                    <a:pt x="0" y="806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145111" y="7972255"/>
              <a:ext cx="445690" cy="308146"/>
            </a:xfrm>
            <a:custGeom>
              <a:avLst/>
              <a:gdLst/>
              <a:ahLst/>
              <a:cxnLst/>
              <a:rect l="0" t="0" r="0" b="0"/>
              <a:pathLst>
                <a:path w="445690" h="308146">
                  <a:moveTo>
                    <a:pt x="191689" y="16045"/>
                  </a:moveTo>
                  <a:lnTo>
                    <a:pt x="178205" y="2561"/>
                  </a:lnTo>
                  <a:lnTo>
                    <a:pt x="170000" y="0"/>
                  </a:lnTo>
                  <a:lnTo>
                    <a:pt x="149594" y="918"/>
                  </a:lnTo>
                  <a:lnTo>
                    <a:pt x="100821" y="22852"/>
                  </a:lnTo>
                  <a:lnTo>
                    <a:pt x="41817" y="66626"/>
                  </a:lnTo>
                  <a:lnTo>
                    <a:pt x="23479" y="86503"/>
                  </a:lnTo>
                  <a:lnTo>
                    <a:pt x="5922" y="114153"/>
                  </a:lnTo>
                  <a:lnTo>
                    <a:pt x="0" y="145256"/>
                  </a:lnTo>
                  <a:lnTo>
                    <a:pt x="3483" y="176483"/>
                  </a:lnTo>
                  <a:lnTo>
                    <a:pt x="21311" y="216452"/>
                  </a:lnTo>
                  <a:lnTo>
                    <a:pt x="36473" y="237289"/>
                  </a:lnTo>
                  <a:lnTo>
                    <a:pt x="60145" y="252194"/>
                  </a:lnTo>
                  <a:lnTo>
                    <a:pt x="114591" y="273261"/>
                  </a:lnTo>
                  <a:lnTo>
                    <a:pt x="155542" y="278530"/>
                  </a:lnTo>
                  <a:lnTo>
                    <a:pt x="206668" y="280871"/>
                  </a:lnTo>
                  <a:lnTo>
                    <a:pt x="262317" y="281912"/>
                  </a:lnTo>
                  <a:lnTo>
                    <a:pt x="322212" y="289240"/>
                  </a:lnTo>
                  <a:lnTo>
                    <a:pt x="380254" y="293606"/>
                  </a:lnTo>
                  <a:lnTo>
                    <a:pt x="410022" y="298391"/>
                  </a:lnTo>
                  <a:lnTo>
                    <a:pt x="445689" y="3081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422400" y="9296400"/>
            <a:ext cx="914401" cy="660401"/>
            <a:chOff x="1422400" y="9296400"/>
            <a:chExt cx="914401" cy="660401"/>
          </a:xfrm>
        </p:grpSpPr>
        <p:sp>
          <p:nvSpPr>
            <p:cNvPr id="112" name="Freeform 111"/>
            <p:cNvSpPr/>
            <p:nvPr/>
          </p:nvSpPr>
          <p:spPr>
            <a:xfrm>
              <a:off x="1460500" y="9296400"/>
              <a:ext cx="12701" cy="660401"/>
            </a:xfrm>
            <a:custGeom>
              <a:avLst/>
              <a:gdLst/>
              <a:ahLst/>
              <a:cxnLst/>
              <a:rect l="0" t="0" r="0" b="0"/>
              <a:pathLst>
                <a:path w="12701" h="660401">
                  <a:moveTo>
                    <a:pt x="0" y="0"/>
                  </a:moveTo>
                  <a:lnTo>
                    <a:pt x="0" y="50695"/>
                  </a:lnTo>
                  <a:lnTo>
                    <a:pt x="0" y="108311"/>
                  </a:lnTo>
                  <a:lnTo>
                    <a:pt x="0" y="171479"/>
                  </a:lnTo>
                  <a:lnTo>
                    <a:pt x="0" y="218735"/>
                  </a:lnTo>
                  <a:lnTo>
                    <a:pt x="3763" y="267960"/>
                  </a:lnTo>
                  <a:lnTo>
                    <a:pt x="8728" y="316649"/>
                  </a:lnTo>
                  <a:lnTo>
                    <a:pt x="10935" y="361807"/>
                  </a:lnTo>
                  <a:lnTo>
                    <a:pt x="11915" y="409159"/>
                  </a:lnTo>
                  <a:lnTo>
                    <a:pt x="12351" y="455604"/>
                  </a:lnTo>
                  <a:lnTo>
                    <a:pt x="12597" y="513485"/>
                  </a:lnTo>
                  <a:lnTo>
                    <a:pt x="12669" y="567794"/>
                  </a:lnTo>
                  <a:lnTo>
                    <a:pt x="12691" y="622300"/>
                  </a:lnTo>
                  <a:lnTo>
                    <a:pt x="12700" y="660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422400" y="9331671"/>
              <a:ext cx="354045" cy="333030"/>
            </a:xfrm>
            <a:custGeom>
              <a:avLst/>
              <a:gdLst/>
              <a:ahLst/>
              <a:cxnLst/>
              <a:rect l="0" t="0" r="0" b="0"/>
              <a:pathLst>
                <a:path w="354045" h="333030">
                  <a:moveTo>
                    <a:pt x="0" y="206029"/>
                  </a:moveTo>
                  <a:lnTo>
                    <a:pt x="13815" y="154532"/>
                  </a:lnTo>
                  <a:lnTo>
                    <a:pt x="24484" y="128108"/>
                  </a:lnTo>
                  <a:lnTo>
                    <a:pt x="54292" y="84320"/>
                  </a:lnTo>
                  <a:lnTo>
                    <a:pt x="89935" y="53629"/>
                  </a:lnTo>
                  <a:lnTo>
                    <a:pt x="147430" y="26138"/>
                  </a:lnTo>
                  <a:lnTo>
                    <a:pt x="197964" y="5972"/>
                  </a:lnTo>
                  <a:lnTo>
                    <a:pt x="212410" y="691"/>
                  </a:lnTo>
                  <a:lnTo>
                    <a:pt x="273192" y="0"/>
                  </a:lnTo>
                  <a:lnTo>
                    <a:pt x="324598" y="8733"/>
                  </a:lnTo>
                  <a:lnTo>
                    <a:pt x="336343" y="16643"/>
                  </a:lnTo>
                  <a:lnTo>
                    <a:pt x="353156" y="40483"/>
                  </a:lnTo>
                  <a:lnTo>
                    <a:pt x="354044" y="73656"/>
                  </a:lnTo>
                  <a:lnTo>
                    <a:pt x="338676" y="124474"/>
                  </a:lnTo>
                  <a:lnTo>
                    <a:pt x="308199" y="172829"/>
                  </a:lnTo>
                  <a:lnTo>
                    <a:pt x="252775" y="232075"/>
                  </a:lnTo>
                  <a:lnTo>
                    <a:pt x="199067" y="284875"/>
                  </a:lnTo>
                  <a:lnTo>
                    <a:pt x="151583" y="316253"/>
                  </a:lnTo>
                  <a:lnTo>
                    <a:pt x="114300" y="3330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1816100" y="9572568"/>
              <a:ext cx="136379" cy="286494"/>
            </a:xfrm>
            <a:custGeom>
              <a:avLst/>
              <a:gdLst/>
              <a:ahLst/>
              <a:cxnLst/>
              <a:rect l="0" t="0" r="0" b="0"/>
              <a:pathLst>
                <a:path w="136379" h="286494">
                  <a:moveTo>
                    <a:pt x="12700" y="66732"/>
                  </a:moveTo>
                  <a:lnTo>
                    <a:pt x="2648" y="129517"/>
                  </a:lnTo>
                  <a:lnTo>
                    <a:pt x="2588" y="172248"/>
                  </a:lnTo>
                  <a:lnTo>
                    <a:pt x="10488" y="233149"/>
                  </a:lnTo>
                  <a:lnTo>
                    <a:pt x="17832" y="264873"/>
                  </a:lnTo>
                  <a:lnTo>
                    <a:pt x="25999" y="275025"/>
                  </a:lnTo>
                  <a:lnTo>
                    <a:pt x="50125" y="286307"/>
                  </a:lnTo>
                  <a:lnTo>
                    <a:pt x="61639" y="286493"/>
                  </a:lnTo>
                  <a:lnTo>
                    <a:pt x="81958" y="279174"/>
                  </a:lnTo>
                  <a:lnTo>
                    <a:pt x="109264" y="252444"/>
                  </a:lnTo>
                  <a:lnTo>
                    <a:pt x="128487" y="210971"/>
                  </a:lnTo>
                  <a:lnTo>
                    <a:pt x="136378" y="162935"/>
                  </a:lnTo>
                  <a:lnTo>
                    <a:pt x="131974" y="106212"/>
                  </a:lnTo>
                  <a:lnTo>
                    <a:pt x="114990" y="58204"/>
                  </a:lnTo>
                  <a:lnTo>
                    <a:pt x="92083" y="23910"/>
                  </a:lnTo>
                  <a:lnTo>
                    <a:pt x="68207" y="8660"/>
                  </a:lnTo>
                  <a:lnTo>
                    <a:pt x="41603" y="0"/>
                  </a:lnTo>
                  <a:lnTo>
                    <a:pt x="0" y="32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019300" y="9423400"/>
              <a:ext cx="317501" cy="407247"/>
            </a:xfrm>
            <a:custGeom>
              <a:avLst/>
              <a:gdLst/>
              <a:ahLst/>
              <a:cxnLst/>
              <a:rect l="0" t="0" r="0" b="0"/>
              <a:pathLst>
                <a:path w="317501" h="407247">
                  <a:moveTo>
                    <a:pt x="0" y="0"/>
                  </a:moveTo>
                  <a:lnTo>
                    <a:pt x="20278" y="23100"/>
                  </a:lnTo>
                  <a:lnTo>
                    <a:pt x="43324" y="66425"/>
                  </a:lnTo>
                  <a:lnTo>
                    <a:pt x="66616" y="127396"/>
                  </a:lnTo>
                  <a:lnTo>
                    <a:pt x="81670" y="175565"/>
                  </a:lnTo>
                  <a:lnTo>
                    <a:pt x="88169" y="224959"/>
                  </a:lnTo>
                  <a:lnTo>
                    <a:pt x="102292" y="288454"/>
                  </a:lnTo>
                  <a:lnTo>
                    <a:pt x="118670" y="342180"/>
                  </a:lnTo>
                  <a:lnTo>
                    <a:pt x="138016" y="380786"/>
                  </a:lnTo>
                  <a:lnTo>
                    <a:pt x="157296" y="398780"/>
                  </a:lnTo>
                  <a:lnTo>
                    <a:pt x="168364" y="405553"/>
                  </a:lnTo>
                  <a:lnTo>
                    <a:pt x="181387" y="407246"/>
                  </a:lnTo>
                  <a:lnTo>
                    <a:pt x="210909" y="401602"/>
                  </a:lnTo>
                  <a:lnTo>
                    <a:pt x="239082" y="382160"/>
                  </a:lnTo>
                  <a:lnTo>
                    <a:pt x="292958" y="319064"/>
                  </a:lnTo>
                  <a:lnTo>
                    <a:pt x="31750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768600" y="5372100"/>
            <a:ext cx="4457701" cy="965201"/>
            <a:chOff x="2768600" y="5372100"/>
            <a:chExt cx="4457701" cy="965201"/>
          </a:xfrm>
        </p:grpSpPr>
        <p:sp>
          <p:nvSpPr>
            <p:cNvPr id="117" name="Freeform 116"/>
            <p:cNvSpPr/>
            <p:nvPr/>
          </p:nvSpPr>
          <p:spPr>
            <a:xfrm>
              <a:off x="2768600" y="5818038"/>
              <a:ext cx="673306" cy="379563"/>
            </a:xfrm>
            <a:custGeom>
              <a:avLst/>
              <a:gdLst/>
              <a:ahLst/>
              <a:cxnLst/>
              <a:rect l="0" t="0" r="0" b="0"/>
              <a:pathLst>
                <a:path w="673306" h="379563">
                  <a:moveTo>
                    <a:pt x="0" y="163662"/>
                  </a:moveTo>
                  <a:lnTo>
                    <a:pt x="13484" y="150178"/>
                  </a:lnTo>
                  <a:lnTo>
                    <a:pt x="35156" y="143558"/>
                  </a:lnTo>
                  <a:lnTo>
                    <a:pt x="63603" y="142027"/>
                  </a:lnTo>
                  <a:lnTo>
                    <a:pt x="124093" y="152542"/>
                  </a:lnTo>
                  <a:lnTo>
                    <a:pt x="175528" y="164130"/>
                  </a:lnTo>
                  <a:lnTo>
                    <a:pt x="220534" y="170926"/>
                  </a:lnTo>
                  <a:lnTo>
                    <a:pt x="268760" y="173946"/>
                  </a:lnTo>
                  <a:lnTo>
                    <a:pt x="330026" y="175646"/>
                  </a:lnTo>
                  <a:lnTo>
                    <a:pt x="377630" y="176044"/>
                  </a:lnTo>
                  <a:lnTo>
                    <a:pt x="428891" y="174809"/>
                  </a:lnTo>
                  <a:lnTo>
                    <a:pt x="475192" y="169557"/>
                  </a:lnTo>
                  <a:lnTo>
                    <a:pt x="519289" y="162519"/>
                  </a:lnTo>
                  <a:lnTo>
                    <a:pt x="558173" y="153276"/>
                  </a:lnTo>
                  <a:lnTo>
                    <a:pt x="584862" y="139761"/>
                  </a:lnTo>
                  <a:lnTo>
                    <a:pt x="602368" y="120584"/>
                  </a:lnTo>
                  <a:lnTo>
                    <a:pt x="609012" y="109543"/>
                  </a:lnTo>
                  <a:lnTo>
                    <a:pt x="609208" y="99360"/>
                  </a:lnTo>
                  <a:lnTo>
                    <a:pt x="605106" y="89750"/>
                  </a:lnTo>
                  <a:lnTo>
                    <a:pt x="587847" y="71546"/>
                  </a:lnTo>
                  <a:lnTo>
                    <a:pt x="530775" y="36863"/>
                  </a:lnTo>
                  <a:lnTo>
                    <a:pt x="474310" y="0"/>
                  </a:lnTo>
                  <a:lnTo>
                    <a:pt x="474251" y="932"/>
                  </a:lnTo>
                  <a:lnTo>
                    <a:pt x="524207" y="52752"/>
                  </a:lnTo>
                  <a:lnTo>
                    <a:pt x="572193" y="109559"/>
                  </a:lnTo>
                  <a:lnTo>
                    <a:pt x="635091" y="169185"/>
                  </a:lnTo>
                  <a:lnTo>
                    <a:pt x="666385" y="196656"/>
                  </a:lnTo>
                  <a:lnTo>
                    <a:pt x="671445" y="209647"/>
                  </a:lnTo>
                  <a:lnTo>
                    <a:pt x="673305" y="242896"/>
                  </a:lnTo>
                  <a:lnTo>
                    <a:pt x="667593" y="257407"/>
                  </a:lnTo>
                  <a:lnTo>
                    <a:pt x="646193" y="281056"/>
                  </a:lnTo>
                  <a:lnTo>
                    <a:pt x="595669" y="316979"/>
                  </a:lnTo>
                  <a:lnTo>
                    <a:pt x="542756" y="340950"/>
                  </a:lnTo>
                  <a:lnTo>
                    <a:pt x="483037" y="361691"/>
                  </a:lnTo>
                  <a:lnTo>
                    <a:pt x="429639" y="375614"/>
                  </a:lnTo>
                  <a:lnTo>
                    <a:pt x="406400" y="3795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790713" y="5541151"/>
              <a:ext cx="209788" cy="221238"/>
            </a:xfrm>
            <a:custGeom>
              <a:avLst/>
              <a:gdLst/>
              <a:ahLst/>
              <a:cxnLst/>
              <a:rect l="0" t="0" r="0" b="0"/>
              <a:pathLst>
                <a:path w="209788" h="221238">
                  <a:moveTo>
                    <a:pt x="19287" y="84949"/>
                  </a:moveTo>
                  <a:lnTo>
                    <a:pt x="9235" y="143972"/>
                  </a:lnTo>
                  <a:lnTo>
                    <a:pt x="7371" y="197922"/>
                  </a:lnTo>
                  <a:lnTo>
                    <a:pt x="7110" y="215298"/>
                  </a:lnTo>
                  <a:lnTo>
                    <a:pt x="5525" y="221237"/>
                  </a:lnTo>
                  <a:lnTo>
                    <a:pt x="3057" y="219552"/>
                  </a:lnTo>
                  <a:lnTo>
                    <a:pt x="0" y="212785"/>
                  </a:lnTo>
                  <a:lnTo>
                    <a:pt x="5234" y="151227"/>
                  </a:lnTo>
                  <a:lnTo>
                    <a:pt x="17318" y="95963"/>
                  </a:lnTo>
                  <a:lnTo>
                    <a:pt x="39557" y="58422"/>
                  </a:lnTo>
                  <a:lnTo>
                    <a:pt x="72330" y="23938"/>
                  </a:lnTo>
                  <a:lnTo>
                    <a:pt x="96484" y="9385"/>
                  </a:lnTo>
                  <a:lnTo>
                    <a:pt x="140625" y="0"/>
                  </a:lnTo>
                  <a:lnTo>
                    <a:pt x="197752" y="6621"/>
                  </a:lnTo>
                  <a:lnTo>
                    <a:pt x="209787" y="87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047345" y="5536865"/>
              <a:ext cx="296056" cy="210297"/>
            </a:xfrm>
            <a:custGeom>
              <a:avLst/>
              <a:gdLst/>
              <a:ahLst/>
              <a:cxnLst/>
              <a:rect l="0" t="0" r="0" b="0"/>
              <a:pathLst>
                <a:path w="296056" h="210297">
                  <a:moveTo>
                    <a:pt x="169055" y="63835"/>
                  </a:moveTo>
                  <a:lnTo>
                    <a:pt x="169055" y="36867"/>
                  </a:lnTo>
                  <a:lnTo>
                    <a:pt x="161529" y="16101"/>
                  </a:lnTo>
                  <a:lnTo>
                    <a:pt x="155571" y="6613"/>
                  </a:lnTo>
                  <a:lnTo>
                    <a:pt x="145954" y="1698"/>
                  </a:lnTo>
                  <a:lnTo>
                    <a:pt x="120218" y="0"/>
                  </a:lnTo>
                  <a:lnTo>
                    <a:pt x="80736" y="13720"/>
                  </a:lnTo>
                  <a:lnTo>
                    <a:pt x="48969" y="35659"/>
                  </a:lnTo>
                  <a:lnTo>
                    <a:pt x="21683" y="73517"/>
                  </a:lnTo>
                  <a:lnTo>
                    <a:pt x="2466" y="120483"/>
                  </a:lnTo>
                  <a:lnTo>
                    <a:pt x="0" y="149689"/>
                  </a:lnTo>
                  <a:lnTo>
                    <a:pt x="5020" y="175370"/>
                  </a:lnTo>
                  <a:lnTo>
                    <a:pt x="16658" y="196191"/>
                  </a:lnTo>
                  <a:lnTo>
                    <a:pt x="26535" y="202873"/>
                  </a:lnTo>
                  <a:lnTo>
                    <a:pt x="52561" y="210296"/>
                  </a:lnTo>
                  <a:lnTo>
                    <a:pt x="79180" y="206070"/>
                  </a:lnTo>
                  <a:lnTo>
                    <a:pt x="114203" y="187823"/>
                  </a:lnTo>
                  <a:lnTo>
                    <a:pt x="142454" y="160779"/>
                  </a:lnTo>
                  <a:lnTo>
                    <a:pt x="158644" y="136555"/>
                  </a:lnTo>
                  <a:lnTo>
                    <a:pt x="170543" y="106973"/>
                  </a:lnTo>
                  <a:lnTo>
                    <a:pt x="177102" y="101061"/>
                  </a:lnTo>
                  <a:lnTo>
                    <a:pt x="184297" y="101352"/>
                  </a:lnTo>
                  <a:lnTo>
                    <a:pt x="191917" y="105780"/>
                  </a:lnTo>
                  <a:lnTo>
                    <a:pt x="204145" y="121988"/>
                  </a:lnTo>
                  <a:lnTo>
                    <a:pt x="230236" y="160145"/>
                  </a:lnTo>
                  <a:lnTo>
                    <a:pt x="261031" y="179547"/>
                  </a:lnTo>
                  <a:lnTo>
                    <a:pt x="296055" y="1908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06900" y="5575300"/>
              <a:ext cx="241301" cy="164153"/>
            </a:xfrm>
            <a:custGeom>
              <a:avLst/>
              <a:gdLst/>
              <a:ahLst/>
              <a:cxnLst/>
              <a:rect l="0" t="0" r="0" b="0"/>
              <a:pathLst>
                <a:path w="241301" h="164153">
                  <a:moveTo>
                    <a:pt x="0" y="12700"/>
                  </a:moveTo>
                  <a:lnTo>
                    <a:pt x="0" y="61984"/>
                  </a:lnTo>
                  <a:lnTo>
                    <a:pt x="3763" y="123774"/>
                  </a:lnTo>
                  <a:lnTo>
                    <a:pt x="6742" y="137549"/>
                  </a:lnTo>
                  <a:lnTo>
                    <a:pt x="12961" y="148144"/>
                  </a:lnTo>
                  <a:lnTo>
                    <a:pt x="31161" y="163679"/>
                  </a:lnTo>
                  <a:lnTo>
                    <a:pt x="40529" y="164152"/>
                  </a:lnTo>
                  <a:lnTo>
                    <a:pt x="49597" y="160235"/>
                  </a:lnTo>
                  <a:lnTo>
                    <a:pt x="67199" y="143182"/>
                  </a:lnTo>
                  <a:lnTo>
                    <a:pt x="97732" y="90006"/>
                  </a:lnTo>
                  <a:lnTo>
                    <a:pt x="103254" y="76937"/>
                  </a:lnTo>
                  <a:lnTo>
                    <a:pt x="108347" y="72458"/>
                  </a:lnTo>
                  <a:lnTo>
                    <a:pt x="113154" y="73706"/>
                  </a:lnTo>
                  <a:lnTo>
                    <a:pt x="122257" y="86380"/>
                  </a:lnTo>
                  <a:lnTo>
                    <a:pt x="143363" y="125248"/>
                  </a:lnTo>
                  <a:lnTo>
                    <a:pt x="159672" y="141743"/>
                  </a:lnTo>
                  <a:lnTo>
                    <a:pt x="181032" y="153779"/>
                  </a:lnTo>
                  <a:lnTo>
                    <a:pt x="191244" y="154730"/>
                  </a:lnTo>
                  <a:lnTo>
                    <a:pt x="210116" y="148261"/>
                  </a:lnTo>
                  <a:lnTo>
                    <a:pt x="224148" y="132216"/>
                  </a:lnTo>
                  <a:lnTo>
                    <a:pt x="233677" y="109563"/>
                  </a:lnTo>
                  <a:lnTo>
                    <a:pt x="239794" y="49028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876800" y="5524500"/>
              <a:ext cx="457201" cy="190501"/>
            </a:xfrm>
            <a:custGeom>
              <a:avLst/>
              <a:gdLst/>
              <a:ahLst/>
              <a:cxnLst/>
              <a:rect l="0" t="0" r="0" b="0"/>
              <a:pathLst>
                <a:path w="457201" h="190501">
                  <a:moveTo>
                    <a:pt x="0" y="0"/>
                  </a:moveTo>
                  <a:lnTo>
                    <a:pt x="28611" y="53030"/>
                  </a:lnTo>
                  <a:lnTo>
                    <a:pt x="55093" y="110768"/>
                  </a:lnTo>
                  <a:lnTo>
                    <a:pt x="65878" y="138130"/>
                  </a:lnTo>
                  <a:lnTo>
                    <a:pt x="72141" y="141476"/>
                  </a:lnTo>
                  <a:lnTo>
                    <a:pt x="79138" y="138061"/>
                  </a:lnTo>
                  <a:lnTo>
                    <a:pt x="102470" y="106288"/>
                  </a:lnTo>
                  <a:lnTo>
                    <a:pt x="142380" y="44984"/>
                  </a:lnTo>
                  <a:lnTo>
                    <a:pt x="170054" y="23286"/>
                  </a:lnTo>
                  <a:lnTo>
                    <a:pt x="185336" y="15524"/>
                  </a:lnTo>
                  <a:lnTo>
                    <a:pt x="198346" y="13171"/>
                  </a:lnTo>
                  <a:lnTo>
                    <a:pt x="209842" y="14425"/>
                  </a:lnTo>
                  <a:lnTo>
                    <a:pt x="220328" y="18083"/>
                  </a:lnTo>
                  <a:lnTo>
                    <a:pt x="228730" y="26167"/>
                  </a:lnTo>
                  <a:lnTo>
                    <a:pt x="257135" y="88722"/>
                  </a:lnTo>
                  <a:lnTo>
                    <a:pt x="257494" y="137104"/>
                  </a:lnTo>
                  <a:lnTo>
                    <a:pt x="271951" y="73959"/>
                  </a:lnTo>
                  <a:lnTo>
                    <a:pt x="297419" y="28499"/>
                  </a:lnTo>
                  <a:lnTo>
                    <a:pt x="311168" y="20410"/>
                  </a:lnTo>
                  <a:lnTo>
                    <a:pt x="345260" y="15186"/>
                  </a:lnTo>
                  <a:lnTo>
                    <a:pt x="372642" y="21331"/>
                  </a:lnTo>
                  <a:lnTo>
                    <a:pt x="383894" y="26921"/>
                  </a:lnTo>
                  <a:lnTo>
                    <a:pt x="400160" y="48183"/>
                  </a:lnTo>
                  <a:lnTo>
                    <a:pt x="422101" y="107825"/>
                  </a:lnTo>
                  <a:lnTo>
                    <a:pt x="444338" y="169421"/>
                  </a:lnTo>
                  <a:lnTo>
                    <a:pt x="4572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389974" y="5492358"/>
              <a:ext cx="147227" cy="205475"/>
            </a:xfrm>
            <a:custGeom>
              <a:avLst/>
              <a:gdLst/>
              <a:ahLst/>
              <a:cxnLst/>
              <a:rect l="0" t="0" r="0" b="0"/>
              <a:pathLst>
                <a:path w="147227" h="205475">
                  <a:moveTo>
                    <a:pt x="147226" y="6742"/>
                  </a:moveTo>
                  <a:lnTo>
                    <a:pt x="127000" y="0"/>
                  </a:lnTo>
                  <a:lnTo>
                    <a:pt x="118220" y="836"/>
                  </a:lnTo>
                  <a:lnTo>
                    <a:pt x="100938" y="9291"/>
                  </a:lnTo>
                  <a:lnTo>
                    <a:pt x="48311" y="59550"/>
                  </a:lnTo>
                  <a:lnTo>
                    <a:pt x="12290" y="115481"/>
                  </a:lnTo>
                  <a:lnTo>
                    <a:pt x="0" y="164236"/>
                  </a:lnTo>
                  <a:lnTo>
                    <a:pt x="2509" y="178060"/>
                  </a:lnTo>
                  <a:lnTo>
                    <a:pt x="16585" y="200946"/>
                  </a:lnTo>
                  <a:lnTo>
                    <a:pt x="26265" y="205356"/>
                  </a:lnTo>
                  <a:lnTo>
                    <a:pt x="36952" y="205474"/>
                  </a:lnTo>
                  <a:lnTo>
                    <a:pt x="58704" y="198078"/>
                  </a:lnTo>
                  <a:lnTo>
                    <a:pt x="77779" y="185384"/>
                  </a:lnTo>
                  <a:lnTo>
                    <a:pt x="121600" y="125891"/>
                  </a:lnTo>
                  <a:lnTo>
                    <a:pt x="147226" y="956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537200" y="5511800"/>
              <a:ext cx="88901" cy="203201"/>
            </a:xfrm>
            <a:custGeom>
              <a:avLst/>
              <a:gdLst/>
              <a:ahLst/>
              <a:cxnLst/>
              <a:rect l="0" t="0" r="0" b="0"/>
              <a:pathLst>
                <a:path w="88901" h="203201">
                  <a:moveTo>
                    <a:pt x="0" y="0"/>
                  </a:moveTo>
                  <a:lnTo>
                    <a:pt x="3763" y="51497"/>
                  </a:lnTo>
                  <a:lnTo>
                    <a:pt x="17676" y="108480"/>
                  </a:lnTo>
                  <a:lnTo>
                    <a:pt x="35425" y="162539"/>
                  </a:lnTo>
                  <a:lnTo>
                    <a:pt x="49141" y="183247"/>
                  </a:lnTo>
                  <a:lnTo>
                    <a:pt x="64644" y="194332"/>
                  </a:lnTo>
                  <a:lnTo>
                    <a:pt x="889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702300" y="5372100"/>
              <a:ext cx="1" cy="355601"/>
            </a:xfrm>
            <a:custGeom>
              <a:avLst/>
              <a:gdLst/>
              <a:ahLst/>
              <a:cxnLst/>
              <a:rect l="0" t="0" r="0" b="0"/>
              <a:pathLst>
                <a:path w="1" h="355601">
                  <a:moveTo>
                    <a:pt x="0" y="0"/>
                  </a:moveTo>
                  <a:lnTo>
                    <a:pt x="0" y="62786"/>
                  </a:lnTo>
                  <a:lnTo>
                    <a:pt x="0" y="123025"/>
                  </a:lnTo>
                  <a:lnTo>
                    <a:pt x="0" y="184148"/>
                  </a:lnTo>
                  <a:lnTo>
                    <a:pt x="0" y="230010"/>
                  </a:lnTo>
                  <a:lnTo>
                    <a:pt x="0" y="292675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613400" y="5488394"/>
              <a:ext cx="355601" cy="214674"/>
            </a:xfrm>
            <a:custGeom>
              <a:avLst/>
              <a:gdLst/>
              <a:ahLst/>
              <a:cxnLst/>
              <a:rect l="0" t="0" r="0" b="0"/>
              <a:pathLst>
                <a:path w="355601" h="214674">
                  <a:moveTo>
                    <a:pt x="0" y="48806"/>
                  </a:moveTo>
                  <a:lnTo>
                    <a:pt x="6742" y="69032"/>
                  </a:lnTo>
                  <a:lnTo>
                    <a:pt x="31161" y="101836"/>
                  </a:lnTo>
                  <a:lnTo>
                    <a:pt x="65207" y="124883"/>
                  </a:lnTo>
                  <a:lnTo>
                    <a:pt x="108848" y="140648"/>
                  </a:lnTo>
                  <a:lnTo>
                    <a:pt x="157526" y="140773"/>
                  </a:lnTo>
                  <a:lnTo>
                    <a:pt x="200956" y="125131"/>
                  </a:lnTo>
                  <a:lnTo>
                    <a:pt x="240635" y="95880"/>
                  </a:lnTo>
                  <a:lnTo>
                    <a:pt x="272461" y="53660"/>
                  </a:lnTo>
                  <a:lnTo>
                    <a:pt x="279609" y="25563"/>
                  </a:lnTo>
                  <a:lnTo>
                    <a:pt x="279539" y="12144"/>
                  </a:lnTo>
                  <a:lnTo>
                    <a:pt x="273848" y="4609"/>
                  </a:lnTo>
                  <a:lnTo>
                    <a:pt x="264410" y="997"/>
                  </a:lnTo>
                  <a:lnTo>
                    <a:pt x="252473" y="0"/>
                  </a:lnTo>
                  <a:lnTo>
                    <a:pt x="227921" y="10181"/>
                  </a:lnTo>
                  <a:lnTo>
                    <a:pt x="215448" y="18823"/>
                  </a:lnTo>
                  <a:lnTo>
                    <a:pt x="197825" y="43476"/>
                  </a:lnTo>
                  <a:lnTo>
                    <a:pt x="191150" y="57953"/>
                  </a:lnTo>
                  <a:lnTo>
                    <a:pt x="187497" y="89090"/>
                  </a:lnTo>
                  <a:lnTo>
                    <a:pt x="196649" y="148329"/>
                  </a:lnTo>
                  <a:lnTo>
                    <a:pt x="221485" y="187891"/>
                  </a:lnTo>
                  <a:lnTo>
                    <a:pt x="243782" y="206106"/>
                  </a:lnTo>
                  <a:lnTo>
                    <a:pt x="255655" y="212940"/>
                  </a:lnTo>
                  <a:lnTo>
                    <a:pt x="267803" y="214673"/>
                  </a:lnTo>
                  <a:lnTo>
                    <a:pt x="292590" y="209073"/>
                  </a:lnTo>
                  <a:lnTo>
                    <a:pt x="313955" y="193413"/>
                  </a:lnTo>
                  <a:lnTo>
                    <a:pt x="331447" y="172343"/>
                  </a:lnTo>
                  <a:lnTo>
                    <a:pt x="355600" y="1250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981855" y="5468982"/>
              <a:ext cx="342746" cy="233319"/>
            </a:xfrm>
            <a:custGeom>
              <a:avLst/>
              <a:gdLst/>
              <a:ahLst/>
              <a:cxnLst/>
              <a:rect l="0" t="0" r="0" b="0"/>
              <a:pathLst>
                <a:path w="342746" h="233319">
                  <a:moveTo>
                    <a:pt x="12545" y="30118"/>
                  </a:moveTo>
                  <a:lnTo>
                    <a:pt x="2493" y="85378"/>
                  </a:lnTo>
                  <a:lnTo>
                    <a:pt x="630" y="136802"/>
                  </a:lnTo>
                  <a:lnTo>
                    <a:pt x="194" y="163611"/>
                  </a:lnTo>
                  <a:lnTo>
                    <a:pt x="0" y="156711"/>
                  </a:lnTo>
                  <a:lnTo>
                    <a:pt x="11426" y="98973"/>
                  </a:lnTo>
                  <a:lnTo>
                    <a:pt x="31655" y="58516"/>
                  </a:lnTo>
                  <a:lnTo>
                    <a:pt x="47379" y="37565"/>
                  </a:lnTo>
                  <a:lnTo>
                    <a:pt x="78840" y="16646"/>
                  </a:lnTo>
                  <a:lnTo>
                    <a:pt x="121715" y="1510"/>
                  </a:lnTo>
                  <a:lnTo>
                    <a:pt x="149965" y="0"/>
                  </a:lnTo>
                  <a:lnTo>
                    <a:pt x="175221" y="5443"/>
                  </a:lnTo>
                  <a:lnTo>
                    <a:pt x="195852" y="17270"/>
                  </a:lnTo>
                  <a:lnTo>
                    <a:pt x="201072" y="25786"/>
                  </a:lnTo>
                  <a:lnTo>
                    <a:pt x="203109" y="46537"/>
                  </a:lnTo>
                  <a:lnTo>
                    <a:pt x="197443" y="56586"/>
                  </a:lnTo>
                  <a:lnTo>
                    <a:pt x="162501" y="84214"/>
                  </a:lnTo>
                  <a:lnTo>
                    <a:pt x="100126" y="115070"/>
                  </a:lnTo>
                  <a:lnTo>
                    <a:pt x="83633" y="120619"/>
                  </a:lnTo>
                  <a:lnTo>
                    <a:pt x="76870" y="125730"/>
                  </a:lnTo>
                  <a:lnTo>
                    <a:pt x="76595" y="130548"/>
                  </a:lnTo>
                  <a:lnTo>
                    <a:pt x="80645" y="135171"/>
                  </a:lnTo>
                  <a:lnTo>
                    <a:pt x="129112" y="162870"/>
                  </a:lnTo>
                  <a:lnTo>
                    <a:pt x="182237" y="187201"/>
                  </a:lnTo>
                  <a:lnTo>
                    <a:pt x="243306" y="216944"/>
                  </a:lnTo>
                  <a:lnTo>
                    <a:pt x="292585" y="228466"/>
                  </a:lnTo>
                  <a:lnTo>
                    <a:pt x="342745" y="2333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413500" y="549910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0" y="0"/>
                  </a:moveTo>
                  <a:lnTo>
                    <a:pt x="8728" y="33239"/>
                  </a:lnTo>
                  <a:lnTo>
                    <a:pt x="11523" y="83854"/>
                  </a:lnTo>
                  <a:lnTo>
                    <a:pt x="12351" y="135226"/>
                  </a:lnTo>
                  <a:lnTo>
                    <a:pt x="16394" y="195627"/>
                  </a:lnTo>
                  <a:lnTo>
                    <a:pt x="254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556578" y="5498438"/>
              <a:ext cx="225223" cy="216563"/>
            </a:xfrm>
            <a:custGeom>
              <a:avLst/>
              <a:gdLst/>
              <a:ahLst/>
              <a:cxnLst/>
              <a:rect l="0" t="0" r="0" b="0"/>
              <a:pathLst>
                <a:path w="225223" h="216563">
                  <a:moveTo>
                    <a:pt x="149022" y="26062"/>
                  </a:moveTo>
                  <a:lnTo>
                    <a:pt x="135538" y="5836"/>
                  </a:lnTo>
                  <a:lnTo>
                    <a:pt x="124510" y="1289"/>
                  </a:lnTo>
                  <a:lnTo>
                    <a:pt x="93443" y="0"/>
                  </a:lnTo>
                  <a:lnTo>
                    <a:pt x="67405" y="7894"/>
                  </a:lnTo>
                  <a:lnTo>
                    <a:pt x="56511" y="13950"/>
                  </a:lnTo>
                  <a:lnTo>
                    <a:pt x="27694" y="49441"/>
                  </a:lnTo>
                  <a:lnTo>
                    <a:pt x="8024" y="102447"/>
                  </a:lnTo>
                  <a:lnTo>
                    <a:pt x="0" y="156096"/>
                  </a:lnTo>
                  <a:lnTo>
                    <a:pt x="5649" y="183103"/>
                  </a:lnTo>
                  <a:lnTo>
                    <a:pt x="11107" y="194256"/>
                  </a:lnTo>
                  <a:lnTo>
                    <a:pt x="18979" y="200280"/>
                  </a:lnTo>
                  <a:lnTo>
                    <a:pt x="28460" y="202885"/>
                  </a:lnTo>
                  <a:lnTo>
                    <a:pt x="39014" y="203211"/>
                  </a:lnTo>
                  <a:lnTo>
                    <a:pt x="48872" y="199194"/>
                  </a:lnTo>
                  <a:lnTo>
                    <a:pt x="67352" y="183443"/>
                  </a:lnTo>
                  <a:lnTo>
                    <a:pt x="100707" y="122882"/>
                  </a:lnTo>
                  <a:lnTo>
                    <a:pt x="120595" y="75446"/>
                  </a:lnTo>
                  <a:lnTo>
                    <a:pt x="125837" y="58984"/>
                  </a:lnTo>
                  <a:lnTo>
                    <a:pt x="130743" y="53655"/>
                  </a:lnTo>
                  <a:lnTo>
                    <a:pt x="135425" y="55746"/>
                  </a:lnTo>
                  <a:lnTo>
                    <a:pt x="144390" y="73122"/>
                  </a:lnTo>
                  <a:lnTo>
                    <a:pt x="161644" y="126505"/>
                  </a:lnTo>
                  <a:lnTo>
                    <a:pt x="178640" y="184976"/>
                  </a:lnTo>
                  <a:lnTo>
                    <a:pt x="185700" y="195504"/>
                  </a:lnTo>
                  <a:lnTo>
                    <a:pt x="194641" y="202524"/>
                  </a:lnTo>
                  <a:lnTo>
                    <a:pt x="225222" y="2165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896100" y="5384800"/>
              <a:ext cx="50801" cy="317501"/>
            </a:xfrm>
            <a:custGeom>
              <a:avLst/>
              <a:gdLst/>
              <a:ahLst/>
              <a:cxnLst/>
              <a:rect l="0" t="0" r="0" b="0"/>
              <a:pathLst>
                <a:path w="50801" h="317501">
                  <a:moveTo>
                    <a:pt x="0" y="0"/>
                  </a:moveTo>
                  <a:lnTo>
                    <a:pt x="13815" y="59023"/>
                  </a:lnTo>
                  <a:lnTo>
                    <a:pt x="25730" y="109210"/>
                  </a:lnTo>
                  <a:lnTo>
                    <a:pt x="38198" y="162181"/>
                  </a:lnTo>
                  <a:lnTo>
                    <a:pt x="47066" y="223972"/>
                  </a:lnTo>
                  <a:lnTo>
                    <a:pt x="49693" y="274266"/>
                  </a:lnTo>
                  <a:lnTo>
                    <a:pt x="5080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061200" y="5521155"/>
              <a:ext cx="165101" cy="371646"/>
            </a:xfrm>
            <a:custGeom>
              <a:avLst/>
              <a:gdLst/>
              <a:ahLst/>
              <a:cxnLst/>
              <a:rect l="0" t="0" r="0" b="0"/>
              <a:pathLst>
                <a:path w="165101" h="371646">
                  <a:moveTo>
                    <a:pt x="165100" y="16045"/>
                  </a:moveTo>
                  <a:lnTo>
                    <a:pt x="151616" y="2561"/>
                  </a:lnTo>
                  <a:lnTo>
                    <a:pt x="143411" y="0"/>
                  </a:lnTo>
                  <a:lnTo>
                    <a:pt x="110225" y="3138"/>
                  </a:lnTo>
                  <a:lnTo>
                    <a:pt x="68094" y="14416"/>
                  </a:lnTo>
                  <a:lnTo>
                    <a:pt x="46257" y="27550"/>
                  </a:lnTo>
                  <a:lnTo>
                    <a:pt x="18096" y="57554"/>
                  </a:lnTo>
                  <a:lnTo>
                    <a:pt x="11805" y="92349"/>
                  </a:lnTo>
                  <a:lnTo>
                    <a:pt x="15125" y="130391"/>
                  </a:lnTo>
                  <a:lnTo>
                    <a:pt x="26007" y="156706"/>
                  </a:lnTo>
                  <a:lnTo>
                    <a:pt x="72392" y="214353"/>
                  </a:lnTo>
                  <a:lnTo>
                    <a:pt x="97492" y="253700"/>
                  </a:lnTo>
                  <a:lnTo>
                    <a:pt x="103067" y="281125"/>
                  </a:lnTo>
                  <a:lnTo>
                    <a:pt x="102578" y="294365"/>
                  </a:lnTo>
                  <a:lnTo>
                    <a:pt x="86982" y="320365"/>
                  </a:lnTo>
                  <a:lnTo>
                    <a:pt x="61237" y="343210"/>
                  </a:lnTo>
                  <a:lnTo>
                    <a:pt x="0" y="3716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683000" y="6109991"/>
              <a:ext cx="431801" cy="227310"/>
            </a:xfrm>
            <a:custGeom>
              <a:avLst/>
              <a:gdLst/>
              <a:ahLst/>
              <a:cxnLst/>
              <a:rect l="0" t="0" r="0" b="0"/>
              <a:pathLst>
                <a:path w="431801" h="227310">
                  <a:moveTo>
                    <a:pt x="0" y="49509"/>
                  </a:moveTo>
                  <a:lnTo>
                    <a:pt x="3763" y="104769"/>
                  </a:lnTo>
                  <a:lnTo>
                    <a:pt x="13815" y="152431"/>
                  </a:lnTo>
                  <a:lnTo>
                    <a:pt x="29854" y="212361"/>
                  </a:lnTo>
                  <a:lnTo>
                    <a:pt x="34013" y="215933"/>
                  </a:lnTo>
                  <a:lnTo>
                    <a:pt x="38198" y="212670"/>
                  </a:lnTo>
                  <a:lnTo>
                    <a:pt x="55052" y="173617"/>
                  </a:lnTo>
                  <a:lnTo>
                    <a:pt x="67739" y="117327"/>
                  </a:lnTo>
                  <a:lnTo>
                    <a:pt x="83729" y="74946"/>
                  </a:lnTo>
                  <a:lnTo>
                    <a:pt x="104946" y="36826"/>
                  </a:lnTo>
                  <a:lnTo>
                    <a:pt x="128487" y="10476"/>
                  </a:lnTo>
                  <a:lnTo>
                    <a:pt x="142103" y="3731"/>
                  </a:lnTo>
                  <a:lnTo>
                    <a:pt x="172283" y="0"/>
                  </a:lnTo>
                  <a:lnTo>
                    <a:pt x="185411" y="3803"/>
                  </a:lnTo>
                  <a:lnTo>
                    <a:pt x="207523" y="19317"/>
                  </a:lnTo>
                  <a:lnTo>
                    <a:pt x="222996" y="47850"/>
                  </a:lnTo>
                  <a:lnTo>
                    <a:pt x="235876" y="99818"/>
                  </a:lnTo>
                  <a:lnTo>
                    <a:pt x="235930" y="147200"/>
                  </a:lnTo>
                  <a:lnTo>
                    <a:pt x="233269" y="166305"/>
                  </a:lnTo>
                  <a:lnTo>
                    <a:pt x="234535" y="165473"/>
                  </a:lnTo>
                  <a:lnTo>
                    <a:pt x="251959" y="103716"/>
                  </a:lnTo>
                  <a:lnTo>
                    <a:pt x="280669" y="44172"/>
                  </a:lnTo>
                  <a:lnTo>
                    <a:pt x="288713" y="33251"/>
                  </a:lnTo>
                  <a:lnTo>
                    <a:pt x="299720" y="28792"/>
                  </a:lnTo>
                  <a:lnTo>
                    <a:pt x="327001" y="31365"/>
                  </a:lnTo>
                  <a:lnTo>
                    <a:pt x="350415" y="45678"/>
                  </a:lnTo>
                  <a:lnTo>
                    <a:pt x="360610" y="55422"/>
                  </a:lnTo>
                  <a:lnTo>
                    <a:pt x="381700" y="102845"/>
                  </a:lnTo>
                  <a:lnTo>
                    <a:pt x="396887" y="154839"/>
                  </a:lnTo>
                  <a:lnTo>
                    <a:pt x="425251" y="214839"/>
                  </a:lnTo>
                  <a:lnTo>
                    <a:pt x="431800" y="2273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170782" y="6119466"/>
              <a:ext cx="223419" cy="202959"/>
            </a:xfrm>
            <a:custGeom>
              <a:avLst/>
              <a:gdLst/>
              <a:ahLst/>
              <a:cxnLst/>
              <a:rect l="0" t="0" r="0" b="0"/>
              <a:pathLst>
                <a:path w="223419" h="202959">
                  <a:moveTo>
                    <a:pt x="121818" y="14634"/>
                  </a:moveTo>
                  <a:lnTo>
                    <a:pt x="108334" y="1150"/>
                  </a:lnTo>
                  <a:lnTo>
                    <a:pt x="100129" y="0"/>
                  </a:lnTo>
                  <a:lnTo>
                    <a:pt x="79723" y="6248"/>
                  </a:lnTo>
                  <a:lnTo>
                    <a:pt x="44434" y="32375"/>
                  </a:lnTo>
                  <a:lnTo>
                    <a:pt x="13909" y="66928"/>
                  </a:lnTo>
                  <a:lnTo>
                    <a:pt x="3303" y="95261"/>
                  </a:lnTo>
                  <a:lnTo>
                    <a:pt x="0" y="125257"/>
                  </a:lnTo>
                  <a:lnTo>
                    <a:pt x="3236" y="152700"/>
                  </a:lnTo>
                  <a:lnTo>
                    <a:pt x="13141" y="175244"/>
                  </a:lnTo>
                  <a:lnTo>
                    <a:pt x="19733" y="185208"/>
                  </a:lnTo>
                  <a:lnTo>
                    <a:pt x="29772" y="189028"/>
                  </a:lnTo>
                  <a:lnTo>
                    <a:pt x="55979" y="185746"/>
                  </a:lnTo>
                  <a:lnTo>
                    <a:pt x="78916" y="171117"/>
                  </a:lnTo>
                  <a:lnTo>
                    <a:pt x="97106" y="150504"/>
                  </a:lnTo>
                  <a:lnTo>
                    <a:pt x="125027" y="90330"/>
                  </a:lnTo>
                  <a:lnTo>
                    <a:pt x="126537" y="65210"/>
                  </a:lnTo>
                  <a:lnTo>
                    <a:pt x="124964" y="52585"/>
                  </a:lnTo>
                  <a:lnTo>
                    <a:pt x="123915" y="49812"/>
                  </a:lnTo>
                  <a:lnTo>
                    <a:pt x="122750" y="61783"/>
                  </a:lnTo>
                  <a:lnTo>
                    <a:pt x="132141" y="115461"/>
                  </a:lnTo>
                  <a:lnTo>
                    <a:pt x="151348" y="176655"/>
                  </a:lnTo>
                  <a:lnTo>
                    <a:pt x="158438" y="190381"/>
                  </a:lnTo>
                  <a:lnTo>
                    <a:pt x="167398" y="198121"/>
                  </a:lnTo>
                  <a:lnTo>
                    <a:pt x="177605" y="201870"/>
                  </a:lnTo>
                  <a:lnTo>
                    <a:pt x="188642" y="202958"/>
                  </a:lnTo>
                  <a:lnTo>
                    <a:pt x="197412" y="200861"/>
                  </a:lnTo>
                  <a:lnTo>
                    <a:pt x="223418" y="1797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457700" y="5996337"/>
              <a:ext cx="241301" cy="315564"/>
            </a:xfrm>
            <a:custGeom>
              <a:avLst/>
              <a:gdLst/>
              <a:ahLst/>
              <a:cxnLst/>
              <a:rect l="0" t="0" r="0" b="0"/>
              <a:pathLst>
                <a:path w="241301" h="315564">
                  <a:moveTo>
                    <a:pt x="0" y="163163"/>
                  </a:moveTo>
                  <a:lnTo>
                    <a:pt x="3763" y="214659"/>
                  </a:lnTo>
                  <a:lnTo>
                    <a:pt x="21662" y="277555"/>
                  </a:lnTo>
                  <a:lnTo>
                    <a:pt x="29854" y="302904"/>
                  </a:lnTo>
                  <a:lnTo>
                    <a:pt x="32602" y="305712"/>
                  </a:lnTo>
                  <a:lnTo>
                    <a:pt x="34435" y="301941"/>
                  </a:lnTo>
                  <a:lnTo>
                    <a:pt x="47756" y="250269"/>
                  </a:lnTo>
                  <a:lnTo>
                    <a:pt x="67890" y="188327"/>
                  </a:lnTo>
                  <a:lnTo>
                    <a:pt x="84698" y="128988"/>
                  </a:lnTo>
                  <a:lnTo>
                    <a:pt x="105369" y="75038"/>
                  </a:lnTo>
                  <a:lnTo>
                    <a:pt x="144430" y="21004"/>
                  </a:lnTo>
                  <a:lnTo>
                    <a:pt x="161087" y="3085"/>
                  </a:lnTo>
                  <a:lnTo>
                    <a:pt x="170892" y="0"/>
                  </a:lnTo>
                  <a:lnTo>
                    <a:pt x="193074" y="4098"/>
                  </a:lnTo>
                  <a:lnTo>
                    <a:pt x="202094" y="11964"/>
                  </a:lnTo>
                  <a:lnTo>
                    <a:pt x="215879" y="35756"/>
                  </a:lnTo>
                  <a:lnTo>
                    <a:pt x="224830" y="87626"/>
                  </a:lnTo>
                  <a:lnTo>
                    <a:pt x="226925" y="131002"/>
                  </a:lnTo>
                  <a:lnTo>
                    <a:pt x="227855" y="177092"/>
                  </a:lnTo>
                  <a:lnTo>
                    <a:pt x="228269" y="221094"/>
                  </a:lnTo>
                  <a:lnTo>
                    <a:pt x="235244" y="278792"/>
                  </a:lnTo>
                  <a:lnTo>
                    <a:pt x="241300" y="3155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758383" y="6083300"/>
              <a:ext cx="410518" cy="235580"/>
            </a:xfrm>
            <a:custGeom>
              <a:avLst/>
              <a:gdLst/>
              <a:ahLst/>
              <a:cxnLst/>
              <a:rect l="0" t="0" r="0" b="0"/>
              <a:pathLst>
                <a:path w="410518" h="235580">
                  <a:moveTo>
                    <a:pt x="80317" y="0"/>
                  </a:moveTo>
                  <a:lnTo>
                    <a:pt x="28856" y="61513"/>
                  </a:lnTo>
                  <a:lnTo>
                    <a:pt x="13701" y="80961"/>
                  </a:lnTo>
                  <a:lnTo>
                    <a:pt x="2262" y="103716"/>
                  </a:lnTo>
                  <a:lnTo>
                    <a:pt x="0" y="131703"/>
                  </a:lnTo>
                  <a:lnTo>
                    <a:pt x="5109" y="160135"/>
                  </a:lnTo>
                  <a:lnTo>
                    <a:pt x="16788" y="182178"/>
                  </a:lnTo>
                  <a:lnTo>
                    <a:pt x="45971" y="210455"/>
                  </a:lnTo>
                  <a:lnTo>
                    <a:pt x="73048" y="220536"/>
                  </a:lnTo>
                  <a:lnTo>
                    <a:pt x="103898" y="223605"/>
                  </a:lnTo>
                  <a:lnTo>
                    <a:pt x="152999" y="215988"/>
                  </a:lnTo>
                  <a:lnTo>
                    <a:pt x="201884" y="195073"/>
                  </a:lnTo>
                  <a:lnTo>
                    <a:pt x="242396" y="162692"/>
                  </a:lnTo>
                  <a:lnTo>
                    <a:pt x="271490" y="124875"/>
                  </a:lnTo>
                  <a:lnTo>
                    <a:pt x="284286" y="94541"/>
                  </a:lnTo>
                  <a:lnTo>
                    <a:pt x="287152" y="62244"/>
                  </a:lnTo>
                  <a:lnTo>
                    <a:pt x="285940" y="45729"/>
                  </a:lnTo>
                  <a:lnTo>
                    <a:pt x="279488" y="36131"/>
                  </a:lnTo>
                  <a:lnTo>
                    <a:pt x="269542" y="31143"/>
                  </a:lnTo>
                  <a:lnTo>
                    <a:pt x="257267" y="29229"/>
                  </a:lnTo>
                  <a:lnTo>
                    <a:pt x="244850" y="32186"/>
                  </a:lnTo>
                  <a:lnTo>
                    <a:pt x="219765" y="46760"/>
                  </a:lnTo>
                  <a:lnTo>
                    <a:pt x="188584" y="85508"/>
                  </a:lnTo>
                  <a:lnTo>
                    <a:pt x="177825" y="116555"/>
                  </a:lnTo>
                  <a:lnTo>
                    <a:pt x="174955" y="132737"/>
                  </a:lnTo>
                  <a:lnTo>
                    <a:pt x="179293" y="165768"/>
                  </a:lnTo>
                  <a:lnTo>
                    <a:pt x="192040" y="196441"/>
                  </a:lnTo>
                  <a:lnTo>
                    <a:pt x="211816" y="219482"/>
                  </a:lnTo>
                  <a:lnTo>
                    <a:pt x="238479" y="231603"/>
                  </a:lnTo>
                  <a:lnTo>
                    <a:pt x="269145" y="235579"/>
                  </a:lnTo>
                  <a:lnTo>
                    <a:pt x="316731" y="228473"/>
                  </a:lnTo>
                  <a:lnTo>
                    <a:pt x="371452" y="201502"/>
                  </a:lnTo>
                  <a:lnTo>
                    <a:pt x="410517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283200" y="6007100"/>
              <a:ext cx="10113" cy="304801"/>
            </a:xfrm>
            <a:custGeom>
              <a:avLst/>
              <a:gdLst/>
              <a:ahLst/>
              <a:cxnLst/>
              <a:rect l="0" t="0" r="0" b="0"/>
              <a:pathLst>
                <a:path w="10113" h="304801">
                  <a:moveTo>
                    <a:pt x="0" y="0"/>
                  </a:moveTo>
                  <a:lnTo>
                    <a:pt x="0" y="50696"/>
                  </a:lnTo>
                  <a:lnTo>
                    <a:pt x="1411" y="108311"/>
                  </a:lnTo>
                  <a:lnTo>
                    <a:pt x="8728" y="170068"/>
                  </a:lnTo>
                  <a:lnTo>
                    <a:pt x="10112" y="230229"/>
                  </a:lnTo>
                  <a:lnTo>
                    <a:pt x="2416" y="282387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07000" y="6021806"/>
              <a:ext cx="465030" cy="264695"/>
            </a:xfrm>
            <a:custGeom>
              <a:avLst/>
              <a:gdLst/>
              <a:ahLst/>
              <a:cxnLst/>
              <a:rect l="0" t="0" r="0" b="0"/>
              <a:pathLst>
                <a:path w="465030" h="264695">
                  <a:moveTo>
                    <a:pt x="0" y="99594"/>
                  </a:moveTo>
                  <a:lnTo>
                    <a:pt x="13484" y="79368"/>
                  </a:lnTo>
                  <a:lnTo>
                    <a:pt x="48837" y="53306"/>
                  </a:lnTo>
                  <a:lnTo>
                    <a:pt x="109940" y="29355"/>
                  </a:lnTo>
                  <a:lnTo>
                    <a:pt x="168002" y="14798"/>
                  </a:lnTo>
                  <a:lnTo>
                    <a:pt x="226664" y="4763"/>
                  </a:lnTo>
                  <a:lnTo>
                    <a:pt x="286352" y="0"/>
                  </a:lnTo>
                  <a:lnTo>
                    <a:pt x="344176" y="5330"/>
                  </a:lnTo>
                  <a:lnTo>
                    <a:pt x="355040" y="11351"/>
                  </a:lnTo>
                  <a:lnTo>
                    <a:pt x="360871" y="19599"/>
                  </a:lnTo>
                  <a:lnTo>
                    <a:pt x="363347" y="29330"/>
                  </a:lnTo>
                  <a:lnTo>
                    <a:pt x="359354" y="40052"/>
                  </a:lnTo>
                  <a:lnTo>
                    <a:pt x="328176" y="73955"/>
                  </a:lnTo>
                  <a:lnTo>
                    <a:pt x="303900" y="93373"/>
                  </a:lnTo>
                  <a:lnTo>
                    <a:pt x="299967" y="102502"/>
                  </a:lnTo>
                  <a:lnTo>
                    <a:pt x="301578" y="111411"/>
                  </a:lnTo>
                  <a:lnTo>
                    <a:pt x="306886" y="120172"/>
                  </a:lnTo>
                  <a:lnTo>
                    <a:pt x="316068" y="126013"/>
                  </a:lnTo>
                  <a:lnTo>
                    <a:pt x="371362" y="139149"/>
                  </a:lnTo>
                  <a:lnTo>
                    <a:pt x="416244" y="154588"/>
                  </a:lnTo>
                  <a:lnTo>
                    <a:pt x="462594" y="185089"/>
                  </a:lnTo>
                  <a:lnTo>
                    <a:pt x="465029" y="194691"/>
                  </a:lnTo>
                  <a:lnTo>
                    <a:pt x="462420" y="205326"/>
                  </a:lnTo>
                  <a:lnTo>
                    <a:pt x="456447" y="216648"/>
                  </a:lnTo>
                  <a:lnTo>
                    <a:pt x="430995" y="232992"/>
                  </a:lnTo>
                  <a:lnTo>
                    <a:pt x="370649" y="254983"/>
                  </a:lnTo>
                  <a:lnTo>
                    <a:pt x="343944" y="260378"/>
                  </a:lnTo>
                  <a:lnTo>
                    <a:pt x="304800" y="2646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755900" y="7200900"/>
            <a:ext cx="5766103" cy="1054101"/>
            <a:chOff x="2755900" y="7200900"/>
            <a:chExt cx="5766103" cy="1054101"/>
          </a:xfrm>
        </p:grpSpPr>
        <p:sp>
          <p:nvSpPr>
            <p:cNvPr id="138" name="Freeform 137"/>
            <p:cNvSpPr/>
            <p:nvPr/>
          </p:nvSpPr>
          <p:spPr>
            <a:xfrm>
              <a:off x="2755900" y="7908801"/>
              <a:ext cx="678897" cy="346200"/>
            </a:xfrm>
            <a:custGeom>
              <a:avLst/>
              <a:gdLst/>
              <a:ahLst/>
              <a:cxnLst/>
              <a:rect l="0" t="0" r="0" b="0"/>
              <a:pathLst>
                <a:path w="678897" h="346200">
                  <a:moveTo>
                    <a:pt x="0" y="117599"/>
                  </a:moveTo>
                  <a:lnTo>
                    <a:pt x="50696" y="117599"/>
                  </a:lnTo>
                  <a:lnTo>
                    <a:pt x="106900" y="117599"/>
                  </a:lnTo>
                  <a:lnTo>
                    <a:pt x="162751" y="117599"/>
                  </a:lnTo>
                  <a:lnTo>
                    <a:pt x="207800" y="117599"/>
                  </a:lnTo>
                  <a:lnTo>
                    <a:pt x="267279" y="117599"/>
                  </a:lnTo>
                  <a:lnTo>
                    <a:pt x="320651" y="117599"/>
                  </a:lnTo>
                  <a:lnTo>
                    <a:pt x="380525" y="126327"/>
                  </a:lnTo>
                  <a:lnTo>
                    <a:pt x="431503" y="129122"/>
                  </a:lnTo>
                  <a:lnTo>
                    <a:pt x="475412" y="129776"/>
                  </a:lnTo>
                  <a:lnTo>
                    <a:pt x="534249" y="136886"/>
                  </a:lnTo>
                  <a:lnTo>
                    <a:pt x="580689" y="134446"/>
                  </a:lnTo>
                  <a:lnTo>
                    <a:pt x="584681" y="130242"/>
                  </a:lnTo>
                  <a:lnTo>
                    <a:pt x="581699" y="124616"/>
                  </a:lnTo>
                  <a:lnTo>
                    <a:pt x="564744" y="112251"/>
                  </a:lnTo>
                  <a:lnTo>
                    <a:pt x="513852" y="81635"/>
                  </a:lnTo>
                  <a:lnTo>
                    <a:pt x="487313" y="57711"/>
                  </a:lnTo>
                  <a:lnTo>
                    <a:pt x="482920" y="48040"/>
                  </a:lnTo>
                  <a:lnTo>
                    <a:pt x="481801" y="26006"/>
                  </a:lnTo>
                  <a:lnTo>
                    <a:pt x="489123" y="17026"/>
                  </a:lnTo>
                  <a:lnTo>
                    <a:pt x="516073" y="3285"/>
                  </a:lnTo>
                  <a:lnTo>
                    <a:pt x="547807" y="0"/>
                  </a:lnTo>
                  <a:lnTo>
                    <a:pt x="580725" y="4655"/>
                  </a:lnTo>
                  <a:lnTo>
                    <a:pt x="614171" y="16132"/>
                  </a:lnTo>
                  <a:lnTo>
                    <a:pt x="657991" y="51943"/>
                  </a:lnTo>
                  <a:lnTo>
                    <a:pt x="673440" y="86067"/>
                  </a:lnTo>
                  <a:lnTo>
                    <a:pt x="678896" y="121929"/>
                  </a:lnTo>
                  <a:lnTo>
                    <a:pt x="672622" y="167330"/>
                  </a:lnTo>
                  <a:lnTo>
                    <a:pt x="645933" y="228761"/>
                  </a:lnTo>
                  <a:lnTo>
                    <a:pt x="606742" y="288821"/>
                  </a:lnTo>
                  <a:lnTo>
                    <a:pt x="569786" y="331939"/>
                  </a:lnTo>
                  <a:lnTo>
                    <a:pt x="546100" y="3461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3695887" y="7441416"/>
              <a:ext cx="215714" cy="508785"/>
            </a:xfrm>
            <a:custGeom>
              <a:avLst/>
              <a:gdLst/>
              <a:ahLst/>
              <a:cxnLst/>
              <a:rect l="0" t="0" r="0" b="0"/>
              <a:pathLst>
                <a:path w="215714" h="508785">
                  <a:moveTo>
                    <a:pt x="215713" y="13484"/>
                  </a:moveTo>
                  <a:lnTo>
                    <a:pt x="195487" y="0"/>
                  </a:lnTo>
                  <a:lnTo>
                    <a:pt x="166742" y="906"/>
                  </a:lnTo>
                  <a:lnTo>
                    <a:pt x="110892" y="21046"/>
                  </a:lnTo>
                  <a:lnTo>
                    <a:pt x="57185" y="46298"/>
                  </a:lnTo>
                  <a:lnTo>
                    <a:pt x="29545" y="60524"/>
                  </a:lnTo>
                  <a:lnTo>
                    <a:pt x="7853" y="80957"/>
                  </a:lnTo>
                  <a:lnTo>
                    <a:pt x="2351" y="95155"/>
                  </a:lnTo>
                  <a:lnTo>
                    <a:pt x="0" y="129745"/>
                  </a:lnTo>
                  <a:lnTo>
                    <a:pt x="5582" y="144614"/>
                  </a:lnTo>
                  <a:lnTo>
                    <a:pt x="26836" y="168661"/>
                  </a:lnTo>
                  <a:lnTo>
                    <a:pt x="77278" y="198064"/>
                  </a:lnTo>
                  <a:lnTo>
                    <a:pt x="130167" y="224651"/>
                  </a:lnTo>
                  <a:lnTo>
                    <a:pt x="156996" y="249387"/>
                  </a:lnTo>
                  <a:lnTo>
                    <a:pt x="168102" y="263887"/>
                  </a:lnTo>
                  <a:lnTo>
                    <a:pt x="176678" y="298811"/>
                  </a:lnTo>
                  <a:lnTo>
                    <a:pt x="172964" y="337852"/>
                  </a:lnTo>
                  <a:lnTo>
                    <a:pt x="147073" y="396675"/>
                  </a:lnTo>
                  <a:lnTo>
                    <a:pt x="109768" y="442170"/>
                  </a:lnTo>
                  <a:lnTo>
                    <a:pt x="46671" y="487943"/>
                  </a:lnTo>
                  <a:lnTo>
                    <a:pt x="12513" y="5087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915365" y="7658100"/>
              <a:ext cx="210858" cy="218296"/>
            </a:xfrm>
            <a:custGeom>
              <a:avLst/>
              <a:gdLst/>
              <a:ahLst/>
              <a:cxnLst/>
              <a:rect l="0" t="0" r="0" b="0"/>
              <a:pathLst>
                <a:path w="210858" h="218296">
                  <a:moveTo>
                    <a:pt x="21635" y="0"/>
                  </a:moveTo>
                  <a:lnTo>
                    <a:pt x="18813" y="49285"/>
                  </a:lnTo>
                  <a:lnTo>
                    <a:pt x="4179" y="99583"/>
                  </a:lnTo>
                  <a:lnTo>
                    <a:pt x="0" y="155722"/>
                  </a:lnTo>
                  <a:lnTo>
                    <a:pt x="4023" y="186332"/>
                  </a:lnTo>
                  <a:lnTo>
                    <a:pt x="9894" y="197600"/>
                  </a:lnTo>
                  <a:lnTo>
                    <a:pt x="27706" y="213882"/>
                  </a:lnTo>
                  <a:lnTo>
                    <a:pt x="57259" y="218295"/>
                  </a:lnTo>
                  <a:lnTo>
                    <a:pt x="92501" y="214142"/>
                  </a:lnTo>
                  <a:lnTo>
                    <a:pt x="141253" y="195937"/>
                  </a:lnTo>
                  <a:lnTo>
                    <a:pt x="200414" y="149492"/>
                  </a:lnTo>
                  <a:lnTo>
                    <a:pt x="207143" y="134939"/>
                  </a:lnTo>
                  <a:lnTo>
                    <a:pt x="210857" y="99954"/>
                  </a:lnTo>
                  <a:lnTo>
                    <a:pt x="204041" y="72176"/>
                  </a:lnTo>
                  <a:lnTo>
                    <a:pt x="198272" y="60817"/>
                  </a:lnTo>
                  <a:lnTo>
                    <a:pt x="176811" y="44434"/>
                  </a:lnTo>
                  <a:lnTo>
                    <a:pt x="163186" y="38089"/>
                  </a:lnTo>
                  <a:lnTo>
                    <a:pt x="132994" y="34803"/>
                  </a:lnTo>
                  <a:lnTo>
                    <a:pt x="84264" y="40886"/>
                  </a:lnTo>
                  <a:lnTo>
                    <a:pt x="45366" y="51626"/>
                  </a:lnTo>
                  <a:lnTo>
                    <a:pt x="21635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237683" y="7645400"/>
              <a:ext cx="156518" cy="206952"/>
            </a:xfrm>
            <a:custGeom>
              <a:avLst/>
              <a:gdLst/>
              <a:ahLst/>
              <a:cxnLst/>
              <a:rect l="0" t="0" r="0" b="0"/>
              <a:pathLst>
                <a:path w="156518" h="206952">
                  <a:moveTo>
                    <a:pt x="80317" y="0"/>
                  </a:moveTo>
                  <a:lnTo>
                    <a:pt x="44964" y="53030"/>
                  </a:lnTo>
                  <a:lnTo>
                    <a:pt x="2262" y="116261"/>
                  </a:lnTo>
                  <a:lnTo>
                    <a:pt x="0" y="140571"/>
                  </a:lnTo>
                  <a:lnTo>
                    <a:pt x="5109" y="164076"/>
                  </a:lnTo>
                  <a:lnTo>
                    <a:pt x="16788" y="183930"/>
                  </a:lnTo>
                  <a:lnTo>
                    <a:pt x="35148" y="198398"/>
                  </a:lnTo>
                  <a:lnTo>
                    <a:pt x="45971" y="204232"/>
                  </a:lnTo>
                  <a:lnTo>
                    <a:pt x="73048" y="206951"/>
                  </a:lnTo>
                  <a:lnTo>
                    <a:pt x="129681" y="197199"/>
                  </a:lnTo>
                  <a:lnTo>
                    <a:pt x="156517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572000" y="76835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0" y="0"/>
                  </a:moveTo>
                  <a:lnTo>
                    <a:pt x="3763" y="51497"/>
                  </a:lnTo>
                  <a:lnTo>
                    <a:pt x="21662" y="112981"/>
                  </a:lnTo>
                  <a:lnTo>
                    <a:pt x="3810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696270" y="7652462"/>
              <a:ext cx="282131" cy="158039"/>
            </a:xfrm>
            <a:custGeom>
              <a:avLst/>
              <a:gdLst/>
              <a:ahLst/>
              <a:cxnLst/>
              <a:rect l="0" t="0" r="0" b="0"/>
              <a:pathLst>
                <a:path w="282131" h="158039">
                  <a:moveTo>
                    <a:pt x="142430" y="43738"/>
                  </a:moveTo>
                  <a:lnTo>
                    <a:pt x="142430" y="16770"/>
                  </a:lnTo>
                  <a:lnTo>
                    <a:pt x="136785" y="8826"/>
                  </a:lnTo>
                  <a:lnTo>
                    <a:pt x="127378" y="3530"/>
                  </a:lnTo>
                  <a:lnTo>
                    <a:pt x="115462" y="0"/>
                  </a:lnTo>
                  <a:lnTo>
                    <a:pt x="87170" y="3602"/>
                  </a:lnTo>
                  <a:lnTo>
                    <a:pt x="57192" y="16023"/>
                  </a:lnTo>
                  <a:lnTo>
                    <a:pt x="29758" y="35653"/>
                  </a:lnTo>
                  <a:lnTo>
                    <a:pt x="10979" y="62252"/>
                  </a:lnTo>
                  <a:lnTo>
                    <a:pt x="3996" y="77248"/>
                  </a:lnTo>
                  <a:lnTo>
                    <a:pt x="0" y="108960"/>
                  </a:lnTo>
                  <a:lnTo>
                    <a:pt x="910" y="125320"/>
                  </a:lnTo>
                  <a:lnTo>
                    <a:pt x="7161" y="137637"/>
                  </a:lnTo>
                  <a:lnTo>
                    <a:pt x="29159" y="155085"/>
                  </a:lnTo>
                  <a:lnTo>
                    <a:pt x="40105" y="157481"/>
                  </a:lnTo>
                  <a:lnTo>
                    <a:pt x="50224" y="156255"/>
                  </a:lnTo>
                  <a:lnTo>
                    <a:pt x="68994" y="147368"/>
                  </a:lnTo>
                  <a:lnTo>
                    <a:pt x="112603" y="110624"/>
                  </a:lnTo>
                  <a:lnTo>
                    <a:pt x="131397" y="79078"/>
                  </a:lnTo>
                  <a:lnTo>
                    <a:pt x="145903" y="42920"/>
                  </a:lnTo>
                  <a:lnTo>
                    <a:pt x="151801" y="37548"/>
                  </a:lnTo>
                  <a:lnTo>
                    <a:pt x="158555" y="36790"/>
                  </a:lnTo>
                  <a:lnTo>
                    <a:pt x="165880" y="39106"/>
                  </a:lnTo>
                  <a:lnTo>
                    <a:pt x="181545" y="56731"/>
                  </a:lnTo>
                  <a:lnTo>
                    <a:pt x="214269" y="118565"/>
                  </a:lnTo>
                  <a:lnTo>
                    <a:pt x="228921" y="138613"/>
                  </a:lnTo>
                  <a:lnTo>
                    <a:pt x="248604" y="149404"/>
                  </a:lnTo>
                  <a:lnTo>
                    <a:pt x="282130" y="1580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143500" y="7442200"/>
              <a:ext cx="25401" cy="355601"/>
            </a:xfrm>
            <a:custGeom>
              <a:avLst/>
              <a:gdLst/>
              <a:ahLst/>
              <a:cxnLst/>
              <a:rect l="0" t="0" r="0" b="0"/>
              <a:pathLst>
                <a:path w="25401" h="355601">
                  <a:moveTo>
                    <a:pt x="0" y="0"/>
                  </a:moveTo>
                  <a:lnTo>
                    <a:pt x="0" y="59023"/>
                  </a:lnTo>
                  <a:lnTo>
                    <a:pt x="0" y="120499"/>
                  </a:lnTo>
                  <a:lnTo>
                    <a:pt x="0" y="167855"/>
                  </a:lnTo>
                  <a:lnTo>
                    <a:pt x="0" y="217125"/>
                  </a:lnTo>
                  <a:lnTo>
                    <a:pt x="0" y="278979"/>
                  </a:lnTo>
                  <a:lnTo>
                    <a:pt x="17456" y="336075"/>
                  </a:lnTo>
                  <a:lnTo>
                    <a:pt x="2540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435600" y="7366000"/>
              <a:ext cx="50801" cy="368301"/>
            </a:xfrm>
            <a:custGeom>
              <a:avLst/>
              <a:gdLst/>
              <a:ahLst/>
              <a:cxnLst/>
              <a:rect l="0" t="0" r="0" b="0"/>
              <a:pathLst>
                <a:path w="50801" h="368301">
                  <a:moveTo>
                    <a:pt x="0" y="0"/>
                  </a:moveTo>
                  <a:lnTo>
                    <a:pt x="13815" y="51497"/>
                  </a:lnTo>
                  <a:lnTo>
                    <a:pt x="25730" y="104158"/>
                  </a:lnTo>
                  <a:lnTo>
                    <a:pt x="32602" y="153537"/>
                  </a:lnTo>
                  <a:lnTo>
                    <a:pt x="35656" y="203705"/>
                  </a:lnTo>
                  <a:lnTo>
                    <a:pt x="44118" y="259324"/>
                  </a:lnTo>
                  <a:lnTo>
                    <a:pt x="42078" y="309356"/>
                  </a:lnTo>
                  <a:lnTo>
                    <a:pt x="5080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397500" y="7287060"/>
              <a:ext cx="326930" cy="514556"/>
            </a:xfrm>
            <a:custGeom>
              <a:avLst/>
              <a:gdLst/>
              <a:ahLst/>
              <a:cxnLst/>
              <a:rect l="0" t="0" r="0" b="0"/>
              <a:pathLst>
                <a:path w="326930" h="514556">
                  <a:moveTo>
                    <a:pt x="0" y="78940"/>
                  </a:moveTo>
                  <a:lnTo>
                    <a:pt x="24419" y="25910"/>
                  </a:lnTo>
                  <a:lnTo>
                    <a:pt x="47072" y="9274"/>
                  </a:lnTo>
                  <a:lnTo>
                    <a:pt x="74543" y="0"/>
                  </a:lnTo>
                  <a:lnTo>
                    <a:pt x="113809" y="2712"/>
                  </a:lnTo>
                  <a:lnTo>
                    <a:pt x="165003" y="16271"/>
                  </a:lnTo>
                  <a:lnTo>
                    <a:pt x="215881" y="39280"/>
                  </a:lnTo>
                  <a:lnTo>
                    <a:pt x="274422" y="87641"/>
                  </a:lnTo>
                  <a:lnTo>
                    <a:pt x="307475" y="131458"/>
                  </a:lnTo>
                  <a:lnTo>
                    <a:pt x="319159" y="155904"/>
                  </a:lnTo>
                  <a:lnTo>
                    <a:pt x="326929" y="213692"/>
                  </a:lnTo>
                  <a:lnTo>
                    <a:pt x="322489" y="264212"/>
                  </a:lnTo>
                  <a:lnTo>
                    <a:pt x="298207" y="320618"/>
                  </a:lnTo>
                  <a:lnTo>
                    <a:pt x="271645" y="366762"/>
                  </a:lnTo>
                  <a:lnTo>
                    <a:pt x="217295" y="420995"/>
                  </a:lnTo>
                  <a:lnTo>
                    <a:pt x="158634" y="465731"/>
                  </a:lnTo>
                  <a:lnTo>
                    <a:pt x="101420" y="500334"/>
                  </a:lnTo>
                  <a:lnTo>
                    <a:pt x="57959" y="514555"/>
                  </a:lnTo>
                  <a:lnTo>
                    <a:pt x="25400" y="510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800412" y="7524359"/>
              <a:ext cx="206689" cy="273442"/>
            </a:xfrm>
            <a:custGeom>
              <a:avLst/>
              <a:gdLst/>
              <a:ahLst/>
              <a:cxnLst/>
              <a:rect l="0" t="0" r="0" b="0"/>
              <a:pathLst>
                <a:path w="206689" h="273442">
                  <a:moveTo>
                    <a:pt x="181288" y="6741"/>
                  </a:moveTo>
                  <a:lnTo>
                    <a:pt x="161062" y="0"/>
                  </a:lnTo>
                  <a:lnTo>
                    <a:pt x="139843" y="452"/>
                  </a:lnTo>
                  <a:lnTo>
                    <a:pt x="79247" y="17463"/>
                  </a:lnTo>
                  <a:lnTo>
                    <a:pt x="32564" y="46122"/>
                  </a:lnTo>
                  <a:lnTo>
                    <a:pt x="22872" y="54162"/>
                  </a:lnTo>
                  <a:lnTo>
                    <a:pt x="8340" y="78147"/>
                  </a:lnTo>
                  <a:lnTo>
                    <a:pt x="0" y="106210"/>
                  </a:lnTo>
                  <a:lnTo>
                    <a:pt x="6144" y="162483"/>
                  </a:lnTo>
                  <a:lnTo>
                    <a:pt x="9492" y="178302"/>
                  </a:lnTo>
                  <a:lnTo>
                    <a:pt x="15957" y="190259"/>
                  </a:lnTo>
                  <a:lnTo>
                    <a:pt x="34430" y="207309"/>
                  </a:lnTo>
                  <a:lnTo>
                    <a:pt x="45283" y="209597"/>
                  </a:lnTo>
                  <a:lnTo>
                    <a:pt x="68630" y="204614"/>
                  </a:lnTo>
                  <a:lnTo>
                    <a:pt x="89355" y="189229"/>
                  </a:lnTo>
                  <a:lnTo>
                    <a:pt x="106562" y="168280"/>
                  </a:lnTo>
                  <a:lnTo>
                    <a:pt x="133800" y="107872"/>
                  </a:lnTo>
                  <a:lnTo>
                    <a:pt x="136929" y="105206"/>
                  </a:lnTo>
                  <a:lnTo>
                    <a:pt x="139016" y="109074"/>
                  </a:lnTo>
                  <a:lnTo>
                    <a:pt x="152778" y="171049"/>
                  </a:lnTo>
                  <a:lnTo>
                    <a:pt x="166099" y="216605"/>
                  </a:lnTo>
                  <a:lnTo>
                    <a:pt x="206688" y="2734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096000" y="7531100"/>
              <a:ext cx="114301" cy="226056"/>
            </a:xfrm>
            <a:custGeom>
              <a:avLst/>
              <a:gdLst/>
              <a:ahLst/>
              <a:cxnLst/>
              <a:rect l="0" t="0" r="0" b="0"/>
              <a:pathLst>
                <a:path w="114301" h="226056">
                  <a:moveTo>
                    <a:pt x="0" y="63500"/>
                  </a:moveTo>
                  <a:lnTo>
                    <a:pt x="10052" y="108708"/>
                  </a:lnTo>
                  <a:lnTo>
                    <a:pt x="12177" y="170738"/>
                  </a:lnTo>
                  <a:lnTo>
                    <a:pt x="12597" y="226055"/>
                  </a:lnTo>
                  <a:lnTo>
                    <a:pt x="19429" y="173615"/>
                  </a:lnTo>
                  <a:lnTo>
                    <a:pt x="37115" y="116039"/>
                  </a:lnTo>
                  <a:lnTo>
                    <a:pt x="66971" y="61036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375400" y="7480300"/>
              <a:ext cx="406401" cy="249663"/>
            </a:xfrm>
            <a:custGeom>
              <a:avLst/>
              <a:gdLst/>
              <a:ahLst/>
              <a:cxnLst/>
              <a:rect l="0" t="0" r="0" b="0"/>
              <a:pathLst>
                <a:path w="406401" h="249663">
                  <a:moveTo>
                    <a:pt x="0" y="101600"/>
                  </a:moveTo>
                  <a:lnTo>
                    <a:pt x="0" y="160623"/>
                  </a:lnTo>
                  <a:lnTo>
                    <a:pt x="3763" y="214574"/>
                  </a:lnTo>
                  <a:lnTo>
                    <a:pt x="6742" y="231949"/>
                  </a:lnTo>
                  <a:lnTo>
                    <a:pt x="12961" y="242122"/>
                  </a:lnTo>
                  <a:lnTo>
                    <a:pt x="21341" y="247492"/>
                  </a:lnTo>
                  <a:lnTo>
                    <a:pt x="31161" y="249662"/>
                  </a:lnTo>
                  <a:lnTo>
                    <a:pt x="40529" y="246874"/>
                  </a:lnTo>
                  <a:lnTo>
                    <a:pt x="84429" y="207331"/>
                  </a:lnTo>
                  <a:lnTo>
                    <a:pt x="124511" y="145690"/>
                  </a:lnTo>
                  <a:lnTo>
                    <a:pt x="173720" y="86545"/>
                  </a:lnTo>
                  <a:lnTo>
                    <a:pt x="180724" y="84508"/>
                  </a:lnTo>
                  <a:lnTo>
                    <a:pt x="186805" y="88795"/>
                  </a:lnTo>
                  <a:lnTo>
                    <a:pt x="202105" y="121794"/>
                  </a:lnTo>
                  <a:lnTo>
                    <a:pt x="211813" y="167321"/>
                  </a:lnTo>
                  <a:lnTo>
                    <a:pt x="216905" y="197131"/>
                  </a:lnTo>
                  <a:lnTo>
                    <a:pt x="228577" y="219788"/>
                  </a:lnTo>
                  <a:lnTo>
                    <a:pt x="246934" y="235502"/>
                  </a:lnTo>
                  <a:lnTo>
                    <a:pt x="257756" y="241668"/>
                  </a:lnTo>
                  <a:lnTo>
                    <a:pt x="269204" y="241545"/>
                  </a:lnTo>
                  <a:lnTo>
                    <a:pt x="293213" y="230120"/>
                  </a:lnTo>
                  <a:lnTo>
                    <a:pt x="341709" y="188292"/>
                  </a:lnTo>
                  <a:lnTo>
                    <a:pt x="369515" y="150334"/>
                  </a:lnTo>
                  <a:lnTo>
                    <a:pt x="392268" y="87656"/>
                  </a:lnTo>
                  <a:lnTo>
                    <a:pt x="402213" y="41494"/>
                  </a:lnTo>
                  <a:lnTo>
                    <a:pt x="406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908800" y="750570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0" y="0"/>
                  </a:moveTo>
                  <a:lnTo>
                    <a:pt x="18867" y="31828"/>
                  </a:lnTo>
                  <a:lnTo>
                    <a:pt x="31774" y="75126"/>
                  </a:lnTo>
                  <a:lnTo>
                    <a:pt x="36226" y="123703"/>
                  </a:lnTo>
                  <a:lnTo>
                    <a:pt x="37730" y="175633"/>
                  </a:lnTo>
                  <a:lnTo>
                    <a:pt x="381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7102340" y="7464503"/>
              <a:ext cx="234160" cy="218998"/>
            </a:xfrm>
            <a:custGeom>
              <a:avLst/>
              <a:gdLst/>
              <a:ahLst/>
              <a:cxnLst/>
              <a:rect l="0" t="0" r="0" b="0"/>
              <a:pathLst>
                <a:path w="234160" h="218998">
                  <a:moveTo>
                    <a:pt x="35060" y="28497"/>
                  </a:moveTo>
                  <a:lnTo>
                    <a:pt x="31297" y="83757"/>
                  </a:lnTo>
                  <a:lnTo>
                    <a:pt x="21245" y="131419"/>
                  </a:lnTo>
                  <a:lnTo>
                    <a:pt x="5207" y="191349"/>
                  </a:lnTo>
                  <a:lnTo>
                    <a:pt x="2458" y="194921"/>
                  </a:lnTo>
                  <a:lnTo>
                    <a:pt x="625" y="191658"/>
                  </a:lnTo>
                  <a:lnTo>
                    <a:pt x="0" y="172980"/>
                  </a:lnTo>
                  <a:lnTo>
                    <a:pt x="14860" y="114996"/>
                  </a:lnTo>
                  <a:lnTo>
                    <a:pt x="36601" y="73411"/>
                  </a:lnTo>
                  <a:lnTo>
                    <a:pt x="75973" y="27334"/>
                  </a:lnTo>
                  <a:lnTo>
                    <a:pt x="118836" y="3537"/>
                  </a:lnTo>
                  <a:lnTo>
                    <a:pt x="147083" y="0"/>
                  </a:lnTo>
                  <a:lnTo>
                    <a:pt x="173748" y="4543"/>
                  </a:lnTo>
                  <a:lnTo>
                    <a:pt x="199710" y="15969"/>
                  </a:lnTo>
                  <a:lnTo>
                    <a:pt x="217834" y="34218"/>
                  </a:lnTo>
                  <a:lnTo>
                    <a:pt x="229181" y="57851"/>
                  </a:lnTo>
                  <a:lnTo>
                    <a:pt x="234159" y="104300"/>
                  </a:lnTo>
                  <a:lnTo>
                    <a:pt x="227324" y="159299"/>
                  </a:lnTo>
                  <a:lnTo>
                    <a:pt x="212860" y="2189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498701" y="7442200"/>
              <a:ext cx="17052" cy="241301"/>
            </a:xfrm>
            <a:custGeom>
              <a:avLst/>
              <a:gdLst/>
              <a:ahLst/>
              <a:cxnLst/>
              <a:rect l="0" t="0" r="0" b="0"/>
              <a:pathLst>
                <a:path w="17052" h="241301">
                  <a:moveTo>
                    <a:pt x="6999" y="0"/>
                  </a:moveTo>
                  <a:lnTo>
                    <a:pt x="17051" y="45208"/>
                  </a:lnTo>
                  <a:lnTo>
                    <a:pt x="15151" y="87243"/>
                  </a:lnTo>
                  <a:lnTo>
                    <a:pt x="8610" y="146115"/>
                  </a:lnTo>
                  <a:lnTo>
                    <a:pt x="0" y="200547"/>
                  </a:lnTo>
                  <a:lnTo>
                    <a:pt x="6999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635469" y="7386659"/>
              <a:ext cx="886534" cy="264140"/>
            </a:xfrm>
            <a:custGeom>
              <a:avLst/>
              <a:gdLst/>
              <a:ahLst/>
              <a:cxnLst/>
              <a:rect l="0" t="0" r="0" b="0"/>
              <a:pathLst>
                <a:path w="886534" h="264140">
                  <a:moveTo>
                    <a:pt x="149631" y="17441"/>
                  </a:moveTo>
                  <a:lnTo>
                    <a:pt x="136147" y="3957"/>
                  </a:lnTo>
                  <a:lnTo>
                    <a:pt x="126531" y="1396"/>
                  </a:lnTo>
                  <a:lnTo>
                    <a:pt x="100794" y="2314"/>
                  </a:lnTo>
                  <a:lnTo>
                    <a:pt x="78066" y="11188"/>
                  </a:lnTo>
                  <a:lnTo>
                    <a:pt x="22980" y="47923"/>
                  </a:lnTo>
                  <a:lnTo>
                    <a:pt x="3501" y="64385"/>
                  </a:lnTo>
                  <a:lnTo>
                    <a:pt x="0" y="72726"/>
                  </a:lnTo>
                  <a:lnTo>
                    <a:pt x="488" y="81108"/>
                  </a:lnTo>
                  <a:lnTo>
                    <a:pt x="3636" y="89520"/>
                  </a:lnTo>
                  <a:lnTo>
                    <a:pt x="18422" y="102628"/>
                  </a:lnTo>
                  <a:lnTo>
                    <a:pt x="69151" y="129283"/>
                  </a:lnTo>
                  <a:lnTo>
                    <a:pt x="132113" y="161725"/>
                  </a:lnTo>
                  <a:lnTo>
                    <a:pt x="172192" y="188289"/>
                  </a:lnTo>
                  <a:lnTo>
                    <a:pt x="193055" y="210496"/>
                  </a:lnTo>
                  <a:lnTo>
                    <a:pt x="196925" y="222344"/>
                  </a:lnTo>
                  <a:lnTo>
                    <a:pt x="193698" y="246798"/>
                  </a:lnTo>
                  <a:lnTo>
                    <a:pt x="186064" y="255013"/>
                  </a:lnTo>
                  <a:lnTo>
                    <a:pt x="162531" y="264139"/>
                  </a:lnTo>
                  <a:lnTo>
                    <a:pt x="151176" y="262340"/>
                  </a:lnTo>
                  <a:lnTo>
                    <a:pt x="131033" y="249052"/>
                  </a:lnTo>
                  <a:lnTo>
                    <a:pt x="125943" y="235348"/>
                  </a:lnTo>
                  <a:lnTo>
                    <a:pt x="124051" y="197544"/>
                  </a:lnTo>
                  <a:lnTo>
                    <a:pt x="137662" y="148886"/>
                  </a:lnTo>
                  <a:lnTo>
                    <a:pt x="168956" y="94519"/>
                  </a:lnTo>
                  <a:lnTo>
                    <a:pt x="219962" y="36999"/>
                  </a:lnTo>
                  <a:lnTo>
                    <a:pt x="253255" y="16494"/>
                  </a:lnTo>
                  <a:lnTo>
                    <a:pt x="289930" y="1482"/>
                  </a:lnTo>
                  <a:lnTo>
                    <a:pt x="318760" y="0"/>
                  </a:lnTo>
                  <a:lnTo>
                    <a:pt x="334351" y="1580"/>
                  </a:lnTo>
                  <a:lnTo>
                    <a:pt x="359199" y="14625"/>
                  </a:lnTo>
                  <a:lnTo>
                    <a:pt x="378239" y="34534"/>
                  </a:lnTo>
                  <a:lnTo>
                    <a:pt x="406750" y="94219"/>
                  </a:lnTo>
                  <a:lnTo>
                    <a:pt x="408310" y="123061"/>
                  </a:lnTo>
                  <a:lnTo>
                    <a:pt x="405017" y="171032"/>
                  </a:lnTo>
                  <a:lnTo>
                    <a:pt x="397163" y="231067"/>
                  </a:lnTo>
                  <a:lnTo>
                    <a:pt x="395086" y="233236"/>
                  </a:lnTo>
                  <a:lnTo>
                    <a:pt x="392777" y="216832"/>
                  </a:lnTo>
                  <a:lnTo>
                    <a:pt x="404962" y="167928"/>
                  </a:lnTo>
                  <a:lnTo>
                    <a:pt x="426446" y="115495"/>
                  </a:lnTo>
                  <a:lnTo>
                    <a:pt x="450686" y="77695"/>
                  </a:lnTo>
                  <a:lnTo>
                    <a:pt x="482484" y="48621"/>
                  </a:lnTo>
                  <a:lnTo>
                    <a:pt x="525459" y="28874"/>
                  </a:lnTo>
                  <a:lnTo>
                    <a:pt x="553733" y="30049"/>
                  </a:lnTo>
                  <a:lnTo>
                    <a:pt x="606378" y="53798"/>
                  </a:lnTo>
                  <a:lnTo>
                    <a:pt x="614995" y="64257"/>
                  </a:lnTo>
                  <a:lnTo>
                    <a:pt x="624570" y="90930"/>
                  </a:lnTo>
                  <a:lnTo>
                    <a:pt x="623219" y="144422"/>
                  </a:lnTo>
                  <a:lnTo>
                    <a:pt x="613882" y="198214"/>
                  </a:lnTo>
                  <a:lnTo>
                    <a:pt x="602179" y="243159"/>
                  </a:lnTo>
                  <a:lnTo>
                    <a:pt x="602318" y="246942"/>
                  </a:lnTo>
                  <a:lnTo>
                    <a:pt x="637926" y="193276"/>
                  </a:lnTo>
                  <a:lnTo>
                    <a:pt x="678990" y="138224"/>
                  </a:lnTo>
                  <a:lnTo>
                    <a:pt x="736356" y="85372"/>
                  </a:lnTo>
                  <a:lnTo>
                    <a:pt x="779421" y="66575"/>
                  </a:lnTo>
                  <a:lnTo>
                    <a:pt x="807715" y="64208"/>
                  </a:lnTo>
                  <a:lnTo>
                    <a:pt x="832991" y="69271"/>
                  </a:lnTo>
                  <a:lnTo>
                    <a:pt x="853631" y="80928"/>
                  </a:lnTo>
                  <a:lnTo>
                    <a:pt x="881119" y="110100"/>
                  </a:lnTo>
                  <a:lnTo>
                    <a:pt x="885645" y="122959"/>
                  </a:lnTo>
                  <a:lnTo>
                    <a:pt x="886533" y="172863"/>
                  </a:lnTo>
                  <a:lnTo>
                    <a:pt x="886231" y="1952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556500" y="7200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807200" y="72898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822700" y="7772400"/>
            <a:ext cx="4960004" cy="1054101"/>
            <a:chOff x="3822700" y="7772400"/>
            <a:chExt cx="4960004" cy="1054101"/>
          </a:xfrm>
        </p:grpSpPr>
        <p:sp>
          <p:nvSpPr>
            <p:cNvPr id="157" name="Freeform 156"/>
            <p:cNvSpPr/>
            <p:nvPr/>
          </p:nvSpPr>
          <p:spPr>
            <a:xfrm>
              <a:off x="3822700" y="8053591"/>
              <a:ext cx="660401" cy="355311"/>
            </a:xfrm>
            <a:custGeom>
              <a:avLst/>
              <a:gdLst/>
              <a:ahLst/>
              <a:cxnLst/>
              <a:rect l="0" t="0" r="0" b="0"/>
              <a:pathLst>
                <a:path w="660401" h="355311">
                  <a:moveTo>
                    <a:pt x="0" y="36309"/>
                  </a:moveTo>
                  <a:lnTo>
                    <a:pt x="10139" y="87004"/>
                  </a:lnTo>
                  <a:lnTo>
                    <a:pt x="20251" y="146031"/>
                  </a:lnTo>
                  <a:lnTo>
                    <a:pt x="23111" y="192319"/>
                  </a:lnTo>
                  <a:lnTo>
                    <a:pt x="31464" y="245753"/>
                  </a:lnTo>
                  <a:lnTo>
                    <a:pt x="42876" y="301880"/>
                  </a:lnTo>
                  <a:lnTo>
                    <a:pt x="55194" y="349712"/>
                  </a:lnTo>
                  <a:lnTo>
                    <a:pt x="62196" y="355310"/>
                  </a:lnTo>
                  <a:lnTo>
                    <a:pt x="71098" y="354810"/>
                  </a:lnTo>
                  <a:lnTo>
                    <a:pt x="81265" y="350243"/>
                  </a:lnTo>
                  <a:lnTo>
                    <a:pt x="96325" y="326353"/>
                  </a:lnTo>
                  <a:lnTo>
                    <a:pt x="117491" y="267011"/>
                  </a:lnTo>
                  <a:lnTo>
                    <a:pt x="130925" y="213948"/>
                  </a:lnTo>
                  <a:lnTo>
                    <a:pt x="156833" y="153086"/>
                  </a:lnTo>
                  <a:lnTo>
                    <a:pt x="167541" y="126310"/>
                  </a:lnTo>
                  <a:lnTo>
                    <a:pt x="172372" y="121709"/>
                  </a:lnTo>
                  <a:lnTo>
                    <a:pt x="177004" y="122876"/>
                  </a:lnTo>
                  <a:lnTo>
                    <a:pt x="201318" y="155165"/>
                  </a:lnTo>
                  <a:lnTo>
                    <a:pt x="218322" y="203543"/>
                  </a:lnTo>
                  <a:lnTo>
                    <a:pt x="232297" y="255820"/>
                  </a:lnTo>
                  <a:lnTo>
                    <a:pt x="245375" y="307058"/>
                  </a:lnTo>
                  <a:lnTo>
                    <a:pt x="264928" y="344504"/>
                  </a:lnTo>
                  <a:lnTo>
                    <a:pt x="269752" y="346195"/>
                  </a:lnTo>
                  <a:lnTo>
                    <a:pt x="272968" y="341677"/>
                  </a:lnTo>
                  <a:lnTo>
                    <a:pt x="288692" y="284478"/>
                  </a:lnTo>
                  <a:lnTo>
                    <a:pt x="300811" y="225552"/>
                  </a:lnTo>
                  <a:lnTo>
                    <a:pt x="313339" y="173755"/>
                  </a:lnTo>
                  <a:lnTo>
                    <a:pt x="321766" y="125148"/>
                  </a:lnTo>
                  <a:lnTo>
                    <a:pt x="341185" y="75959"/>
                  </a:lnTo>
                  <a:lnTo>
                    <a:pt x="374442" y="18009"/>
                  </a:lnTo>
                  <a:lnTo>
                    <a:pt x="396430" y="894"/>
                  </a:lnTo>
                  <a:lnTo>
                    <a:pt x="405398" y="0"/>
                  </a:lnTo>
                  <a:lnTo>
                    <a:pt x="412787" y="3636"/>
                  </a:lnTo>
                  <a:lnTo>
                    <a:pt x="424761" y="18965"/>
                  </a:lnTo>
                  <a:lnTo>
                    <a:pt x="434786" y="39889"/>
                  </a:lnTo>
                  <a:lnTo>
                    <a:pt x="441622" y="95696"/>
                  </a:lnTo>
                  <a:lnTo>
                    <a:pt x="443647" y="152369"/>
                  </a:lnTo>
                  <a:lnTo>
                    <a:pt x="444247" y="204910"/>
                  </a:lnTo>
                  <a:lnTo>
                    <a:pt x="444388" y="246709"/>
                  </a:lnTo>
                  <a:lnTo>
                    <a:pt x="443039" y="290687"/>
                  </a:lnTo>
                  <a:lnTo>
                    <a:pt x="437168" y="334479"/>
                  </a:lnTo>
                  <a:lnTo>
                    <a:pt x="449998" y="274837"/>
                  </a:lnTo>
                  <a:lnTo>
                    <a:pt x="475292" y="216266"/>
                  </a:lnTo>
                  <a:lnTo>
                    <a:pt x="502856" y="174453"/>
                  </a:lnTo>
                  <a:lnTo>
                    <a:pt x="524058" y="157443"/>
                  </a:lnTo>
                  <a:lnTo>
                    <a:pt x="535639" y="150932"/>
                  </a:lnTo>
                  <a:lnTo>
                    <a:pt x="547593" y="149413"/>
                  </a:lnTo>
                  <a:lnTo>
                    <a:pt x="572163" y="155251"/>
                  </a:lnTo>
                  <a:lnTo>
                    <a:pt x="589669" y="171017"/>
                  </a:lnTo>
                  <a:lnTo>
                    <a:pt x="607457" y="207456"/>
                  </a:lnTo>
                  <a:lnTo>
                    <a:pt x="626110" y="270337"/>
                  </a:lnTo>
                  <a:lnTo>
                    <a:pt x="643383" y="330056"/>
                  </a:lnTo>
                  <a:lnTo>
                    <a:pt x="647644" y="335151"/>
                  </a:lnTo>
                  <a:lnTo>
                    <a:pt x="660400" y="3411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610100" y="81915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0" y="0"/>
                  </a:moveTo>
                  <a:lnTo>
                    <a:pt x="0" y="50695"/>
                  </a:lnTo>
                  <a:lnTo>
                    <a:pt x="0" y="108311"/>
                  </a:lnTo>
                  <a:lnTo>
                    <a:pt x="0" y="149268"/>
                  </a:lnTo>
                  <a:lnTo>
                    <a:pt x="2822" y="161601"/>
                  </a:lnTo>
                  <a:lnTo>
                    <a:pt x="7526" y="168411"/>
                  </a:lnTo>
                  <a:lnTo>
                    <a:pt x="2540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775200" y="8013700"/>
              <a:ext cx="50801" cy="368301"/>
            </a:xfrm>
            <a:custGeom>
              <a:avLst/>
              <a:gdLst/>
              <a:ahLst/>
              <a:cxnLst/>
              <a:rect l="0" t="0" r="0" b="0"/>
              <a:pathLst>
                <a:path w="50801" h="368301">
                  <a:moveTo>
                    <a:pt x="50800" y="0"/>
                  </a:moveTo>
                  <a:lnTo>
                    <a:pt x="47037" y="61549"/>
                  </a:lnTo>
                  <a:lnTo>
                    <a:pt x="39865" y="120656"/>
                  </a:lnTo>
                  <a:lnTo>
                    <a:pt x="31881" y="169962"/>
                  </a:lnTo>
                  <a:lnTo>
                    <a:pt x="24518" y="214768"/>
                  </a:lnTo>
                  <a:lnTo>
                    <a:pt x="16541" y="264786"/>
                  </a:lnTo>
                  <a:lnTo>
                    <a:pt x="5528" y="326968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787900" y="8129605"/>
              <a:ext cx="330201" cy="266725"/>
            </a:xfrm>
            <a:custGeom>
              <a:avLst/>
              <a:gdLst/>
              <a:ahLst/>
              <a:cxnLst/>
              <a:rect l="0" t="0" r="0" b="0"/>
              <a:pathLst>
                <a:path w="330201" h="266725">
                  <a:moveTo>
                    <a:pt x="0" y="61895"/>
                  </a:moveTo>
                  <a:lnTo>
                    <a:pt x="11550" y="90901"/>
                  </a:lnTo>
                  <a:lnTo>
                    <a:pt x="24419" y="108183"/>
                  </a:lnTo>
                  <a:lnTo>
                    <a:pt x="54272" y="127038"/>
                  </a:lnTo>
                  <a:lnTo>
                    <a:pt x="89929" y="141561"/>
                  </a:lnTo>
                  <a:lnTo>
                    <a:pt x="134047" y="141317"/>
                  </a:lnTo>
                  <a:lnTo>
                    <a:pt x="182867" y="132308"/>
                  </a:lnTo>
                  <a:lnTo>
                    <a:pt x="226339" y="107217"/>
                  </a:lnTo>
                  <a:lnTo>
                    <a:pt x="259288" y="72972"/>
                  </a:lnTo>
                  <a:lnTo>
                    <a:pt x="270461" y="44711"/>
                  </a:lnTo>
                  <a:lnTo>
                    <a:pt x="273441" y="29272"/>
                  </a:lnTo>
                  <a:lnTo>
                    <a:pt x="269783" y="17569"/>
                  </a:lnTo>
                  <a:lnTo>
                    <a:pt x="261700" y="8356"/>
                  </a:lnTo>
                  <a:lnTo>
                    <a:pt x="250666" y="802"/>
                  </a:lnTo>
                  <a:lnTo>
                    <a:pt x="239078" y="0"/>
                  </a:lnTo>
                  <a:lnTo>
                    <a:pt x="214912" y="10397"/>
                  </a:lnTo>
                  <a:lnTo>
                    <a:pt x="177507" y="40051"/>
                  </a:lnTo>
                  <a:lnTo>
                    <a:pt x="153097" y="75648"/>
                  </a:lnTo>
                  <a:lnTo>
                    <a:pt x="136928" y="119749"/>
                  </a:lnTo>
                  <a:lnTo>
                    <a:pt x="136684" y="175306"/>
                  </a:lnTo>
                  <a:lnTo>
                    <a:pt x="152290" y="229710"/>
                  </a:lnTo>
                  <a:lnTo>
                    <a:pt x="170695" y="253131"/>
                  </a:lnTo>
                  <a:lnTo>
                    <a:pt x="181530" y="261353"/>
                  </a:lnTo>
                  <a:lnTo>
                    <a:pt x="208621" y="266724"/>
                  </a:lnTo>
                  <a:lnTo>
                    <a:pt x="265262" y="258674"/>
                  </a:lnTo>
                  <a:lnTo>
                    <a:pt x="318722" y="233119"/>
                  </a:lnTo>
                  <a:lnTo>
                    <a:pt x="330200" y="2269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422900" y="7984810"/>
              <a:ext cx="406401" cy="371791"/>
            </a:xfrm>
            <a:custGeom>
              <a:avLst/>
              <a:gdLst/>
              <a:ahLst/>
              <a:cxnLst/>
              <a:rect l="0" t="0" r="0" b="0"/>
              <a:pathLst>
                <a:path w="406401" h="371791">
                  <a:moveTo>
                    <a:pt x="0" y="41590"/>
                  </a:moveTo>
                  <a:lnTo>
                    <a:pt x="8728" y="74830"/>
                  </a:lnTo>
                  <a:lnTo>
                    <a:pt x="12934" y="124032"/>
                  </a:lnTo>
                  <a:lnTo>
                    <a:pt x="21079" y="170910"/>
                  </a:lnTo>
                  <a:lnTo>
                    <a:pt x="24120" y="233719"/>
                  </a:lnTo>
                  <a:lnTo>
                    <a:pt x="25021" y="276631"/>
                  </a:lnTo>
                  <a:lnTo>
                    <a:pt x="34095" y="216686"/>
                  </a:lnTo>
                  <a:lnTo>
                    <a:pt x="41072" y="158283"/>
                  </a:lnTo>
                  <a:lnTo>
                    <a:pt x="55620" y="105563"/>
                  </a:lnTo>
                  <a:lnTo>
                    <a:pt x="73494" y="47066"/>
                  </a:lnTo>
                  <a:lnTo>
                    <a:pt x="87227" y="24739"/>
                  </a:lnTo>
                  <a:lnTo>
                    <a:pt x="106500" y="9171"/>
                  </a:lnTo>
                  <a:lnTo>
                    <a:pt x="117567" y="3044"/>
                  </a:lnTo>
                  <a:lnTo>
                    <a:pt x="141152" y="0"/>
                  </a:lnTo>
                  <a:lnTo>
                    <a:pt x="153368" y="1163"/>
                  </a:lnTo>
                  <a:lnTo>
                    <a:pt x="164334" y="7583"/>
                  </a:lnTo>
                  <a:lnTo>
                    <a:pt x="184045" y="29768"/>
                  </a:lnTo>
                  <a:lnTo>
                    <a:pt x="204266" y="67250"/>
                  </a:lnTo>
                  <a:lnTo>
                    <a:pt x="212453" y="125393"/>
                  </a:lnTo>
                  <a:lnTo>
                    <a:pt x="214368" y="171969"/>
                  </a:lnTo>
                  <a:lnTo>
                    <a:pt x="213808" y="218069"/>
                  </a:lnTo>
                  <a:lnTo>
                    <a:pt x="208855" y="257373"/>
                  </a:lnTo>
                  <a:lnTo>
                    <a:pt x="205559" y="265879"/>
                  </a:lnTo>
                  <a:lnTo>
                    <a:pt x="201950" y="267316"/>
                  </a:lnTo>
                  <a:lnTo>
                    <a:pt x="198134" y="264041"/>
                  </a:lnTo>
                  <a:lnTo>
                    <a:pt x="197000" y="257624"/>
                  </a:lnTo>
                  <a:lnTo>
                    <a:pt x="205320" y="205619"/>
                  </a:lnTo>
                  <a:lnTo>
                    <a:pt x="216528" y="150399"/>
                  </a:lnTo>
                  <a:lnTo>
                    <a:pt x="232957" y="93814"/>
                  </a:lnTo>
                  <a:lnTo>
                    <a:pt x="252312" y="61454"/>
                  </a:lnTo>
                  <a:lnTo>
                    <a:pt x="282663" y="27250"/>
                  </a:lnTo>
                  <a:lnTo>
                    <a:pt x="297097" y="20741"/>
                  </a:lnTo>
                  <a:lnTo>
                    <a:pt x="331951" y="17272"/>
                  </a:lnTo>
                  <a:lnTo>
                    <a:pt x="346889" y="21145"/>
                  </a:lnTo>
                  <a:lnTo>
                    <a:pt x="371014" y="36737"/>
                  </a:lnTo>
                  <a:lnTo>
                    <a:pt x="383618" y="69066"/>
                  </a:lnTo>
                  <a:lnTo>
                    <a:pt x="389219" y="113069"/>
                  </a:lnTo>
                  <a:lnTo>
                    <a:pt x="391708" y="165551"/>
                  </a:lnTo>
                  <a:lnTo>
                    <a:pt x="392815" y="218039"/>
                  </a:lnTo>
                  <a:lnTo>
                    <a:pt x="393307" y="266767"/>
                  </a:lnTo>
                  <a:lnTo>
                    <a:pt x="394994" y="323112"/>
                  </a:lnTo>
                  <a:lnTo>
                    <a:pt x="406400" y="3717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829300" y="8356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914551" y="8075266"/>
              <a:ext cx="257650" cy="193216"/>
            </a:xfrm>
            <a:custGeom>
              <a:avLst/>
              <a:gdLst/>
              <a:ahLst/>
              <a:cxnLst/>
              <a:rect l="0" t="0" r="0" b="0"/>
              <a:pathLst>
                <a:path w="257650" h="193216">
                  <a:moveTo>
                    <a:pt x="117949" y="14634"/>
                  </a:moveTo>
                  <a:lnTo>
                    <a:pt x="104465" y="1150"/>
                  </a:lnTo>
                  <a:lnTo>
                    <a:pt x="97671" y="0"/>
                  </a:lnTo>
                  <a:lnTo>
                    <a:pt x="90319" y="2056"/>
                  </a:lnTo>
                  <a:lnTo>
                    <a:pt x="82596" y="6248"/>
                  </a:lnTo>
                  <a:lnTo>
                    <a:pt x="41194" y="53534"/>
                  </a:lnTo>
                  <a:lnTo>
                    <a:pt x="8139" y="113465"/>
                  </a:lnTo>
                  <a:lnTo>
                    <a:pt x="0" y="140404"/>
                  </a:lnTo>
                  <a:lnTo>
                    <a:pt x="1086" y="166487"/>
                  </a:lnTo>
                  <a:lnTo>
                    <a:pt x="6174" y="176547"/>
                  </a:lnTo>
                  <a:lnTo>
                    <a:pt x="23116" y="191488"/>
                  </a:lnTo>
                  <a:lnTo>
                    <a:pt x="33560" y="193215"/>
                  </a:lnTo>
                  <a:lnTo>
                    <a:pt x="56454" y="187606"/>
                  </a:lnTo>
                  <a:lnTo>
                    <a:pt x="86401" y="168583"/>
                  </a:lnTo>
                  <a:lnTo>
                    <a:pt x="130397" y="108476"/>
                  </a:lnTo>
                  <a:lnTo>
                    <a:pt x="152211" y="75836"/>
                  </a:lnTo>
                  <a:lnTo>
                    <a:pt x="172224" y="26881"/>
                  </a:lnTo>
                  <a:lnTo>
                    <a:pt x="175299" y="27032"/>
                  </a:lnTo>
                  <a:lnTo>
                    <a:pt x="180234" y="84345"/>
                  </a:lnTo>
                  <a:lnTo>
                    <a:pt x="184852" y="135948"/>
                  </a:lnTo>
                  <a:lnTo>
                    <a:pt x="192839" y="163096"/>
                  </a:lnTo>
                  <a:lnTo>
                    <a:pt x="205797" y="184569"/>
                  </a:lnTo>
                  <a:lnTo>
                    <a:pt x="214614" y="188602"/>
                  </a:lnTo>
                  <a:lnTo>
                    <a:pt x="224725" y="188468"/>
                  </a:lnTo>
                  <a:lnTo>
                    <a:pt x="243017" y="182204"/>
                  </a:lnTo>
                  <a:lnTo>
                    <a:pt x="247894" y="178559"/>
                  </a:lnTo>
                  <a:lnTo>
                    <a:pt x="257649" y="1670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242181" y="8045654"/>
              <a:ext cx="165999" cy="183947"/>
            </a:xfrm>
            <a:custGeom>
              <a:avLst/>
              <a:gdLst/>
              <a:ahLst/>
              <a:cxnLst/>
              <a:rect l="0" t="0" r="0" b="0"/>
              <a:pathLst>
                <a:path w="165999" h="183947">
                  <a:moveTo>
                    <a:pt x="18919" y="44246"/>
                  </a:moveTo>
                  <a:lnTo>
                    <a:pt x="17508" y="93531"/>
                  </a:lnTo>
                  <a:lnTo>
                    <a:pt x="10191" y="142418"/>
                  </a:lnTo>
                  <a:lnTo>
                    <a:pt x="5985" y="182773"/>
                  </a:lnTo>
                  <a:lnTo>
                    <a:pt x="3240" y="183164"/>
                  </a:lnTo>
                  <a:lnTo>
                    <a:pt x="0" y="179191"/>
                  </a:lnTo>
                  <a:lnTo>
                    <a:pt x="162" y="163488"/>
                  </a:lnTo>
                  <a:lnTo>
                    <a:pt x="11765" y="105430"/>
                  </a:lnTo>
                  <a:lnTo>
                    <a:pt x="30283" y="53280"/>
                  </a:lnTo>
                  <a:lnTo>
                    <a:pt x="53644" y="15565"/>
                  </a:lnTo>
                  <a:lnTo>
                    <a:pt x="64647" y="8192"/>
                  </a:lnTo>
                  <a:lnTo>
                    <a:pt x="91924" y="0"/>
                  </a:lnTo>
                  <a:lnTo>
                    <a:pt x="104278" y="638"/>
                  </a:lnTo>
                  <a:lnTo>
                    <a:pt x="125530" y="8871"/>
                  </a:lnTo>
                  <a:lnTo>
                    <a:pt x="144383" y="29466"/>
                  </a:lnTo>
                  <a:lnTo>
                    <a:pt x="153362" y="42858"/>
                  </a:lnTo>
                  <a:lnTo>
                    <a:pt x="165998" y="95419"/>
                  </a:lnTo>
                  <a:lnTo>
                    <a:pt x="161540" y="153289"/>
                  </a:lnTo>
                  <a:lnTo>
                    <a:pt x="158619" y="1839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604000" y="789940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49285"/>
                  </a:lnTo>
                  <a:lnTo>
                    <a:pt x="0" y="99785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745750" y="7924800"/>
              <a:ext cx="153323" cy="317501"/>
            </a:xfrm>
            <a:custGeom>
              <a:avLst/>
              <a:gdLst/>
              <a:ahLst/>
              <a:cxnLst/>
              <a:rect l="0" t="0" r="0" b="0"/>
              <a:pathLst>
                <a:path w="153323" h="317501">
                  <a:moveTo>
                    <a:pt x="124950" y="0"/>
                  </a:moveTo>
                  <a:lnTo>
                    <a:pt x="69690" y="27629"/>
                  </a:lnTo>
                  <a:lnTo>
                    <a:pt x="12278" y="59707"/>
                  </a:lnTo>
                  <a:lnTo>
                    <a:pt x="4679" y="69438"/>
                  </a:lnTo>
                  <a:lnTo>
                    <a:pt x="1025" y="80159"/>
                  </a:lnTo>
                  <a:lnTo>
                    <a:pt x="0" y="91539"/>
                  </a:lnTo>
                  <a:lnTo>
                    <a:pt x="3550" y="100537"/>
                  </a:lnTo>
                  <a:lnTo>
                    <a:pt x="18783" y="114298"/>
                  </a:lnTo>
                  <a:lnTo>
                    <a:pt x="75220" y="142905"/>
                  </a:lnTo>
                  <a:lnTo>
                    <a:pt x="125162" y="174199"/>
                  </a:lnTo>
                  <a:lnTo>
                    <a:pt x="142918" y="194545"/>
                  </a:lnTo>
                  <a:lnTo>
                    <a:pt x="149629" y="205897"/>
                  </a:lnTo>
                  <a:lnTo>
                    <a:pt x="153322" y="229798"/>
                  </a:lnTo>
                  <a:lnTo>
                    <a:pt x="152331" y="242099"/>
                  </a:lnTo>
                  <a:lnTo>
                    <a:pt x="139941" y="263292"/>
                  </a:lnTo>
                  <a:lnTo>
                    <a:pt x="104236" y="299894"/>
                  </a:lnTo>
                  <a:lnTo>
                    <a:pt x="79525" y="309675"/>
                  </a:lnTo>
                  <a:lnTo>
                    <a:pt x="2335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188200" y="7861300"/>
              <a:ext cx="12701" cy="330201"/>
            </a:xfrm>
            <a:custGeom>
              <a:avLst/>
              <a:gdLst/>
              <a:ahLst/>
              <a:cxnLst/>
              <a:rect l="0" t="0" r="0" b="0"/>
              <a:pathLst>
                <a:path w="12701" h="330201">
                  <a:moveTo>
                    <a:pt x="12700" y="0"/>
                  </a:moveTo>
                  <a:lnTo>
                    <a:pt x="12700" y="62785"/>
                  </a:lnTo>
                  <a:lnTo>
                    <a:pt x="12700" y="123025"/>
                  </a:lnTo>
                  <a:lnTo>
                    <a:pt x="12700" y="184148"/>
                  </a:lnTo>
                  <a:lnTo>
                    <a:pt x="11289" y="228599"/>
                  </a:lnTo>
                  <a:lnTo>
                    <a:pt x="3972" y="282535"/>
                  </a:lnTo>
                  <a:lnTo>
                    <a:pt x="0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124700" y="7811643"/>
              <a:ext cx="317239" cy="370993"/>
            </a:xfrm>
            <a:custGeom>
              <a:avLst/>
              <a:gdLst/>
              <a:ahLst/>
              <a:cxnLst/>
              <a:rect l="0" t="0" r="0" b="0"/>
              <a:pathLst>
                <a:path w="317239" h="370993">
                  <a:moveTo>
                    <a:pt x="0" y="62357"/>
                  </a:moveTo>
                  <a:lnTo>
                    <a:pt x="6741" y="35389"/>
                  </a:lnTo>
                  <a:lnTo>
                    <a:pt x="12961" y="26034"/>
                  </a:lnTo>
                  <a:lnTo>
                    <a:pt x="31161" y="11876"/>
                  </a:lnTo>
                  <a:lnTo>
                    <a:pt x="71949" y="2715"/>
                  </a:lnTo>
                  <a:lnTo>
                    <a:pt x="133266" y="0"/>
                  </a:lnTo>
                  <a:lnTo>
                    <a:pt x="191573" y="5938"/>
                  </a:lnTo>
                  <a:lnTo>
                    <a:pt x="237855" y="23376"/>
                  </a:lnTo>
                  <a:lnTo>
                    <a:pt x="247470" y="33547"/>
                  </a:lnTo>
                  <a:lnTo>
                    <a:pt x="258153" y="59901"/>
                  </a:lnTo>
                  <a:lnTo>
                    <a:pt x="259138" y="86666"/>
                  </a:lnTo>
                  <a:lnTo>
                    <a:pt x="253461" y="111261"/>
                  </a:lnTo>
                  <a:lnTo>
                    <a:pt x="226821" y="150046"/>
                  </a:lnTo>
                  <a:lnTo>
                    <a:pt x="209465" y="166241"/>
                  </a:lnTo>
                  <a:lnTo>
                    <a:pt x="160066" y="191899"/>
                  </a:lnTo>
                  <a:lnTo>
                    <a:pt x="137463" y="201776"/>
                  </a:lnTo>
                  <a:lnTo>
                    <a:pt x="135386" y="200459"/>
                  </a:lnTo>
                  <a:lnTo>
                    <a:pt x="136824" y="196758"/>
                  </a:lnTo>
                  <a:lnTo>
                    <a:pt x="165815" y="184808"/>
                  </a:lnTo>
                  <a:lnTo>
                    <a:pt x="223638" y="185814"/>
                  </a:lnTo>
                  <a:lnTo>
                    <a:pt x="274167" y="201791"/>
                  </a:lnTo>
                  <a:lnTo>
                    <a:pt x="309207" y="231141"/>
                  </a:lnTo>
                  <a:lnTo>
                    <a:pt x="314794" y="245435"/>
                  </a:lnTo>
                  <a:lnTo>
                    <a:pt x="317238" y="280133"/>
                  </a:lnTo>
                  <a:lnTo>
                    <a:pt x="309857" y="307783"/>
                  </a:lnTo>
                  <a:lnTo>
                    <a:pt x="295759" y="329479"/>
                  </a:lnTo>
                  <a:lnTo>
                    <a:pt x="264021" y="356150"/>
                  </a:lnTo>
                  <a:lnTo>
                    <a:pt x="240109" y="368379"/>
                  </a:lnTo>
                  <a:lnTo>
                    <a:pt x="215371" y="370992"/>
                  </a:lnTo>
                  <a:lnTo>
                    <a:pt x="193087" y="367451"/>
                  </a:lnTo>
                  <a:lnTo>
                    <a:pt x="165100" y="3544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543800" y="7975600"/>
              <a:ext cx="149972" cy="222203"/>
            </a:xfrm>
            <a:custGeom>
              <a:avLst/>
              <a:gdLst/>
              <a:ahLst/>
              <a:cxnLst/>
              <a:rect l="0" t="0" r="0" b="0"/>
              <a:pathLst>
                <a:path w="149972" h="222203">
                  <a:moveTo>
                    <a:pt x="0" y="50800"/>
                  </a:moveTo>
                  <a:lnTo>
                    <a:pt x="10139" y="100085"/>
                  </a:lnTo>
                  <a:lnTo>
                    <a:pt x="25730" y="161874"/>
                  </a:lnTo>
                  <a:lnTo>
                    <a:pt x="49140" y="215263"/>
                  </a:lnTo>
                  <a:lnTo>
                    <a:pt x="58160" y="221120"/>
                  </a:lnTo>
                  <a:lnTo>
                    <a:pt x="68407" y="222202"/>
                  </a:lnTo>
                  <a:lnTo>
                    <a:pt x="79471" y="220101"/>
                  </a:lnTo>
                  <a:lnTo>
                    <a:pt x="99291" y="202716"/>
                  </a:lnTo>
                  <a:lnTo>
                    <a:pt x="135010" y="145562"/>
                  </a:lnTo>
                  <a:lnTo>
                    <a:pt x="147248" y="96595"/>
                  </a:lnTo>
                  <a:lnTo>
                    <a:pt x="149971" y="33714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785100" y="7937500"/>
              <a:ext cx="63501" cy="215901"/>
            </a:xfrm>
            <a:custGeom>
              <a:avLst/>
              <a:gdLst/>
              <a:ahLst/>
              <a:cxnLst/>
              <a:rect l="0" t="0" r="0" b="0"/>
              <a:pathLst>
                <a:path w="63501" h="215901">
                  <a:moveTo>
                    <a:pt x="0" y="215900"/>
                  </a:moveTo>
                  <a:lnTo>
                    <a:pt x="3763" y="156877"/>
                  </a:lnTo>
                  <a:lnTo>
                    <a:pt x="17577" y="99164"/>
                  </a:lnTo>
                  <a:lnTo>
                    <a:pt x="39545" y="44904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959133" y="7772400"/>
              <a:ext cx="460968" cy="406346"/>
            </a:xfrm>
            <a:custGeom>
              <a:avLst/>
              <a:gdLst/>
              <a:ahLst/>
              <a:cxnLst/>
              <a:rect l="0" t="0" r="0" b="0"/>
              <a:pathLst>
                <a:path w="460968" h="406346">
                  <a:moveTo>
                    <a:pt x="67267" y="0"/>
                  </a:moveTo>
                  <a:lnTo>
                    <a:pt x="124490" y="35353"/>
                  </a:lnTo>
                  <a:lnTo>
                    <a:pt x="135033" y="62750"/>
                  </a:lnTo>
                  <a:lnTo>
                    <a:pt x="148543" y="124343"/>
                  </a:lnTo>
                  <a:lnTo>
                    <a:pt x="152778" y="166271"/>
                  </a:lnTo>
                  <a:lnTo>
                    <a:pt x="154661" y="216421"/>
                  </a:lnTo>
                  <a:lnTo>
                    <a:pt x="155498" y="266932"/>
                  </a:lnTo>
                  <a:lnTo>
                    <a:pt x="155869" y="313840"/>
                  </a:lnTo>
                  <a:lnTo>
                    <a:pt x="154624" y="346918"/>
                  </a:lnTo>
                  <a:lnTo>
                    <a:pt x="152316" y="349811"/>
                  </a:lnTo>
                  <a:lnTo>
                    <a:pt x="149367" y="347507"/>
                  </a:lnTo>
                  <a:lnTo>
                    <a:pt x="126666" y="292010"/>
                  </a:lnTo>
                  <a:lnTo>
                    <a:pt x="119566" y="279340"/>
                  </a:lnTo>
                  <a:lnTo>
                    <a:pt x="100389" y="261500"/>
                  </a:lnTo>
                  <a:lnTo>
                    <a:pt x="89349" y="254766"/>
                  </a:lnTo>
                  <a:lnTo>
                    <a:pt x="65792" y="251048"/>
                  </a:lnTo>
                  <a:lnTo>
                    <a:pt x="53583" y="252032"/>
                  </a:lnTo>
                  <a:lnTo>
                    <a:pt x="32493" y="260651"/>
                  </a:lnTo>
                  <a:lnTo>
                    <a:pt x="22918" y="266901"/>
                  </a:lnTo>
                  <a:lnTo>
                    <a:pt x="8516" y="285133"/>
                  </a:lnTo>
                  <a:lnTo>
                    <a:pt x="2700" y="295922"/>
                  </a:lnTo>
                  <a:lnTo>
                    <a:pt x="0" y="319198"/>
                  </a:lnTo>
                  <a:lnTo>
                    <a:pt x="4915" y="342243"/>
                  </a:lnTo>
                  <a:lnTo>
                    <a:pt x="16507" y="361893"/>
                  </a:lnTo>
                  <a:lnTo>
                    <a:pt x="45642" y="388823"/>
                  </a:lnTo>
                  <a:lnTo>
                    <a:pt x="76471" y="394826"/>
                  </a:lnTo>
                  <a:lnTo>
                    <a:pt x="133494" y="390271"/>
                  </a:lnTo>
                  <a:lnTo>
                    <a:pt x="187549" y="376221"/>
                  </a:lnTo>
                  <a:lnTo>
                    <a:pt x="243740" y="352931"/>
                  </a:lnTo>
                  <a:lnTo>
                    <a:pt x="298340" y="316592"/>
                  </a:lnTo>
                  <a:lnTo>
                    <a:pt x="340413" y="283454"/>
                  </a:lnTo>
                  <a:lnTo>
                    <a:pt x="374490" y="230864"/>
                  </a:lnTo>
                  <a:lnTo>
                    <a:pt x="386314" y="204206"/>
                  </a:lnTo>
                  <a:lnTo>
                    <a:pt x="388747" y="178247"/>
                  </a:lnTo>
                  <a:lnTo>
                    <a:pt x="387420" y="165398"/>
                  </a:lnTo>
                  <a:lnTo>
                    <a:pt x="380891" y="159655"/>
                  </a:lnTo>
                  <a:lnTo>
                    <a:pt x="370894" y="158648"/>
                  </a:lnTo>
                  <a:lnTo>
                    <a:pt x="347557" y="165054"/>
                  </a:lnTo>
                  <a:lnTo>
                    <a:pt x="327777" y="177309"/>
                  </a:lnTo>
                  <a:lnTo>
                    <a:pt x="300775" y="213560"/>
                  </a:lnTo>
                  <a:lnTo>
                    <a:pt x="274900" y="266791"/>
                  </a:lnTo>
                  <a:lnTo>
                    <a:pt x="269145" y="302959"/>
                  </a:lnTo>
                  <a:lnTo>
                    <a:pt x="276948" y="365428"/>
                  </a:lnTo>
                  <a:lnTo>
                    <a:pt x="291691" y="388661"/>
                  </a:lnTo>
                  <a:lnTo>
                    <a:pt x="301550" y="398807"/>
                  </a:lnTo>
                  <a:lnTo>
                    <a:pt x="313767" y="404161"/>
                  </a:lnTo>
                  <a:lnTo>
                    <a:pt x="342393" y="406345"/>
                  </a:lnTo>
                  <a:lnTo>
                    <a:pt x="390243" y="392900"/>
                  </a:lnTo>
                  <a:lnTo>
                    <a:pt x="448727" y="362463"/>
                  </a:lnTo>
                  <a:lnTo>
                    <a:pt x="460967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559955" y="7924800"/>
              <a:ext cx="222749" cy="203201"/>
            </a:xfrm>
            <a:custGeom>
              <a:avLst/>
              <a:gdLst/>
              <a:ahLst/>
              <a:cxnLst/>
              <a:rect l="0" t="0" r="0" b="0"/>
              <a:pathLst>
                <a:path w="222749" h="203201">
                  <a:moveTo>
                    <a:pt x="12545" y="0"/>
                  </a:moveTo>
                  <a:lnTo>
                    <a:pt x="12545" y="50695"/>
                  </a:lnTo>
                  <a:lnTo>
                    <a:pt x="11134" y="106900"/>
                  </a:lnTo>
                  <a:lnTo>
                    <a:pt x="3817" y="159928"/>
                  </a:lnTo>
                  <a:lnTo>
                    <a:pt x="1022" y="198689"/>
                  </a:lnTo>
                  <a:lnTo>
                    <a:pt x="0" y="143949"/>
                  </a:lnTo>
                  <a:lnTo>
                    <a:pt x="13375" y="96117"/>
                  </a:lnTo>
                  <a:lnTo>
                    <a:pt x="31258" y="70470"/>
                  </a:lnTo>
                  <a:lnTo>
                    <a:pt x="77233" y="31010"/>
                  </a:lnTo>
                  <a:lnTo>
                    <a:pt x="105736" y="20838"/>
                  </a:lnTo>
                  <a:lnTo>
                    <a:pt x="137219" y="17728"/>
                  </a:lnTo>
                  <a:lnTo>
                    <a:pt x="170026" y="21050"/>
                  </a:lnTo>
                  <a:lnTo>
                    <a:pt x="195896" y="34755"/>
                  </a:lnTo>
                  <a:lnTo>
                    <a:pt x="206746" y="44337"/>
                  </a:lnTo>
                  <a:lnTo>
                    <a:pt x="218801" y="70034"/>
                  </a:lnTo>
                  <a:lnTo>
                    <a:pt x="222748" y="98860"/>
                  </a:lnTo>
                  <a:lnTo>
                    <a:pt x="213783" y="151859"/>
                  </a:lnTo>
                  <a:lnTo>
                    <a:pt x="203045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090170" y="8483600"/>
              <a:ext cx="434275" cy="342901"/>
            </a:xfrm>
            <a:custGeom>
              <a:avLst/>
              <a:gdLst/>
              <a:ahLst/>
              <a:cxnLst/>
              <a:rect l="0" t="0" r="0" b="0"/>
              <a:pathLst>
                <a:path w="434275" h="342901">
                  <a:moveTo>
                    <a:pt x="50030" y="0"/>
                  </a:moveTo>
                  <a:lnTo>
                    <a:pt x="31163" y="21689"/>
                  </a:lnTo>
                  <a:lnTo>
                    <a:pt x="8000" y="84126"/>
                  </a:lnTo>
                  <a:lnTo>
                    <a:pt x="1828" y="132328"/>
                  </a:lnTo>
                  <a:lnTo>
                    <a:pt x="0" y="182358"/>
                  </a:lnTo>
                  <a:lnTo>
                    <a:pt x="6200" y="226188"/>
                  </a:lnTo>
                  <a:lnTo>
                    <a:pt x="23716" y="259243"/>
                  </a:lnTo>
                  <a:lnTo>
                    <a:pt x="33898" y="264551"/>
                  </a:lnTo>
                  <a:lnTo>
                    <a:pt x="94560" y="266694"/>
                  </a:lnTo>
                  <a:lnTo>
                    <a:pt x="153535" y="262935"/>
                  </a:lnTo>
                  <a:lnTo>
                    <a:pt x="211932" y="256647"/>
                  </a:lnTo>
                  <a:lnTo>
                    <a:pt x="268745" y="254784"/>
                  </a:lnTo>
                  <a:lnTo>
                    <a:pt x="322738" y="250469"/>
                  </a:lnTo>
                  <a:lnTo>
                    <a:pt x="385650" y="243112"/>
                  </a:lnTo>
                  <a:lnTo>
                    <a:pt x="397954" y="238274"/>
                  </a:lnTo>
                  <a:lnTo>
                    <a:pt x="415389" y="221611"/>
                  </a:lnTo>
                  <a:lnTo>
                    <a:pt x="417780" y="209829"/>
                  </a:lnTo>
                  <a:lnTo>
                    <a:pt x="412912" y="181687"/>
                  </a:lnTo>
                  <a:lnTo>
                    <a:pt x="394304" y="147594"/>
                  </a:lnTo>
                  <a:lnTo>
                    <a:pt x="364174" y="119618"/>
                  </a:lnTo>
                  <a:lnTo>
                    <a:pt x="303588" y="90157"/>
                  </a:lnTo>
                  <a:lnTo>
                    <a:pt x="291035" y="85505"/>
                  </a:lnTo>
                  <a:lnTo>
                    <a:pt x="285489" y="86637"/>
                  </a:lnTo>
                  <a:lnTo>
                    <a:pt x="284614" y="91625"/>
                  </a:lnTo>
                  <a:lnTo>
                    <a:pt x="286852" y="99183"/>
                  </a:lnTo>
                  <a:lnTo>
                    <a:pt x="304392" y="115108"/>
                  </a:lnTo>
                  <a:lnTo>
                    <a:pt x="367578" y="156739"/>
                  </a:lnTo>
                  <a:lnTo>
                    <a:pt x="402822" y="183476"/>
                  </a:lnTo>
                  <a:lnTo>
                    <a:pt x="428803" y="229721"/>
                  </a:lnTo>
                  <a:lnTo>
                    <a:pt x="433779" y="242047"/>
                  </a:lnTo>
                  <a:lnTo>
                    <a:pt x="434274" y="254498"/>
                  </a:lnTo>
                  <a:lnTo>
                    <a:pt x="427297" y="279622"/>
                  </a:lnTo>
                  <a:lnTo>
                    <a:pt x="407503" y="310824"/>
                  </a:lnTo>
                  <a:lnTo>
                    <a:pt x="388118" y="325351"/>
                  </a:lnTo>
                  <a:lnTo>
                    <a:pt x="357167" y="337700"/>
                  </a:lnTo>
                  <a:lnTo>
                    <a:pt x="329430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4720210" y="8343900"/>
            <a:ext cx="4677791" cy="914401"/>
            <a:chOff x="4720210" y="8343900"/>
            <a:chExt cx="4677791" cy="914401"/>
          </a:xfrm>
        </p:grpSpPr>
        <p:sp>
          <p:nvSpPr>
            <p:cNvPr id="175" name="Freeform 174"/>
            <p:cNvSpPr/>
            <p:nvPr/>
          </p:nvSpPr>
          <p:spPr>
            <a:xfrm>
              <a:off x="4720210" y="8521074"/>
              <a:ext cx="181991" cy="345755"/>
            </a:xfrm>
            <a:custGeom>
              <a:avLst/>
              <a:gdLst/>
              <a:ahLst/>
              <a:cxnLst/>
              <a:rect l="0" t="0" r="0" b="0"/>
              <a:pathLst>
                <a:path w="181991" h="345755">
                  <a:moveTo>
                    <a:pt x="156590" y="626"/>
                  </a:moveTo>
                  <a:lnTo>
                    <a:pt x="163332" y="20852"/>
                  </a:lnTo>
                  <a:lnTo>
                    <a:pt x="162496" y="23987"/>
                  </a:lnTo>
                  <a:lnTo>
                    <a:pt x="159116" y="23256"/>
                  </a:lnTo>
                  <a:lnTo>
                    <a:pt x="133414" y="1803"/>
                  </a:lnTo>
                  <a:lnTo>
                    <a:pt x="124206" y="0"/>
                  </a:lnTo>
                  <a:lnTo>
                    <a:pt x="102686" y="5522"/>
                  </a:lnTo>
                  <a:lnTo>
                    <a:pt x="66770" y="31240"/>
                  </a:lnTo>
                  <a:lnTo>
                    <a:pt x="49407" y="57506"/>
                  </a:lnTo>
                  <a:lnTo>
                    <a:pt x="27936" y="107791"/>
                  </a:lnTo>
                  <a:lnTo>
                    <a:pt x="7463" y="171137"/>
                  </a:lnTo>
                  <a:lnTo>
                    <a:pt x="0" y="217520"/>
                  </a:lnTo>
                  <a:lnTo>
                    <a:pt x="5143" y="280477"/>
                  </a:lnTo>
                  <a:lnTo>
                    <a:pt x="16843" y="312682"/>
                  </a:lnTo>
                  <a:lnTo>
                    <a:pt x="38977" y="333581"/>
                  </a:lnTo>
                  <a:lnTo>
                    <a:pt x="52781" y="341129"/>
                  </a:lnTo>
                  <a:lnTo>
                    <a:pt x="79409" y="345754"/>
                  </a:lnTo>
                  <a:lnTo>
                    <a:pt x="92436" y="345011"/>
                  </a:lnTo>
                  <a:lnTo>
                    <a:pt x="118199" y="329135"/>
                  </a:lnTo>
                  <a:lnTo>
                    <a:pt x="173323" y="265766"/>
                  </a:lnTo>
                  <a:lnTo>
                    <a:pt x="181990" y="2546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054600" y="8521700"/>
              <a:ext cx="203201" cy="266701"/>
            </a:xfrm>
            <a:custGeom>
              <a:avLst/>
              <a:gdLst/>
              <a:ahLst/>
              <a:cxnLst/>
              <a:rect l="0" t="0" r="0" b="0"/>
              <a:pathLst>
                <a:path w="203201" h="266701">
                  <a:moveTo>
                    <a:pt x="0" y="0"/>
                  </a:moveTo>
                  <a:lnTo>
                    <a:pt x="0" y="55260"/>
                  </a:lnTo>
                  <a:lnTo>
                    <a:pt x="0" y="106684"/>
                  </a:lnTo>
                  <a:lnTo>
                    <a:pt x="0" y="147604"/>
                  </a:lnTo>
                  <a:lnTo>
                    <a:pt x="0" y="194013"/>
                  </a:lnTo>
                  <a:lnTo>
                    <a:pt x="6742" y="247515"/>
                  </a:lnTo>
                  <a:lnTo>
                    <a:pt x="12961" y="253910"/>
                  </a:lnTo>
                  <a:lnTo>
                    <a:pt x="21341" y="253940"/>
                  </a:lnTo>
                  <a:lnTo>
                    <a:pt x="31161" y="249727"/>
                  </a:lnTo>
                  <a:lnTo>
                    <a:pt x="45834" y="229993"/>
                  </a:lnTo>
                  <a:lnTo>
                    <a:pt x="66753" y="178075"/>
                  </a:lnTo>
                  <a:lnTo>
                    <a:pt x="86885" y="139781"/>
                  </a:lnTo>
                  <a:lnTo>
                    <a:pt x="106349" y="121862"/>
                  </a:lnTo>
                  <a:lnTo>
                    <a:pt x="117466" y="115108"/>
                  </a:lnTo>
                  <a:lnTo>
                    <a:pt x="127700" y="113427"/>
                  </a:lnTo>
                  <a:lnTo>
                    <a:pt x="137344" y="115129"/>
                  </a:lnTo>
                  <a:lnTo>
                    <a:pt x="146596" y="119087"/>
                  </a:lnTo>
                  <a:lnTo>
                    <a:pt x="160639" y="134772"/>
                  </a:lnTo>
                  <a:lnTo>
                    <a:pt x="170173" y="157265"/>
                  </a:lnTo>
                  <a:lnTo>
                    <a:pt x="180056" y="213934"/>
                  </a:lnTo>
                  <a:lnTo>
                    <a:pt x="191169" y="245892"/>
                  </a:lnTo>
                  <a:lnTo>
                    <a:pt x="20320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5359400" y="8572500"/>
              <a:ext cx="101601" cy="139297"/>
            </a:xfrm>
            <a:custGeom>
              <a:avLst/>
              <a:gdLst/>
              <a:ahLst/>
              <a:cxnLst/>
              <a:rect l="0" t="0" r="0" b="0"/>
              <a:pathLst>
                <a:path w="101601" h="139297">
                  <a:moveTo>
                    <a:pt x="0" y="50800"/>
                  </a:moveTo>
                  <a:lnTo>
                    <a:pt x="0" y="100085"/>
                  </a:lnTo>
                  <a:lnTo>
                    <a:pt x="1411" y="139095"/>
                  </a:lnTo>
                  <a:lnTo>
                    <a:pt x="3763" y="139296"/>
                  </a:lnTo>
                  <a:lnTo>
                    <a:pt x="39545" y="76582"/>
                  </a:lnTo>
                  <a:lnTo>
                    <a:pt x="85264" y="17611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600700" y="8610600"/>
              <a:ext cx="12701" cy="132630"/>
            </a:xfrm>
            <a:custGeom>
              <a:avLst/>
              <a:gdLst/>
              <a:ahLst/>
              <a:cxnLst/>
              <a:rect l="0" t="0" r="0" b="0"/>
              <a:pathLst>
                <a:path w="12701" h="132630">
                  <a:moveTo>
                    <a:pt x="0" y="0"/>
                  </a:moveTo>
                  <a:lnTo>
                    <a:pt x="0" y="49285"/>
                  </a:lnTo>
                  <a:lnTo>
                    <a:pt x="3763" y="111074"/>
                  </a:lnTo>
                  <a:lnTo>
                    <a:pt x="8728" y="131211"/>
                  </a:lnTo>
                  <a:lnTo>
                    <a:pt x="10052" y="132629"/>
                  </a:lnTo>
                  <a:lnTo>
                    <a:pt x="1270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5770513" y="8534400"/>
              <a:ext cx="161967" cy="215901"/>
            </a:xfrm>
            <a:custGeom>
              <a:avLst/>
              <a:gdLst/>
              <a:ahLst/>
              <a:cxnLst/>
              <a:rect l="0" t="0" r="0" b="0"/>
              <a:pathLst>
                <a:path w="161967" h="215901">
                  <a:moveTo>
                    <a:pt x="134987" y="0"/>
                  </a:moveTo>
                  <a:lnTo>
                    <a:pt x="75215" y="24419"/>
                  </a:lnTo>
                  <a:lnTo>
                    <a:pt x="12241" y="63928"/>
                  </a:lnTo>
                  <a:lnTo>
                    <a:pt x="2356" y="72252"/>
                  </a:lnTo>
                  <a:lnTo>
                    <a:pt x="0" y="79212"/>
                  </a:lnTo>
                  <a:lnTo>
                    <a:pt x="2662" y="85264"/>
                  </a:lnTo>
                  <a:lnTo>
                    <a:pt x="8671" y="90709"/>
                  </a:lnTo>
                  <a:lnTo>
                    <a:pt x="50837" y="105115"/>
                  </a:lnTo>
                  <a:lnTo>
                    <a:pt x="101273" y="111578"/>
                  </a:lnTo>
                  <a:lnTo>
                    <a:pt x="127529" y="120616"/>
                  </a:lnTo>
                  <a:lnTo>
                    <a:pt x="138482" y="126978"/>
                  </a:lnTo>
                  <a:lnTo>
                    <a:pt x="154414" y="145334"/>
                  </a:lnTo>
                  <a:lnTo>
                    <a:pt x="160639" y="156156"/>
                  </a:lnTo>
                  <a:lnTo>
                    <a:pt x="161966" y="166193"/>
                  </a:lnTo>
                  <a:lnTo>
                    <a:pt x="155915" y="184871"/>
                  </a:lnTo>
                  <a:lnTo>
                    <a:pt x="129899" y="211253"/>
                  </a:lnTo>
                  <a:lnTo>
                    <a:pt x="117484" y="215624"/>
                  </a:lnTo>
                  <a:lnTo>
                    <a:pt x="58787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108700" y="8420100"/>
              <a:ext cx="22813" cy="292101"/>
            </a:xfrm>
            <a:custGeom>
              <a:avLst/>
              <a:gdLst/>
              <a:ahLst/>
              <a:cxnLst/>
              <a:rect l="0" t="0" r="0" b="0"/>
              <a:pathLst>
                <a:path w="22813" h="292101">
                  <a:moveTo>
                    <a:pt x="12700" y="0"/>
                  </a:moveTo>
                  <a:lnTo>
                    <a:pt x="21428" y="50695"/>
                  </a:lnTo>
                  <a:lnTo>
                    <a:pt x="22812" y="105489"/>
                  </a:lnTo>
                  <a:lnTo>
                    <a:pt x="14912" y="152612"/>
                  </a:lnTo>
                  <a:lnTo>
                    <a:pt x="5045" y="208593"/>
                  </a:lnTo>
                  <a:lnTo>
                    <a:pt x="997" y="267504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019800" y="8498945"/>
              <a:ext cx="292101" cy="251356"/>
            </a:xfrm>
            <a:custGeom>
              <a:avLst/>
              <a:gdLst/>
              <a:ahLst/>
              <a:cxnLst/>
              <a:rect l="0" t="0" r="0" b="0"/>
              <a:pathLst>
                <a:path w="292101" h="251356">
                  <a:moveTo>
                    <a:pt x="0" y="60855"/>
                  </a:moveTo>
                  <a:lnTo>
                    <a:pt x="55260" y="43278"/>
                  </a:lnTo>
                  <a:lnTo>
                    <a:pt x="112673" y="20067"/>
                  </a:lnTo>
                  <a:lnTo>
                    <a:pt x="166189" y="3305"/>
                  </a:lnTo>
                  <a:lnTo>
                    <a:pt x="197099" y="0"/>
                  </a:lnTo>
                  <a:lnTo>
                    <a:pt x="225889" y="6056"/>
                  </a:lnTo>
                  <a:lnTo>
                    <a:pt x="251384" y="19567"/>
                  </a:lnTo>
                  <a:lnTo>
                    <a:pt x="272123" y="39683"/>
                  </a:lnTo>
                  <a:lnTo>
                    <a:pt x="283221" y="74023"/>
                  </a:lnTo>
                  <a:lnTo>
                    <a:pt x="289469" y="137194"/>
                  </a:lnTo>
                  <a:lnTo>
                    <a:pt x="291321" y="196833"/>
                  </a:lnTo>
                  <a:lnTo>
                    <a:pt x="292100" y="2513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442360" y="8521700"/>
              <a:ext cx="174341" cy="192578"/>
            </a:xfrm>
            <a:custGeom>
              <a:avLst/>
              <a:gdLst/>
              <a:ahLst/>
              <a:cxnLst/>
              <a:rect l="0" t="0" r="0" b="0"/>
              <a:pathLst>
                <a:path w="174341" h="192578">
                  <a:moveTo>
                    <a:pt x="123540" y="0"/>
                  </a:moveTo>
                  <a:lnTo>
                    <a:pt x="72043" y="13815"/>
                  </a:lnTo>
                  <a:lnTo>
                    <a:pt x="48441" y="23073"/>
                  </a:lnTo>
                  <a:lnTo>
                    <a:pt x="28545" y="36595"/>
                  </a:lnTo>
                  <a:lnTo>
                    <a:pt x="14057" y="55776"/>
                  </a:lnTo>
                  <a:lnTo>
                    <a:pt x="4325" y="79823"/>
                  </a:lnTo>
                  <a:lnTo>
                    <a:pt x="0" y="109325"/>
                  </a:lnTo>
                  <a:lnTo>
                    <a:pt x="5604" y="133725"/>
                  </a:lnTo>
                  <a:lnTo>
                    <a:pt x="11049" y="144183"/>
                  </a:lnTo>
                  <a:lnTo>
                    <a:pt x="20324" y="149744"/>
                  </a:lnTo>
                  <a:lnTo>
                    <a:pt x="45681" y="152160"/>
                  </a:lnTo>
                  <a:lnTo>
                    <a:pt x="57523" y="148007"/>
                  </a:lnTo>
                  <a:lnTo>
                    <a:pt x="78206" y="132104"/>
                  </a:lnTo>
                  <a:lnTo>
                    <a:pt x="113069" y="87399"/>
                  </a:lnTo>
                  <a:lnTo>
                    <a:pt x="139652" y="25202"/>
                  </a:lnTo>
                  <a:lnTo>
                    <a:pt x="141337" y="21035"/>
                  </a:lnTo>
                  <a:lnTo>
                    <a:pt x="137190" y="68727"/>
                  </a:lnTo>
                  <a:lnTo>
                    <a:pt x="136521" y="125570"/>
                  </a:lnTo>
                  <a:lnTo>
                    <a:pt x="143065" y="180356"/>
                  </a:lnTo>
                  <a:lnTo>
                    <a:pt x="147845" y="189381"/>
                  </a:lnTo>
                  <a:lnTo>
                    <a:pt x="153854" y="192577"/>
                  </a:lnTo>
                  <a:lnTo>
                    <a:pt x="17434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6731000" y="8496300"/>
              <a:ext cx="203201" cy="228601"/>
            </a:xfrm>
            <a:custGeom>
              <a:avLst/>
              <a:gdLst/>
              <a:ahLst/>
              <a:cxnLst/>
              <a:rect l="0" t="0" r="0" b="0"/>
              <a:pathLst>
                <a:path w="203201" h="228601">
                  <a:moveTo>
                    <a:pt x="0" y="0"/>
                  </a:moveTo>
                  <a:lnTo>
                    <a:pt x="10052" y="59023"/>
                  </a:lnTo>
                  <a:lnTo>
                    <a:pt x="8152" y="112974"/>
                  </a:lnTo>
                  <a:lnTo>
                    <a:pt x="2415" y="164707"/>
                  </a:lnTo>
                  <a:lnTo>
                    <a:pt x="2485" y="188914"/>
                  </a:lnTo>
                  <a:lnTo>
                    <a:pt x="4479" y="189443"/>
                  </a:lnTo>
                  <a:lnTo>
                    <a:pt x="7219" y="185562"/>
                  </a:lnTo>
                  <a:lnTo>
                    <a:pt x="29556" y="127326"/>
                  </a:lnTo>
                  <a:lnTo>
                    <a:pt x="59553" y="64954"/>
                  </a:lnTo>
                  <a:lnTo>
                    <a:pt x="83183" y="35552"/>
                  </a:lnTo>
                  <a:lnTo>
                    <a:pt x="104704" y="17683"/>
                  </a:lnTo>
                  <a:lnTo>
                    <a:pt x="116369" y="13199"/>
                  </a:lnTo>
                  <a:lnTo>
                    <a:pt x="140619" y="11981"/>
                  </a:lnTo>
                  <a:lnTo>
                    <a:pt x="150191" y="17866"/>
                  </a:lnTo>
                  <a:lnTo>
                    <a:pt x="164588" y="39455"/>
                  </a:lnTo>
                  <a:lnTo>
                    <a:pt x="180628" y="76602"/>
                  </a:lnTo>
                  <a:lnTo>
                    <a:pt x="182349" y="101778"/>
                  </a:lnTo>
                  <a:lnTo>
                    <a:pt x="178698" y="159177"/>
                  </a:lnTo>
                  <a:lnTo>
                    <a:pt x="184808" y="201445"/>
                  </a:lnTo>
                  <a:lnTo>
                    <a:pt x="191733" y="216531"/>
                  </a:lnTo>
                  <a:lnTo>
                    <a:pt x="2032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124700" y="84836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0" y="0"/>
                  </a:moveTo>
                  <a:lnTo>
                    <a:pt x="0" y="49285"/>
                  </a:lnTo>
                  <a:lnTo>
                    <a:pt x="0" y="98172"/>
                  </a:lnTo>
                  <a:lnTo>
                    <a:pt x="3763" y="157733"/>
                  </a:lnTo>
                  <a:lnTo>
                    <a:pt x="127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353300" y="8343900"/>
              <a:ext cx="12701" cy="317501"/>
            </a:xfrm>
            <a:custGeom>
              <a:avLst/>
              <a:gdLst/>
              <a:ahLst/>
              <a:cxnLst/>
              <a:rect l="0" t="0" r="0" b="0"/>
              <a:pathLst>
                <a:path w="12701" h="317501">
                  <a:moveTo>
                    <a:pt x="0" y="0"/>
                  </a:moveTo>
                  <a:lnTo>
                    <a:pt x="0" y="60834"/>
                  </a:lnTo>
                  <a:lnTo>
                    <a:pt x="0" y="106059"/>
                  </a:lnTo>
                  <a:lnTo>
                    <a:pt x="0" y="158145"/>
                  </a:lnTo>
                  <a:lnTo>
                    <a:pt x="0" y="211398"/>
                  </a:lnTo>
                  <a:lnTo>
                    <a:pt x="0" y="258584"/>
                  </a:lnTo>
                  <a:lnTo>
                    <a:pt x="1270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277100" y="8445500"/>
              <a:ext cx="177801" cy="114301"/>
            </a:xfrm>
            <a:custGeom>
              <a:avLst/>
              <a:gdLst/>
              <a:ahLst/>
              <a:cxnLst/>
              <a:rect l="0" t="0" r="0" b="0"/>
              <a:pathLst>
                <a:path w="177801" h="114301">
                  <a:moveTo>
                    <a:pt x="177800" y="0"/>
                  </a:moveTo>
                  <a:lnTo>
                    <a:pt x="124770" y="24419"/>
                  </a:lnTo>
                  <a:lnTo>
                    <a:pt x="63206" y="63928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7505700" y="8432800"/>
              <a:ext cx="127001" cy="203201"/>
            </a:xfrm>
            <a:custGeom>
              <a:avLst/>
              <a:gdLst/>
              <a:ahLst/>
              <a:cxnLst/>
              <a:rect l="0" t="0" r="0" b="0"/>
              <a:pathLst>
                <a:path w="127001" h="203201">
                  <a:moveTo>
                    <a:pt x="0" y="0"/>
                  </a:moveTo>
                  <a:lnTo>
                    <a:pt x="13484" y="13484"/>
                  </a:lnTo>
                  <a:lnTo>
                    <a:pt x="43324" y="72330"/>
                  </a:lnTo>
                  <a:lnTo>
                    <a:pt x="66616" y="122875"/>
                  </a:lnTo>
                  <a:lnTo>
                    <a:pt x="91606" y="182995"/>
                  </a:lnTo>
                  <a:lnTo>
                    <a:pt x="99171" y="193963"/>
                  </a:lnTo>
                  <a:lnTo>
                    <a:pt x="105625" y="199865"/>
                  </a:lnTo>
                  <a:lnTo>
                    <a:pt x="111339" y="202388"/>
                  </a:lnTo>
                  <a:lnTo>
                    <a:pt x="1270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7543800" y="8458200"/>
              <a:ext cx="203201" cy="393701"/>
            </a:xfrm>
            <a:custGeom>
              <a:avLst/>
              <a:gdLst/>
              <a:ahLst/>
              <a:cxnLst/>
              <a:rect l="0" t="0" r="0" b="0"/>
              <a:pathLst>
                <a:path w="203201" h="393701">
                  <a:moveTo>
                    <a:pt x="203200" y="0"/>
                  </a:moveTo>
                  <a:lnTo>
                    <a:pt x="179333" y="55260"/>
                  </a:lnTo>
                  <a:lnTo>
                    <a:pt x="161792" y="102922"/>
                  </a:lnTo>
                  <a:lnTo>
                    <a:pt x="130580" y="162852"/>
                  </a:lnTo>
                  <a:lnTo>
                    <a:pt x="97237" y="224184"/>
                  </a:lnTo>
                  <a:lnTo>
                    <a:pt x="67237" y="278528"/>
                  </a:lnTo>
                  <a:lnTo>
                    <a:pt x="40563" y="330028"/>
                  </a:lnTo>
                  <a:lnTo>
                    <a:pt x="7293" y="382388"/>
                  </a:lnTo>
                  <a:lnTo>
                    <a:pt x="0" y="393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912100" y="8407400"/>
              <a:ext cx="101601" cy="63501"/>
            </a:xfrm>
            <a:custGeom>
              <a:avLst/>
              <a:gdLst/>
              <a:ahLst/>
              <a:cxnLst/>
              <a:rect l="0" t="0" r="0" b="0"/>
              <a:pathLst>
                <a:path w="101601" h="63501">
                  <a:moveTo>
                    <a:pt x="101600" y="0"/>
                  </a:moveTo>
                  <a:lnTo>
                    <a:pt x="48570" y="35353"/>
                  </a:lnTo>
                  <a:lnTo>
                    <a:pt x="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950200" y="8356600"/>
              <a:ext cx="38101" cy="177801"/>
            </a:xfrm>
            <a:custGeom>
              <a:avLst/>
              <a:gdLst/>
              <a:ahLst/>
              <a:cxnLst/>
              <a:rect l="0" t="0" r="0" b="0"/>
              <a:pathLst>
                <a:path w="38101" h="177801">
                  <a:moveTo>
                    <a:pt x="38100" y="0"/>
                  </a:moveTo>
                  <a:lnTo>
                    <a:pt x="27961" y="50695"/>
                  </a:lnTo>
                  <a:lnTo>
                    <a:pt x="16438" y="106900"/>
                  </a:lnTo>
                  <a:lnTo>
                    <a:pt x="3665" y="162123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531578" y="8697109"/>
              <a:ext cx="203031" cy="309379"/>
            </a:xfrm>
            <a:custGeom>
              <a:avLst/>
              <a:gdLst/>
              <a:ahLst/>
              <a:cxnLst/>
              <a:rect l="0" t="0" r="0" b="0"/>
              <a:pathLst>
                <a:path w="203031" h="309379">
                  <a:moveTo>
                    <a:pt x="12222" y="40491"/>
                  </a:moveTo>
                  <a:lnTo>
                    <a:pt x="3494" y="75142"/>
                  </a:lnTo>
                  <a:lnTo>
                    <a:pt x="699" y="133073"/>
                  </a:lnTo>
                  <a:lnTo>
                    <a:pt x="1282" y="190062"/>
                  </a:lnTo>
                  <a:lnTo>
                    <a:pt x="6419" y="235378"/>
                  </a:lnTo>
                  <a:lnTo>
                    <a:pt x="10503" y="295006"/>
                  </a:lnTo>
                  <a:lnTo>
                    <a:pt x="9665" y="303301"/>
                  </a:lnTo>
                  <a:lnTo>
                    <a:pt x="7695" y="304598"/>
                  </a:lnTo>
                  <a:lnTo>
                    <a:pt x="4971" y="301229"/>
                  </a:lnTo>
                  <a:lnTo>
                    <a:pt x="599" y="242304"/>
                  </a:lnTo>
                  <a:lnTo>
                    <a:pt x="0" y="193215"/>
                  </a:lnTo>
                  <a:lnTo>
                    <a:pt x="6406" y="137013"/>
                  </a:lnTo>
                  <a:lnTo>
                    <a:pt x="23983" y="80065"/>
                  </a:lnTo>
                  <a:lnTo>
                    <a:pt x="53806" y="31991"/>
                  </a:lnTo>
                  <a:lnTo>
                    <a:pt x="77271" y="11783"/>
                  </a:lnTo>
                  <a:lnTo>
                    <a:pt x="89454" y="4420"/>
                  </a:lnTo>
                  <a:lnTo>
                    <a:pt x="114281" y="0"/>
                  </a:lnTo>
                  <a:lnTo>
                    <a:pt x="126828" y="797"/>
                  </a:lnTo>
                  <a:lnTo>
                    <a:pt x="152058" y="12972"/>
                  </a:lnTo>
                  <a:lnTo>
                    <a:pt x="175971" y="33905"/>
                  </a:lnTo>
                  <a:lnTo>
                    <a:pt x="196007" y="62023"/>
                  </a:lnTo>
                  <a:lnTo>
                    <a:pt x="203030" y="97098"/>
                  </a:lnTo>
                  <a:lnTo>
                    <a:pt x="199050" y="148986"/>
                  </a:lnTo>
                  <a:lnTo>
                    <a:pt x="185171" y="198697"/>
                  </a:lnTo>
                  <a:lnTo>
                    <a:pt x="163185" y="246823"/>
                  </a:lnTo>
                  <a:lnTo>
                    <a:pt x="135033" y="278956"/>
                  </a:lnTo>
                  <a:lnTo>
                    <a:pt x="99881" y="302587"/>
                  </a:lnTo>
                  <a:lnTo>
                    <a:pt x="87595" y="308355"/>
                  </a:lnTo>
                  <a:lnTo>
                    <a:pt x="75170" y="309378"/>
                  </a:lnTo>
                  <a:lnTo>
                    <a:pt x="24922" y="2944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759700" y="8766797"/>
              <a:ext cx="215901" cy="235070"/>
            </a:xfrm>
            <a:custGeom>
              <a:avLst/>
              <a:gdLst/>
              <a:ahLst/>
              <a:cxnLst/>
              <a:rect l="0" t="0" r="0" b="0"/>
              <a:pathLst>
                <a:path w="215901" h="235070">
                  <a:moveTo>
                    <a:pt x="0" y="97803"/>
                  </a:moveTo>
                  <a:lnTo>
                    <a:pt x="13484" y="111287"/>
                  </a:lnTo>
                  <a:lnTo>
                    <a:pt x="48837" y="126414"/>
                  </a:lnTo>
                  <a:lnTo>
                    <a:pt x="75328" y="127923"/>
                  </a:lnTo>
                  <a:lnTo>
                    <a:pt x="88319" y="126349"/>
                  </a:lnTo>
                  <a:lnTo>
                    <a:pt x="110279" y="113313"/>
                  </a:lnTo>
                  <a:lnTo>
                    <a:pt x="147372" y="77191"/>
                  </a:lnTo>
                  <a:lnTo>
                    <a:pt x="166589" y="37917"/>
                  </a:lnTo>
                  <a:lnTo>
                    <a:pt x="167504" y="25423"/>
                  </a:lnTo>
                  <a:lnTo>
                    <a:pt x="160994" y="4016"/>
                  </a:lnTo>
                  <a:lnTo>
                    <a:pt x="155308" y="0"/>
                  </a:lnTo>
                  <a:lnTo>
                    <a:pt x="148694" y="145"/>
                  </a:lnTo>
                  <a:lnTo>
                    <a:pt x="141463" y="3065"/>
                  </a:lnTo>
                  <a:lnTo>
                    <a:pt x="117801" y="27399"/>
                  </a:lnTo>
                  <a:lnTo>
                    <a:pt x="85934" y="85098"/>
                  </a:lnTo>
                  <a:lnTo>
                    <a:pt x="72185" y="141232"/>
                  </a:lnTo>
                  <a:lnTo>
                    <a:pt x="73475" y="176842"/>
                  </a:lnTo>
                  <a:lnTo>
                    <a:pt x="88877" y="221881"/>
                  </a:lnTo>
                  <a:lnTo>
                    <a:pt x="97351" y="229910"/>
                  </a:lnTo>
                  <a:lnTo>
                    <a:pt x="107234" y="233853"/>
                  </a:lnTo>
                  <a:lnTo>
                    <a:pt x="118056" y="235069"/>
                  </a:lnTo>
                  <a:lnTo>
                    <a:pt x="141370" y="225132"/>
                  </a:lnTo>
                  <a:lnTo>
                    <a:pt x="165842" y="203783"/>
                  </a:lnTo>
                  <a:lnTo>
                    <a:pt x="204758" y="151402"/>
                  </a:lnTo>
                  <a:lnTo>
                    <a:pt x="215900" y="1359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16391" y="8750649"/>
              <a:ext cx="289410" cy="214495"/>
            </a:xfrm>
            <a:custGeom>
              <a:avLst/>
              <a:gdLst/>
              <a:ahLst/>
              <a:cxnLst/>
              <a:rect l="0" t="0" r="0" b="0"/>
              <a:pathLst>
                <a:path w="289410" h="214495">
                  <a:moveTo>
                    <a:pt x="22709" y="25051"/>
                  </a:moveTo>
                  <a:lnTo>
                    <a:pt x="12657" y="84074"/>
                  </a:lnTo>
                  <a:lnTo>
                    <a:pt x="7030" y="138025"/>
                  </a:lnTo>
                  <a:lnTo>
                    <a:pt x="189" y="189758"/>
                  </a:lnTo>
                  <a:lnTo>
                    <a:pt x="0" y="213965"/>
                  </a:lnTo>
                  <a:lnTo>
                    <a:pt x="1926" y="214494"/>
                  </a:lnTo>
                  <a:lnTo>
                    <a:pt x="4620" y="210613"/>
                  </a:lnTo>
                  <a:lnTo>
                    <a:pt x="10355" y="153689"/>
                  </a:lnTo>
                  <a:lnTo>
                    <a:pt x="21244" y="96406"/>
                  </a:lnTo>
                  <a:lnTo>
                    <a:pt x="43128" y="45880"/>
                  </a:lnTo>
                  <a:lnTo>
                    <a:pt x="64239" y="22078"/>
                  </a:lnTo>
                  <a:lnTo>
                    <a:pt x="77207" y="16014"/>
                  </a:lnTo>
                  <a:lnTo>
                    <a:pt x="106667" y="13039"/>
                  </a:lnTo>
                  <a:lnTo>
                    <a:pt x="119603" y="17042"/>
                  </a:lnTo>
                  <a:lnTo>
                    <a:pt x="141503" y="32781"/>
                  </a:lnTo>
                  <a:lnTo>
                    <a:pt x="156881" y="61412"/>
                  </a:lnTo>
                  <a:lnTo>
                    <a:pt x="169708" y="113436"/>
                  </a:lnTo>
                  <a:lnTo>
                    <a:pt x="169746" y="160835"/>
                  </a:lnTo>
                  <a:lnTo>
                    <a:pt x="167300" y="174840"/>
                  </a:lnTo>
                  <a:lnTo>
                    <a:pt x="165670" y="178533"/>
                  </a:lnTo>
                  <a:lnTo>
                    <a:pt x="164583" y="175350"/>
                  </a:lnTo>
                  <a:lnTo>
                    <a:pt x="164786" y="156762"/>
                  </a:lnTo>
                  <a:lnTo>
                    <a:pt x="176414" y="102600"/>
                  </a:lnTo>
                  <a:lnTo>
                    <a:pt x="199042" y="43975"/>
                  </a:lnTo>
                  <a:lnTo>
                    <a:pt x="222495" y="8237"/>
                  </a:lnTo>
                  <a:lnTo>
                    <a:pt x="232100" y="2553"/>
                  </a:lnTo>
                  <a:lnTo>
                    <a:pt x="254061" y="0"/>
                  </a:lnTo>
                  <a:lnTo>
                    <a:pt x="263021" y="4117"/>
                  </a:lnTo>
                  <a:lnTo>
                    <a:pt x="276740" y="19980"/>
                  </a:lnTo>
                  <a:lnTo>
                    <a:pt x="285655" y="66196"/>
                  </a:lnTo>
                  <a:lnTo>
                    <a:pt x="288297" y="124574"/>
                  </a:lnTo>
                  <a:lnTo>
                    <a:pt x="288915" y="154421"/>
                  </a:lnTo>
                  <a:lnTo>
                    <a:pt x="289409" y="1901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385432" y="8727328"/>
              <a:ext cx="144066" cy="223307"/>
            </a:xfrm>
            <a:custGeom>
              <a:avLst/>
              <a:gdLst/>
              <a:ahLst/>
              <a:cxnLst/>
              <a:rect l="0" t="0" r="0" b="0"/>
              <a:pathLst>
                <a:path w="144066" h="223307">
                  <a:moveTo>
                    <a:pt x="21968" y="35672"/>
                  </a:moveTo>
                  <a:lnTo>
                    <a:pt x="8153" y="84643"/>
                  </a:lnTo>
                  <a:lnTo>
                    <a:pt x="0" y="140494"/>
                  </a:lnTo>
                  <a:lnTo>
                    <a:pt x="1348" y="194201"/>
                  </a:lnTo>
                  <a:lnTo>
                    <a:pt x="3988" y="209091"/>
                  </a:lnTo>
                  <a:lnTo>
                    <a:pt x="11393" y="217607"/>
                  </a:lnTo>
                  <a:lnTo>
                    <a:pt x="21973" y="221873"/>
                  </a:lnTo>
                  <a:lnTo>
                    <a:pt x="34671" y="223306"/>
                  </a:lnTo>
                  <a:lnTo>
                    <a:pt x="60070" y="213609"/>
                  </a:lnTo>
                  <a:lnTo>
                    <a:pt x="84057" y="193777"/>
                  </a:lnTo>
                  <a:lnTo>
                    <a:pt x="122453" y="131291"/>
                  </a:lnTo>
                  <a:lnTo>
                    <a:pt x="141112" y="75763"/>
                  </a:lnTo>
                  <a:lnTo>
                    <a:pt x="144065" y="42201"/>
                  </a:lnTo>
                  <a:lnTo>
                    <a:pt x="140674" y="13173"/>
                  </a:lnTo>
                  <a:lnTo>
                    <a:pt x="134972" y="5151"/>
                  </a:lnTo>
                  <a:lnTo>
                    <a:pt x="126938" y="1214"/>
                  </a:lnTo>
                  <a:lnTo>
                    <a:pt x="117347" y="0"/>
                  </a:lnTo>
                  <a:lnTo>
                    <a:pt x="95404" y="9940"/>
                  </a:lnTo>
                  <a:lnTo>
                    <a:pt x="34668" y="610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603080" y="8712200"/>
              <a:ext cx="134521" cy="230199"/>
            </a:xfrm>
            <a:custGeom>
              <a:avLst/>
              <a:gdLst/>
              <a:ahLst/>
              <a:cxnLst/>
              <a:rect l="0" t="0" r="0" b="0"/>
              <a:pathLst>
                <a:path w="134521" h="230199">
                  <a:moveTo>
                    <a:pt x="121820" y="0"/>
                  </a:moveTo>
                  <a:lnTo>
                    <a:pt x="68790" y="35353"/>
                  </a:lnTo>
                  <a:lnTo>
                    <a:pt x="39001" y="73191"/>
                  </a:lnTo>
                  <a:lnTo>
                    <a:pt x="6474" y="136544"/>
                  </a:lnTo>
                  <a:lnTo>
                    <a:pt x="0" y="169812"/>
                  </a:lnTo>
                  <a:lnTo>
                    <a:pt x="4648" y="195886"/>
                  </a:lnTo>
                  <a:lnTo>
                    <a:pt x="9838" y="206791"/>
                  </a:lnTo>
                  <a:lnTo>
                    <a:pt x="26896" y="222670"/>
                  </a:lnTo>
                  <a:lnTo>
                    <a:pt x="37370" y="228880"/>
                  </a:lnTo>
                  <a:lnTo>
                    <a:pt x="48586" y="230198"/>
                  </a:lnTo>
                  <a:lnTo>
                    <a:pt x="72339" y="224136"/>
                  </a:lnTo>
                  <a:lnTo>
                    <a:pt x="93243" y="208272"/>
                  </a:lnTo>
                  <a:lnTo>
                    <a:pt x="13452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781535" y="8686800"/>
              <a:ext cx="184666" cy="238407"/>
            </a:xfrm>
            <a:custGeom>
              <a:avLst/>
              <a:gdLst/>
              <a:ahLst/>
              <a:cxnLst/>
              <a:rect l="0" t="0" r="0" b="0"/>
              <a:pathLst>
                <a:path w="184666" h="238407">
                  <a:moveTo>
                    <a:pt x="32265" y="63500"/>
                  </a:moveTo>
                  <a:lnTo>
                    <a:pt x="18450" y="112471"/>
                  </a:lnTo>
                  <a:lnTo>
                    <a:pt x="10297" y="164557"/>
                  </a:lnTo>
                  <a:lnTo>
                    <a:pt x="4119" y="215740"/>
                  </a:lnTo>
                  <a:lnTo>
                    <a:pt x="0" y="238406"/>
                  </a:lnTo>
                  <a:lnTo>
                    <a:pt x="20154" y="176268"/>
                  </a:lnTo>
                  <a:lnTo>
                    <a:pt x="36614" y="126697"/>
                  </a:lnTo>
                  <a:lnTo>
                    <a:pt x="65005" y="68823"/>
                  </a:lnTo>
                  <a:lnTo>
                    <a:pt x="86328" y="46581"/>
                  </a:lnTo>
                  <a:lnTo>
                    <a:pt x="141827" y="19445"/>
                  </a:lnTo>
                  <a:lnTo>
                    <a:pt x="18466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918308" y="8708855"/>
              <a:ext cx="162193" cy="242720"/>
            </a:xfrm>
            <a:custGeom>
              <a:avLst/>
              <a:gdLst/>
              <a:ahLst/>
              <a:cxnLst/>
              <a:rect l="0" t="0" r="0" b="0"/>
              <a:pathLst>
                <a:path w="162193" h="242720">
                  <a:moveTo>
                    <a:pt x="162192" y="16045"/>
                  </a:moveTo>
                  <a:lnTo>
                    <a:pt x="148708" y="2561"/>
                  </a:lnTo>
                  <a:lnTo>
                    <a:pt x="139092" y="0"/>
                  </a:lnTo>
                  <a:lnTo>
                    <a:pt x="113355" y="918"/>
                  </a:lnTo>
                  <a:lnTo>
                    <a:pt x="90627" y="13555"/>
                  </a:lnTo>
                  <a:lnTo>
                    <a:pt x="46299" y="62904"/>
                  </a:lnTo>
                  <a:lnTo>
                    <a:pt x="22804" y="117261"/>
                  </a:lnTo>
                  <a:lnTo>
                    <a:pt x="3634" y="179971"/>
                  </a:lnTo>
                  <a:lnTo>
                    <a:pt x="0" y="212138"/>
                  </a:lnTo>
                  <a:lnTo>
                    <a:pt x="3264" y="224385"/>
                  </a:lnTo>
                  <a:lnTo>
                    <a:pt x="9673" y="233960"/>
                  </a:lnTo>
                  <a:lnTo>
                    <a:pt x="18180" y="241755"/>
                  </a:lnTo>
                  <a:lnTo>
                    <a:pt x="26672" y="242719"/>
                  </a:lnTo>
                  <a:lnTo>
                    <a:pt x="35157" y="239128"/>
                  </a:lnTo>
                  <a:lnTo>
                    <a:pt x="52110" y="222437"/>
                  </a:lnTo>
                  <a:lnTo>
                    <a:pt x="85989" y="161968"/>
                  </a:lnTo>
                  <a:lnTo>
                    <a:pt x="111391" y="106789"/>
                  </a:lnTo>
                  <a:lnTo>
                    <a:pt x="138517" y="44318"/>
                  </a:lnTo>
                  <a:lnTo>
                    <a:pt x="140764" y="41949"/>
                  </a:lnTo>
                  <a:lnTo>
                    <a:pt x="137594" y="100169"/>
                  </a:lnTo>
                  <a:lnTo>
                    <a:pt x="138362" y="163529"/>
                  </a:lnTo>
                  <a:lnTo>
                    <a:pt x="146978" y="200855"/>
                  </a:lnTo>
                  <a:lnTo>
                    <a:pt x="162192" y="2192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125858" y="8724900"/>
              <a:ext cx="68943" cy="190501"/>
            </a:xfrm>
            <a:custGeom>
              <a:avLst/>
              <a:gdLst/>
              <a:ahLst/>
              <a:cxnLst/>
              <a:rect l="0" t="0" r="0" b="0"/>
              <a:pathLst>
                <a:path w="68943" h="190501">
                  <a:moveTo>
                    <a:pt x="43542" y="0"/>
                  </a:moveTo>
                  <a:lnTo>
                    <a:pt x="24675" y="31828"/>
                  </a:lnTo>
                  <a:lnTo>
                    <a:pt x="5896" y="91006"/>
                  </a:lnTo>
                  <a:lnTo>
                    <a:pt x="0" y="123703"/>
                  </a:lnTo>
                  <a:lnTo>
                    <a:pt x="2083" y="157049"/>
                  </a:lnTo>
                  <a:lnTo>
                    <a:pt x="8846" y="168200"/>
                  </a:lnTo>
                  <a:lnTo>
                    <a:pt x="19001" y="175633"/>
                  </a:lnTo>
                  <a:lnTo>
                    <a:pt x="68942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9296400" y="87249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0" y="0"/>
                  </a:moveTo>
                  <a:lnTo>
                    <a:pt x="10052" y="55260"/>
                  </a:lnTo>
                  <a:lnTo>
                    <a:pt x="18919" y="112672"/>
                  </a:lnTo>
                  <a:lnTo>
                    <a:pt x="3810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9131300" y="8763000"/>
              <a:ext cx="266701" cy="495301"/>
            </a:xfrm>
            <a:custGeom>
              <a:avLst/>
              <a:gdLst/>
              <a:ahLst/>
              <a:cxnLst/>
              <a:rect l="0" t="0" r="0" b="0"/>
              <a:pathLst>
                <a:path w="266701" h="495301">
                  <a:moveTo>
                    <a:pt x="266700" y="0"/>
                  </a:moveTo>
                  <a:lnTo>
                    <a:pt x="249123" y="61549"/>
                  </a:lnTo>
                  <a:lnTo>
                    <a:pt x="225912" y="113915"/>
                  </a:lnTo>
                  <a:lnTo>
                    <a:pt x="190283" y="165024"/>
                  </a:lnTo>
                  <a:lnTo>
                    <a:pt x="159203" y="219648"/>
                  </a:lnTo>
                  <a:lnTo>
                    <a:pt x="129016" y="267811"/>
                  </a:lnTo>
                  <a:lnTo>
                    <a:pt x="98434" y="317829"/>
                  </a:lnTo>
                  <a:lnTo>
                    <a:pt x="66325" y="368398"/>
                  </a:lnTo>
                  <a:lnTo>
                    <a:pt x="35174" y="426655"/>
                  </a:lnTo>
                  <a:lnTo>
                    <a:pt x="10422" y="474961"/>
                  </a:lnTo>
                  <a:lnTo>
                    <a:pt x="0" y="495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Freeform 201"/>
          <p:cNvSpPr/>
          <p:nvPr/>
        </p:nvSpPr>
        <p:spPr>
          <a:xfrm>
            <a:off x="2755900" y="9561549"/>
            <a:ext cx="802453" cy="433352"/>
          </a:xfrm>
          <a:custGeom>
            <a:avLst/>
            <a:gdLst/>
            <a:ahLst/>
            <a:cxnLst/>
            <a:rect l="0" t="0" r="0" b="0"/>
            <a:pathLst>
              <a:path w="802453" h="433352">
                <a:moveTo>
                  <a:pt x="0" y="192051"/>
                </a:moveTo>
                <a:lnTo>
                  <a:pt x="45208" y="202103"/>
                </a:lnTo>
                <a:lnTo>
                  <a:pt x="98532" y="203967"/>
                </a:lnTo>
                <a:lnTo>
                  <a:pt x="145392" y="204402"/>
                </a:lnTo>
                <a:lnTo>
                  <a:pt x="199145" y="204596"/>
                </a:lnTo>
                <a:lnTo>
                  <a:pt x="255961" y="204682"/>
                </a:lnTo>
                <a:lnTo>
                  <a:pt x="309905" y="204720"/>
                </a:lnTo>
                <a:lnTo>
                  <a:pt x="352695" y="204737"/>
                </a:lnTo>
                <a:lnTo>
                  <a:pt x="401816" y="204745"/>
                </a:lnTo>
                <a:lnTo>
                  <a:pt x="455163" y="203337"/>
                </a:lnTo>
                <a:lnTo>
                  <a:pt x="507095" y="198008"/>
                </a:lnTo>
                <a:lnTo>
                  <a:pt x="554634" y="190936"/>
                </a:lnTo>
                <a:lnTo>
                  <a:pt x="617303" y="179020"/>
                </a:lnTo>
                <a:lnTo>
                  <a:pt x="635902" y="174897"/>
                </a:lnTo>
                <a:lnTo>
                  <a:pt x="649712" y="167915"/>
                </a:lnTo>
                <a:lnTo>
                  <a:pt x="668820" y="148868"/>
                </a:lnTo>
                <a:lnTo>
                  <a:pt x="671658" y="137863"/>
                </a:lnTo>
                <a:lnTo>
                  <a:pt x="667285" y="114345"/>
                </a:lnTo>
                <a:lnTo>
                  <a:pt x="642214" y="77305"/>
                </a:lnTo>
                <a:lnTo>
                  <a:pt x="583478" y="38060"/>
                </a:lnTo>
                <a:lnTo>
                  <a:pt x="539999" y="5470"/>
                </a:lnTo>
                <a:lnTo>
                  <a:pt x="537799" y="1342"/>
                </a:lnTo>
                <a:lnTo>
                  <a:pt x="540566" y="0"/>
                </a:lnTo>
                <a:lnTo>
                  <a:pt x="546644" y="517"/>
                </a:lnTo>
                <a:lnTo>
                  <a:pt x="608696" y="25281"/>
                </a:lnTo>
                <a:lnTo>
                  <a:pt x="654958" y="42919"/>
                </a:lnTo>
                <a:lnTo>
                  <a:pt x="705825" y="62257"/>
                </a:lnTo>
                <a:lnTo>
                  <a:pt x="743944" y="80686"/>
                </a:lnTo>
                <a:lnTo>
                  <a:pt x="773113" y="107784"/>
                </a:lnTo>
                <a:lnTo>
                  <a:pt x="795867" y="142624"/>
                </a:lnTo>
                <a:lnTo>
                  <a:pt x="801511" y="154866"/>
                </a:lnTo>
                <a:lnTo>
                  <a:pt x="802452" y="167261"/>
                </a:lnTo>
                <a:lnTo>
                  <a:pt x="795971" y="192322"/>
                </a:lnTo>
                <a:lnTo>
                  <a:pt x="768815" y="232766"/>
                </a:lnTo>
                <a:lnTo>
                  <a:pt x="709383" y="285042"/>
                </a:lnTo>
                <a:lnTo>
                  <a:pt x="656278" y="315260"/>
                </a:lnTo>
                <a:lnTo>
                  <a:pt x="598594" y="341978"/>
                </a:lnTo>
                <a:lnTo>
                  <a:pt x="536296" y="384571"/>
                </a:lnTo>
                <a:lnTo>
                  <a:pt x="484688" y="422461"/>
                </a:lnTo>
                <a:lnTo>
                  <a:pt x="469900" y="4333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Group 222"/>
          <p:cNvGrpSpPr/>
          <p:nvPr/>
        </p:nvGrpSpPr>
        <p:grpSpPr>
          <a:xfrm>
            <a:off x="4026722" y="9371453"/>
            <a:ext cx="4839118" cy="1299063"/>
            <a:chOff x="4026722" y="9371453"/>
            <a:chExt cx="4839118" cy="1299063"/>
          </a:xfrm>
        </p:grpSpPr>
        <p:sp>
          <p:nvSpPr>
            <p:cNvPr id="203" name="Freeform 202"/>
            <p:cNvSpPr/>
            <p:nvPr/>
          </p:nvSpPr>
          <p:spPr>
            <a:xfrm>
              <a:off x="4026722" y="9371453"/>
              <a:ext cx="291279" cy="636148"/>
            </a:xfrm>
            <a:custGeom>
              <a:avLst/>
              <a:gdLst/>
              <a:ahLst/>
              <a:cxnLst/>
              <a:rect l="0" t="0" r="0" b="0"/>
              <a:pathLst>
                <a:path w="291279" h="636148">
                  <a:moveTo>
                    <a:pt x="164278" y="636147"/>
                  </a:moveTo>
                  <a:lnTo>
                    <a:pt x="146602" y="576375"/>
                  </a:lnTo>
                  <a:lnTo>
                    <a:pt x="141167" y="528909"/>
                  </a:lnTo>
                  <a:lnTo>
                    <a:pt x="139895" y="484534"/>
                  </a:lnTo>
                  <a:lnTo>
                    <a:pt x="139330" y="431886"/>
                  </a:lnTo>
                  <a:lnTo>
                    <a:pt x="139079" y="375561"/>
                  </a:lnTo>
                  <a:lnTo>
                    <a:pt x="138967" y="328890"/>
                  </a:lnTo>
                  <a:lnTo>
                    <a:pt x="142667" y="270882"/>
                  </a:lnTo>
                  <a:lnTo>
                    <a:pt x="148938" y="210421"/>
                  </a:lnTo>
                  <a:lnTo>
                    <a:pt x="154559" y="150173"/>
                  </a:lnTo>
                  <a:lnTo>
                    <a:pt x="161398" y="101747"/>
                  </a:lnTo>
                  <a:lnTo>
                    <a:pt x="159662" y="55413"/>
                  </a:lnTo>
                  <a:lnTo>
                    <a:pt x="156967" y="41558"/>
                  </a:lnTo>
                  <a:lnTo>
                    <a:pt x="152348" y="36554"/>
                  </a:lnTo>
                  <a:lnTo>
                    <a:pt x="146447" y="37452"/>
                  </a:lnTo>
                  <a:lnTo>
                    <a:pt x="83645" y="94706"/>
                  </a:lnTo>
                  <a:lnTo>
                    <a:pt x="31616" y="155257"/>
                  </a:lnTo>
                  <a:lnTo>
                    <a:pt x="9361" y="179707"/>
                  </a:lnTo>
                  <a:lnTo>
                    <a:pt x="3145" y="182275"/>
                  </a:lnTo>
                  <a:lnTo>
                    <a:pt x="411" y="178344"/>
                  </a:lnTo>
                  <a:lnTo>
                    <a:pt x="0" y="170079"/>
                  </a:lnTo>
                  <a:lnTo>
                    <a:pt x="26916" y="110516"/>
                  </a:lnTo>
                  <a:lnTo>
                    <a:pt x="58907" y="60223"/>
                  </a:lnTo>
                  <a:lnTo>
                    <a:pt x="102542" y="15796"/>
                  </a:lnTo>
                  <a:lnTo>
                    <a:pt x="126962" y="1542"/>
                  </a:lnTo>
                  <a:lnTo>
                    <a:pt x="139400" y="0"/>
                  </a:lnTo>
                  <a:lnTo>
                    <a:pt x="164510" y="5811"/>
                  </a:lnTo>
                  <a:lnTo>
                    <a:pt x="174311" y="12723"/>
                  </a:lnTo>
                  <a:lnTo>
                    <a:pt x="188963" y="31692"/>
                  </a:lnTo>
                  <a:lnTo>
                    <a:pt x="218189" y="90724"/>
                  </a:lnTo>
                  <a:lnTo>
                    <a:pt x="242817" y="147723"/>
                  </a:lnTo>
                  <a:lnTo>
                    <a:pt x="259862" y="172595"/>
                  </a:lnTo>
                  <a:lnTo>
                    <a:pt x="281970" y="198702"/>
                  </a:lnTo>
                  <a:lnTo>
                    <a:pt x="291278" y="2170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711700" y="9672916"/>
              <a:ext cx="235411" cy="431302"/>
            </a:xfrm>
            <a:custGeom>
              <a:avLst/>
              <a:gdLst/>
              <a:ahLst/>
              <a:cxnLst/>
              <a:rect l="0" t="0" r="0" b="0"/>
              <a:pathLst>
                <a:path w="235411" h="431302">
                  <a:moveTo>
                    <a:pt x="0" y="169584"/>
                  </a:moveTo>
                  <a:lnTo>
                    <a:pt x="13815" y="228607"/>
                  </a:lnTo>
                  <a:lnTo>
                    <a:pt x="21967" y="290083"/>
                  </a:lnTo>
                  <a:lnTo>
                    <a:pt x="25285" y="334617"/>
                  </a:lnTo>
                  <a:lnTo>
                    <a:pt x="33676" y="391422"/>
                  </a:lnTo>
                  <a:lnTo>
                    <a:pt x="36789" y="431301"/>
                  </a:lnTo>
                  <a:lnTo>
                    <a:pt x="37841" y="384238"/>
                  </a:lnTo>
                  <a:lnTo>
                    <a:pt x="37985" y="341186"/>
                  </a:lnTo>
                  <a:lnTo>
                    <a:pt x="38049" y="293829"/>
                  </a:lnTo>
                  <a:lnTo>
                    <a:pt x="38085" y="233052"/>
                  </a:lnTo>
                  <a:lnTo>
                    <a:pt x="41856" y="189325"/>
                  </a:lnTo>
                  <a:lnTo>
                    <a:pt x="51913" y="128397"/>
                  </a:lnTo>
                  <a:lnTo>
                    <a:pt x="67593" y="79769"/>
                  </a:lnTo>
                  <a:lnTo>
                    <a:pt x="93876" y="33376"/>
                  </a:lnTo>
                  <a:lnTo>
                    <a:pt x="104917" y="19512"/>
                  </a:lnTo>
                  <a:lnTo>
                    <a:pt x="132237" y="4108"/>
                  </a:lnTo>
                  <a:lnTo>
                    <a:pt x="147425" y="0"/>
                  </a:lnTo>
                  <a:lnTo>
                    <a:pt x="175589" y="2962"/>
                  </a:lnTo>
                  <a:lnTo>
                    <a:pt x="200806" y="13685"/>
                  </a:lnTo>
                  <a:lnTo>
                    <a:pt x="221421" y="27859"/>
                  </a:lnTo>
                  <a:lnTo>
                    <a:pt x="228048" y="38411"/>
                  </a:lnTo>
                  <a:lnTo>
                    <a:pt x="235410" y="65189"/>
                  </a:lnTo>
                  <a:lnTo>
                    <a:pt x="232813" y="111998"/>
                  </a:lnTo>
                  <a:lnTo>
                    <a:pt x="215421" y="141168"/>
                  </a:lnTo>
                  <a:lnTo>
                    <a:pt x="159654" y="197148"/>
                  </a:lnTo>
                  <a:lnTo>
                    <a:pt x="99688" y="228912"/>
                  </a:lnTo>
                  <a:lnTo>
                    <a:pt x="68295" y="236874"/>
                  </a:lnTo>
                  <a:lnTo>
                    <a:pt x="12700" y="2330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5080000" y="9670047"/>
              <a:ext cx="166172" cy="198769"/>
            </a:xfrm>
            <a:custGeom>
              <a:avLst/>
              <a:gdLst/>
              <a:ahLst/>
              <a:cxnLst/>
              <a:rect l="0" t="0" r="0" b="0"/>
              <a:pathLst>
                <a:path w="166172" h="198769">
                  <a:moveTo>
                    <a:pt x="0" y="70853"/>
                  </a:moveTo>
                  <a:lnTo>
                    <a:pt x="13815" y="122350"/>
                  </a:lnTo>
                  <a:lnTo>
                    <a:pt x="29854" y="172591"/>
                  </a:lnTo>
                  <a:lnTo>
                    <a:pt x="38247" y="182423"/>
                  </a:lnTo>
                  <a:lnTo>
                    <a:pt x="62624" y="197110"/>
                  </a:lnTo>
                  <a:lnTo>
                    <a:pt x="75616" y="198768"/>
                  </a:lnTo>
                  <a:lnTo>
                    <a:pt x="101341" y="193086"/>
                  </a:lnTo>
                  <a:lnTo>
                    <a:pt x="123122" y="177390"/>
                  </a:lnTo>
                  <a:lnTo>
                    <a:pt x="160101" y="132820"/>
                  </a:lnTo>
                  <a:lnTo>
                    <a:pt x="166171" y="104509"/>
                  </a:lnTo>
                  <a:lnTo>
                    <a:pt x="162754" y="74523"/>
                  </a:lnTo>
                  <a:lnTo>
                    <a:pt x="151828" y="47084"/>
                  </a:lnTo>
                  <a:lnTo>
                    <a:pt x="130038" y="24540"/>
                  </a:lnTo>
                  <a:lnTo>
                    <a:pt x="116325" y="14578"/>
                  </a:lnTo>
                  <a:lnTo>
                    <a:pt x="82274" y="3508"/>
                  </a:lnTo>
                  <a:lnTo>
                    <a:pt x="47855" y="0"/>
                  </a:lnTo>
                  <a:lnTo>
                    <a:pt x="0" y="73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5359400" y="9598253"/>
              <a:ext cx="698501" cy="223314"/>
            </a:xfrm>
            <a:custGeom>
              <a:avLst/>
              <a:gdLst/>
              <a:ahLst/>
              <a:cxnLst/>
              <a:rect l="0" t="0" r="0" b="0"/>
              <a:pathLst>
                <a:path w="698501" h="223314">
                  <a:moveTo>
                    <a:pt x="0" y="104547"/>
                  </a:moveTo>
                  <a:lnTo>
                    <a:pt x="17456" y="145103"/>
                  </a:lnTo>
                  <a:lnTo>
                    <a:pt x="31357" y="203706"/>
                  </a:lnTo>
                  <a:lnTo>
                    <a:pt x="37838" y="217219"/>
                  </a:lnTo>
                  <a:lnTo>
                    <a:pt x="44981" y="221996"/>
                  </a:lnTo>
                  <a:lnTo>
                    <a:pt x="52565" y="220946"/>
                  </a:lnTo>
                  <a:lnTo>
                    <a:pt x="91757" y="188844"/>
                  </a:lnTo>
                  <a:lnTo>
                    <a:pt x="114363" y="153984"/>
                  </a:lnTo>
                  <a:lnTo>
                    <a:pt x="129998" y="116843"/>
                  </a:lnTo>
                  <a:lnTo>
                    <a:pt x="134643" y="114155"/>
                  </a:lnTo>
                  <a:lnTo>
                    <a:pt x="139151" y="118008"/>
                  </a:lnTo>
                  <a:lnTo>
                    <a:pt x="160794" y="169820"/>
                  </a:lnTo>
                  <a:lnTo>
                    <a:pt x="169301" y="194235"/>
                  </a:lnTo>
                  <a:lnTo>
                    <a:pt x="185312" y="211671"/>
                  </a:lnTo>
                  <a:lnTo>
                    <a:pt x="195508" y="218296"/>
                  </a:lnTo>
                  <a:lnTo>
                    <a:pt x="221889" y="221895"/>
                  </a:lnTo>
                  <a:lnTo>
                    <a:pt x="249606" y="217379"/>
                  </a:lnTo>
                  <a:lnTo>
                    <a:pt x="271332" y="205965"/>
                  </a:lnTo>
                  <a:lnTo>
                    <a:pt x="286633" y="187722"/>
                  </a:lnTo>
                  <a:lnTo>
                    <a:pt x="296726" y="164091"/>
                  </a:lnTo>
                  <a:lnTo>
                    <a:pt x="301211" y="134775"/>
                  </a:lnTo>
                  <a:lnTo>
                    <a:pt x="295679" y="106693"/>
                  </a:lnTo>
                  <a:lnTo>
                    <a:pt x="290253" y="93277"/>
                  </a:lnTo>
                  <a:lnTo>
                    <a:pt x="289458" y="87156"/>
                  </a:lnTo>
                  <a:lnTo>
                    <a:pt x="291749" y="85897"/>
                  </a:lnTo>
                  <a:lnTo>
                    <a:pt x="322448" y="97414"/>
                  </a:lnTo>
                  <a:lnTo>
                    <a:pt x="370550" y="102433"/>
                  </a:lnTo>
                  <a:lnTo>
                    <a:pt x="429488" y="97178"/>
                  </a:lnTo>
                  <a:lnTo>
                    <a:pt x="492334" y="82762"/>
                  </a:lnTo>
                  <a:lnTo>
                    <a:pt x="531110" y="69086"/>
                  </a:lnTo>
                  <a:lnTo>
                    <a:pt x="551668" y="55390"/>
                  </a:lnTo>
                  <a:lnTo>
                    <a:pt x="556868" y="46375"/>
                  </a:lnTo>
                  <a:lnTo>
                    <a:pt x="558882" y="25071"/>
                  </a:lnTo>
                  <a:lnTo>
                    <a:pt x="554621" y="16285"/>
                  </a:lnTo>
                  <a:lnTo>
                    <a:pt x="538599" y="2760"/>
                  </a:lnTo>
                  <a:lnTo>
                    <a:pt x="528399" y="0"/>
                  </a:lnTo>
                  <a:lnTo>
                    <a:pt x="505777" y="697"/>
                  </a:lnTo>
                  <a:lnTo>
                    <a:pt x="481612" y="13236"/>
                  </a:lnTo>
                  <a:lnTo>
                    <a:pt x="469241" y="22506"/>
                  </a:lnTo>
                  <a:lnTo>
                    <a:pt x="451733" y="47859"/>
                  </a:lnTo>
                  <a:lnTo>
                    <a:pt x="440659" y="77941"/>
                  </a:lnTo>
                  <a:lnTo>
                    <a:pt x="435737" y="110126"/>
                  </a:lnTo>
                  <a:lnTo>
                    <a:pt x="444839" y="143245"/>
                  </a:lnTo>
                  <a:lnTo>
                    <a:pt x="473763" y="189861"/>
                  </a:lnTo>
                  <a:lnTo>
                    <a:pt x="485175" y="203756"/>
                  </a:lnTo>
                  <a:lnTo>
                    <a:pt x="516671" y="219196"/>
                  </a:lnTo>
                  <a:lnTo>
                    <a:pt x="534947" y="223313"/>
                  </a:lnTo>
                  <a:lnTo>
                    <a:pt x="574069" y="220362"/>
                  </a:lnTo>
                  <a:lnTo>
                    <a:pt x="631999" y="202832"/>
                  </a:lnTo>
                  <a:lnTo>
                    <a:pt x="673622" y="183528"/>
                  </a:lnTo>
                  <a:lnTo>
                    <a:pt x="698500" y="1680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146800" y="9537700"/>
              <a:ext cx="355601" cy="247446"/>
            </a:xfrm>
            <a:custGeom>
              <a:avLst/>
              <a:gdLst/>
              <a:ahLst/>
              <a:cxnLst/>
              <a:rect l="0" t="0" r="0" b="0"/>
              <a:pathLst>
                <a:path w="355601" h="247446">
                  <a:moveTo>
                    <a:pt x="0" y="101600"/>
                  </a:moveTo>
                  <a:lnTo>
                    <a:pt x="1411" y="150885"/>
                  </a:lnTo>
                  <a:lnTo>
                    <a:pt x="8728" y="201183"/>
                  </a:lnTo>
                  <a:lnTo>
                    <a:pt x="12934" y="247445"/>
                  </a:lnTo>
                  <a:lnTo>
                    <a:pt x="15679" y="246807"/>
                  </a:lnTo>
                  <a:lnTo>
                    <a:pt x="22490" y="229636"/>
                  </a:lnTo>
                  <a:lnTo>
                    <a:pt x="37081" y="180302"/>
                  </a:lnTo>
                  <a:lnTo>
                    <a:pt x="68372" y="122410"/>
                  </a:lnTo>
                  <a:lnTo>
                    <a:pt x="121273" y="59092"/>
                  </a:lnTo>
                  <a:lnTo>
                    <a:pt x="142799" y="38963"/>
                  </a:lnTo>
                  <a:lnTo>
                    <a:pt x="203609" y="9696"/>
                  </a:lnTo>
                  <a:lnTo>
                    <a:pt x="261647" y="2873"/>
                  </a:lnTo>
                  <a:lnTo>
                    <a:pt x="318982" y="851"/>
                  </a:lnTo>
                  <a:lnTo>
                    <a:pt x="355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107291" y="10331348"/>
              <a:ext cx="248694" cy="339168"/>
            </a:xfrm>
            <a:custGeom>
              <a:avLst/>
              <a:gdLst/>
              <a:ahLst/>
              <a:cxnLst/>
              <a:rect l="0" t="0" r="0" b="0"/>
              <a:pathLst>
                <a:path w="248694" h="339168">
                  <a:moveTo>
                    <a:pt x="7509" y="196952"/>
                  </a:moveTo>
                  <a:lnTo>
                    <a:pt x="27735" y="203693"/>
                  </a:lnTo>
                  <a:lnTo>
                    <a:pt x="74023" y="194403"/>
                  </a:lnTo>
                  <a:lnTo>
                    <a:pt x="125681" y="173776"/>
                  </a:lnTo>
                  <a:lnTo>
                    <a:pt x="183032" y="133188"/>
                  </a:lnTo>
                  <a:lnTo>
                    <a:pt x="225468" y="86049"/>
                  </a:lnTo>
                  <a:lnTo>
                    <a:pt x="248635" y="45558"/>
                  </a:lnTo>
                  <a:lnTo>
                    <a:pt x="248693" y="32523"/>
                  </a:lnTo>
                  <a:lnTo>
                    <a:pt x="237469" y="6750"/>
                  </a:lnTo>
                  <a:lnTo>
                    <a:pt x="228549" y="1007"/>
                  </a:lnTo>
                  <a:lnTo>
                    <a:pt x="218369" y="0"/>
                  </a:lnTo>
                  <a:lnTo>
                    <a:pt x="195769" y="6406"/>
                  </a:lnTo>
                  <a:lnTo>
                    <a:pt x="134214" y="41427"/>
                  </a:lnTo>
                  <a:lnTo>
                    <a:pt x="81022" y="96613"/>
                  </a:lnTo>
                  <a:lnTo>
                    <a:pt x="39120" y="146401"/>
                  </a:lnTo>
                  <a:lnTo>
                    <a:pt x="12328" y="191068"/>
                  </a:lnTo>
                  <a:lnTo>
                    <a:pt x="0" y="240051"/>
                  </a:lnTo>
                  <a:lnTo>
                    <a:pt x="4642" y="265966"/>
                  </a:lnTo>
                  <a:lnTo>
                    <a:pt x="26886" y="300186"/>
                  </a:lnTo>
                  <a:lnTo>
                    <a:pt x="37360" y="312341"/>
                  </a:lnTo>
                  <a:lnTo>
                    <a:pt x="67813" y="329611"/>
                  </a:lnTo>
                  <a:lnTo>
                    <a:pt x="104867" y="339167"/>
                  </a:lnTo>
                  <a:lnTo>
                    <a:pt x="162572" y="336613"/>
                  </a:lnTo>
                  <a:lnTo>
                    <a:pt x="223409" y="3239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460926" y="10363200"/>
              <a:ext cx="210257" cy="239106"/>
            </a:xfrm>
            <a:custGeom>
              <a:avLst/>
              <a:gdLst/>
              <a:ahLst/>
              <a:cxnLst/>
              <a:rect l="0" t="0" r="0" b="0"/>
              <a:pathLst>
                <a:path w="210257" h="239106">
                  <a:moveTo>
                    <a:pt x="85674" y="0"/>
                  </a:moveTo>
                  <a:lnTo>
                    <a:pt x="58706" y="0"/>
                  </a:lnTo>
                  <a:lnTo>
                    <a:pt x="37940" y="7526"/>
                  </a:lnTo>
                  <a:lnTo>
                    <a:pt x="19303" y="21689"/>
                  </a:lnTo>
                  <a:lnTo>
                    <a:pt x="1613" y="42095"/>
                  </a:lnTo>
                  <a:lnTo>
                    <a:pt x="0" y="52053"/>
                  </a:lnTo>
                  <a:lnTo>
                    <a:pt x="3158" y="61513"/>
                  </a:lnTo>
                  <a:lnTo>
                    <a:pt x="9497" y="70642"/>
                  </a:lnTo>
                  <a:lnTo>
                    <a:pt x="19367" y="75317"/>
                  </a:lnTo>
                  <a:lnTo>
                    <a:pt x="79527" y="76443"/>
                  </a:lnTo>
                  <a:lnTo>
                    <a:pt x="134652" y="80035"/>
                  </a:lnTo>
                  <a:lnTo>
                    <a:pt x="182972" y="93800"/>
                  </a:lnTo>
                  <a:lnTo>
                    <a:pt x="197106" y="100633"/>
                  </a:lnTo>
                  <a:lnTo>
                    <a:pt x="205117" y="109422"/>
                  </a:lnTo>
                  <a:lnTo>
                    <a:pt x="209047" y="119514"/>
                  </a:lnTo>
                  <a:lnTo>
                    <a:pt x="210256" y="130477"/>
                  </a:lnTo>
                  <a:lnTo>
                    <a:pt x="200310" y="157708"/>
                  </a:lnTo>
                  <a:lnTo>
                    <a:pt x="166174" y="207698"/>
                  </a:lnTo>
                  <a:lnTo>
                    <a:pt x="127243" y="235891"/>
                  </a:lnTo>
                  <a:lnTo>
                    <a:pt x="114798" y="239105"/>
                  </a:lnTo>
                  <a:lnTo>
                    <a:pt x="103679" y="238426"/>
                  </a:lnTo>
                  <a:lnTo>
                    <a:pt x="47574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762500" y="10223500"/>
              <a:ext cx="25401" cy="381001"/>
            </a:xfrm>
            <a:custGeom>
              <a:avLst/>
              <a:gdLst/>
              <a:ahLst/>
              <a:cxnLst/>
              <a:rect l="0" t="0" r="0" b="0"/>
              <a:pathLst>
                <a:path w="25401" h="381001">
                  <a:moveTo>
                    <a:pt x="0" y="0"/>
                  </a:moveTo>
                  <a:lnTo>
                    <a:pt x="13815" y="48971"/>
                  </a:lnTo>
                  <a:lnTo>
                    <a:pt x="21967" y="112347"/>
                  </a:lnTo>
                  <a:lnTo>
                    <a:pt x="22463" y="164232"/>
                  </a:lnTo>
                  <a:lnTo>
                    <a:pt x="17980" y="215514"/>
                  </a:lnTo>
                  <a:lnTo>
                    <a:pt x="15047" y="262765"/>
                  </a:lnTo>
                  <a:lnTo>
                    <a:pt x="17158" y="321508"/>
                  </a:lnTo>
                  <a:lnTo>
                    <a:pt x="25400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724400" y="103759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61549" y="34337"/>
                  </a:lnTo>
                  <a:lnTo>
                    <a:pt x="112311" y="24285"/>
                  </a:lnTo>
                  <a:lnTo>
                    <a:pt x="173448" y="12370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5346700" y="10336557"/>
              <a:ext cx="292101" cy="255244"/>
            </a:xfrm>
            <a:custGeom>
              <a:avLst/>
              <a:gdLst/>
              <a:ahLst/>
              <a:cxnLst/>
              <a:rect l="0" t="0" r="0" b="0"/>
              <a:pathLst>
                <a:path w="292101" h="255244">
                  <a:moveTo>
                    <a:pt x="0" y="13943"/>
                  </a:moveTo>
                  <a:lnTo>
                    <a:pt x="13815" y="62914"/>
                  </a:lnTo>
                  <a:lnTo>
                    <a:pt x="25730" y="118765"/>
                  </a:lnTo>
                  <a:lnTo>
                    <a:pt x="34435" y="176235"/>
                  </a:lnTo>
                  <a:lnTo>
                    <a:pt x="35656" y="194104"/>
                  </a:lnTo>
                  <a:lnTo>
                    <a:pt x="37882" y="200373"/>
                  </a:lnTo>
                  <a:lnTo>
                    <a:pt x="40777" y="198908"/>
                  </a:lnTo>
                  <a:lnTo>
                    <a:pt x="63735" y="139342"/>
                  </a:lnTo>
                  <a:lnTo>
                    <a:pt x="86109" y="78643"/>
                  </a:lnTo>
                  <a:lnTo>
                    <a:pt x="130256" y="24850"/>
                  </a:lnTo>
                  <a:lnTo>
                    <a:pt x="166065" y="1496"/>
                  </a:lnTo>
                  <a:lnTo>
                    <a:pt x="178443" y="0"/>
                  </a:lnTo>
                  <a:lnTo>
                    <a:pt x="203486" y="5865"/>
                  </a:lnTo>
                  <a:lnTo>
                    <a:pt x="234643" y="25034"/>
                  </a:lnTo>
                  <a:lnTo>
                    <a:pt x="249160" y="48035"/>
                  </a:lnTo>
                  <a:lnTo>
                    <a:pt x="269977" y="102051"/>
                  </a:lnTo>
                  <a:lnTo>
                    <a:pt x="276608" y="154193"/>
                  </a:lnTo>
                  <a:lnTo>
                    <a:pt x="285315" y="207585"/>
                  </a:lnTo>
                  <a:lnTo>
                    <a:pt x="292100" y="2552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5732519" y="10292959"/>
              <a:ext cx="299982" cy="235792"/>
            </a:xfrm>
            <a:custGeom>
              <a:avLst/>
              <a:gdLst/>
              <a:ahLst/>
              <a:cxnLst/>
              <a:rect l="0" t="0" r="0" b="0"/>
              <a:pathLst>
                <a:path w="299982" h="235792">
                  <a:moveTo>
                    <a:pt x="160281" y="6741"/>
                  </a:moveTo>
                  <a:lnTo>
                    <a:pt x="140055" y="0"/>
                  </a:lnTo>
                  <a:lnTo>
                    <a:pt x="115073" y="7978"/>
                  </a:lnTo>
                  <a:lnTo>
                    <a:pt x="66527" y="40852"/>
                  </a:lnTo>
                  <a:lnTo>
                    <a:pt x="29761" y="86073"/>
                  </a:lnTo>
                  <a:lnTo>
                    <a:pt x="6681" y="131690"/>
                  </a:lnTo>
                  <a:lnTo>
                    <a:pt x="0" y="179543"/>
                  </a:lnTo>
                  <a:lnTo>
                    <a:pt x="3437" y="207719"/>
                  </a:lnTo>
                  <a:lnTo>
                    <a:pt x="9152" y="218338"/>
                  </a:lnTo>
                  <a:lnTo>
                    <a:pt x="26790" y="233898"/>
                  </a:lnTo>
                  <a:lnTo>
                    <a:pt x="36010" y="235791"/>
                  </a:lnTo>
                  <a:lnTo>
                    <a:pt x="44978" y="234229"/>
                  </a:lnTo>
                  <a:lnTo>
                    <a:pt x="63880" y="223558"/>
                  </a:lnTo>
                  <a:lnTo>
                    <a:pt x="95499" y="193750"/>
                  </a:lnTo>
                  <a:lnTo>
                    <a:pt x="131873" y="140023"/>
                  </a:lnTo>
                  <a:lnTo>
                    <a:pt x="149669" y="92955"/>
                  </a:lnTo>
                  <a:lnTo>
                    <a:pt x="163878" y="41066"/>
                  </a:lnTo>
                  <a:lnTo>
                    <a:pt x="169735" y="33858"/>
                  </a:lnTo>
                  <a:lnTo>
                    <a:pt x="176461" y="33285"/>
                  </a:lnTo>
                  <a:lnTo>
                    <a:pt x="183768" y="37138"/>
                  </a:lnTo>
                  <a:lnTo>
                    <a:pt x="195649" y="60232"/>
                  </a:lnTo>
                  <a:lnTo>
                    <a:pt x="210271" y="112901"/>
                  </a:lnTo>
                  <a:lnTo>
                    <a:pt x="223541" y="169430"/>
                  </a:lnTo>
                  <a:lnTo>
                    <a:pt x="233552" y="201814"/>
                  </a:lnTo>
                  <a:lnTo>
                    <a:pt x="247409" y="225614"/>
                  </a:lnTo>
                  <a:lnTo>
                    <a:pt x="256466" y="231678"/>
                  </a:lnTo>
                  <a:lnTo>
                    <a:pt x="299981" y="2353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6083300" y="10172700"/>
              <a:ext cx="241301" cy="320538"/>
            </a:xfrm>
            <a:custGeom>
              <a:avLst/>
              <a:gdLst/>
              <a:ahLst/>
              <a:cxnLst/>
              <a:rect l="0" t="0" r="0" b="0"/>
              <a:pathLst>
                <a:path w="241301" h="320538">
                  <a:moveTo>
                    <a:pt x="0" y="88900"/>
                  </a:moveTo>
                  <a:lnTo>
                    <a:pt x="24418" y="148672"/>
                  </a:lnTo>
                  <a:lnTo>
                    <a:pt x="45536" y="202464"/>
                  </a:lnTo>
                  <a:lnTo>
                    <a:pt x="67059" y="257618"/>
                  </a:lnTo>
                  <a:lnTo>
                    <a:pt x="98070" y="315706"/>
                  </a:lnTo>
                  <a:lnTo>
                    <a:pt x="106302" y="320537"/>
                  </a:lnTo>
                  <a:lnTo>
                    <a:pt x="114613" y="319525"/>
                  </a:lnTo>
                  <a:lnTo>
                    <a:pt x="122975" y="314616"/>
                  </a:lnTo>
                  <a:lnTo>
                    <a:pt x="136030" y="297874"/>
                  </a:lnTo>
                  <a:lnTo>
                    <a:pt x="160384" y="236155"/>
                  </a:lnTo>
                  <a:lnTo>
                    <a:pt x="173424" y="176746"/>
                  </a:lnTo>
                  <a:lnTo>
                    <a:pt x="190472" y="116601"/>
                  </a:lnTo>
                  <a:lnTo>
                    <a:pt x="214169" y="57213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6397427" y="10212850"/>
              <a:ext cx="333574" cy="212055"/>
            </a:xfrm>
            <a:custGeom>
              <a:avLst/>
              <a:gdLst/>
              <a:ahLst/>
              <a:cxnLst/>
              <a:rect l="0" t="0" r="0" b="0"/>
              <a:pathLst>
                <a:path w="333574" h="212055">
                  <a:moveTo>
                    <a:pt x="130373" y="124950"/>
                  </a:moveTo>
                  <a:lnTo>
                    <a:pt x="140425" y="69690"/>
                  </a:lnTo>
                  <a:lnTo>
                    <a:pt x="138525" y="25791"/>
                  </a:lnTo>
                  <a:lnTo>
                    <a:pt x="135808" y="12278"/>
                  </a:lnTo>
                  <a:lnTo>
                    <a:pt x="126941" y="4679"/>
                  </a:lnTo>
                  <a:lnTo>
                    <a:pt x="98273" y="0"/>
                  </a:lnTo>
                  <a:lnTo>
                    <a:pt x="69540" y="10150"/>
                  </a:lnTo>
                  <a:lnTo>
                    <a:pt x="55951" y="18783"/>
                  </a:lnTo>
                  <a:lnTo>
                    <a:pt x="33326" y="47190"/>
                  </a:lnTo>
                  <a:lnTo>
                    <a:pt x="8485" y="99088"/>
                  </a:lnTo>
                  <a:lnTo>
                    <a:pt x="0" y="131800"/>
                  </a:lnTo>
                  <a:lnTo>
                    <a:pt x="933" y="160450"/>
                  </a:lnTo>
                  <a:lnTo>
                    <a:pt x="16134" y="200380"/>
                  </a:lnTo>
                  <a:lnTo>
                    <a:pt x="25991" y="207692"/>
                  </a:lnTo>
                  <a:lnTo>
                    <a:pt x="51996" y="212054"/>
                  </a:lnTo>
                  <a:lnTo>
                    <a:pt x="78606" y="205526"/>
                  </a:lnTo>
                  <a:lnTo>
                    <a:pt x="113624" y="185983"/>
                  </a:lnTo>
                  <a:lnTo>
                    <a:pt x="132807" y="167598"/>
                  </a:lnTo>
                  <a:lnTo>
                    <a:pt x="168117" y="109804"/>
                  </a:lnTo>
                  <a:lnTo>
                    <a:pt x="195528" y="50775"/>
                  </a:lnTo>
                  <a:lnTo>
                    <a:pt x="200621" y="47278"/>
                  </a:lnTo>
                  <a:lnTo>
                    <a:pt x="205427" y="50591"/>
                  </a:lnTo>
                  <a:lnTo>
                    <a:pt x="214531" y="70735"/>
                  </a:lnTo>
                  <a:lnTo>
                    <a:pt x="229000" y="120332"/>
                  </a:lnTo>
                  <a:lnTo>
                    <a:pt x="258458" y="180848"/>
                  </a:lnTo>
                  <a:lnTo>
                    <a:pt x="266563" y="191849"/>
                  </a:lnTo>
                  <a:lnTo>
                    <a:pt x="277611" y="197771"/>
                  </a:lnTo>
                  <a:lnTo>
                    <a:pt x="333573" y="201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6845455" y="9969500"/>
              <a:ext cx="50646" cy="495301"/>
            </a:xfrm>
            <a:custGeom>
              <a:avLst/>
              <a:gdLst/>
              <a:ahLst/>
              <a:cxnLst/>
              <a:rect l="0" t="0" r="0" b="0"/>
              <a:pathLst>
                <a:path w="50646" h="495301">
                  <a:moveTo>
                    <a:pt x="12545" y="0"/>
                  </a:moveTo>
                  <a:lnTo>
                    <a:pt x="12545" y="52107"/>
                  </a:lnTo>
                  <a:lnTo>
                    <a:pt x="12545" y="95125"/>
                  </a:lnTo>
                  <a:lnTo>
                    <a:pt x="5804" y="153460"/>
                  </a:lnTo>
                  <a:lnTo>
                    <a:pt x="1610" y="206493"/>
                  </a:lnTo>
                  <a:lnTo>
                    <a:pt x="368" y="264697"/>
                  </a:lnTo>
                  <a:lnTo>
                    <a:pt x="0" y="319885"/>
                  </a:lnTo>
                  <a:lnTo>
                    <a:pt x="8603" y="381785"/>
                  </a:lnTo>
                  <a:lnTo>
                    <a:pt x="12788" y="435952"/>
                  </a:lnTo>
                  <a:lnTo>
                    <a:pt x="18768" y="466101"/>
                  </a:lnTo>
                  <a:lnTo>
                    <a:pt x="23749" y="475834"/>
                  </a:lnTo>
                  <a:lnTo>
                    <a:pt x="29893" y="482322"/>
                  </a:lnTo>
                  <a:lnTo>
                    <a:pt x="50645" y="495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7327900" y="9918700"/>
              <a:ext cx="50785" cy="463315"/>
            </a:xfrm>
            <a:custGeom>
              <a:avLst/>
              <a:gdLst/>
              <a:ahLst/>
              <a:cxnLst/>
              <a:rect l="0" t="0" r="0" b="0"/>
              <a:pathLst>
                <a:path w="50785" h="463315">
                  <a:moveTo>
                    <a:pt x="0" y="0"/>
                  </a:moveTo>
                  <a:lnTo>
                    <a:pt x="17676" y="53030"/>
                  </a:lnTo>
                  <a:lnTo>
                    <a:pt x="32602" y="103452"/>
                  </a:lnTo>
                  <a:lnTo>
                    <a:pt x="40777" y="166302"/>
                  </a:lnTo>
                  <a:lnTo>
                    <a:pt x="47830" y="216257"/>
                  </a:lnTo>
                  <a:lnTo>
                    <a:pt x="49920" y="266805"/>
                  </a:lnTo>
                  <a:lnTo>
                    <a:pt x="50540" y="317531"/>
                  </a:lnTo>
                  <a:lnTo>
                    <a:pt x="50722" y="375835"/>
                  </a:lnTo>
                  <a:lnTo>
                    <a:pt x="50778" y="439207"/>
                  </a:lnTo>
                  <a:lnTo>
                    <a:pt x="50784" y="457905"/>
                  </a:lnTo>
                  <a:lnTo>
                    <a:pt x="49379" y="463314"/>
                  </a:lnTo>
                  <a:lnTo>
                    <a:pt x="47030" y="459865"/>
                  </a:lnTo>
                  <a:lnTo>
                    <a:pt x="38100" y="41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7404100" y="10143369"/>
              <a:ext cx="257362" cy="253742"/>
            </a:xfrm>
            <a:custGeom>
              <a:avLst/>
              <a:gdLst/>
              <a:ahLst/>
              <a:cxnLst/>
              <a:rect l="0" t="0" r="0" b="0"/>
              <a:pathLst>
                <a:path w="257362" h="253742">
                  <a:moveTo>
                    <a:pt x="0" y="42031"/>
                  </a:moveTo>
                  <a:lnTo>
                    <a:pt x="53030" y="13420"/>
                  </a:lnTo>
                  <a:lnTo>
                    <a:pt x="89561" y="0"/>
                  </a:lnTo>
                  <a:lnTo>
                    <a:pt x="140680" y="572"/>
                  </a:lnTo>
                  <a:lnTo>
                    <a:pt x="193769" y="23162"/>
                  </a:lnTo>
                  <a:lnTo>
                    <a:pt x="231763" y="49924"/>
                  </a:lnTo>
                  <a:lnTo>
                    <a:pt x="254153" y="82470"/>
                  </a:lnTo>
                  <a:lnTo>
                    <a:pt x="257361" y="110334"/>
                  </a:lnTo>
                  <a:lnTo>
                    <a:pt x="256241" y="125666"/>
                  </a:lnTo>
                  <a:lnTo>
                    <a:pt x="239944" y="157754"/>
                  </a:lnTo>
                  <a:lnTo>
                    <a:pt x="183490" y="217604"/>
                  </a:lnTo>
                  <a:lnTo>
                    <a:pt x="141386" y="243787"/>
                  </a:lnTo>
                  <a:lnTo>
                    <a:pt x="88616" y="253741"/>
                  </a:lnTo>
                  <a:lnTo>
                    <a:pt x="25400" y="2452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7712956" y="10110630"/>
              <a:ext cx="275345" cy="252571"/>
            </a:xfrm>
            <a:custGeom>
              <a:avLst/>
              <a:gdLst/>
              <a:ahLst/>
              <a:cxnLst/>
              <a:rect l="0" t="0" r="0" b="0"/>
              <a:pathLst>
                <a:path w="275345" h="252571">
                  <a:moveTo>
                    <a:pt x="173744" y="74770"/>
                  </a:moveTo>
                  <a:lnTo>
                    <a:pt x="173744" y="47802"/>
                  </a:lnTo>
                  <a:lnTo>
                    <a:pt x="160260" y="10806"/>
                  </a:lnTo>
                  <a:lnTo>
                    <a:pt x="149232" y="3905"/>
                  </a:lnTo>
                  <a:lnTo>
                    <a:pt x="118165" y="0"/>
                  </a:lnTo>
                  <a:lnTo>
                    <a:pt x="88364" y="6732"/>
                  </a:lnTo>
                  <a:lnTo>
                    <a:pt x="61008" y="21953"/>
                  </a:lnTo>
                  <a:lnTo>
                    <a:pt x="34739" y="47533"/>
                  </a:lnTo>
                  <a:lnTo>
                    <a:pt x="9634" y="93667"/>
                  </a:lnTo>
                  <a:lnTo>
                    <a:pt x="0" y="149827"/>
                  </a:lnTo>
                  <a:lnTo>
                    <a:pt x="3888" y="197669"/>
                  </a:lnTo>
                  <a:lnTo>
                    <a:pt x="9707" y="208914"/>
                  </a:lnTo>
                  <a:lnTo>
                    <a:pt x="27461" y="225171"/>
                  </a:lnTo>
                  <a:lnTo>
                    <a:pt x="56988" y="229574"/>
                  </a:lnTo>
                  <a:lnTo>
                    <a:pt x="89397" y="225416"/>
                  </a:lnTo>
                  <a:lnTo>
                    <a:pt x="113208" y="214161"/>
                  </a:lnTo>
                  <a:lnTo>
                    <a:pt x="142481" y="185216"/>
                  </a:lnTo>
                  <a:lnTo>
                    <a:pt x="169027" y="143086"/>
                  </a:lnTo>
                  <a:lnTo>
                    <a:pt x="184415" y="89571"/>
                  </a:lnTo>
                  <a:lnTo>
                    <a:pt x="187914" y="91693"/>
                  </a:lnTo>
                  <a:lnTo>
                    <a:pt x="207804" y="150637"/>
                  </a:lnTo>
                  <a:lnTo>
                    <a:pt x="221779" y="195870"/>
                  </a:lnTo>
                  <a:lnTo>
                    <a:pt x="243167" y="226990"/>
                  </a:lnTo>
                  <a:lnTo>
                    <a:pt x="275344" y="252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059285" y="10045700"/>
              <a:ext cx="155445" cy="330201"/>
            </a:xfrm>
            <a:custGeom>
              <a:avLst/>
              <a:gdLst/>
              <a:ahLst/>
              <a:cxnLst/>
              <a:rect l="0" t="0" r="0" b="0"/>
              <a:pathLst>
                <a:path w="155445" h="330201">
                  <a:moveTo>
                    <a:pt x="119515" y="0"/>
                  </a:moveTo>
                  <a:lnTo>
                    <a:pt x="68018" y="17577"/>
                  </a:lnTo>
                  <a:lnTo>
                    <a:pt x="17777" y="54272"/>
                  </a:lnTo>
                  <a:lnTo>
                    <a:pt x="3742" y="81506"/>
                  </a:lnTo>
                  <a:lnTo>
                    <a:pt x="0" y="96671"/>
                  </a:lnTo>
                  <a:lnTo>
                    <a:pt x="1738" y="111014"/>
                  </a:lnTo>
                  <a:lnTo>
                    <a:pt x="14959" y="138240"/>
                  </a:lnTo>
                  <a:lnTo>
                    <a:pt x="38708" y="156925"/>
                  </a:lnTo>
                  <a:lnTo>
                    <a:pt x="99947" y="193902"/>
                  </a:lnTo>
                  <a:lnTo>
                    <a:pt x="142880" y="222866"/>
                  </a:lnTo>
                  <a:lnTo>
                    <a:pt x="150614" y="236066"/>
                  </a:lnTo>
                  <a:lnTo>
                    <a:pt x="155444" y="269548"/>
                  </a:lnTo>
                  <a:lnTo>
                    <a:pt x="151935" y="284121"/>
                  </a:lnTo>
                  <a:lnTo>
                    <a:pt x="136746" y="307839"/>
                  </a:lnTo>
                  <a:lnTo>
                    <a:pt x="112121" y="320262"/>
                  </a:lnTo>
                  <a:lnTo>
                    <a:pt x="70287" y="327255"/>
                  </a:lnTo>
                  <a:lnTo>
                    <a:pt x="30615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331200" y="10040384"/>
              <a:ext cx="219632" cy="326358"/>
            </a:xfrm>
            <a:custGeom>
              <a:avLst/>
              <a:gdLst/>
              <a:ahLst/>
              <a:cxnLst/>
              <a:rect l="0" t="0" r="0" b="0"/>
              <a:pathLst>
                <a:path w="219632" h="326358">
                  <a:moveTo>
                    <a:pt x="0" y="94216"/>
                  </a:moveTo>
                  <a:lnTo>
                    <a:pt x="53030" y="111892"/>
                  </a:lnTo>
                  <a:lnTo>
                    <a:pt x="102040" y="125407"/>
                  </a:lnTo>
                  <a:lnTo>
                    <a:pt x="152487" y="117415"/>
                  </a:lnTo>
                  <a:lnTo>
                    <a:pt x="165158" y="113916"/>
                  </a:lnTo>
                  <a:lnTo>
                    <a:pt x="186763" y="98738"/>
                  </a:lnTo>
                  <a:lnTo>
                    <a:pt x="204361" y="77881"/>
                  </a:lnTo>
                  <a:lnTo>
                    <a:pt x="216887" y="54501"/>
                  </a:lnTo>
                  <a:lnTo>
                    <a:pt x="219631" y="29998"/>
                  </a:lnTo>
                  <a:lnTo>
                    <a:pt x="218387" y="17538"/>
                  </a:lnTo>
                  <a:lnTo>
                    <a:pt x="210503" y="9230"/>
                  </a:lnTo>
                  <a:lnTo>
                    <a:pt x="182928" y="0"/>
                  </a:lnTo>
                  <a:lnTo>
                    <a:pt x="150916" y="3424"/>
                  </a:lnTo>
                  <a:lnTo>
                    <a:pt x="120696" y="14353"/>
                  </a:lnTo>
                  <a:lnTo>
                    <a:pt x="69133" y="52515"/>
                  </a:lnTo>
                  <a:lnTo>
                    <a:pt x="42748" y="97696"/>
                  </a:lnTo>
                  <a:lnTo>
                    <a:pt x="23799" y="155768"/>
                  </a:lnTo>
                  <a:lnTo>
                    <a:pt x="22730" y="217660"/>
                  </a:lnTo>
                  <a:lnTo>
                    <a:pt x="38093" y="267199"/>
                  </a:lnTo>
                  <a:lnTo>
                    <a:pt x="60519" y="301947"/>
                  </a:lnTo>
                  <a:lnTo>
                    <a:pt x="80519" y="317304"/>
                  </a:lnTo>
                  <a:lnTo>
                    <a:pt x="91780" y="323375"/>
                  </a:lnTo>
                  <a:lnTo>
                    <a:pt x="119343" y="326357"/>
                  </a:lnTo>
                  <a:lnTo>
                    <a:pt x="159069" y="323866"/>
                  </a:lnTo>
                  <a:lnTo>
                    <a:pt x="190500" y="3228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623300" y="10000859"/>
              <a:ext cx="242540" cy="321713"/>
            </a:xfrm>
            <a:custGeom>
              <a:avLst/>
              <a:gdLst/>
              <a:ahLst/>
              <a:cxnLst/>
              <a:rect l="0" t="0" r="0" b="0"/>
              <a:pathLst>
                <a:path w="242540" h="321713">
                  <a:moveTo>
                    <a:pt x="177800" y="6741"/>
                  </a:moveTo>
                  <a:lnTo>
                    <a:pt x="157574" y="0"/>
                  </a:lnTo>
                  <a:lnTo>
                    <a:pt x="136354" y="452"/>
                  </a:lnTo>
                  <a:lnTo>
                    <a:pt x="112813" y="6768"/>
                  </a:lnTo>
                  <a:lnTo>
                    <a:pt x="66970" y="33818"/>
                  </a:lnTo>
                  <a:lnTo>
                    <a:pt x="57346" y="41726"/>
                  </a:lnTo>
                  <a:lnTo>
                    <a:pt x="52342" y="51231"/>
                  </a:lnTo>
                  <a:lnTo>
                    <a:pt x="50545" y="73081"/>
                  </a:lnTo>
                  <a:lnTo>
                    <a:pt x="65739" y="96903"/>
                  </a:lnTo>
                  <a:lnTo>
                    <a:pt x="114743" y="139948"/>
                  </a:lnTo>
                  <a:lnTo>
                    <a:pt x="174095" y="174191"/>
                  </a:lnTo>
                  <a:lnTo>
                    <a:pt x="226962" y="215895"/>
                  </a:lnTo>
                  <a:lnTo>
                    <a:pt x="241043" y="237987"/>
                  </a:lnTo>
                  <a:lnTo>
                    <a:pt x="242539" y="249805"/>
                  </a:lnTo>
                  <a:lnTo>
                    <a:pt x="236677" y="274225"/>
                  </a:lnTo>
                  <a:lnTo>
                    <a:pt x="217137" y="295426"/>
                  </a:lnTo>
                  <a:lnTo>
                    <a:pt x="204025" y="305031"/>
                  </a:lnTo>
                  <a:lnTo>
                    <a:pt x="170641" y="315704"/>
                  </a:lnTo>
                  <a:lnTo>
                    <a:pt x="108416" y="321712"/>
                  </a:lnTo>
                  <a:lnTo>
                    <a:pt x="47646" y="319729"/>
                  </a:lnTo>
                  <a:lnTo>
                    <a:pt x="0" y="3115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549900" y="10553700"/>
            <a:ext cx="2082801" cy="1231901"/>
            <a:chOff x="5549900" y="10553700"/>
            <a:chExt cx="2082801" cy="1231901"/>
          </a:xfrm>
        </p:grpSpPr>
        <p:sp>
          <p:nvSpPr>
            <p:cNvPr id="224" name="Freeform 223"/>
            <p:cNvSpPr/>
            <p:nvPr/>
          </p:nvSpPr>
          <p:spPr>
            <a:xfrm>
              <a:off x="6324600" y="10553700"/>
              <a:ext cx="70367" cy="479621"/>
            </a:xfrm>
            <a:custGeom>
              <a:avLst/>
              <a:gdLst/>
              <a:ahLst/>
              <a:cxnLst/>
              <a:rect l="0" t="0" r="0" b="0"/>
              <a:pathLst>
                <a:path w="70367" h="479621">
                  <a:moveTo>
                    <a:pt x="50800" y="0"/>
                  </a:moveTo>
                  <a:lnTo>
                    <a:pt x="42072" y="33240"/>
                  </a:lnTo>
                  <a:lnTo>
                    <a:pt x="39277" y="86676"/>
                  </a:lnTo>
                  <a:lnTo>
                    <a:pt x="38623" y="131656"/>
                  </a:lnTo>
                  <a:lnTo>
                    <a:pt x="38332" y="179869"/>
                  </a:lnTo>
                  <a:lnTo>
                    <a:pt x="41932" y="243325"/>
                  </a:lnTo>
                  <a:lnTo>
                    <a:pt x="51936" y="296463"/>
                  </a:lnTo>
                  <a:lnTo>
                    <a:pt x="60073" y="353130"/>
                  </a:lnTo>
                  <a:lnTo>
                    <a:pt x="66248" y="405668"/>
                  </a:lnTo>
                  <a:lnTo>
                    <a:pt x="70366" y="438531"/>
                  </a:lnTo>
                  <a:lnTo>
                    <a:pt x="67492" y="467247"/>
                  </a:lnTo>
                  <a:lnTo>
                    <a:pt x="60517" y="475186"/>
                  </a:lnTo>
                  <a:lnTo>
                    <a:pt x="50223" y="479068"/>
                  </a:lnTo>
                  <a:lnTo>
                    <a:pt x="27966" y="479620"/>
                  </a:lnTo>
                  <a:lnTo>
                    <a:pt x="0" y="469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6248400" y="10807700"/>
              <a:ext cx="406401" cy="235914"/>
            </a:xfrm>
            <a:custGeom>
              <a:avLst/>
              <a:gdLst/>
              <a:ahLst/>
              <a:cxnLst/>
              <a:rect l="0" t="0" r="0" b="0"/>
              <a:pathLst>
                <a:path w="406401" h="235914">
                  <a:moveTo>
                    <a:pt x="0" y="25400"/>
                  </a:moveTo>
                  <a:lnTo>
                    <a:pt x="17676" y="78430"/>
                  </a:lnTo>
                  <a:lnTo>
                    <a:pt x="44153" y="128852"/>
                  </a:lnTo>
                  <a:lnTo>
                    <a:pt x="76559" y="184176"/>
                  </a:lnTo>
                  <a:lnTo>
                    <a:pt x="110137" y="223117"/>
                  </a:lnTo>
                  <a:lnTo>
                    <a:pt x="134557" y="233219"/>
                  </a:lnTo>
                  <a:lnTo>
                    <a:pt x="148972" y="235913"/>
                  </a:lnTo>
                  <a:lnTo>
                    <a:pt x="176276" y="231380"/>
                  </a:lnTo>
                  <a:lnTo>
                    <a:pt x="228299" y="205474"/>
                  </a:lnTo>
                  <a:lnTo>
                    <a:pt x="288297" y="144738"/>
                  </a:lnTo>
                  <a:lnTo>
                    <a:pt x="331957" y="93345"/>
                  </a:lnTo>
                  <a:lnTo>
                    <a:pt x="371208" y="40389"/>
                  </a:lnTo>
                  <a:lnTo>
                    <a:pt x="406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5715000" y="112649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15348" y="45208"/>
                  </a:lnTo>
                  <a:lnTo>
                    <a:pt x="12466" y="68070"/>
                  </a:lnTo>
                  <a:lnTo>
                    <a:pt x="9722" y="72191"/>
                  </a:lnTo>
                  <a:lnTo>
                    <a:pt x="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5715000" y="113411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5727700" y="11328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5693098" y="11165472"/>
              <a:ext cx="390203" cy="493129"/>
            </a:xfrm>
            <a:custGeom>
              <a:avLst/>
              <a:gdLst/>
              <a:ahLst/>
              <a:cxnLst/>
              <a:rect l="0" t="0" r="0" b="0"/>
              <a:pathLst>
                <a:path w="390203" h="493129">
                  <a:moveTo>
                    <a:pt x="47302" y="175628"/>
                  </a:moveTo>
                  <a:lnTo>
                    <a:pt x="57354" y="230888"/>
                  </a:lnTo>
                  <a:lnTo>
                    <a:pt x="62980" y="278550"/>
                  </a:lnTo>
                  <a:lnTo>
                    <a:pt x="66970" y="314504"/>
                  </a:lnTo>
                  <a:lnTo>
                    <a:pt x="64040" y="358706"/>
                  </a:lnTo>
                  <a:lnTo>
                    <a:pt x="61198" y="417708"/>
                  </a:lnTo>
                  <a:lnTo>
                    <a:pt x="46873" y="464196"/>
                  </a:lnTo>
                  <a:lnTo>
                    <a:pt x="39960" y="469607"/>
                  </a:lnTo>
                  <a:lnTo>
                    <a:pt x="32530" y="468981"/>
                  </a:lnTo>
                  <a:lnTo>
                    <a:pt x="24754" y="464330"/>
                  </a:lnTo>
                  <a:lnTo>
                    <a:pt x="12351" y="440348"/>
                  </a:lnTo>
                  <a:lnTo>
                    <a:pt x="1198" y="379652"/>
                  </a:lnTo>
                  <a:lnTo>
                    <a:pt x="0" y="331216"/>
                  </a:lnTo>
                  <a:lnTo>
                    <a:pt x="5848" y="272214"/>
                  </a:lnTo>
                  <a:lnTo>
                    <a:pt x="9619" y="220396"/>
                  </a:lnTo>
                  <a:lnTo>
                    <a:pt x="22821" y="160482"/>
                  </a:lnTo>
                  <a:lnTo>
                    <a:pt x="39017" y="101453"/>
                  </a:lnTo>
                  <a:lnTo>
                    <a:pt x="58331" y="68670"/>
                  </a:lnTo>
                  <a:lnTo>
                    <a:pt x="88670" y="34341"/>
                  </a:lnTo>
                  <a:lnTo>
                    <a:pt x="101692" y="27814"/>
                  </a:lnTo>
                  <a:lnTo>
                    <a:pt x="131212" y="24326"/>
                  </a:lnTo>
                  <a:lnTo>
                    <a:pt x="144164" y="31015"/>
                  </a:lnTo>
                  <a:lnTo>
                    <a:pt x="166082" y="57263"/>
                  </a:lnTo>
                  <a:lnTo>
                    <a:pt x="187545" y="98223"/>
                  </a:lnTo>
                  <a:lnTo>
                    <a:pt x="198712" y="160129"/>
                  </a:lnTo>
                  <a:lnTo>
                    <a:pt x="207719" y="209920"/>
                  </a:lnTo>
                  <a:lnTo>
                    <a:pt x="211014" y="263243"/>
                  </a:lnTo>
                  <a:lnTo>
                    <a:pt x="211785" y="307701"/>
                  </a:lnTo>
                  <a:lnTo>
                    <a:pt x="205477" y="366847"/>
                  </a:lnTo>
                  <a:lnTo>
                    <a:pt x="202141" y="375074"/>
                  </a:lnTo>
                  <a:lnTo>
                    <a:pt x="198506" y="376326"/>
                  </a:lnTo>
                  <a:lnTo>
                    <a:pt x="194671" y="372926"/>
                  </a:lnTo>
                  <a:lnTo>
                    <a:pt x="196016" y="320949"/>
                  </a:lnTo>
                  <a:lnTo>
                    <a:pt x="198610" y="263214"/>
                  </a:lnTo>
                  <a:lnTo>
                    <a:pt x="206121" y="203618"/>
                  </a:lnTo>
                  <a:lnTo>
                    <a:pt x="217283" y="148017"/>
                  </a:lnTo>
                  <a:lnTo>
                    <a:pt x="235108" y="87388"/>
                  </a:lnTo>
                  <a:lnTo>
                    <a:pt x="257857" y="40514"/>
                  </a:lnTo>
                  <a:lnTo>
                    <a:pt x="279171" y="12566"/>
                  </a:lnTo>
                  <a:lnTo>
                    <a:pt x="292192" y="4831"/>
                  </a:lnTo>
                  <a:lnTo>
                    <a:pt x="321713" y="0"/>
                  </a:lnTo>
                  <a:lnTo>
                    <a:pt x="334665" y="6331"/>
                  </a:lnTo>
                  <a:lnTo>
                    <a:pt x="356582" y="32182"/>
                  </a:lnTo>
                  <a:lnTo>
                    <a:pt x="378045" y="79660"/>
                  </a:lnTo>
                  <a:lnTo>
                    <a:pt x="386600" y="129476"/>
                  </a:lnTo>
                  <a:lnTo>
                    <a:pt x="389135" y="179984"/>
                  </a:lnTo>
                  <a:lnTo>
                    <a:pt x="389886" y="237440"/>
                  </a:lnTo>
                  <a:lnTo>
                    <a:pt x="383366" y="299148"/>
                  </a:lnTo>
                  <a:lnTo>
                    <a:pt x="380108" y="348589"/>
                  </a:lnTo>
                  <a:lnTo>
                    <a:pt x="380072" y="399255"/>
                  </a:lnTo>
                  <a:lnTo>
                    <a:pt x="386573" y="455279"/>
                  </a:lnTo>
                  <a:lnTo>
                    <a:pt x="390202" y="4931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6188205" y="11303000"/>
              <a:ext cx="212596" cy="239358"/>
            </a:xfrm>
            <a:custGeom>
              <a:avLst/>
              <a:gdLst/>
              <a:ahLst/>
              <a:cxnLst/>
              <a:rect l="0" t="0" r="0" b="0"/>
              <a:pathLst>
                <a:path w="212596" h="239358">
                  <a:moveTo>
                    <a:pt x="110995" y="0"/>
                  </a:moveTo>
                  <a:lnTo>
                    <a:pt x="84027" y="6741"/>
                  </a:lnTo>
                  <a:lnTo>
                    <a:pt x="63261" y="25104"/>
                  </a:lnTo>
                  <a:lnTo>
                    <a:pt x="35704" y="70938"/>
                  </a:lnTo>
                  <a:lnTo>
                    <a:pt x="13427" y="121678"/>
                  </a:lnTo>
                  <a:lnTo>
                    <a:pt x="1652" y="167286"/>
                  </a:lnTo>
                  <a:lnTo>
                    <a:pt x="0" y="183491"/>
                  </a:lnTo>
                  <a:lnTo>
                    <a:pt x="5690" y="209021"/>
                  </a:lnTo>
                  <a:lnTo>
                    <a:pt x="11158" y="219781"/>
                  </a:lnTo>
                  <a:lnTo>
                    <a:pt x="20449" y="225543"/>
                  </a:lnTo>
                  <a:lnTo>
                    <a:pt x="45823" y="228182"/>
                  </a:lnTo>
                  <a:lnTo>
                    <a:pt x="57669" y="224088"/>
                  </a:lnTo>
                  <a:lnTo>
                    <a:pt x="78357" y="208250"/>
                  </a:lnTo>
                  <a:lnTo>
                    <a:pt x="113224" y="154861"/>
                  </a:lnTo>
                  <a:lnTo>
                    <a:pt x="128902" y="113618"/>
                  </a:lnTo>
                  <a:lnTo>
                    <a:pt x="134175" y="66277"/>
                  </a:lnTo>
                  <a:lnTo>
                    <a:pt x="135408" y="33220"/>
                  </a:lnTo>
                  <a:lnTo>
                    <a:pt x="132915" y="27791"/>
                  </a:lnTo>
                  <a:lnTo>
                    <a:pt x="128431" y="29816"/>
                  </a:lnTo>
                  <a:lnTo>
                    <a:pt x="122619" y="36811"/>
                  </a:lnTo>
                  <a:lnTo>
                    <a:pt x="114439" y="80365"/>
                  </a:lnTo>
                  <a:lnTo>
                    <a:pt x="112015" y="137955"/>
                  </a:lnTo>
                  <a:lnTo>
                    <a:pt x="118040" y="186220"/>
                  </a:lnTo>
                  <a:lnTo>
                    <a:pt x="135504" y="227332"/>
                  </a:lnTo>
                  <a:lnTo>
                    <a:pt x="144267" y="234810"/>
                  </a:lnTo>
                  <a:lnTo>
                    <a:pt x="154343" y="238385"/>
                  </a:lnTo>
                  <a:lnTo>
                    <a:pt x="165294" y="239357"/>
                  </a:lnTo>
                  <a:lnTo>
                    <a:pt x="184987" y="232911"/>
                  </a:lnTo>
                  <a:lnTo>
                    <a:pt x="212595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6464309" y="11150600"/>
              <a:ext cx="165092" cy="406401"/>
            </a:xfrm>
            <a:custGeom>
              <a:avLst/>
              <a:gdLst/>
              <a:ahLst/>
              <a:cxnLst/>
              <a:rect l="0" t="0" r="0" b="0"/>
              <a:pathLst>
                <a:path w="165092" h="406401">
                  <a:moveTo>
                    <a:pt x="12691" y="0"/>
                  </a:moveTo>
                  <a:lnTo>
                    <a:pt x="11280" y="44790"/>
                  </a:lnTo>
                  <a:lnTo>
                    <a:pt x="5949" y="90932"/>
                  </a:lnTo>
                  <a:lnTo>
                    <a:pt x="1756" y="152218"/>
                  </a:lnTo>
                  <a:lnTo>
                    <a:pt x="514" y="206125"/>
                  </a:lnTo>
                  <a:lnTo>
                    <a:pt x="146" y="257846"/>
                  </a:lnTo>
                  <a:lnTo>
                    <a:pt x="37" y="308918"/>
                  </a:lnTo>
                  <a:lnTo>
                    <a:pt x="5" y="366541"/>
                  </a:lnTo>
                  <a:lnTo>
                    <a:pt x="0" y="374183"/>
                  </a:lnTo>
                  <a:lnTo>
                    <a:pt x="1405" y="359381"/>
                  </a:lnTo>
                  <a:lnTo>
                    <a:pt x="17668" y="296883"/>
                  </a:lnTo>
                  <a:lnTo>
                    <a:pt x="34005" y="242245"/>
                  </a:lnTo>
                  <a:lnTo>
                    <a:pt x="54583" y="190687"/>
                  </a:lnTo>
                  <a:lnTo>
                    <a:pt x="61786" y="177925"/>
                  </a:lnTo>
                  <a:lnTo>
                    <a:pt x="72232" y="170828"/>
                  </a:lnTo>
                  <a:lnTo>
                    <a:pt x="98890" y="166705"/>
                  </a:lnTo>
                  <a:lnTo>
                    <a:pt x="111080" y="171814"/>
                  </a:lnTo>
                  <a:lnTo>
                    <a:pt x="132149" y="192543"/>
                  </a:lnTo>
                  <a:lnTo>
                    <a:pt x="143395" y="228097"/>
                  </a:lnTo>
                  <a:lnTo>
                    <a:pt x="153489" y="284425"/>
                  </a:lnTo>
                  <a:lnTo>
                    <a:pt x="161653" y="331689"/>
                  </a:lnTo>
                  <a:lnTo>
                    <a:pt x="164072" y="373915"/>
                  </a:lnTo>
                  <a:lnTo>
                    <a:pt x="165091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6738656" y="11270859"/>
              <a:ext cx="271745" cy="272042"/>
            </a:xfrm>
            <a:custGeom>
              <a:avLst/>
              <a:gdLst/>
              <a:ahLst/>
              <a:cxnLst/>
              <a:rect l="0" t="0" r="0" b="0"/>
              <a:pathLst>
                <a:path w="271745" h="272042">
                  <a:moveTo>
                    <a:pt x="144744" y="6741"/>
                  </a:moveTo>
                  <a:lnTo>
                    <a:pt x="124518" y="0"/>
                  </a:lnTo>
                  <a:lnTo>
                    <a:pt x="115738" y="835"/>
                  </a:lnTo>
                  <a:lnTo>
                    <a:pt x="98456" y="9290"/>
                  </a:lnTo>
                  <a:lnTo>
                    <a:pt x="66119" y="36659"/>
                  </a:lnTo>
                  <a:lnTo>
                    <a:pt x="36468" y="85063"/>
                  </a:lnTo>
                  <a:lnTo>
                    <a:pt x="11303" y="145763"/>
                  </a:lnTo>
                  <a:lnTo>
                    <a:pt x="0" y="194061"/>
                  </a:lnTo>
                  <a:lnTo>
                    <a:pt x="1861" y="227342"/>
                  </a:lnTo>
                  <a:lnTo>
                    <a:pt x="7155" y="239886"/>
                  </a:lnTo>
                  <a:lnTo>
                    <a:pt x="24327" y="257587"/>
                  </a:lnTo>
                  <a:lnTo>
                    <a:pt x="34833" y="260050"/>
                  </a:lnTo>
                  <a:lnTo>
                    <a:pt x="57794" y="255260"/>
                  </a:lnTo>
                  <a:lnTo>
                    <a:pt x="78348" y="239960"/>
                  </a:lnTo>
                  <a:lnTo>
                    <a:pt x="96890" y="216227"/>
                  </a:lnTo>
                  <a:lnTo>
                    <a:pt x="121785" y="163199"/>
                  </a:lnTo>
                  <a:lnTo>
                    <a:pt x="138725" y="105623"/>
                  </a:lnTo>
                  <a:lnTo>
                    <a:pt x="153329" y="43050"/>
                  </a:lnTo>
                  <a:lnTo>
                    <a:pt x="154700" y="26714"/>
                  </a:lnTo>
                  <a:lnTo>
                    <a:pt x="157026" y="20056"/>
                  </a:lnTo>
                  <a:lnTo>
                    <a:pt x="159988" y="19851"/>
                  </a:lnTo>
                  <a:lnTo>
                    <a:pt x="163373" y="23948"/>
                  </a:lnTo>
                  <a:lnTo>
                    <a:pt x="170218" y="87124"/>
                  </a:lnTo>
                  <a:lnTo>
                    <a:pt x="179887" y="135451"/>
                  </a:lnTo>
                  <a:lnTo>
                    <a:pt x="191689" y="198688"/>
                  </a:lnTo>
                  <a:lnTo>
                    <a:pt x="199945" y="236454"/>
                  </a:lnTo>
                  <a:lnTo>
                    <a:pt x="206945" y="250194"/>
                  </a:lnTo>
                  <a:lnTo>
                    <a:pt x="226011" y="269224"/>
                  </a:lnTo>
                  <a:lnTo>
                    <a:pt x="235611" y="272041"/>
                  </a:lnTo>
                  <a:lnTo>
                    <a:pt x="244833" y="271096"/>
                  </a:lnTo>
                  <a:lnTo>
                    <a:pt x="259783" y="263932"/>
                  </a:lnTo>
                  <a:lnTo>
                    <a:pt x="271744" y="248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7126465" y="11225949"/>
              <a:ext cx="277636" cy="318352"/>
            </a:xfrm>
            <a:custGeom>
              <a:avLst/>
              <a:gdLst/>
              <a:ahLst/>
              <a:cxnLst/>
              <a:rect l="0" t="0" r="0" b="0"/>
              <a:pathLst>
                <a:path w="277636" h="318352">
                  <a:moveTo>
                    <a:pt x="10935" y="38951"/>
                  </a:moveTo>
                  <a:lnTo>
                    <a:pt x="10935" y="97974"/>
                  </a:lnTo>
                  <a:lnTo>
                    <a:pt x="10935" y="159450"/>
                  </a:lnTo>
                  <a:lnTo>
                    <a:pt x="9524" y="203984"/>
                  </a:lnTo>
                  <a:lnTo>
                    <a:pt x="2207" y="260789"/>
                  </a:lnTo>
                  <a:lnTo>
                    <a:pt x="0" y="296060"/>
                  </a:lnTo>
                  <a:lnTo>
                    <a:pt x="2234" y="302079"/>
                  </a:lnTo>
                  <a:lnTo>
                    <a:pt x="6545" y="300447"/>
                  </a:lnTo>
                  <a:lnTo>
                    <a:pt x="12242" y="293715"/>
                  </a:lnTo>
                  <a:lnTo>
                    <a:pt x="27001" y="243789"/>
                  </a:lnTo>
                  <a:lnTo>
                    <a:pt x="40312" y="195599"/>
                  </a:lnTo>
                  <a:lnTo>
                    <a:pt x="50134" y="132662"/>
                  </a:lnTo>
                  <a:lnTo>
                    <a:pt x="72561" y="78001"/>
                  </a:lnTo>
                  <a:lnTo>
                    <a:pt x="84891" y="52073"/>
                  </a:lnTo>
                  <a:lnTo>
                    <a:pt x="115633" y="16498"/>
                  </a:lnTo>
                  <a:lnTo>
                    <a:pt x="139312" y="1690"/>
                  </a:lnTo>
                  <a:lnTo>
                    <a:pt x="152964" y="0"/>
                  </a:lnTo>
                  <a:lnTo>
                    <a:pt x="183185" y="5647"/>
                  </a:lnTo>
                  <a:lnTo>
                    <a:pt x="207906" y="25090"/>
                  </a:lnTo>
                  <a:lnTo>
                    <a:pt x="233926" y="64007"/>
                  </a:lnTo>
                  <a:lnTo>
                    <a:pt x="255360" y="115083"/>
                  </a:lnTo>
                  <a:lnTo>
                    <a:pt x="268840" y="173457"/>
                  </a:lnTo>
                  <a:lnTo>
                    <a:pt x="273726" y="216324"/>
                  </a:lnTo>
                  <a:lnTo>
                    <a:pt x="276477" y="272599"/>
                  </a:lnTo>
                  <a:lnTo>
                    <a:pt x="277635" y="3183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5549900" y="11722100"/>
              <a:ext cx="2082801" cy="63501"/>
            </a:xfrm>
            <a:custGeom>
              <a:avLst/>
              <a:gdLst/>
              <a:ahLst/>
              <a:cxnLst/>
              <a:rect l="0" t="0" r="0" b="0"/>
              <a:pathLst>
                <a:path w="2082801" h="63501">
                  <a:moveTo>
                    <a:pt x="0" y="63500"/>
                  </a:moveTo>
                  <a:lnTo>
                    <a:pt x="50695" y="63500"/>
                  </a:lnTo>
                  <a:lnTo>
                    <a:pt x="108311" y="63500"/>
                  </a:lnTo>
                  <a:lnTo>
                    <a:pt x="168656" y="63500"/>
                  </a:lnTo>
                  <a:lnTo>
                    <a:pt x="225734" y="63500"/>
                  </a:lnTo>
                  <a:lnTo>
                    <a:pt x="271071" y="63500"/>
                  </a:lnTo>
                  <a:lnTo>
                    <a:pt x="330711" y="63500"/>
                  </a:lnTo>
                  <a:lnTo>
                    <a:pt x="384130" y="63500"/>
                  </a:lnTo>
                  <a:lnTo>
                    <a:pt x="435707" y="63500"/>
                  </a:lnTo>
                  <a:lnTo>
                    <a:pt x="486737" y="63500"/>
                  </a:lnTo>
                  <a:lnTo>
                    <a:pt x="537604" y="63500"/>
                  </a:lnTo>
                  <a:lnTo>
                    <a:pt x="588425" y="63500"/>
                  </a:lnTo>
                  <a:lnTo>
                    <a:pt x="639231" y="63500"/>
                  </a:lnTo>
                  <a:lnTo>
                    <a:pt x="696775" y="63500"/>
                  </a:lnTo>
                  <a:lnTo>
                    <a:pt x="751768" y="56758"/>
                  </a:lnTo>
                  <a:lnTo>
                    <a:pt x="810552" y="52565"/>
                  </a:lnTo>
                  <a:lnTo>
                    <a:pt x="872655" y="51322"/>
                  </a:lnTo>
                  <a:lnTo>
                    <a:pt x="935741" y="44213"/>
                  </a:lnTo>
                  <a:lnTo>
                    <a:pt x="999119" y="39912"/>
                  </a:lnTo>
                  <a:lnTo>
                    <a:pt x="1062582" y="31895"/>
                  </a:lnTo>
                  <a:lnTo>
                    <a:pt x="1126072" y="27325"/>
                  </a:lnTo>
                  <a:lnTo>
                    <a:pt x="1172165" y="22492"/>
                  </a:lnTo>
                  <a:lnTo>
                    <a:pt x="1219462" y="15641"/>
                  </a:lnTo>
                  <a:lnTo>
                    <a:pt x="1264002" y="7893"/>
                  </a:lnTo>
                  <a:lnTo>
                    <a:pt x="1307316" y="3507"/>
                  </a:lnTo>
                  <a:lnTo>
                    <a:pt x="1350085" y="1559"/>
                  </a:lnTo>
                  <a:lnTo>
                    <a:pt x="1392612" y="693"/>
                  </a:lnTo>
                  <a:lnTo>
                    <a:pt x="1435031" y="307"/>
                  </a:lnTo>
                  <a:lnTo>
                    <a:pt x="1494817" y="91"/>
                  </a:lnTo>
                  <a:lnTo>
                    <a:pt x="1552042" y="28"/>
                  </a:lnTo>
                  <a:lnTo>
                    <a:pt x="1613683" y="9"/>
                  </a:lnTo>
                  <a:lnTo>
                    <a:pt x="1676633" y="3"/>
                  </a:lnTo>
                  <a:lnTo>
                    <a:pt x="1736206" y="2"/>
                  </a:lnTo>
                  <a:lnTo>
                    <a:pt x="1789605" y="0"/>
                  </a:lnTo>
                  <a:lnTo>
                    <a:pt x="1841175" y="0"/>
                  </a:lnTo>
                  <a:lnTo>
                    <a:pt x="1902427" y="6742"/>
                  </a:lnTo>
                  <a:lnTo>
                    <a:pt x="1955822" y="10935"/>
                  </a:lnTo>
                  <a:lnTo>
                    <a:pt x="2009585" y="18919"/>
                  </a:lnTo>
                  <a:lnTo>
                    <a:pt x="2070232" y="34599"/>
                  </a:lnTo>
                  <a:lnTo>
                    <a:pt x="20828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Freeform 235"/>
          <p:cNvSpPr/>
          <p:nvPr/>
        </p:nvSpPr>
        <p:spPr>
          <a:xfrm>
            <a:off x="1461462" y="2730501"/>
            <a:ext cx="6745067" cy="1231900"/>
          </a:xfrm>
          <a:custGeom>
            <a:avLst/>
            <a:gdLst/>
            <a:ahLst/>
            <a:cxnLst/>
            <a:rect l="0" t="0" r="0" b="0"/>
            <a:pathLst>
              <a:path w="6745067" h="1231900">
                <a:moveTo>
                  <a:pt x="5091738" y="126999"/>
                </a:moveTo>
                <a:lnTo>
                  <a:pt x="5044544" y="120257"/>
                </a:lnTo>
                <a:lnTo>
                  <a:pt x="4995033" y="113184"/>
                </a:lnTo>
                <a:lnTo>
                  <a:pt x="4941514" y="106748"/>
                </a:lnTo>
                <a:lnTo>
                  <a:pt x="4889505" y="103887"/>
                </a:lnTo>
                <a:lnTo>
                  <a:pt x="4838168" y="98853"/>
                </a:lnTo>
                <a:lnTo>
                  <a:pt x="4787129" y="93323"/>
                </a:lnTo>
                <a:lnTo>
                  <a:pt x="4736223" y="90865"/>
                </a:lnTo>
                <a:lnTo>
                  <a:pt x="4685376" y="86010"/>
                </a:lnTo>
                <a:lnTo>
                  <a:pt x="4633144" y="80559"/>
                </a:lnTo>
                <a:lnTo>
                  <a:pt x="4577004" y="78137"/>
                </a:lnTo>
                <a:lnTo>
                  <a:pt x="4522889" y="73297"/>
                </a:lnTo>
                <a:lnTo>
                  <a:pt x="4469205" y="67854"/>
                </a:lnTo>
                <a:lnTo>
                  <a:pt x="4412420" y="65435"/>
                </a:lnTo>
                <a:lnTo>
                  <a:pt x="4354256" y="64359"/>
                </a:lnTo>
                <a:lnTo>
                  <a:pt x="4295479" y="62470"/>
                </a:lnTo>
                <a:lnTo>
                  <a:pt x="4236431" y="56927"/>
                </a:lnTo>
                <a:lnTo>
                  <a:pt x="4181023" y="53522"/>
                </a:lnTo>
                <a:lnTo>
                  <a:pt x="4126765" y="52009"/>
                </a:lnTo>
                <a:lnTo>
                  <a:pt x="4069724" y="51337"/>
                </a:lnTo>
                <a:lnTo>
                  <a:pt x="4011447" y="51038"/>
                </a:lnTo>
                <a:lnTo>
                  <a:pt x="3952620" y="50905"/>
                </a:lnTo>
                <a:lnTo>
                  <a:pt x="3893548" y="50846"/>
                </a:lnTo>
                <a:lnTo>
                  <a:pt x="3830606" y="50820"/>
                </a:lnTo>
                <a:lnTo>
                  <a:pt x="3798017" y="50813"/>
                </a:lnTo>
                <a:lnTo>
                  <a:pt x="3735466" y="47042"/>
                </a:lnTo>
                <a:lnTo>
                  <a:pt x="3674739" y="42074"/>
                </a:lnTo>
                <a:lnTo>
                  <a:pt x="3614824" y="39866"/>
                </a:lnTo>
                <a:lnTo>
                  <a:pt x="3551506" y="38884"/>
                </a:lnTo>
                <a:lnTo>
                  <a:pt x="3518817" y="38622"/>
                </a:lnTo>
                <a:lnTo>
                  <a:pt x="3456155" y="38332"/>
                </a:lnTo>
                <a:lnTo>
                  <a:pt x="3395379" y="38202"/>
                </a:lnTo>
                <a:lnTo>
                  <a:pt x="3335441" y="38145"/>
                </a:lnTo>
                <a:lnTo>
                  <a:pt x="3272113" y="34356"/>
                </a:lnTo>
                <a:lnTo>
                  <a:pt x="3239422" y="31371"/>
                </a:lnTo>
                <a:lnTo>
                  <a:pt x="3206338" y="29380"/>
                </a:lnTo>
                <a:lnTo>
                  <a:pt x="3172994" y="28053"/>
                </a:lnTo>
                <a:lnTo>
                  <a:pt x="3139475" y="27168"/>
                </a:lnTo>
                <a:lnTo>
                  <a:pt x="3107252" y="26579"/>
                </a:lnTo>
                <a:lnTo>
                  <a:pt x="3045107" y="25923"/>
                </a:lnTo>
                <a:lnTo>
                  <a:pt x="3013295" y="25748"/>
                </a:lnTo>
                <a:lnTo>
                  <a:pt x="2980799" y="25632"/>
                </a:lnTo>
                <a:lnTo>
                  <a:pt x="2947845" y="25554"/>
                </a:lnTo>
                <a:lnTo>
                  <a:pt x="2914587" y="24092"/>
                </a:lnTo>
                <a:lnTo>
                  <a:pt x="2881126" y="21705"/>
                </a:lnTo>
                <a:lnTo>
                  <a:pt x="2847530" y="18703"/>
                </a:lnTo>
                <a:lnTo>
                  <a:pt x="2813844" y="16702"/>
                </a:lnTo>
                <a:lnTo>
                  <a:pt x="2780098" y="15368"/>
                </a:lnTo>
                <a:lnTo>
                  <a:pt x="2746311" y="14478"/>
                </a:lnTo>
                <a:lnTo>
                  <a:pt x="2712498" y="13885"/>
                </a:lnTo>
                <a:lnTo>
                  <a:pt x="2678667" y="13490"/>
                </a:lnTo>
                <a:lnTo>
                  <a:pt x="2644824" y="13226"/>
                </a:lnTo>
                <a:lnTo>
                  <a:pt x="2612384" y="13050"/>
                </a:lnTo>
                <a:lnTo>
                  <a:pt x="2549999" y="12855"/>
                </a:lnTo>
                <a:lnTo>
                  <a:pt x="2518123" y="12803"/>
                </a:lnTo>
                <a:lnTo>
                  <a:pt x="2485584" y="12768"/>
                </a:lnTo>
                <a:lnTo>
                  <a:pt x="2452602" y="12745"/>
                </a:lnTo>
                <a:lnTo>
                  <a:pt x="2389615" y="8957"/>
                </a:lnTo>
                <a:lnTo>
                  <a:pt x="2328694" y="3980"/>
                </a:lnTo>
                <a:lnTo>
                  <a:pt x="2268692" y="1768"/>
                </a:lnTo>
                <a:lnTo>
                  <a:pt x="2209100" y="785"/>
                </a:lnTo>
                <a:lnTo>
                  <a:pt x="2148277" y="348"/>
                </a:lnTo>
                <a:lnTo>
                  <a:pt x="2116253" y="232"/>
                </a:lnTo>
                <a:lnTo>
                  <a:pt x="2083614" y="154"/>
                </a:lnTo>
                <a:lnTo>
                  <a:pt x="2021009" y="68"/>
                </a:lnTo>
                <a:lnTo>
                  <a:pt x="1961669" y="30"/>
                </a:lnTo>
                <a:lnTo>
                  <a:pt x="1907074" y="13"/>
                </a:lnTo>
                <a:lnTo>
                  <a:pt x="1850824" y="5"/>
                </a:lnTo>
                <a:lnTo>
                  <a:pt x="1792899" y="2"/>
                </a:lnTo>
                <a:lnTo>
                  <a:pt x="1734228" y="0"/>
                </a:lnTo>
                <a:lnTo>
                  <a:pt x="1675226" y="3762"/>
                </a:lnTo>
                <a:lnTo>
                  <a:pt x="1617488" y="8727"/>
                </a:lnTo>
                <a:lnTo>
                  <a:pt x="1563605" y="10934"/>
                </a:lnTo>
                <a:lnTo>
                  <a:pt x="1507671" y="11914"/>
                </a:lnTo>
                <a:lnTo>
                  <a:pt x="1451297" y="12350"/>
                </a:lnTo>
                <a:lnTo>
                  <a:pt x="1398020" y="12544"/>
                </a:lnTo>
                <a:lnTo>
                  <a:pt x="1346119" y="12630"/>
                </a:lnTo>
                <a:lnTo>
                  <a:pt x="1294829" y="14080"/>
                </a:lnTo>
                <a:lnTo>
                  <a:pt x="1243812" y="19427"/>
                </a:lnTo>
                <a:lnTo>
                  <a:pt x="1192915" y="22745"/>
                </a:lnTo>
                <a:lnTo>
                  <a:pt x="1143483" y="25631"/>
                </a:lnTo>
                <a:lnTo>
                  <a:pt x="1097995" y="31617"/>
                </a:lnTo>
                <a:lnTo>
                  <a:pt x="1050497" y="35218"/>
                </a:lnTo>
                <a:lnTo>
                  <a:pt x="1002575" y="38230"/>
                </a:lnTo>
                <a:lnTo>
                  <a:pt x="957758" y="44272"/>
                </a:lnTo>
                <a:lnTo>
                  <a:pt x="910558" y="47898"/>
                </a:lnTo>
                <a:lnTo>
                  <a:pt x="862769" y="50921"/>
                </a:lnTo>
                <a:lnTo>
                  <a:pt x="818011" y="56968"/>
                </a:lnTo>
                <a:lnTo>
                  <a:pt x="774600" y="60596"/>
                </a:lnTo>
                <a:lnTo>
                  <a:pt x="714256" y="66402"/>
                </a:lnTo>
                <a:lnTo>
                  <a:pt x="660629" y="73296"/>
                </a:lnTo>
                <a:lnTo>
                  <a:pt x="605228" y="79102"/>
                </a:lnTo>
                <a:lnTo>
                  <a:pt x="551653" y="89759"/>
                </a:lnTo>
                <a:lnTo>
                  <a:pt x="488883" y="106002"/>
                </a:lnTo>
                <a:lnTo>
                  <a:pt x="438943" y="118583"/>
                </a:lnTo>
                <a:lnTo>
                  <a:pt x="380228" y="135476"/>
                </a:lnTo>
                <a:lnTo>
                  <a:pt x="319502" y="156164"/>
                </a:lnTo>
                <a:lnTo>
                  <a:pt x="266324" y="180267"/>
                </a:lnTo>
                <a:lnTo>
                  <a:pt x="206078" y="216782"/>
                </a:lnTo>
                <a:lnTo>
                  <a:pt x="151682" y="258349"/>
                </a:lnTo>
                <a:lnTo>
                  <a:pt x="121720" y="287900"/>
                </a:lnTo>
                <a:lnTo>
                  <a:pt x="88070" y="336638"/>
                </a:lnTo>
                <a:lnTo>
                  <a:pt x="54463" y="392462"/>
                </a:lnTo>
                <a:lnTo>
                  <a:pt x="27076" y="444255"/>
                </a:lnTo>
                <a:lnTo>
                  <a:pt x="13357" y="503979"/>
                </a:lnTo>
                <a:lnTo>
                  <a:pt x="3908" y="549141"/>
                </a:lnTo>
                <a:lnTo>
                  <a:pt x="1202" y="591195"/>
                </a:lnTo>
                <a:lnTo>
                  <a:pt x="0" y="638109"/>
                </a:lnTo>
                <a:lnTo>
                  <a:pt x="3086" y="700831"/>
                </a:lnTo>
                <a:lnTo>
                  <a:pt x="16700" y="753753"/>
                </a:lnTo>
                <a:lnTo>
                  <a:pt x="38608" y="802830"/>
                </a:lnTo>
                <a:lnTo>
                  <a:pt x="78037" y="864923"/>
                </a:lnTo>
                <a:lnTo>
                  <a:pt x="117863" y="914713"/>
                </a:lnTo>
                <a:lnTo>
                  <a:pt x="181207" y="969088"/>
                </a:lnTo>
                <a:lnTo>
                  <a:pt x="228501" y="999468"/>
                </a:lnTo>
                <a:lnTo>
                  <a:pt x="278608" y="1026218"/>
                </a:lnTo>
                <a:lnTo>
                  <a:pt x="339411" y="1049950"/>
                </a:lnTo>
                <a:lnTo>
                  <a:pt x="389010" y="1070901"/>
                </a:lnTo>
                <a:lnTo>
                  <a:pt x="439454" y="1086672"/>
                </a:lnTo>
                <a:lnTo>
                  <a:pt x="490149" y="1101693"/>
                </a:lnTo>
                <a:lnTo>
                  <a:pt x="540918" y="1121980"/>
                </a:lnTo>
                <a:lnTo>
                  <a:pt x="593120" y="1136144"/>
                </a:lnTo>
                <a:lnTo>
                  <a:pt x="651234" y="1142379"/>
                </a:lnTo>
                <a:lnTo>
                  <a:pt x="706239" y="1152536"/>
                </a:lnTo>
                <a:lnTo>
                  <a:pt x="766595" y="1163072"/>
                </a:lnTo>
                <a:lnTo>
                  <a:pt x="829164" y="1166820"/>
                </a:lnTo>
                <a:lnTo>
                  <a:pt x="892388" y="1169342"/>
                </a:lnTo>
                <a:lnTo>
                  <a:pt x="955806" y="1176988"/>
                </a:lnTo>
                <a:lnTo>
                  <a:pt x="998120" y="1179272"/>
                </a:lnTo>
                <a:lnTo>
                  <a:pt x="1044208" y="1180287"/>
                </a:lnTo>
                <a:lnTo>
                  <a:pt x="1091502" y="1180738"/>
                </a:lnTo>
                <a:lnTo>
                  <a:pt x="1136041" y="1180939"/>
                </a:lnTo>
                <a:lnTo>
                  <a:pt x="1183117" y="1181028"/>
                </a:lnTo>
                <a:lnTo>
                  <a:pt x="1232262" y="1181067"/>
                </a:lnTo>
                <a:lnTo>
                  <a:pt x="1282326" y="1181085"/>
                </a:lnTo>
                <a:lnTo>
                  <a:pt x="1329037" y="1181093"/>
                </a:lnTo>
                <a:lnTo>
                  <a:pt x="1376137" y="1181096"/>
                </a:lnTo>
                <a:lnTo>
                  <a:pt x="1429997" y="1181098"/>
                </a:lnTo>
                <a:lnTo>
                  <a:pt x="1479334" y="1181099"/>
                </a:lnTo>
                <a:lnTo>
                  <a:pt x="1526192" y="1179688"/>
                </a:lnTo>
                <a:lnTo>
                  <a:pt x="1575240" y="1174357"/>
                </a:lnTo>
                <a:lnTo>
                  <a:pt x="1625261" y="1171047"/>
                </a:lnTo>
                <a:lnTo>
                  <a:pt x="1675715" y="1169576"/>
                </a:lnTo>
                <a:lnTo>
                  <a:pt x="1726361" y="1168922"/>
                </a:lnTo>
                <a:lnTo>
                  <a:pt x="1777093" y="1164869"/>
                </a:lnTo>
                <a:lnTo>
                  <a:pt x="1827862" y="1159774"/>
                </a:lnTo>
                <a:lnTo>
                  <a:pt x="1878649" y="1157510"/>
                </a:lnTo>
                <a:lnTo>
                  <a:pt x="1933206" y="1156504"/>
                </a:lnTo>
                <a:lnTo>
                  <a:pt x="1988968" y="1154646"/>
                </a:lnTo>
                <a:lnTo>
                  <a:pt x="2041974" y="1149116"/>
                </a:lnTo>
                <a:lnTo>
                  <a:pt x="2093754" y="1145718"/>
                </a:lnTo>
                <a:lnTo>
                  <a:pt x="2144990" y="1144207"/>
                </a:lnTo>
                <a:lnTo>
                  <a:pt x="2195983" y="1143536"/>
                </a:lnTo>
                <a:lnTo>
                  <a:pt x="2246869" y="1143238"/>
                </a:lnTo>
                <a:lnTo>
                  <a:pt x="2297707" y="1143105"/>
                </a:lnTo>
                <a:lnTo>
                  <a:pt x="2348524" y="1143046"/>
                </a:lnTo>
                <a:lnTo>
                  <a:pt x="2399332" y="1143020"/>
                </a:lnTo>
                <a:lnTo>
                  <a:pt x="2450135" y="1143008"/>
                </a:lnTo>
                <a:lnTo>
                  <a:pt x="2500937" y="1143003"/>
                </a:lnTo>
                <a:lnTo>
                  <a:pt x="2555501" y="1143001"/>
                </a:lnTo>
                <a:lnTo>
                  <a:pt x="2611266" y="1143000"/>
                </a:lnTo>
                <a:lnTo>
                  <a:pt x="2664273" y="1142999"/>
                </a:lnTo>
                <a:lnTo>
                  <a:pt x="2719816" y="1142999"/>
                </a:lnTo>
                <a:lnTo>
                  <a:pt x="2776017" y="1144410"/>
                </a:lnTo>
                <a:lnTo>
                  <a:pt x="2829218" y="1149741"/>
                </a:lnTo>
                <a:lnTo>
                  <a:pt x="2884848" y="1153051"/>
                </a:lnTo>
                <a:lnTo>
                  <a:pt x="2942498" y="1154522"/>
                </a:lnTo>
                <a:lnTo>
                  <a:pt x="3001046" y="1155176"/>
                </a:lnTo>
                <a:lnTo>
                  <a:pt x="3056230" y="1159229"/>
                </a:lnTo>
                <a:lnTo>
                  <a:pt x="3108979" y="1164324"/>
                </a:lnTo>
                <a:lnTo>
                  <a:pt x="3160645" y="1166588"/>
                </a:lnTo>
                <a:lnTo>
                  <a:pt x="3215593" y="1167594"/>
                </a:lnTo>
                <a:lnTo>
                  <a:pt x="3271529" y="1169452"/>
                </a:lnTo>
                <a:lnTo>
                  <a:pt x="3324612" y="1174982"/>
                </a:lnTo>
                <a:lnTo>
                  <a:pt x="3380189" y="1178380"/>
                </a:lnTo>
                <a:lnTo>
                  <a:pt x="3436405" y="1179891"/>
                </a:lnTo>
                <a:lnTo>
                  <a:pt x="3489613" y="1180562"/>
                </a:lnTo>
                <a:lnTo>
                  <a:pt x="3545245" y="1184623"/>
                </a:lnTo>
                <a:lnTo>
                  <a:pt x="3602897" y="1189721"/>
                </a:lnTo>
                <a:lnTo>
                  <a:pt x="3661445" y="1191986"/>
                </a:lnTo>
                <a:lnTo>
                  <a:pt x="3720393" y="1192994"/>
                </a:lnTo>
                <a:lnTo>
                  <a:pt x="3778107" y="1193441"/>
                </a:lnTo>
                <a:lnTo>
                  <a:pt x="3831980" y="1193640"/>
                </a:lnTo>
                <a:lnTo>
                  <a:pt x="3887908" y="1197491"/>
                </a:lnTo>
                <a:lnTo>
                  <a:pt x="3945691" y="1202495"/>
                </a:lnTo>
                <a:lnTo>
                  <a:pt x="4004299" y="1204720"/>
                </a:lnTo>
                <a:lnTo>
                  <a:pt x="4059510" y="1209471"/>
                </a:lnTo>
                <a:lnTo>
                  <a:pt x="4113681" y="1214876"/>
                </a:lnTo>
                <a:lnTo>
                  <a:pt x="4170683" y="1217277"/>
                </a:lnTo>
                <a:lnTo>
                  <a:pt x="4228943" y="1218345"/>
                </a:lnTo>
                <a:lnTo>
                  <a:pt x="4287763" y="1220231"/>
                </a:lnTo>
                <a:lnTo>
                  <a:pt x="4346830" y="1225772"/>
                </a:lnTo>
                <a:lnTo>
                  <a:pt x="4402246" y="1229176"/>
                </a:lnTo>
                <a:lnTo>
                  <a:pt x="4456508" y="1230689"/>
                </a:lnTo>
                <a:lnTo>
                  <a:pt x="4513550" y="1231361"/>
                </a:lnTo>
                <a:lnTo>
                  <a:pt x="4571829" y="1231660"/>
                </a:lnTo>
                <a:lnTo>
                  <a:pt x="4630656" y="1231793"/>
                </a:lnTo>
                <a:lnTo>
                  <a:pt x="4689728" y="1231852"/>
                </a:lnTo>
                <a:lnTo>
                  <a:pt x="4745144" y="1231878"/>
                </a:lnTo>
                <a:lnTo>
                  <a:pt x="4799407" y="1231890"/>
                </a:lnTo>
                <a:lnTo>
                  <a:pt x="4856450" y="1231895"/>
                </a:lnTo>
                <a:lnTo>
                  <a:pt x="4910966" y="1231897"/>
                </a:lnTo>
                <a:lnTo>
                  <a:pt x="4964828" y="1231898"/>
                </a:lnTo>
                <a:lnTo>
                  <a:pt x="5021693" y="1231899"/>
                </a:lnTo>
                <a:lnTo>
                  <a:pt x="5079891" y="1231899"/>
                </a:lnTo>
                <a:lnTo>
                  <a:pt x="5137273" y="1230488"/>
                </a:lnTo>
                <a:lnTo>
                  <a:pt x="5190998" y="1225157"/>
                </a:lnTo>
                <a:lnTo>
                  <a:pt x="5246861" y="1221847"/>
                </a:lnTo>
                <a:lnTo>
                  <a:pt x="5304615" y="1220376"/>
                </a:lnTo>
                <a:lnTo>
                  <a:pt x="5363209" y="1219722"/>
                </a:lnTo>
                <a:lnTo>
                  <a:pt x="5418414" y="1215669"/>
                </a:lnTo>
                <a:lnTo>
                  <a:pt x="5472583" y="1209163"/>
                </a:lnTo>
                <a:lnTo>
                  <a:pt x="5529584" y="1201568"/>
                </a:lnTo>
                <a:lnTo>
                  <a:pt x="5584081" y="1193489"/>
                </a:lnTo>
                <a:lnTo>
                  <a:pt x="5637935" y="1185194"/>
                </a:lnTo>
                <a:lnTo>
                  <a:pt x="5694796" y="1176804"/>
                </a:lnTo>
                <a:lnTo>
                  <a:pt x="5749230" y="1168372"/>
                </a:lnTo>
                <a:lnTo>
                  <a:pt x="5803057" y="1159920"/>
                </a:lnTo>
                <a:lnTo>
                  <a:pt x="5859906" y="1151460"/>
                </a:lnTo>
                <a:lnTo>
                  <a:pt x="5914334" y="1142997"/>
                </a:lnTo>
                <a:lnTo>
                  <a:pt x="5968159" y="1134531"/>
                </a:lnTo>
                <a:lnTo>
                  <a:pt x="6025007" y="1126065"/>
                </a:lnTo>
                <a:lnTo>
                  <a:pt x="6079435" y="1117599"/>
                </a:lnTo>
                <a:lnTo>
                  <a:pt x="6131848" y="1109132"/>
                </a:lnTo>
                <a:lnTo>
                  <a:pt x="6183364" y="1100666"/>
                </a:lnTo>
                <a:lnTo>
                  <a:pt x="6234483" y="1092199"/>
                </a:lnTo>
                <a:lnTo>
                  <a:pt x="6284013" y="1083732"/>
                </a:lnTo>
                <a:lnTo>
                  <a:pt x="6329545" y="1075266"/>
                </a:lnTo>
                <a:lnTo>
                  <a:pt x="6373300" y="1063036"/>
                </a:lnTo>
                <a:lnTo>
                  <a:pt x="6433837" y="1044047"/>
                </a:lnTo>
                <a:lnTo>
                  <a:pt x="6491286" y="1029483"/>
                </a:lnTo>
                <a:lnTo>
                  <a:pt x="6545467" y="1012469"/>
                </a:lnTo>
                <a:lnTo>
                  <a:pt x="6601700" y="988177"/>
                </a:lnTo>
                <a:lnTo>
                  <a:pt x="6654985" y="958240"/>
                </a:lnTo>
                <a:lnTo>
                  <a:pt x="6699176" y="923626"/>
                </a:lnTo>
                <a:lnTo>
                  <a:pt x="6721496" y="894041"/>
                </a:lnTo>
                <a:lnTo>
                  <a:pt x="6743186" y="838909"/>
                </a:lnTo>
                <a:lnTo>
                  <a:pt x="6745066" y="777888"/>
                </a:lnTo>
                <a:lnTo>
                  <a:pt x="6729944" y="715123"/>
                </a:lnTo>
                <a:lnTo>
                  <a:pt x="6714331" y="665325"/>
                </a:lnTo>
                <a:lnTo>
                  <a:pt x="6686275" y="611983"/>
                </a:lnTo>
                <a:lnTo>
                  <a:pt x="6645183" y="557162"/>
                </a:lnTo>
                <a:lnTo>
                  <a:pt x="6589199" y="498846"/>
                </a:lnTo>
                <a:lnTo>
                  <a:pt x="6526688" y="443294"/>
                </a:lnTo>
                <a:lnTo>
                  <a:pt x="6472246" y="397224"/>
                </a:lnTo>
                <a:lnTo>
                  <a:pt x="6424114" y="369344"/>
                </a:lnTo>
                <a:lnTo>
                  <a:pt x="6374105" y="339446"/>
                </a:lnTo>
                <a:lnTo>
                  <a:pt x="6323540" y="307539"/>
                </a:lnTo>
                <a:lnTo>
                  <a:pt x="6272809" y="280211"/>
                </a:lnTo>
                <a:lnTo>
                  <a:pt x="6218266" y="254239"/>
                </a:lnTo>
                <a:lnTo>
                  <a:pt x="6161183" y="232433"/>
                </a:lnTo>
                <a:lnTo>
                  <a:pt x="6104758" y="213272"/>
                </a:lnTo>
                <a:lnTo>
                  <a:pt x="6043355" y="189721"/>
                </a:lnTo>
                <a:lnTo>
                  <a:pt x="5980476" y="168631"/>
                </a:lnTo>
                <a:lnTo>
                  <a:pt x="5920924" y="153446"/>
                </a:lnTo>
                <a:lnTo>
                  <a:pt x="5863768" y="140009"/>
                </a:lnTo>
                <a:lnTo>
                  <a:pt x="5802147" y="123328"/>
                </a:lnTo>
                <a:lnTo>
                  <a:pt x="5742966" y="104274"/>
                </a:lnTo>
                <a:lnTo>
                  <a:pt x="5685920" y="93455"/>
                </a:lnTo>
                <a:lnTo>
                  <a:pt x="5628096" y="86486"/>
                </a:lnTo>
                <a:lnTo>
                  <a:pt x="5571451" y="75484"/>
                </a:lnTo>
                <a:lnTo>
                  <a:pt x="5513746" y="63287"/>
                </a:lnTo>
                <a:lnTo>
                  <a:pt x="5457137" y="54499"/>
                </a:lnTo>
                <a:lnTo>
                  <a:pt x="5399442" y="48132"/>
                </a:lnTo>
                <a:lnTo>
                  <a:pt x="5346598" y="41072"/>
                </a:lnTo>
                <a:lnTo>
                  <a:pt x="5295193" y="35217"/>
                </a:lnTo>
                <a:lnTo>
                  <a:pt x="5244214" y="28308"/>
                </a:lnTo>
                <a:lnTo>
                  <a:pt x="5193360" y="26261"/>
                </a:lnTo>
                <a:lnTo>
                  <a:pt x="5132351" y="18827"/>
                </a:lnTo>
                <a:lnTo>
                  <a:pt x="5072257" y="14515"/>
                </a:lnTo>
                <a:lnTo>
                  <a:pt x="5014312" y="13237"/>
                </a:lnTo>
                <a:lnTo>
                  <a:pt x="4977438" y="1269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0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431800"/>
            <a:ext cx="899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HOW did the US become imperialistic?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81055" y="1346200"/>
            <a:ext cx="7878746" cy="1379895"/>
            <a:chOff x="681055" y="1346200"/>
            <a:chExt cx="7878746" cy="1379895"/>
          </a:xfrm>
        </p:grpSpPr>
        <p:sp>
          <p:nvSpPr>
            <p:cNvPr id="3" name="Freeform 2"/>
            <p:cNvSpPr/>
            <p:nvPr/>
          </p:nvSpPr>
          <p:spPr>
            <a:xfrm>
              <a:off x="939800" y="1511300"/>
              <a:ext cx="1" cy="254001"/>
            </a:xfrm>
            <a:custGeom>
              <a:avLst/>
              <a:gdLst/>
              <a:ahLst/>
              <a:cxnLst/>
              <a:rect l="0" t="0" r="0" b="0"/>
              <a:pathLst>
                <a:path w="1" h="254001">
                  <a:moveTo>
                    <a:pt x="0" y="0"/>
                  </a:moveTo>
                  <a:lnTo>
                    <a:pt x="0" y="50695"/>
                  </a:lnTo>
                  <a:lnTo>
                    <a:pt x="0" y="108311"/>
                  </a:lnTo>
                  <a:lnTo>
                    <a:pt x="0" y="168656"/>
                  </a:lnTo>
                  <a:lnTo>
                    <a:pt x="0" y="229041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681055" y="1355882"/>
              <a:ext cx="623780" cy="536419"/>
            </a:xfrm>
            <a:custGeom>
              <a:avLst/>
              <a:gdLst/>
              <a:ahLst/>
              <a:cxnLst/>
              <a:rect l="0" t="0" r="0" b="0"/>
              <a:pathLst>
                <a:path w="623780" h="536419">
                  <a:moveTo>
                    <a:pt x="461945" y="536418"/>
                  </a:moveTo>
                  <a:lnTo>
                    <a:pt x="514975" y="483388"/>
                  </a:lnTo>
                  <a:lnTo>
                    <a:pt x="571464" y="426899"/>
                  </a:lnTo>
                  <a:lnTo>
                    <a:pt x="604359" y="364998"/>
                  </a:lnTo>
                  <a:lnTo>
                    <a:pt x="619696" y="318175"/>
                  </a:lnTo>
                  <a:lnTo>
                    <a:pt x="623779" y="275732"/>
                  </a:lnTo>
                  <a:lnTo>
                    <a:pt x="621830" y="228647"/>
                  </a:lnTo>
                  <a:lnTo>
                    <a:pt x="612800" y="165826"/>
                  </a:lnTo>
                  <a:lnTo>
                    <a:pt x="603781" y="136055"/>
                  </a:lnTo>
                  <a:lnTo>
                    <a:pt x="566945" y="78062"/>
                  </a:lnTo>
                  <a:lnTo>
                    <a:pt x="521905" y="40775"/>
                  </a:lnTo>
                  <a:lnTo>
                    <a:pt x="463754" y="10528"/>
                  </a:lnTo>
                  <a:lnTo>
                    <a:pt x="437349" y="241"/>
                  </a:lnTo>
                  <a:lnTo>
                    <a:pt x="378457" y="0"/>
                  </a:lnTo>
                  <a:lnTo>
                    <a:pt x="320870" y="8866"/>
                  </a:lnTo>
                  <a:lnTo>
                    <a:pt x="259571" y="27326"/>
                  </a:lnTo>
                  <a:lnTo>
                    <a:pt x="198335" y="65048"/>
                  </a:lnTo>
                  <a:lnTo>
                    <a:pt x="145055" y="106836"/>
                  </a:lnTo>
                  <a:lnTo>
                    <a:pt x="93766" y="164584"/>
                  </a:lnTo>
                  <a:lnTo>
                    <a:pt x="46632" y="221983"/>
                  </a:lnTo>
                  <a:lnTo>
                    <a:pt x="16468" y="280515"/>
                  </a:lnTo>
                  <a:lnTo>
                    <a:pt x="1477" y="319954"/>
                  </a:lnTo>
                  <a:lnTo>
                    <a:pt x="0" y="345667"/>
                  </a:lnTo>
                  <a:lnTo>
                    <a:pt x="10550" y="396669"/>
                  </a:lnTo>
                  <a:lnTo>
                    <a:pt x="28886" y="428061"/>
                  </a:lnTo>
                  <a:lnTo>
                    <a:pt x="52193" y="455237"/>
                  </a:lnTo>
                  <a:lnTo>
                    <a:pt x="107576" y="488167"/>
                  </a:lnTo>
                  <a:lnTo>
                    <a:pt x="133703" y="500862"/>
                  </a:lnTo>
                  <a:lnTo>
                    <a:pt x="196468" y="512775"/>
                  </a:lnTo>
                  <a:lnTo>
                    <a:pt x="246407" y="520476"/>
                  </a:lnTo>
                  <a:lnTo>
                    <a:pt x="308241" y="522757"/>
                  </a:lnTo>
                  <a:lnTo>
                    <a:pt x="356943" y="521880"/>
                  </a:lnTo>
                  <a:lnTo>
                    <a:pt x="418917" y="513452"/>
                  </a:lnTo>
                  <a:lnTo>
                    <a:pt x="465399" y="505985"/>
                  </a:lnTo>
                  <a:lnTo>
                    <a:pt x="525445" y="4983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384300" y="1422400"/>
              <a:ext cx="355583" cy="432346"/>
            </a:xfrm>
            <a:custGeom>
              <a:avLst/>
              <a:gdLst/>
              <a:ahLst/>
              <a:cxnLst/>
              <a:rect l="0" t="0" r="0" b="0"/>
              <a:pathLst>
                <a:path w="355583" h="432346">
                  <a:moveTo>
                    <a:pt x="330200" y="0"/>
                  </a:moveTo>
                  <a:lnTo>
                    <a:pt x="340339" y="52107"/>
                  </a:lnTo>
                  <a:lnTo>
                    <a:pt x="347877" y="95125"/>
                  </a:lnTo>
                  <a:lnTo>
                    <a:pt x="353312" y="153460"/>
                  </a:lnTo>
                  <a:lnTo>
                    <a:pt x="354922" y="206493"/>
                  </a:lnTo>
                  <a:lnTo>
                    <a:pt x="355299" y="252171"/>
                  </a:lnTo>
                  <a:lnTo>
                    <a:pt x="355466" y="303987"/>
                  </a:lnTo>
                  <a:lnTo>
                    <a:pt x="355541" y="355239"/>
                  </a:lnTo>
                  <a:lnTo>
                    <a:pt x="355582" y="418209"/>
                  </a:lnTo>
                  <a:lnTo>
                    <a:pt x="351355" y="428384"/>
                  </a:lnTo>
                  <a:lnTo>
                    <a:pt x="344303" y="432345"/>
                  </a:lnTo>
                  <a:lnTo>
                    <a:pt x="335369" y="432163"/>
                  </a:lnTo>
                  <a:lnTo>
                    <a:pt x="274645" y="404218"/>
                  </a:lnTo>
                  <a:lnTo>
                    <a:pt x="227191" y="384116"/>
                  </a:lnTo>
                  <a:lnTo>
                    <a:pt x="177383" y="369223"/>
                  </a:lnTo>
                  <a:lnTo>
                    <a:pt x="143748" y="363066"/>
                  </a:lnTo>
                  <a:lnTo>
                    <a:pt x="109984" y="365033"/>
                  </a:lnTo>
                  <a:lnTo>
                    <a:pt x="59242" y="387558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878616" y="1656418"/>
              <a:ext cx="293085" cy="200246"/>
            </a:xfrm>
            <a:custGeom>
              <a:avLst/>
              <a:gdLst/>
              <a:ahLst/>
              <a:cxnLst/>
              <a:rect l="0" t="0" r="0" b="0"/>
              <a:pathLst>
                <a:path w="293085" h="200246">
                  <a:moveTo>
                    <a:pt x="127984" y="32682"/>
                  </a:moveTo>
                  <a:lnTo>
                    <a:pt x="121242" y="5714"/>
                  </a:lnTo>
                  <a:lnTo>
                    <a:pt x="116434" y="592"/>
                  </a:lnTo>
                  <a:lnTo>
                    <a:pt x="110406" y="0"/>
                  </a:lnTo>
                  <a:lnTo>
                    <a:pt x="93361" y="8279"/>
                  </a:lnTo>
                  <a:lnTo>
                    <a:pt x="33862" y="53144"/>
                  </a:lnTo>
                  <a:lnTo>
                    <a:pt x="6179" y="92524"/>
                  </a:lnTo>
                  <a:lnTo>
                    <a:pt x="0" y="123719"/>
                  </a:lnTo>
                  <a:lnTo>
                    <a:pt x="328" y="139940"/>
                  </a:lnTo>
                  <a:lnTo>
                    <a:pt x="4780" y="152165"/>
                  </a:lnTo>
                  <a:lnTo>
                    <a:pt x="21016" y="169512"/>
                  </a:lnTo>
                  <a:lnTo>
                    <a:pt x="32683" y="171880"/>
                  </a:lnTo>
                  <a:lnTo>
                    <a:pt x="60698" y="166985"/>
                  </a:lnTo>
                  <a:lnTo>
                    <a:pt x="94720" y="148362"/>
                  </a:lnTo>
                  <a:lnTo>
                    <a:pt x="109908" y="129251"/>
                  </a:lnTo>
                  <a:lnTo>
                    <a:pt x="131155" y="75746"/>
                  </a:lnTo>
                  <a:lnTo>
                    <a:pt x="132686" y="47588"/>
                  </a:lnTo>
                  <a:lnTo>
                    <a:pt x="131485" y="29429"/>
                  </a:lnTo>
                  <a:lnTo>
                    <a:pt x="133140" y="30514"/>
                  </a:lnTo>
                  <a:lnTo>
                    <a:pt x="158558" y="85392"/>
                  </a:lnTo>
                  <a:lnTo>
                    <a:pt x="174986" y="138768"/>
                  </a:lnTo>
                  <a:lnTo>
                    <a:pt x="189326" y="168731"/>
                  </a:lnTo>
                  <a:lnTo>
                    <a:pt x="208869" y="188633"/>
                  </a:lnTo>
                  <a:lnTo>
                    <a:pt x="220007" y="195916"/>
                  </a:lnTo>
                  <a:lnTo>
                    <a:pt x="243672" y="200245"/>
                  </a:lnTo>
                  <a:lnTo>
                    <a:pt x="265479" y="197466"/>
                  </a:lnTo>
                  <a:lnTo>
                    <a:pt x="293084" y="1850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61458" y="1634716"/>
              <a:ext cx="225829" cy="356548"/>
            </a:xfrm>
            <a:custGeom>
              <a:avLst/>
              <a:gdLst/>
              <a:ahLst/>
              <a:cxnLst/>
              <a:rect l="0" t="0" r="0" b="0"/>
              <a:pathLst>
                <a:path w="225829" h="356548">
                  <a:moveTo>
                    <a:pt x="61042" y="28984"/>
                  </a:moveTo>
                  <a:lnTo>
                    <a:pt x="50990" y="84244"/>
                  </a:lnTo>
                  <a:lnTo>
                    <a:pt x="45364" y="143194"/>
                  </a:lnTo>
                  <a:lnTo>
                    <a:pt x="39963" y="194044"/>
                  </a:lnTo>
                  <a:lnTo>
                    <a:pt x="37562" y="244866"/>
                  </a:lnTo>
                  <a:lnTo>
                    <a:pt x="29469" y="300853"/>
                  </a:lnTo>
                  <a:lnTo>
                    <a:pt x="18134" y="350995"/>
                  </a:lnTo>
                  <a:lnTo>
                    <a:pt x="14092" y="356547"/>
                  </a:lnTo>
                  <a:lnTo>
                    <a:pt x="9987" y="354604"/>
                  </a:lnTo>
                  <a:lnTo>
                    <a:pt x="5838" y="347664"/>
                  </a:lnTo>
                  <a:lnTo>
                    <a:pt x="0" y="297445"/>
                  </a:lnTo>
                  <a:lnTo>
                    <a:pt x="5012" y="249169"/>
                  </a:lnTo>
                  <a:lnTo>
                    <a:pt x="10620" y="186202"/>
                  </a:lnTo>
                  <a:lnTo>
                    <a:pt x="23853" y="124010"/>
                  </a:lnTo>
                  <a:lnTo>
                    <a:pt x="35912" y="72662"/>
                  </a:lnTo>
                  <a:lnTo>
                    <a:pt x="40055" y="58103"/>
                  </a:lnTo>
                  <a:lnTo>
                    <a:pt x="55948" y="34400"/>
                  </a:lnTo>
                  <a:lnTo>
                    <a:pt x="77122" y="15869"/>
                  </a:lnTo>
                  <a:lnTo>
                    <a:pt x="100644" y="2929"/>
                  </a:lnTo>
                  <a:lnTo>
                    <a:pt x="125210" y="0"/>
                  </a:lnTo>
                  <a:lnTo>
                    <a:pt x="137687" y="1195"/>
                  </a:lnTo>
                  <a:lnTo>
                    <a:pt x="182216" y="23102"/>
                  </a:lnTo>
                  <a:lnTo>
                    <a:pt x="217674" y="56404"/>
                  </a:lnTo>
                  <a:lnTo>
                    <a:pt x="223319" y="71253"/>
                  </a:lnTo>
                  <a:lnTo>
                    <a:pt x="225828" y="106566"/>
                  </a:lnTo>
                  <a:lnTo>
                    <a:pt x="218477" y="134491"/>
                  </a:lnTo>
                  <a:lnTo>
                    <a:pt x="190761" y="175414"/>
                  </a:lnTo>
                  <a:lnTo>
                    <a:pt x="163380" y="189549"/>
                  </a:lnTo>
                  <a:lnTo>
                    <a:pt x="112061" y="201677"/>
                  </a:lnTo>
                  <a:lnTo>
                    <a:pt x="61042" y="2067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60406" y="1634955"/>
              <a:ext cx="371695" cy="222725"/>
            </a:xfrm>
            <a:custGeom>
              <a:avLst/>
              <a:gdLst/>
              <a:ahLst/>
              <a:cxnLst/>
              <a:rect l="0" t="0" r="0" b="0"/>
              <a:pathLst>
                <a:path w="371695" h="222725">
                  <a:moveTo>
                    <a:pt x="181194" y="16045"/>
                  </a:moveTo>
                  <a:lnTo>
                    <a:pt x="167710" y="2561"/>
                  </a:lnTo>
                  <a:lnTo>
                    <a:pt x="159505" y="0"/>
                  </a:lnTo>
                  <a:lnTo>
                    <a:pt x="139099" y="918"/>
                  </a:lnTo>
                  <a:lnTo>
                    <a:pt x="82777" y="30461"/>
                  </a:lnTo>
                  <a:lnTo>
                    <a:pt x="55609" y="42678"/>
                  </a:lnTo>
                  <a:lnTo>
                    <a:pt x="33186" y="64100"/>
                  </a:lnTo>
                  <a:lnTo>
                    <a:pt x="8458" y="107895"/>
                  </a:lnTo>
                  <a:lnTo>
                    <a:pt x="0" y="138712"/>
                  </a:lnTo>
                  <a:lnTo>
                    <a:pt x="945" y="166519"/>
                  </a:lnTo>
                  <a:lnTo>
                    <a:pt x="5995" y="177039"/>
                  </a:lnTo>
                  <a:lnTo>
                    <a:pt x="22894" y="192490"/>
                  </a:lnTo>
                  <a:lnTo>
                    <a:pt x="33327" y="195764"/>
                  </a:lnTo>
                  <a:lnTo>
                    <a:pt x="56209" y="195639"/>
                  </a:lnTo>
                  <a:lnTo>
                    <a:pt x="80489" y="183353"/>
                  </a:lnTo>
                  <a:lnTo>
                    <a:pt x="130571" y="140972"/>
                  </a:lnTo>
                  <a:lnTo>
                    <a:pt x="169679" y="83108"/>
                  </a:lnTo>
                  <a:lnTo>
                    <a:pt x="192456" y="29449"/>
                  </a:lnTo>
                  <a:lnTo>
                    <a:pt x="197168" y="16514"/>
                  </a:lnTo>
                  <a:lnTo>
                    <a:pt x="200310" y="14947"/>
                  </a:lnTo>
                  <a:lnTo>
                    <a:pt x="203801" y="32020"/>
                  </a:lnTo>
                  <a:lnTo>
                    <a:pt x="207453" y="88920"/>
                  </a:lnTo>
                  <a:lnTo>
                    <a:pt x="220300" y="146151"/>
                  </a:lnTo>
                  <a:lnTo>
                    <a:pt x="229619" y="175470"/>
                  </a:lnTo>
                  <a:lnTo>
                    <a:pt x="243168" y="197908"/>
                  </a:lnTo>
                  <a:lnTo>
                    <a:pt x="262360" y="213525"/>
                  </a:lnTo>
                  <a:lnTo>
                    <a:pt x="273405" y="219665"/>
                  </a:lnTo>
                  <a:lnTo>
                    <a:pt x="300729" y="222724"/>
                  </a:lnTo>
                  <a:lnTo>
                    <a:pt x="340319" y="216513"/>
                  </a:lnTo>
                  <a:lnTo>
                    <a:pt x="371694" y="2065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08300" y="1638300"/>
              <a:ext cx="278300" cy="266701"/>
            </a:xfrm>
            <a:custGeom>
              <a:avLst/>
              <a:gdLst/>
              <a:ahLst/>
              <a:cxnLst/>
              <a:rect l="0" t="0" r="0" b="0"/>
              <a:pathLst>
                <a:path w="278300" h="266701">
                  <a:moveTo>
                    <a:pt x="0" y="0"/>
                  </a:moveTo>
                  <a:lnTo>
                    <a:pt x="10052" y="45208"/>
                  </a:lnTo>
                  <a:lnTo>
                    <a:pt x="11916" y="94769"/>
                  </a:lnTo>
                  <a:lnTo>
                    <a:pt x="12467" y="150376"/>
                  </a:lnTo>
                  <a:lnTo>
                    <a:pt x="5912" y="212991"/>
                  </a:lnTo>
                  <a:lnTo>
                    <a:pt x="5352" y="216783"/>
                  </a:lnTo>
                  <a:lnTo>
                    <a:pt x="18196" y="168108"/>
                  </a:lnTo>
                  <a:lnTo>
                    <a:pt x="45666" y="104755"/>
                  </a:lnTo>
                  <a:lnTo>
                    <a:pt x="90394" y="41650"/>
                  </a:lnTo>
                  <a:lnTo>
                    <a:pt x="102596" y="27767"/>
                  </a:lnTo>
                  <a:lnTo>
                    <a:pt x="134969" y="12341"/>
                  </a:lnTo>
                  <a:lnTo>
                    <a:pt x="153479" y="8227"/>
                  </a:lnTo>
                  <a:lnTo>
                    <a:pt x="189098" y="14945"/>
                  </a:lnTo>
                  <a:lnTo>
                    <a:pt x="206499" y="22664"/>
                  </a:lnTo>
                  <a:lnTo>
                    <a:pt x="233359" y="46291"/>
                  </a:lnTo>
                  <a:lnTo>
                    <a:pt x="266856" y="100709"/>
                  </a:lnTo>
                  <a:lnTo>
                    <a:pt x="275683" y="152920"/>
                  </a:lnTo>
                  <a:lnTo>
                    <a:pt x="278299" y="206333"/>
                  </a:lnTo>
                  <a:lnTo>
                    <a:pt x="271385" y="233285"/>
                  </a:lnTo>
                  <a:lnTo>
                    <a:pt x="25400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51000" y="1917700"/>
              <a:ext cx="1629402" cy="38101"/>
            </a:xfrm>
            <a:custGeom>
              <a:avLst/>
              <a:gdLst/>
              <a:ahLst/>
              <a:cxnLst/>
              <a:rect l="0" t="0" r="0" b="0"/>
              <a:pathLst>
                <a:path w="1629402" h="38101">
                  <a:moveTo>
                    <a:pt x="0" y="38100"/>
                  </a:moveTo>
                  <a:lnTo>
                    <a:pt x="59023" y="34337"/>
                  </a:lnTo>
                  <a:lnTo>
                    <a:pt x="99610" y="29372"/>
                  </a:lnTo>
                  <a:lnTo>
                    <a:pt x="150575" y="27165"/>
                  </a:lnTo>
                  <a:lnTo>
                    <a:pt x="206152" y="26185"/>
                  </a:lnTo>
                  <a:lnTo>
                    <a:pt x="259545" y="24338"/>
                  </a:lnTo>
                  <a:lnTo>
                    <a:pt x="322749" y="16775"/>
                  </a:lnTo>
                  <a:lnTo>
                    <a:pt x="385534" y="13907"/>
                  </a:lnTo>
                  <a:lnTo>
                    <a:pt x="448823" y="13058"/>
                  </a:lnTo>
                  <a:lnTo>
                    <a:pt x="512260" y="12806"/>
                  </a:lnTo>
                  <a:lnTo>
                    <a:pt x="554578" y="12747"/>
                  </a:lnTo>
                  <a:lnTo>
                    <a:pt x="600668" y="12721"/>
                  </a:lnTo>
                  <a:lnTo>
                    <a:pt x="649375" y="12709"/>
                  </a:lnTo>
                  <a:lnTo>
                    <a:pt x="699244" y="12704"/>
                  </a:lnTo>
                  <a:lnTo>
                    <a:pt x="749631" y="12702"/>
                  </a:lnTo>
                  <a:lnTo>
                    <a:pt x="801658" y="12701"/>
                  </a:lnTo>
                  <a:lnTo>
                    <a:pt x="857707" y="12700"/>
                  </a:lnTo>
                  <a:lnTo>
                    <a:pt x="911781" y="12700"/>
                  </a:lnTo>
                  <a:lnTo>
                    <a:pt x="964036" y="12700"/>
                  </a:lnTo>
                  <a:lnTo>
                    <a:pt x="1015483" y="12700"/>
                  </a:lnTo>
                  <a:lnTo>
                    <a:pt x="1066570" y="12700"/>
                  </a:lnTo>
                  <a:lnTo>
                    <a:pt x="1117498" y="12700"/>
                  </a:lnTo>
                  <a:lnTo>
                    <a:pt x="1168354" y="12700"/>
                  </a:lnTo>
                  <a:lnTo>
                    <a:pt x="1219180" y="12700"/>
                  </a:lnTo>
                  <a:lnTo>
                    <a:pt x="1268580" y="12700"/>
                  </a:lnTo>
                  <a:lnTo>
                    <a:pt x="1314054" y="12700"/>
                  </a:lnTo>
                  <a:lnTo>
                    <a:pt x="1357783" y="12700"/>
                  </a:lnTo>
                  <a:lnTo>
                    <a:pt x="1400737" y="12700"/>
                  </a:lnTo>
                  <a:lnTo>
                    <a:pt x="1463175" y="12700"/>
                  </a:lnTo>
                  <a:lnTo>
                    <a:pt x="1520873" y="12700"/>
                  </a:lnTo>
                  <a:lnTo>
                    <a:pt x="1566355" y="12700"/>
                  </a:lnTo>
                  <a:lnTo>
                    <a:pt x="1627068" y="3972"/>
                  </a:lnTo>
                  <a:lnTo>
                    <a:pt x="1629401" y="2648"/>
                  </a:lnTo>
                  <a:lnTo>
                    <a:pt x="1625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74682" y="1346200"/>
              <a:ext cx="233719" cy="635509"/>
            </a:xfrm>
            <a:custGeom>
              <a:avLst/>
              <a:gdLst/>
              <a:ahLst/>
              <a:cxnLst/>
              <a:rect l="0" t="0" r="0" b="0"/>
              <a:pathLst>
                <a:path w="233719" h="635509">
                  <a:moveTo>
                    <a:pt x="233718" y="0"/>
                  </a:moveTo>
                  <a:lnTo>
                    <a:pt x="213492" y="13484"/>
                  </a:lnTo>
                  <a:lnTo>
                    <a:pt x="170142" y="70920"/>
                  </a:lnTo>
                  <a:lnTo>
                    <a:pt x="132939" y="125957"/>
                  </a:lnTo>
                  <a:lnTo>
                    <a:pt x="91672" y="184336"/>
                  </a:lnTo>
                  <a:lnTo>
                    <a:pt x="61965" y="233516"/>
                  </a:lnTo>
                  <a:lnTo>
                    <a:pt x="28054" y="291973"/>
                  </a:lnTo>
                  <a:lnTo>
                    <a:pt x="11130" y="339884"/>
                  </a:lnTo>
                  <a:lnTo>
                    <a:pt x="0" y="392649"/>
                  </a:lnTo>
                  <a:lnTo>
                    <a:pt x="1903" y="436978"/>
                  </a:lnTo>
                  <a:lnTo>
                    <a:pt x="10907" y="489308"/>
                  </a:lnTo>
                  <a:lnTo>
                    <a:pt x="28003" y="543505"/>
                  </a:lnTo>
                  <a:lnTo>
                    <a:pt x="52037" y="575121"/>
                  </a:lnTo>
                  <a:lnTo>
                    <a:pt x="105533" y="619252"/>
                  </a:lnTo>
                  <a:lnTo>
                    <a:pt x="118628" y="628735"/>
                  </a:lnTo>
                  <a:lnTo>
                    <a:pt x="148230" y="635508"/>
                  </a:lnTo>
                  <a:lnTo>
                    <a:pt x="208318" y="635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36184" y="1473200"/>
              <a:ext cx="11917" cy="406401"/>
            </a:xfrm>
            <a:custGeom>
              <a:avLst/>
              <a:gdLst/>
              <a:ahLst/>
              <a:cxnLst/>
              <a:rect l="0" t="0" r="0" b="0"/>
              <a:pathLst>
                <a:path w="11917" h="406401">
                  <a:moveTo>
                    <a:pt x="11916" y="0"/>
                  </a:moveTo>
                  <a:lnTo>
                    <a:pt x="11916" y="50695"/>
                  </a:lnTo>
                  <a:lnTo>
                    <a:pt x="11916" y="106900"/>
                  </a:lnTo>
                  <a:lnTo>
                    <a:pt x="10505" y="158517"/>
                  </a:lnTo>
                  <a:lnTo>
                    <a:pt x="3188" y="205483"/>
                  </a:lnTo>
                  <a:lnTo>
                    <a:pt x="981" y="247959"/>
                  </a:lnTo>
                  <a:lnTo>
                    <a:pt x="0" y="291297"/>
                  </a:lnTo>
                  <a:lnTo>
                    <a:pt x="3211" y="351599"/>
                  </a:lnTo>
                  <a:lnTo>
                    <a:pt x="11916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073045" y="1485238"/>
              <a:ext cx="244956" cy="406029"/>
            </a:xfrm>
            <a:custGeom>
              <a:avLst/>
              <a:gdLst/>
              <a:ahLst/>
              <a:cxnLst/>
              <a:rect l="0" t="0" r="0" b="0"/>
              <a:pathLst>
                <a:path w="244956" h="406029">
                  <a:moveTo>
                    <a:pt x="168755" y="26062"/>
                  </a:moveTo>
                  <a:lnTo>
                    <a:pt x="155271" y="5836"/>
                  </a:lnTo>
                  <a:lnTo>
                    <a:pt x="142833" y="1289"/>
                  </a:lnTo>
                  <a:lnTo>
                    <a:pt x="106434" y="0"/>
                  </a:lnTo>
                  <a:lnTo>
                    <a:pt x="51825" y="13950"/>
                  </a:lnTo>
                  <a:lnTo>
                    <a:pt x="6639" y="42699"/>
                  </a:lnTo>
                  <a:lnTo>
                    <a:pt x="0" y="56909"/>
                  </a:lnTo>
                  <a:lnTo>
                    <a:pt x="149" y="91512"/>
                  </a:lnTo>
                  <a:lnTo>
                    <a:pt x="17149" y="122884"/>
                  </a:lnTo>
                  <a:lnTo>
                    <a:pt x="42108" y="148116"/>
                  </a:lnTo>
                  <a:lnTo>
                    <a:pt x="105302" y="187671"/>
                  </a:lnTo>
                  <a:lnTo>
                    <a:pt x="163782" y="237794"/>
                  </a:lnTo>
                  <a:lnTo>
                    <a:pt x="189703" y="283374"/>
                  </a:lnTo>
                  <a:lnTo>
                    <a:pt x="201773" y="334822"/>
                  </a:lnTo>
                  <a:lnTo>
                    <a:pt x="197070" y="365078"/>
                  </a:lnTo>
                  <a:lnTo>
                    <a:pt x="191865" y="379072"/>
                  </a:lnTo>
                  <a:lnTo>
                    <a:pt x="182751" y="389813"/>
                  </a:lnTo>
                  <a:lnTo>
                    <a:pt x="157572" y="405511"/>
                  </a:lnTo>
                  <a:lnTo>
                    <a:pt x="145777" y="406028"/>
                  </a:lnTo>
                  <a:lnTo>
                    <a:pt x="135092" y="402139"/>
                  </a:lnTo>
                  <a:lnTo>
                    <a:pt x="125146" y="395313"/>
                  </a:lnTo>
                  <a:lnTo>
                    <a:pt x="110333" y="372677"/>
                  </a:lnTo>
                  <a:lnTo>
                    <a:pt x="89325" y="318896"/>
                  </a:lnTo>
                  <a:lnTo>
                    <a:pt x="89403" y="266796"/>
                  </a:lnTo>
                  <a:lnTo>
                    <a:pt x="102071" y="206259"/>
                  </a:lnTo>
                  <a:lnTo>
                    <a:pt x="116855" y="165061"/>
                  </a:lnTo>
                  <a:lnTo>
                    <a:pt x="158346" y="105050"/>
                  </a:lnTo>
                  <a:lnTo>
                    <a:pt x="207308" y="58755"/>
                  </a:lnTo>
                  <a:lnTo>
                    <a:pt x="244955" y="387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35217" y="1466438"/>
              <a:ext cx="356101" cy="403688"/>
            </a:xfrm>
            <a:custGeom>
              <a:avLst/>
              <a:gdLst/>
              <a:ahLst/>
              <a:cxnLst/>
              <a:rect l="0" t="0" r="0" b="0"/>
              <a:pathLst>
                <a:path w="356101" h="403688">
                  <a:moveTo>
                    <a:pt x="251083" y="44862"/>
                  </a:moveTo>
                  <a:lnTo>
                    <a:pt x="237599" y="31378"/>
                  </a:lnTo>
                  <a:lnTo>
                    <a:pt x="202246" y="16251"/>
                  </a:lnTo>
                  <a:lnTo>
                    <a:pt x="149281" y="9573"/>
                  </a:lnTo>
                  <a:lnTo>
                    <a:pt x="88452" y="0"/>
                  </a:lnTo>
                  <a:lnTo>
                    <a:pt x="61680" y="2816"/>
                  </a:lnTo>
                  <a:lnTo>
                    <a:pt x="22808" y="19077"/>
                  </a:lnTo>
                  <a:lnTo>
                    <a:pt x="14233" y="29083"/>
                  </a:lnTo>
                  <a:lnTo>
                    <a:pt x="4705" y="55253"/>
                  </a:lnTo>
                  <a:lnTo>
                    <a:pt x="0" y="116634"/>
                  </a:lnTo>
                  <a:lnTo>
                    <a:pt x="4494" y="144494"/>
                  </a:lnTo>
                  <a:lnTo>
                    <a:pt x="13313" y="152206"/>
                  </a:lnTo>
                  <a:lnTo>
                    <a:pt x="41926" y="157011"/>
                  </a:lnTo>
                  <a:lnTo>
                    <a:pt x="97702" y="151783"/>
                  </a:lnTo>
                  <a:lnTo>
                    <a:pt x="152171" y="141297"/>
                  </a:lnTo>
                  <a:lnTo>
                    <a:pt x="197317" y="142736"/>
                  </a:lnTo>
                  <a:lnTo>
                    <a:pt x="260636" y="158687"/>
                  </a:lnTo>
                  <a:lnTo>
                    <a:pt x="307849" y="188184"/>
                  </a:lnTo>
                  <a:lnTo>
                    <a:pt x="339556" y="223735"/>
                  </a:lnTo>
                  <a:lnTo>
                    <a:pt x="352964" y="248539"/>
                  </a:lnTo>
                  <a:lnTo>
                    <a:pt x="356100" y="277437"/>
                  </a:lnTo>
                  <a:lnTo>
                    <a:pt x="351380" y="307684"/>
                  </a:lnTo>
                  <a:lnTo>
                    <a:pt x="339874" y="335238"/>
                  </a:lnTo>
                  <a:lnTo>
                    <a:pt x="310788" y="367809"/>
                  </a:lnTo>
                  <a:lnTo>
                    <a:pt x="275359" y="388592"/>
                  </a:lnTo>
                  <a:lnTo>
                    <a:pt x="231308" y="403687"/>
                  </a:lnTo>
                  <a:lnTo>
                    <a:pt x="175766" y="403613"/>
                  </a:lnTo>
                  <a:lnTo>
                    <a:pt x="136783" y="4004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87900" y="1475788"/>
              <a:ext cx="351940" cy="387638"/>
            </a:xfrm>
            <a:custGeom>
              <a:avLst/>
              <a:gdLst/>
              <a:ahLst/>
              <a:cxnLst/>
              <a:rect l="0" t="0" r="0" b="0"/>
              <a:pathLst>
                <a:path w="351940" h="387638">
                  <a:moveTo>
                    <a:pt x="0" y="10112"/>
                  </a:moveTo>
                  <a:lnTo>
                    <a:pt x="34651" y="1384"/>
                  </a:lnTo>
                  <a:lnTo>
                    <a:pt x="95404" y="0"/>
                  </a:lnTo>
                  <a:lnTo>
                    <a:pt x="142591" y="4677"/>
                  </a:lnTo>
                  <a:lnTo>
                    <a:pt x="196531" y="15244"/>
                  </a:lnTo>
                  <a:lnTo>
                    <a:pt x="246066" y="34053"/>
                  </a:lnTo>
                  <a:lnTo>
                    <a:pt x="268348" y="56971"/>
                  </a:lnTo>
                  <a:lnTo>
                    <a:pt x="276265" y="70985"/>
                  </a:lnTo>
                  <a:lnTo>
                    <a:pt x="281299" y="97844"/>
                  </a:lnTo>
                  <a:lnTo>
                    <a:pt x="280666" y="110934"/>
                  </a:lnTo>
                  <a:lnTo>
                    <a:pt x="276011" y="122482"/>
                  </a:lnTo>
                  <a:lnTo>
                    <a:pt x="259549" y="142839"/>
                  </a:lnTo>
                  <a:lnTo>
                    <a:pt x="219739" y="170167"/>
                  </a:lnTo>
                  <a:lnTo>
                    <a:pt x="165597" y="191724"/>
                  </a:lnTo>
                  <a:lnTo>
                    <a:pt x="165431" y="191864"/>
                  </a:lnTo>
                  <a:lnTo>
                    <a:pt x="169554" y="190547"/>
                  </a:lnTo>
                  <a:lnTo>
                    <a:pt x="221922" y="202074"/>
                  </a:lnTo>
                  <a:lnTo>
                    <a:pt x="284823" y="224576"/>
                  </a:lnTo>
                  <a:lnTo>
                    <a:pt x="321302" y="254750"/>
                  </a:lnTo>
                  <a:lnTo>
                    <a:pt x="343243" y="290501"/>
                  </a:lnTo>
                  <a:lnTo>
                    <a:pt x="351939" y="334647"/>
                  </a:lnTo>
                  <a:lnTo>
                    <a:pt x="348926" y="346413"/>
                  </a:lnTo>
                  <a:lnTo>
                    <a:pt x="342684" y="355668"/>
                  </a:lnTo>
                  <a:lnTo>
                    <a:pt x="323048" y="369715"/>
                  </a:lnTo>
                  <a:lnTo>
                    <a:pt x="278849" y="384145"/>
                  </a:lnTo>
                  <a:lnTo>
                    <a:pt x="224517" y="387637"/>
                  </a:lnTo>
                  <a:lnTo>
                    <a:pt x="166802" y="376889"/>
                  </a:lnTo>
                  <a:lnTo>
                    <a:pt x="127000" y="3657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130800" y="1346200"/>
              <a:ext cx="314266" cy="685801"/>
            </a:xfrm>
            <a:custGeom>
              <a:avLst/>
              <a:gdLst/>
              <a:ahLst/>
              <a:cxnLst/>
              <a:rect l="0" t="0" r="0" b="0"/>
              <a:pathLst>
                <a:path w="314266" h="685801">
                  <a:moveTo>
                    <a:pt x="0" y="0"/>
                  </a:moveTo>
                  <a:lnTo>
                    <a:pt x="53030" y="17677"/>
                  </a:lnTo>
                  <a:lnTo>
                    <a:pt x="103044" y="43338"/>
                  </a:lnTo>
                  <a:lnTo>
                    <a:pt x="166266" y="92238"/>
                  </a:lnTo>
                  <a:lnTo>
                    <a:pt x="209388" y="140359"/>
                  </a:lnTo>
                  <a:lnTo>
                    <a:pt x="243648" y="199524"/>
                  </a:lnTo>
                  <a:lnTo>
                    <a:pt x="263633" y="231274"/>
                  </a:lnTo>
                  <a:lnTo>
                    <a:pt x="294780" y="293863"/>
                  </a:lnTo>
                  <a:lnTo>
                    <a:pt x="306584" y="353021"/>
                  </a:lnTo>
                  <a:lnTo>
                    <a:pt x="314265" y="404225"/>
                  </a:lnTo>
                  <a:lnTo>
                    <a:pt x="312779" y="461730"/>
                  </a:lnTo>
                  <a:lnTo>
                    <a:pt x="299638" y="513105"/>
                  </a:lnTo>
                  <a:lnTo>
                    <a:pt x="277871" y="565487"/>
                  </a:lnTo>
                  <a:lnTo>
                    <a:pt x="236865" y="624069"/>
                  </a:lnTo>
                  <a:lnTo>
                    <a:pt x="208785" y="651203"/>
                  </a:lnTo>
                  <a:lnTo>
                    <a:pt x="168793" y="674295"/>
                  </a:lnTo>
                  <a:lnTo>
                    <a:pt x="127000" y="685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626100" y="1689100"/>
              <a:ext cx="431801" cy="50646"/>
            </a:xfrm>
            <a:custGeom>
              <a:avLst/>
              <a:gdLst/>
              <a:ahLst/>
              <a:cxnLst/>
              <a:rect l="0" t="0" r="0" b="0"/>
              <a:pathLst>
                <a:path w="431801" h="50646">
                  <a:moveTo>
                    <a:pt x="0" y="38100"/>
                  </a:moveTo>
                  <a:lnTo>
                    <a:pt x="50695" y="39511"/>
                  </a:lnTo>
                  <a:lnTo>
                    <a:pt x="109722" y="46828"/>
                  </a:lnTo>
                  <a:lnTo>
                    <a:pt x="156010" y="49035"/>
                  </a:lnTo>
                  <a:lnTo>
                    <a:pt x="204804" y="50015"/>
                  </a:lnTo>
                  <a:lnTo>
                    <a:pt x="253302" y="50451"/>
                  </a:lnTo>
                  <a:lnTo>
                    <a:pt x="298375" y="50645"/>
                  </a:lnTo>
                  <a:lnTo>
                    <a:pt x="356676" y="44012"/>
                  </a:lnTo>
                  <a:lnTo>
                    <a:pt x="402956" y="33110"/>
                  </a:lnTo>
                  <a:lnTo>
                    <a:pt x="412571" y="27718"/>
                  </a:lnTo>
                  <a:lnTo>
                    <a:pt x="418980" y="21301"/>
                  </a:lnTo>
                  <a:lnTo>
                    <a:pt x="4318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829300" y="1600200"/>
              <a:ext cx="227486" cy="330201"/>
            </a:xfrm>
            <a:custGeom>
              <a:avLst/>
              <a:gdLst/>
              <a:ahLst/>
              <a:cxnLst/>
              <a:rect l="0" t="0" r="0" b="0"/>
              <a:pathLst>
                <a:path w="227486" h="330201">
                  <a:moveTo>
                    <a:pt x="38100" y="0"/>
                  </a:moveTo>
                  <a:lnTo>
                    <a:pt x="78656" y="2822"/>
                  </a:lnTo>
                  <a:lnTo>
                    <a:pt x="141022" y="27630"/>
                  </a:lnTo>
                  <a:lnTo>
                    <a:pt x="200952" y="59707"/>
                  </a:lnTo>
                  <a:lnTo>
                    <a:pt x="220075" y="80159"/>
                  </a:lnTo>
                  <a:lnTo>
                    <a:pt x="227150" y="91539"/>
                  </a:lnTo>
                  <a:lnTo>
                    <a:pt x="227485" y="122999"/>
                  </a:lnTo>
                  <a:lnTo>
                    <a:pt x="216815" y="159088"/>
                  </a:lnTo>
                  <a:lnTo>
                    <a:pt x="187008" y="208318"/>
                  </a:lnTo>
                  <a:lnTo>
                    <a:pt x="151366" y="240621"/>
                  </a:lnTo>
                  <a:lnTo>
                    <a:pt x="95506" y="276471"/>
                  </a:lnTo>
                  <a:lnTo>
                    <a:pt x="41061" y="307620"/>
                  </a:lnTo>
                  <a:lnTo>
                    <a:pt x="17340" y="323510"/>
                  </a:lnTo>
                  <a:lnTo>
                    <a:pt x="0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240349" y="1356796"/>
              <a:ext cx="350952" cy="469618"/>
            </a:xfrm>
            <a:custGeom>
              <a:avLst/>
              <a:gdLst/>
              <a:ahLst/>
              <a:cxnLst/>
              <a:rect l="0" t="0" r="0" b="0"/>
              <a:pathLst>
                <a:path w="350952" h="469618">
                  <a:moveTo>
                    <a:pt x="350951" y="141804"/>
                  </a:moveTo>
                  <a:lnTo>
                    <a:pt x="315598" y="88774"/>
                  </a:lnTo>
                  <a:lnTo>
                    <a:pt x="290241" y="41175"/>
                  </a:lnTo>
                  <a:lnTo>
                    <a:pt x="259115" y="13524"/>
                  </a:lnTo>
                  <a:lnTo>
                    <a:pt x="235346" y="1065"/>
                  </a:lnTo>
                  <a:lnTo>
                    <a:pt x="223081" y="0"/>
                  </a:lnTo>
                  <a:lnTo>
                    <a:pt x="198164" y="6343"/>
                  </a:lnTo>
                  <a:lnTo>
                    <a:pt x="140358" y="42139"/>
                  </a:lnTo>
                  <a:lnTo>
                    <a:pt x="98835" y="81613"/>
                  </a:lnTo>
                  <a:lnTo>
                    <a:pt x="63457" y="136500"/>
                  </a:lnTo>
                  <a:lnTo>
                    <a:pt x="44536" y="185074"/>
                  </a:lnTo>
                  <a:lnTo>
                    <a:pt x="23252" y="235215"/>
                  </a:lnTo>
                  <a:lnTo>
                    <a:pt x="5813" y="285820"/>
                  </a:lnTo>
                  <a:lnTo>
                    <a:pt x="0" y="327167"/>
                  </a:lnTo>
                  <a:lnTo>
                    <a:pt x="492" y="386756"/>
                  </a:lnTo>
                  <a:lnTo>
                    <a:pt x="7513" y="417183"/>
                  </a:lnTo>
                  <a:lnTo>
                    <a:pt x="20042" y="444817"/>
                  </a:lnTo>
                  <a:lnTo>
                    <a:pt x="30156" y="453879"/>
                  </a:lnTo>
                  <a:lnTo>
                    <a:pt x="56446" y="463948"/>
                  </a:lnTo>
                  <a:lnTo>
                    <a:pt x="109722" y="469617"/>
                  </a:lnTo>
                  <a:lnTo>
                    <a:pt x="163451" y="464555"/>
                  </a:lnTo>
                  <a:lnTo>
                    <a:pt x="211251" y="4593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530153" y="1660436"/>
              <a:ext cx="480248" cy="197833"/>
            </a:xfrm>
            <a:custGeom>
              <a:avLst/>
              <a:gdLst/>
              <a:ahLst/>
              <a:cxnLst/>
              <a:rect l="0" t="0" r="0" b="0"/>
              <a:pathLst>
                <a:path w="480248" h="197833">
                  <a:moveTo>
                    <a:pt x="23047" y="3264"/>
                  </a:moveTo>
                  <a:lnTo>
                    <a:pt x="5591" y="43820"/>
                  </a:lnTo>
                  <a:lnTo>
                    <a:pt x="0" y="91324"/>
                  </a:lnTo>
                  <a:lnTo>
                    <a:pt x="1166" y="146635"/>
                  </a:lnTo>
                  <a:lnTo>
                    <a:pt x="11441" y="177051"/>
                  </a:lnTo>
                  <a:lnTo>
                    <a:pt x="22365" y="186855"/>
                  </a:lnTo>
                  <a:lnTo>
                    <a:pt x="53318" y="197749"/>
                  </a:lnTo>
                  <a:lnTo>
                    <a:pt x="67216" y="197832"/>
                  </a:lnTo>
                  <a:lnTo>
                    <a:pt x="90186" y="190398"/>
                  </a:lnTo>
                  <a:lnTo>
                    <a:pt x="109801" y="170160"/>
                  </a:lnTo>
                  <a:lnTo>
                    <a:pt x="118983" y="156862"/>
                  </a:lnTo>
                  <a:lnTo>
                    <a:pt x="125422" y="123270"/>
                  </a:lnTo>
                  <a:lnTo>
                    <a:pt x="122170" y="87645"/>
                  </a:lnTo>
                  <a:lnTo>
                    <a:pt x="104471" y="45199"/>
                  </a:lnTo>
                  <a:lnTo>
                    <a:pt x="89339" y="23783"/>
                  </a:lnTo>
                  <a:lnTo>
                    <a:pt x="69443" y="8621"/>
                  </a:lnTo>
                  <a:lnTo>
                    <a:pt x="58212" y="2602"/>
                  </a:lnTo>
                  <a:lnTo>
                    <a:pt x="57779" y="0"/>
                  </a:lnTo>
                  <a:lnTo>
                    <a:pt x="76113" y="873"/>
                  </a:lnTo>
                  <a:lnTo>
                    <a:pt x="119361" y="16039"/>
                  </a:lnTo>
                  <a:lnTo>
                    <a:pt x="167923" y="45149"/>
                  </a:lnTo>
                  <a:lnTo>
                    <a:pt x="189977" y="72209"/>
                  </a:lnTo>
                  <a:lnTo>
                    <a:pt x="215634" y="135573"/>
                  </a:lnTo>
                  <a:lnTo>
                    <a:pt x="224150" y="191154"/>
                  </a:lnTo>
                  <a:lnTo>
                    <a:pt x="224849" y="189202"/>
                  </a:lnTo>
                  <a:lnTo>
                    <a:pt x="232712" y="138770"/>
                  </a:lnTo>
                  <a:lnTo>
                    <a:pt x="243842" y="87942"/>
                  </a:lnTo>
                  <a:lnTo>
                    <a:pt x="262818" y="43876"/>
                  </a:lnTo>
                  <a:lnTo>
                    <a:pt x="273205" y="38805"/>
                  </a:lnTo>
                  <a:lnTo>
                    <a:pt x="285775" y="39658"/>
                  </a:lnTo>
                  <a:lnTo>
                    <a:pt x="299799" y="44460"/>
                  </a:lnTo>
                  <a:lnTo>
                    <a:pt x="310560" y="53306"/>
                  </a:lnTo>
                  <a:lnTo>
                    <a:pt x="326278" y="78186"/>
                  </a:lnTo>
                  <a:lnTo>
                    <a:pt x="339139" y="138740"/>
                  </a:lnTo>
                  <a:lnTo>
                    <a:pt x="346036" y="166487"/>
                  </a:lnTo>
                  <a:lnTo>
                    <a:pt x="348440" y="169935"/>
                  </a:lnTo>
                  <a:lnTo>
                    <a:pt x="350043" y="166589"/>
                  </a:lnTo>
                  <a:lnTo>
                    <a:pt x="362964" y="106930"/>
                  </a:lnTo>
                  <a:lnTo>
                    <a:pt x="378894" y="54472"/>
                  </a:lnTo>
                  <a:lnTo>
                    <a:pt x="383045" y="41636"/>
                  </a:lnTo>
                  <a:lnTo>
                    <a:pt x="391457" y="33079"/>
                  </a:lnTo>
                  <a:lnTo>
                    <a:pt x="415855" y="23571"/>
                  </a:lnTo>
                  <a:lnTo>
                    <a:pt x="426030" y="25268"/>
                  </a:lnTo>
                  <a:lnTo>
                    <a:pt x="434225" y="30634"/>
                  </a:lnTo>
                  <a:lnTo>
                    <a:pt x="441099" y="38444"/>
                  </a:lnTo>
                  <a:lnTo>
                    <a:pt x="448737" y="62174"/>
                  </a:lnTo>
                  <a:lnTo>
                    <a:pt x="460382" y="123399"/>
                  </a:lnTo>
                  <a:lnTo>
                    <a:pt x="480247" y="1810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086600" y="1662753"/>
              <a:ext cx="266701" cy="153348"/>
            </a:xfrm>
            <a:custGeom>
              <a:avLst/>
              <a:gdLst/>
              <a:ahLst/>
              <a:cxnLst/>
              <a:rect l="0" t="0" r="0" b="0"/>
              <a:pathLst>
                <a:path w="266701" h="153348">
                  <a:moveTo>
                    <a:pt x="0" y="13647"/>
                  </a:moveTo>
                  <a:lnTo>
                    <a:pt x="0" y="62931"/>
                  </a:lnTo>
                  <a:lnTo>
                    <a:pt x="0" y="111819"/>
                  </a:lnTo>
                  <a:lnTo>
                    <a:pt x="0" y="150763"/>
                  </a:lnTo>
                  <a:lnTo>
                    <a:pt x="10139" y="90137"/>
                  </a:lnTo>
                  <a:lnTo>
                    <a:pt x="23073" y="44934"/>
                  </a:lnTo>
                  <a:lnTo>
                    <a:pt x="36595" y="22378"/>
                  </a:lnTo>
                  <a:lnTo>
                    <a:pt x="45564" y="18057"/>
                  </a:lnTo>
                  <a:lnTo>
                    <a:pt x="55776" y="17998"/>
                  </a:lnTo>
                  <a:lnTo>
                    <a:pt x="77001" y="25458"/>
                  </a:lnTo>
                  <a:lnTo>
                    <a:pt x="95841" y="38182"/>
                  </a:lnTo>
                  <a:lnTo>
                    <a:pt x="109859" y="60770"/>
                  </a:lnTo>
                  <a:lnTo>
                    <a:pt x="130356" y="114521"/>
                  </a:lnTo>
                  <a:lnTo>
                    <a:pt x="134882" y="116174"/>
                  </a:lnTo>
                  <a:lnTo>
                    <a:pt x="139310" y="110220"/>
                  </a:lnTo>
                  <a:lnTo>
                    <a:pt x="162227" y="51085"/>
                  </a:lnTo>
                  <a:lnTo>
                    <a:pt x="176053" y="26053"/>
                  </a:lnTo>
                  <a:lnTo>
                    <a:pt x="195368" y="8342"/>
                  </a:lnTo>
                  <a:lnTo>
                    <a:pt x="206446" y="1644"/>
                  </a:lnTo>
                  <a:lnTo>
                    <a:pt x="216653" y="0"/>
                  </a:lnTo>
                  <a:lnTo>
                    <a:pt x="226279" y="1727"/>
                  </a:lnTo>
                  <a:lnTo>
                    <a:pt x="235520" y="5700"/>
                  </a:lnTo>
                  <a:lnTo>
                    <a:pt x="249550" y="21404"/>
                  </a:lnTo>
                  <a:lnTo>
                    <a:pt x="255267" y="31518"/>
                  </a:lnTo>
                  <a:lnTo>
                    <a:pt x="263313" y="79463"/>
                  </a:lnTo>
                  <a:lnTo>
                    <a:pt x="265195" y="110632"/>
                  </a:lnTo>
                  <a:lnTo>
                    <a:pt x="266700" y="1533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424524" y="1656731"/>
              <a:ext cx="135960" cy="160713"/>
            </a:xfrm>
            <a:custGeom>
              <a:avLst/>
              <a:gdLst/>
              <a:ahLst/>
              <a:cxnLst/>
              <a:rect l="0" t="0" r="0" b="0"/>
              <a:pathLst>
                <a:path w="135960" h="160713">
                  <a:moveTo>
                    <a:pt x="17676" y="19669"/>
                  </a:moveTo>
                  <a:lnTo>
                    <a:pt x="0" y="79441"/>
                  </a:lnTo>
                  <a:lnTo>
                    <a:pt x="1306" y="126906"/>
                  </a:lnTo>
                  <a:lnTo>
                    <a:pt x="6763" y="139138"/>
                  </a:lnTo>
                  <a:lnTo>
                    <a:pt x="24114" y="156492"/>
                  </a:lnTo>
                  <a:lnTo>
                    <a:pt x="34669" y="160274"/>
                  </a:lnTo>
                  <a:lnTo>
                    <a:pt x="57684" y="160712"/>
                  </a:lnTo>
                  <a:lnTo>
                    <a:pt x="78261" y="152440"/>
                  </a:lnTo>
                  <a:lnTo>
                    <a:pt x="96814" y="137945"/>
                  </a:lnTo>
                  <a:lnTo>
                    <a:pt x="121714" y="105984"/>
                  </a:lnTo>
                  <a:lnTo>
                    <a:pt x="133530" y="82020"/>
                  </a:lnTo>
                  <a:lnTo>
                    <a:pt x="135959" y="57258"/>
                  </a:lnTo>
                  <a:lnTo>
                    <a:pt x="130924" y="33553"/>
                  </a:lnTo>
                  <a:lnTo>
                    <a:pt x="119279" y="13610"/>
                  </a:lnTo>
                  <a:lnTo>
                    <a:pt x="109400" y="7163"/>
                  </a:lnTo>
                  <a:lnTo>
                    <a:pt x="83372" y="0"/>
                  </a:lnTo>
                  <a:lnTo>
                    <a:pt x="26315" y="4129"/>
                  </a:lnTo>
                  <a:lnTo>
                    <a:pt x="4976" y="69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676994" y="1447800"/>
              <a:ext cx="197007" cy="375553"/>
            </a:xfrm>
            <a:custGeom>
              <a:avLst/>
              <a:gdLst/>
              <a:ahLst/>
              <a:cxnLst/>
              <a:rect l="0" t="0" r="0" b="0"/>
              <a:pathLst>
                <a:path w="197007" h="375553">
                  <a:moveTo>
                    <a:pt x="120806" y="0"/>
                  </a:moveTo>
                  <a:lnTo>
                    <a:pt x="134621" y="48971"/>
                  </a:lnTo>
                  <a:lnTo>
                    <a:pt x="146536" y="108584"/>
                  </a:lnTo>
                  <a:lnTo>
                    <a:pt x="153408" y="155504"/>
                  </a:lnTo>
                  <a:lnTo>
                    <a:pt x="156463" y="204580"/>
                  </a:lnTo>
                  <a:lnTo>
                    <a:pt x="157820" y="250850"/>
                  </a:lnTo>
                  <a:lnTo>
                    <a:pt x="154822" y="312804"/>
                  </a:lnTo>
                  <a:lnTo>
                    <a:pt x="150035" y="337991"/>
                  </a:lnTo>
                  <a:lnTo>
                    <a:pt x="148759" y="336805"/>
                  </a:lnTo>
                  <a:lnTo>
                    <a:pt x="139968" y="301087"/>
                  </a:lnTo>
                  <a:lnTo>
                    <a:pt x="121937" y="265600"/>
                  </a:lnTo>
                  <a:lnTo>
                    <a:pt x="102964" y="248337"/>
                  </a:lnTo>
                  <a:lnTo>
                    <a:pt x="91978" y="241758"/>
                  </a:lnTo>
                  <a:lnTo>
                    <a:pt x="64720" y="238211"/>
                  </a:lnTo>
                  <a:lnTo>
                    <a:pt x="36612" y="242749"/>
                  </a:lnTo>
                  <a:lnTo>
                    <a:pt x="14712" y="254174"/>
                  </a:lnTo>
                  <a:lnTo>
                    <a:pt x="7743" y="265405"/>
                  </a:lnTo>
                  <a:lnTo>
                    <a:pt x="0" y="296698"/>
                  </a:lnTo>
                  <a:lnTo>
                    <a:pt x="4084" y="322836"/>
                  </a:lnTo>
                  <a:lnTo>
                    <a:pt x="22252" y="353418"/>
                  </a:lnTo>
                  <a:lnTo>
                    <a:pt x="29703" y="362612"/>
                  </a:lnTo>
                  <a:lnTo>
                    <a:pt x="60560" y="372828"/>
                  </a:lnTo>
                  <a:lnTo>
                    <a:pt x="80642" y="375552"/>
                  </a:lnTo>
                  <a:lnTo>
                    <a:pt x="118007" y="367290"/>
                  </a:lnTo>
                  <a:lnTo>
                    <a:pt x="174503" y="334234"/>
                  </a:lnTo>
                  <a:lnTo>
                    <a:pt x="197006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899400" y="1625600"/>
              <a:ext cx="121823" cy="200985"/>
            </a:xfrm>
            <a:custGeom>
              <a:avLst/>
              <a:gdLst/>
              <a:ahLst/>
              <a:cxnLst/>
              <a:rect l="0" t="0" r="0" b="0"/>
              <a:pathLst>
                <a:path w="121823" h="200985">
                  <a:moveTo>
                    <a:pt x="88900" y="0"/>
                  </a:moveTo>
                  <a:lnTo>
                    <a:pt x="61271" y="48971"/>
                  </a:lnTo>
                  <a:lnTo>
                    <a:pt x="41203" y="101058"/>
                  </a:lnTo>
                  <a:lnTo>
                    <a:pt x="26319" y="152240"/>
                  </a:lnTo>
                  <a:lnTo>
                    <a:pt x="21779" y="169226"/>
                  </a:lnTo>
                  <a:lnTo>
                    <a:pt x="24398" y="181962"/>
                  </a:lnTo>
                  <a:lnTo>
                    <a:pt x="31787" y="191863"/>
                  </a:lnTo>
                  <a:lnTo>
                    <a:pt x="42358" y="199876"/>
                  </a:lnTo>
                  <a:lnTo>
                    <a:pt x="53639" y="200984"/>
                  </a:lnTo>
                  <a:lnTo>
                    <a:pt x="77462" y="190926"/>
                  </a:lnTo>
                  <a:lnTo>
                    <a:pt x="107932" y="161463"/>
                  </a:lnTo>
                  <a:lnTo>
                    <a:pt x="118525" y="134321"/>
                  </a:lnTo>
                  <a:lnTo>
                    <a:pt x="121822" y="104854"/>
                  </a:lnTo>
                  <a:lnTo>
                    <a:pt x="118584" y="77646"/>
                  </a:lnTo>
                  <a:lnTo>
                    <a:pt x="104915" y="51443"/>
                  </a:lnTo>
                  <a:lnTo>
                    <a:pt x="84729" y="28508"/>
                  </a:lnTo>
                  <a:lnTo>
                    <a:pt x="61646" y="1361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89900" y="1618417"/>
              <a:ext cx="469901" cy="244403"/>
            </a:xfrm>
            <a:custGeom>
              <a:avLst/>
              <a:gdLst/>
              <a:ahLst/>
              <a:cxnLst/>
              <a:rect l="0" t="0" r="0" b="0"/>
              <a:pathLst>
                <a:path w="469901" h="244403">
                  <a:moveTo>
                    <a:pt x="0" y="184983"/>
                  </a:moveTo>
                  <a:lnTo>
                    <a:pt x="3763" y="129723"/>
                  </a:lnTo>
                  <a:lnTo>
                    <a:pt x="11550" y="101156"/>
                  </a:lnTo>
                  <a:lnTo>
                    <a:pt x="39545" y="59821"/>
                  </a:lnTo>
                  <a:lnTo>
                    <a:pt x="47530" y="50742"/>
                  </a:lnTo>
                  <a:lnTo>
                    <a:pt x="71454" y="40654"/>
                  </a:lnTo>
                  <a:lnTo>
                    <a:pt x="85736" y="37963"/>
                  </a:lnTo>
                  <a:lnTo>
                    <a:pt x="112894" y="42500"/>
                  </a:lnTo>
                  <a:lnTo>
                    <a:pt x="139075" y="55335"/>
                  </a:lnTo>
                  <a:lnTo>
                    <a:pt x="190377" y="94306"/>
                  </a:lnTo>
                  <a:lnTo>
                    <a:pt x="232326" y="117193"/>
                  </a:lnTo>
                  <a:lnTo>
                    <a:pt x="264123" y="125221"/>
                  </a:lnTo>
                  <a:lnTo>
                    <a:pt x="326764" y="118876"/>
                  </a:lnTo>
                  <a:lnTo>
                    <a:pt x="367281" y="104248"/>
                  </a:lnTo>
                  <a:lnTo>
                    <a:pt x="412157" y="74021"/>
                  </a:lnTo>
                  <a:lnTo>
                    <a:pt x="432722" y="42509"/>
                  </a:lnTo>
                  <a:lnTo>
                    <a:pt x="433825" y="32145"/>
                  </a:lnTo>
                  <a:lnTo>
                    <a:pt x="427527" y="13103"/>
                  </a:lnTo>
                  <a:lnTo>
                    <a:pt x="419073" y="6896"/>
                  </a:lnTo>
                  <a:lnTo>
                    <a:pt x="394629" y="0"/>
                  </a:lnTo>
                  <a:lnTo>
                    <a:pt x="364950" y="8224"/>
                  </a:lnTo>
                  <a:lnTo>
                    <a:pt x="313389" y="41255"/>
                  </a:lnTo>
                  <a:lnTo>
                    <a:pt x="278181" y="73253"/>
                  </a:lnTo>
                  <a:lnTo>
                    <a:pt x="264747" y="104751"/>
                  </a:lnTo>
                  <a:lnTo>
                    <a:pt x="261599" y="139447"/>
                  </a:lnTo>
                  <a:lnTo>
                    <a:pt x="275693" y="182780"/>
                  </a:lnTo>
                  <a:lnTo>
                    <a:pt x="289982" y="209404"/>
                  </a:lnTo>
                  <a:lnTo>
                    <a:pt x="309504" y="227822"/>
                  </a:lnTo>
                  <a:lnTo>
                    <a:pt x="320635" y="234709"/>
                  </a:lnTo>
                  <a:lnTo>
                    <a:pt x="376755" y="244402"/>
                  </a:lnTo>
                  <a:lnTo>
                    <a:pt x="433521" y="233790"/>
                  </a:lnTo>
                  <a:lnTo>
                    <a:pt x="469900" y="2230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601998" y="2222123"/>
              <a:ext cx="366503" cy="358008"/>
            </a:xfrm>
            <a:custGeom>
              <a:avLst/>
              <a:gdLst/>
              <a:ahLst/>
              <a:cxnLst/>
              <a:rect l="0" t="0" r="0" b="0"/>
              <a:pathLst>
                <a:path w="366503" h="358008">
                  <a:moveTo>
                    <a:pt x="10902" y="140077"/>
                  </a:moveTo>
                  <a:lnTo>
                    <a:pt x="10902" y="195337"/>
                  </a:lnTo>
                  <a:lnTo>
                    <a:pt x="10902" y="246761"/>
                  </a:lnTo>
                  <a:lnTo>
                    <a:pt x="14665" y="299158"/>
                  </a:lnTo>
                  <a:lnTo>
                    <a:pt x="18219" y="327902"/>
                  </a:lnTo>
                  <a:lnTo>
                    <a:pt x="15095" y="354788"/>
                  </a:lnTo>
                  <a:lnTo>
                    <a:pt x="13697" y="358007"/>
                  </a:lnTo>
                  <a:lnTo>
                    <a:pt x="12144" y="346531"/>
                  </a:lnTo>
                  <a:lnTo>
                    <a:pt x="9736" y="284444"/>
                  </a:lnTo>
                  <a:lnTo>
                    <a:pt x="2247" y="230517"/>
                  </a:lnTo>
                  <a:lnTo>
                    <a:pt x="0" y="185917"/>
                  </a:lnTo>
                  <a:lnTo>
                    <a:pt x="5477" y="133433"/>
                  </a:lnTo>
                  <a:lnTo>
                    <a:pt x="16036" y="77587"/>
                  </a:lnTo>
                  <a:lnTo>
                    <a:pt x="34844" y="29839"/>
                  </a:lnTo>
                  <a:lnTo>
                    <a:pt x="45208" y="20019"/>
                  </a:lnTo>
                  <a:lnTo>
                    <a:pt x="71775" y="9107"/>
                  </a:lnTo>
                  <a:lnTo>
                    <a:pt x="85351" y="10430"/>
                  </a:lnTo>
                  <a:lnTo>
                    <a:pt x="111724" y="23190"/>
                  </a:lnTo>
                  <a:lnTo>
                    <a:pt x="143629" y="47431"/>
                  </a:lnTo>
                  <a:lnTo>
                    <a:pt x="164215" y="79230"/>
                  </a:lnTo>
                  <a:lnTo>
                    <a:pt x="179252" y="128947"/>
                  </a:lnTo>
                  <a:lnTo>
                    <a:pt x="185902" y="188363"/>
                  </a:lnTo>
                  <a:lnTo>
                    <a:pt x="180832" y="241494"/>
                  </a:lnTo>
                  <a:lnTo>
                    <a:pt x="184264" y="231248"/>
                  </a:lnTo>
                  <a:lnTo>
                    <a:pt x="187387" y="180261"/>
                  </a:lnTo>
                  <a:lnTo>
                    <a:pt x="195054" y="131757"/>
                  </a:lnTo>
                  <a:lnTo>
                    <a:pt x="213005" y="77091"/>
                  </a:lnTo>
                  <a:lnTo>
                    <a:pt x="236198" y="36434"/>
                  </a:lnTo>
                  <a:lnTo>
                    <a:pt x="267686" y="6514"/>
                  </a:lnTo>
                  <a:lnTo>
                    <a:pt x="279458" y="1646"/>
                  </a:lnTo>
                  <a:lnTo>
                    <a:pt x="303827" y="0"/>
                  </a:lnTo>
                  <a:lnTo>
                    <a:pt x="314841" y="4359"/>
                  </a:lnTo>
                  <a:lnTo>
                    <a:pt x="334605" y="20491"/>
                  </a:lnTo>
                  <a:lnTo>
                    <a:pt x="345270" y="49298"/>
                  </a:lnTo>
                  <a:lnTo>
                    <a:pt x="351274" y="108946"/>
                  </a:lnTo>
                  <a:lnTo>
                    <a:pt x="351267" y="155874"/>
                  </a:lnTo>
                  <a:lnTo>
                    <a:pt x="346561" y="204954"/>
                  </a:lnTo>
                  <a:lnTo>
                    <a:pt x="343528" y="251226"/>
                  </a:lnTo>
                  <a:lnTo>
                    <a:pt x="345003" y="292488"/>
                  </a:lnTo>
                  <a:lnTo>
                    <a:pt x="366502" y="3559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035319" y="2336138"/>
              <a:ext cx="237982" cy="191163"/>
            </a:xfrm>
            <a:custGeom>
              <a:avLst/>
              <a:gdLst/>
              <a:ahLst/>
              <a:cxnLst/>
              <a:rect l="0" t="0" r="0" b="0"/>
              <a:pathLst>
                <a:path w="237982" h="191163">
                  <a:moveTo>
                    <a:pt x="123681" y="26062"/>
                  </a:moveTo>
                  <a:lnTo>
                    <a:pt x="116939" y="5836"/>
                  </a:lnTo>
                  <a:lnTo>
                    <a:pt x="109309" y="1289"/>
                  </a:lnTo>
                  <a:lnTo>
                    <a:pt x="85778" y="0"/>
                  </a:lnTo>
                  <a:lnTo>
                    <a:pt x="64032" y="7894"/>
                  </a:lnTo>
                  <a:lnTo>
                    <a:pt x="54282" y="13950"/>
                  </a:lnTo>
                  <a:lnTo>
                    <a:pt x="27075" y="49441"/>
                  </a:lnTo>
                  <a:lnTo>
                    <a:pt x="7882" y="88963"/>
                  </a:lnTo>
                  <a:lnTo>
                    <a:pt x="0" y="134227"/>
                  </a:lnTo>
                  <a:lnTo>
                    <a:pt x="9445" y="163035"/>
                  </a:lnTo>
                  <a:lnTo>
                    <a:pt x="17890" y="176644"/>
                  </a:lnTo>
                  <a:lnTo>
                    <a:pt x="27754" y="182894"/>
                  </a:lnTo>
                  <a:lnTo>
                    <a:pt x="38563" y="184239"/>
                  </a:lnTo>
                  <a:lnTo>
                    <a:pt x="61862" y="178207"/>
                  </a:lnTo>
                  <a:lnTo>
                    <a:pt x="86328" y="166119"/>
                  </a:lnTo>
                  <a:lnTo>
                    <a:pt x="107550" y="143813"/>
                  </a:lnTo>
                  <a:lnTo>
                    <a:pt x="131601" y="99522"/>
                  </a:lnTo>
                  <a:lnTo>
                    <a:pt x="143902" y="50650"/>
                  </a:lnTo>
                  <a:lnTo>
                    <a:pt x="145628" y="33987"/>
                  </a:lnTo>
                  <a:lnTo>
                    <a:pt x="148190" y="28523"/>
                  </a:lnTo>
                  <a:lnTo>
                    <a:pt x="151310" y="30525"/>
                  </a:lnTo>
                  <a:lnTo>
                    <a:pt x="162441" y="64073"/>
                  </a:lnTo>
                  <a:lnTo>
                    <a:pt x="174677" y="114936"/>
                  </a:lnTo>
                  <a:lnTo>
                    <a:pt x="185857" y="145995"/>
                  </a:lnTo>
                  <a:lnTo>
                    <a:pt x="213129" y="176525"/>
                  </a:lnTo>
                  <a:lnTo>
                    <a:pt x="237981" y="1911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74946" y="2184400"/>
              <a:ext cx="12655" cy="342901"/>
            </a:xfrm>
            <a:custGeom>
              <a:avLst/>
              <a:gdLst/>
              <a:ahLst/>
              <a:cxnLst/>
              <a:rect l="0" t="0" r="0" b="0"/>
              <a:pathLst>
                <a:path w="12655" h="342901">
                  <a:moveTo>
                    <a:pt x="12654" y="0"/>
                  </a:moveTo>
                  <a:lnTo>
                    <a:pt x="3926" y="52107"/>
                  </a:lnTo>
                  <a:lnTo>
                    <a:pt x="1719" y="95125"/>
                  </a:lnTo>
                  <a:lnTo>
                    <a:pt x="739" y="142467"/>
                  </a:lnTo>
                  <a:lnTo>
                    <a:pt x="303" y="191730"/>
                  </a:lnTo>
                  <a:lnTo>
                    <a:pt x="109" y="241846"/>
                  </a:lnTo>
                  <a:lnTo>
                    <a:pt x="0" y="304178"/>
                  </a:lnTo>
                  <a:lnTo>
                    <a:pt x="3737" y="325690"/>
                  </a:lnTo>
                  <a:lnTo>
                    <a:pt x="12654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476500" y="2171700"/>
              <a:ext cx="25401" cy="355601"/>
            </a:xfrm>
            <a:custGeom>
              <a:avLst/>
              <a:gdLst/>
              <a:ahLst/>
              <a:cxnLst/>
              <a:rect l="0" t="0" r="0" b="0"/>
              <a:pathLst>
                <a:path w="25401" h="355601">
                  <a:moveTo>
                    <a:pt x="25400" y="0"/>
                  </a:moveTo>
                  <a:lnTo>
                    <a:pt x="25400" y="59023"/>
                  </a:lnTo>
                  <a:lnTo>
                    <a:pt x="21637" y="120499"/>
                  </a:lnTo>
                  <a:lnTo>
                    <a:pt x="16672" y="167855"/>
                  </a:lnTo>
                  <a:lnTo>
                    <a:pt x="14465" y="217125"/>
                  </a:lnTo>
                  <a:lnTo>
                    <a:pt x="13223" y="278979"/>
                  </a:lnTo>
                  <a:lnTo>
                    <a:pt x="4075" y="336075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86000" y="2163049"/>
              <a:ext cx="511907" cy="351552"/>
            </a:xfrm>
            <a:custGeom>
              <a:avLst/>
              <a:gdLst/>
              <a:ahLst/>
              <a:cxnLst/>
              <a:rect l="0" t="0" r="0" b="0"/>
              <a:pathLst>
                <a:path w="511907" h="351552">
                  <a:moveTo>
                    <a:pt x="0" y="148351"/>
                  </a:moveTo>
                  <a:lnTo>
                    <a:pt x="42095" y="201381"/>
                  </a:lnTo>
                  <a:lnTo>
                    <a:pt x="72802" y="218016"/>
                  </a:lnTo>
                  <a:lnTo>
                    <a:pt x="125993" y="231552"/>
                  </a:lnTo>
                  <a:lnTo>
                    <a:pt x="173739" y="231799"/>
                  </a:lnTo>
                  <a:lnTo>
                    <a:pt x="201395" y="224950"/>
                  </a:lnTo>
                  <a:lnTo>
                    <a:pt x="249880" y="197557"/>
                  </a:lnTo>
                  <a:lnTo>
                    <a:pt x="287053" y="164970"/>
                  </a:lnTo>
                  <a:lnTo>
                    <a:pt x="313025" y="119565"/>
                  </a:lnTo>
                  <a:lnTo>
                    <a:pt x="331853" y="61427"/>
                  </a:lnTo>
                  <a:lnTo>
                    <a:pt x="340718" y="0"/>
                  </a:lnTo>
                  <a:lnTo>
                    <a:pt x="341445" y="1472"/>
                  </a:lnTo>
                  <a:lnTo>
                    <a:pt x="340842" y="16749"/>
                  </a:lnTo>
                  <a:lnTo>
                    <a:pt x="335392" y="49150"/>
                  </a:lnTo>
                  <a:lnTo>
                    <a:pt x="340999" y="105551"/>
                  </a:lnTo>
                  <a:lnTo>
                    <a:pt x="342336" y="167184"/>
                  </a:lnTo>
                  <a:lnTo>
                    <a:pt x="338970" y="227779"/>
                  </a:lnTo>
                  <a:lnTo>
                    <a:pt x="332798" y="276308"/>
                  </a:lnTo>
                  <a:lnTo>
                    <a:pt x="332766" y="298354"/>
                  </a:lnTo>
                  <a:lnTo>
                    <a:pt x="334733" y="296331"/>
                  </a:lnTo>
                  <a:lnTo>
                    <a:pt x="339270" y="279031"/>
                  </a:lnTo>
                  <a:lnTo>
                    <a:pt x="349709" y="221933"/>
                  </a:lnTo>
                  <a:lnTo>
                    <a:pt x="364271" y="190932"/>
                  </a:lnTo>
                  <a:lnTo>
                    <a:pt x="384854" y="163043"/>
                  </a:lnTo>
                  <a:lnTo>
                    <a:pt x="411876" y="147825"/>
                  </a:lnTo>
                  <a:lnTo>
                    <a:pt x="426984" y="143767"/>
                  </a:lnTo>
                  <a:lnTo>
                    <a:pt x="439878" y="143884"/>
                  </a:lnTo>
                  <a:lnTo>
                    <a:pt x="461731" y="151540"/>
                  </a:lnTo>
                  <a:lnTo>
                    <a:pt x="489901" y="178459"/>
                  </a:lnTo>
                  <a:lnTo>
                    <a:pt x="509379" y="219988"/>
                  </a:lnTo>
                  <a:lnTo>
                    <a:pt x="511906" y="251686"/>
                  </a:lnTo>
                  <a:lnTo>
                    <a:pt x="509157" y="301265"/>
                  </a:lnTo>
                  <a:lnTo>
                    <a:pt x="508000" y="3515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870200" y="2278963"/>
              <a:ext cx="241301" cy="210254"/>
            </a:xfrm>
            <a:custGeom>
              <a:avLst/>
              <a:gdLst/>
              <a:ahLst/>
              <a:cxnLst/>
              <a:rect l="0" t="0" r="0" b="0"/>
              <a:pathLst>
                <a:path w="241301" h="210254">
                  <a:moveTo>
                    <a:pt x="0" y="83237"/>
                  </a:moveTo>
                  <a:lnTo>
                    <a:pt x="13484" y="103463"/>
                  </a:lnTo>
                  <a:lnTo>
                    <a:pt x="31393" y="117156"/>
                  </a:lnTo>
                  <a:lnTo>
                    <a:pt x="42095" y="122783"/>
                  </a:lnTo>
                  <a:lnTo>
                    <a:pt x="69039" y="125272"/>
                  </a:lnTo>
                  <a:lnTo>
                    <a:pt x="98417" y="120264"/>
                  </a:lnTo>
                  <a:lnTo>
                    <a:pt x="125585" y="108630"/>
                  </a:lnTo>
                  <a:lnTo>
                    <a:pt x="144245" y="90290"/>
                  </a:lnTo>
                  <a:lnTo>
                    <a:pt x="167723" y="44022"/>
                  </a:lnTo>
                  <a:lnTo>
                    <a:pt x="168259" y="33104"/>
                  </a:lnTo>
                  <a:lnTo>
                    <a:pt x="161330" y="13448"/>
                  </a:lnTo>
                  <a:lnTo>
                    <a:pt x="152709" y="7078"/>
                  </a:lnTo>
                  <a:lnTo>
                    <a:pt x="128078" y="0"/>
                  </a:lnTo>
                  <a:lnTo>
                    <a:pt x="115019" y="2345"/>
                  </a:lnTo>
                  <a:lnTo>
                    <a:pt x="77824" y="24462"/>
                  </a:lnTo>
                  <a:lnTo>
                    <a:pt x="23663" y="79852"/>
                  </a:lnTo>
                  <a:lnTo>
                    <a:pt x="10517" y="110896"/>
                  </a:lnTo>
                  <a:lnTo>
                    <a:pt x="6085" y="142096"/>
                  </a:lnTo>
                  <a:lnTo>
                    <a:pt x="8819" y="170075"/>
                  </a:lnTo>
                  <a:lnTo>
                    <a:pt x="22264" y="192857"/>
                  </a:lnTo>
                  <a:lnTo>
                    <a:pt x="31776" y="202884"/>
                  </a:lnTo>
                  <a:lnTo>
                    <a:pt x="43762" y="208157"/>
                  </a:lnTo>
                  <a:lnTo>
                    <a:pt x="72131" y="210253"/>
                  </a:lnTo>
                  <a:lnTo>
                    <a:pt x="119836" y="196758"/>
                  </a:lnTo>
                  <a:lnTo>
                    <a:pt x="169719" y="168143"/>
                  </a:lnTo>
                  <a:lnTo>
                    <a:pt x="206764" y="139596"/>
                  </a:lnTo>
                  <a:lnTo>
                    <a:pt x="222658" y="114400"/>
                  </a:lnTo>
                  <a:lnTo>
                    <a:pt x="241300" y="705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119746" y="2209800"/>
              <a:ext cx="331713" cy="278556"/>
            </a:xfrm>
            <a:custGeom>
              <a:avLst/>
              <a:gdLst/>
              <a:ahLst/>
              <a:cxnLst/>
              <a:rect l="0" t="0" r="0" b="0"/>
              <a:pathLst>
                <a:path w="331713" h="278556">
                  <a:moveTo>
                    <a:pt x="29854" y="76200"/>
                  </a:moveTo>
                  <a:lnTo>
                    <a:pt x="16039" y="127697"/>
                  </a:lnTo>
                  <a:lnTo>
                    <a:pt x="0" y="177938"/>
                  </a:lnTo>
                  <a:lnTo>
                    <a:pt x="939" y="229425"/>
                  </a:lnTo>
                  <a:lnTo>
                    <a:pt x="10418" y="257659"/>
                  </a:lnTo>
                  <a:lnTo>
                    <a:pt x="16896" y="269139"/>
                  </a:lnTo>
                  <a:lnTo>
                    <a:pt x="25449" y="275382"/>
                  </a:lnTo>
                  <a:lnTo>
                    <a:pt x="35384" y="278132"/>
                  </a:lnTo>
                  <a:lnTo>
                    <a:pt x="46241" y="278555"/>
                  </a:lnTo>
                  <a:lnTo>
                    <a:pt x="56301" y="274603"/>
                  </a:lnTo>
                  <a:lnTo>
                    <a:pt x="75004" y="258924"/>
                  </a:lnTo>
                  <a:lnTo>
                    <a:pt x="108596" y="205636"/>
                  </a:lnTo>
                  <a:lnTo>
                    <a:pt x="130284" y="149118"/>
                  </a:lnTo>
                  <a:lnTo>
                    <a:pt x="134907" y="133279"/>
                  </a:lnTo>
                  <a:lnTo>
                    <a:pt x="137989" y="129775"/>
                  </a:lnTo>
                  <a:lnTo>
                    <a:pt x="140044" y="134494"/>
                  </a:lnTo>
                  <a:lnTo>
                    <a:pt x="145150" y="157142"/>
                  </a:lnTo>
                  <a:lnTo>
                    <a:pt x="171423" y="213910"/>
                  </a:lnTo>
                  <a:lnTo>
                    <a:pt x="188729" y="237593"/>
                  </a:lnTo>
                  <a:lnTo>
                    <a:pt x="210532" y="252823"/>
                  </a:lnTo>
                  <a:lnTo>
                    <a:pt x="234333" y="256770"/>
                  </a:lnTo>
                  <a:lnTo>
                    <a:pt x="259023" y="252409"/>
                  </a:lnTo>
                  <a:lnTo>
                    <a:pt x="284107" y="241063"/>
                  </a:lnTo>
                  <a:lnTo>
                    <a:pt x="301840" y="219087"/>
                  </a:lnTo>
                  <a:lnTo>
                    <a:pt x="324723" y="165730"/>
                  </a:lnTo>
                  <a:lnTo>
                    <a:pt x="331712" y="113703"/>
                  </a:lnTo>
                  <a:lnTo>
                    <a:pt x="327040" y="67086"/>
                  </a:lnTo>
                  <a:lnTo>
                    <a:pt x="316688" y="43457"/>
                  </a:lnTo>
                  <a:lnTo>
                    <a:pt x="28385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810000" y="2120900"/>
              <a:ext cx="38101" cy="370257"/>
            </a:xfrm>
            <a:custGeom>
              <a:avLst/>
              <a:gdLst/>
              <a:ahLst/>
              <a:cxnLst/>
              <a:rect l="0" t="0" r="0" b="0"/>
              <a:pathLst>
                <a:path w="38101" h="370257">
                  <a:moveTo>
                    <a:pt x="0" y="0"/>
                  </a:moveTo>
                  <a:lnTo>
                    <a:pt x="3763" y="62786"/>
                  </a:lnTo>
                  <a:lnTo>
                    <a:pt x="8728" y="106927"/>
                  </a:lnTo>
                  <a:lnTo>
                    <a:pt x="10935" y="154767"/>
                  </a:lnTo>
                  <a:lnTo>
                    <a:pt x="15678" y="208015"/>
                  </a:lnTo>
                  <a:lnTo>
                    <a:pt x="22490" y="260373"/>
                  </a:lnTo>
                  <a:lnTo>
                    <a:pt x="32848" y="321583"/>
                  </a:lnTo>
                  <a:lnTo>
                    <a:pt x="37062" y="370256"/>
                  </a:lnTo>
                  <a:lnTo>
                    <a:pt x="3810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733800" y="2087676"/>
              <a:ext cx="304050" cy="236425"/>
            </a:xfrm>
            <a:custGeom>
              <a:avLst/>
              <a:gdLst/>
              <a:ahLst/>
              <a:cxnLst/>
              <a:rect l="0" t="0" r="0" b="0"/>
              <a:pathLst>
                <a:path w="304050" h="236425">
                  <a:moveTo>
                    <a:pt x="0" y="96724"/>
                  </a:moveTo>
                  <a:lnTo>
                    <a:pt x="6742" y="69756"/>
                  </a:lnTo>
                  <a:lnTo>
                    <a:pt x="21341" y="48990"/>
                  </a:lnTo>
                  <a:lnTo>
                    <a:pt x="44763" y="30353"/>
                  </a:lnTo>
                  <a:lnTo>
                    <a:pt x="97616" y="6817"/>
                  </a:lnTo>
                  <a:lnTo>
                    <a:pt x="157962" y="0"/>
                  </a:lnTo>
                  <a:lnTo>
                    <a:pt x="219116" y="7701"/>
                  </a:lnTo>
                  <a:lnTo>
                    <a:pt x="255899" y="19999"/>
                  </a:lnTo>
                  <a:lnTo>
                    <a:pt x="283537" y="38635"/>
                  </a:lnTo>
                  <a:lnTo>
                    <a:pt x="294858" y="49531"/>
                  </a:lnTo>
                  <a:lnTo>
                    <a:pt x="300994" y="62440"/>
                  </a:lnTo>
                  <a:lnTo>
                    <a:pt x="304049" y="91835"/>
                  </a:lnTo>
                  <a:lnTo>
                    <a:pt x="293177" y="123714"/>
                  </a:lnTo>
                  <a:lnTo>
                    <a:pt x="272823" y="155286"/>
                  </a:lnTo>
                  <a:lnTo>
                    <a:pt x="231041" y="194039"/>
                  </a:lnTo>
                  <a:lnTo>
                    <a:pt x="178282" y="221205"/>
                  </a:lnTo>
                  <a:lnTo>
                    <a:pt x="127000" y="2364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051300" y="2247636"/>
              <a:ext cx="171851" cy="193508"/>
            </a:xfrm>
            <a:custGeom>
              <a:avLst/>
              <a:gdLst/>
              <a:ahLst/>
              <a:cxnLst/>
              <a:rect l="0" t="0" r="0" b="0"/>
              <a:pathLst>
                <a:path w="171851" h="193508">
                  <a:moveTo>
                    <a:pt x="0" y="114564"/>
                  </a:moveTo>
                  <a:lnTo>
                    <a:pt x="49284" y="113153"/>
                  </a:lnTo>
                  <a:lnTo>
                    <a:pt x="96761" y="103014"/>
                  </a:lnTo>
                  <a:lnTo>
                    <a:pt x="147681" y="75019"/>
                  </a:lnTo>
                  <a:lnTo>
                    <a:pt x="157721" y="67034"/>
                  </a:lnTo>
                  <a:lnTo>
                    <a:pt x="168876" y="43110"/>
                  </a:lnTo>
                  <a:lnTo>
                    <a:pt x="171850" y="28828"/>
                  </a:lnTo>
                  <a:lnTo>
                    <a:pt x="169601" y="17895"/>
                  </a:lnTo>
                  <a:lnTo>
                    <a:pt x="163867" y="9196"/>
                  </a:lnTo>
                  <a:lnTo>
                    <a:pt x="155811" y="1985"/>
                  </a:lnTo>
                  <a:lnTo>
                    <a:pt x="144797" y="0"/>
                  </a:lnTo>
                  <a:lnTo>
                    <a:pt x="117506" y="5321"/>
                  </a:lnTo>
                  <a:lnTo>
                    <a:pt x="83892" y="24183"/>
                  </a:lnTo>
                  <a:lnTo>
                    <a:pt x="38555" y="67890"/>
                  </a:lnTo>
                  <a:lnTo>
                    <a:pt x="29937" y="79214"/>
                  </a:lnTo>
                  <a:lnTo>
                    <a:pt x="20361" y="106849"/>
                  </a:lnTo>
                  <a:lnTo>
                    <a:pt x="17807" y="122121"/>
                  </a:lnTo>
                  <a:lnTo>
                    <a:pt x="22496" y="150378"/>
                  </a:lnTo>
                  <a:lnTo>
                    <a:pt x="27697" y="163840"/>
                  </a:lnTo>
                  <a:lnTo>
                    <a:pt x="44765" y="182561"/>
                  </a:lnTo>
                  <a:lnTo>
                    <a:pt x="55244" y="189528"/>
                  </a:lnTo>
                  <a:lnTo>
                    <a:pt x="85701" y="193507"/>
                  </a:lnTo>
                  <a:lnTo>
                    <a:pt x="131226" y="187814"/>
                  </a:lnTo>
                  <a:lnTo>
                    <a:pt x="165100" y="1780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30700" y="2235200"/>
              <a:ext cx="114301" cy="191825"/>
            </a:xfrm>
            <a:custGeom>
              <a:avLst/>
              <a:gdLst/>
              <a:ahLst/>
              <a:cxnLst/>
              <a:rect l="0" t="0" r="0" b="0"/>
              <a:pathLst>
                <a:path w="114301" h="191825">
                  <a:moveTo>
                    <a:pt x="0" y="25400"/>
                  </a:moveTo>
                  <a:lnTo>
                    <a:pt x="3763" y="80660"/>
                  </a:lnTo>
                  <a:lnTo>
                    <a:pt x="10052" y="128321"/>
                  </a:lnTo>
                  <a:lnTo>
                    <a:pt x="18919" y="188252"/>
                  </a:lnTo>
                  <a:lnTo>
                    <a:pt x="19668" y="191824"/>
                  </a:lnTo>
                  <a:lnTo>
                    <a:pt x="14494" y="153236"/>
                  </a:lnTo>
                  <a:lnTo>
                    <a:pt x="16995" y="105611"/>
                  </a:lnTo>
                  <a:lnTo>
                    <a:pt x="30435" y="64688"/>
                  </a:lnTo>
                  <a:lnTo>
                    <a:pt x="45982" y="40039"/>
                  </a:lnTo>
                  <a:lnTo>
                    <a:pt x="67003" y="19677"/>
                  </a:lnTo>
                  <a:lnTo>
                    <a:pt x="86694" y="8745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546600" y="22225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203200"/>
                  </a:moveTo>
                  <a:lnTo>
                    <a:pt x="1411" y="153916"/>
                  </a:lnTo>
                  <a:lnTo>
                    <a:pt x="11550" y="106439"/>
                  </a:lnTo>
                  <a:lnTo>
                    <a:pt x="24419" y="78351"/>
                  </a:lnTo>
                  <a:lnTo>
                    <a:pt x="54272" y="45479"/>
                  </a:lnTo>
                  <a:lnTo>
                    <a:pt x="100875" y="11910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838700" y="2232691"/>
              <a:ext cx="223089" cy="493404"/>
            </a:xfrm>
            <a:custGeom>
              <a:avLst/>
              <a:gdLst/>
              <a:ahLst/>
              <a:cxnLst/>
              <a:rect l="0" t="0" r="0" b="0"/>
              <a:pathLst>
                <a:path w="223089" h="493404">
                  <a:moveTo>
                    <a:pt x="0" y="66009"/>
                  </a:moveTo>
                  <a:lnTo>
                    <a:pt x="13484" y="79493"/>
                  </a:lnTo>
                  <a:lnTo>
                    <a:pt x="20104" y="101165"/>
                  </a:lnTo>
                  <a:lnTo>
                    <a:pt x="31096" y="154327"/>
                  </a:lnTo>
                  <a:lnTo>
                    <a:pt x="37664" y="164399"/>
                  </a:lnTo>
                  <a:lnTo>
                    <a:pt x="56250" y="179353"/>
                  </a:lnTo>
                  <a:lnTo>
                    <a:pt x="78623" y="183176"/>
                  </a:lnTo>
                  <a:lnTo>
                    <a:pt x="90515" y="182221"/>
                  </a:lnTo>
                  <a:lnTo>
                    <a:pt x="111255" y="169870"/>
                  </a:lnTo>
                  <a:lnTo>
                    <a:pt x="147565" y="127447"/>
                  </a:lnTo>
                  <a:lnTo>
                    <a:pt x="171776" y="69574"/>
                  </a:lnTo>
                  <a:lnTo>
                    <a:pt x="190146" y="15913"/>
                  </a:lnTo>
                  <a:lnTo>
                    <a:pt x="195987" y="0"/>
                  </a:lnTo>
                  <a:lnTo>
                    <a:pt x="194164" y="22775"/>
                  </a:lnTo>
                  <a:lnTo>
                    <a:pt x="201307" y="68094"/>
                  </a:lnTo>
                  <a:lnTo>
                    <a:pt x="208473" y="110680"/>
                  </a:lnTo>
                  <a:lnTo>
                    <a:pt x="212599" y="157830"/>
                  </a:lnTo>
                  <a:lnTo>
                    <a:pt x="214433" y="204185"/>
                  </a:lnTo>
                  <a:lnTo>
                    <a:pt x="216876" y="260604"/>
                  </a:lnTo>
                  <a:lnTo>
                    <a:pt x="223088" y="307582"/>
                  </a:lnTo>
                  <a:lnTo>
                    <a:pt x="217246" y="364932"/>
                  </a:lnTo>
                  <a:lnTo>
                    <a:pt x="206578" y="423787"/>
                  </a:lnTo>
                  <a:lnTo>
                    <a:pt x="198586" y="455033"/>
                  </a:lnTo>
                  <a:lnTo>
                    <a:pt x="191658" y="466469"/>
                  </a:lnTo>
                  <a:lnTo>
                    <a:pt x="172670" y="482940"/>
                  </a:lnTo>
                  <a:lnTo>
                    <a:pt x="146357" y="491200"/>
                  </a:lnTo>
                  <a:lnTo>
                    <a:pt x="131438" y="493403"/>
                  </a:lnTo>
                  <a:lnTo>
                    <a:pt x="99809" y="488325"/>
                  </a:lnTo>
                  <a:lnTo>
                    <a:pt x="57795" y="469599"/>
                  </a:lnTo>
                  <a:lnTo>
                    <a:pt x="25400" y="4470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308600" y="2311400"/>
              <a:ext cx="342901" cy="38101"/>
            </a:xfrm>
            <a:custGeom>
              <a:avLst/>
              <a:gdLst/>
              <a:ahLst/>
              <a:cxnLst/>
              <a:rect l="0" t="0" r="0" b="0"/>
              <a:pathLst>
                <a:path w="342901" h="38101">
                  <a:moveTo>
                    <a:pt x="0" y="38100"/>
                  </a:moveTo>
                  <a:lnTo>
                    <a:pt x="62786" y="38100"/>
                  </a:lnTo>
                  <a:lnTo>
                    <a:pt x="106927" y="38100"/>
                  </a:lnTo>
                  <a:lnTo>
                    <a:pt x="154767" y="38100"/>
                  </a:lnTo>
                  <a:lnTo>
                    <a:pt x="200489" y="38100"/>
                  </a:lnTo>
                  <a:lnTo>
                    <a:pt x="262134" y="34337"/>
                  </a:lnTo>
                  <a:lnTo>
                    <a:pt x="295715" y="26550"/>
                  </a:lnTo>
                  <a:lnTo>
                    <a:pt x="3429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99100" y="2209800"/>
              <a:ext cx="159881" cy="279401"/>
            </a:xfrm>
            <a:custGeom>
              <a:avLst/>
              <a:gdLst/>
              <a:ahLst/>
              <a:cxnLst/>
              <a:rect l="0" t="0" r="0" b="0"/>
              <a:pathLst>
                <a:path w="159881" h="279401">
                  <a:moveTo>
                    <a:pt x="0" y="0"/>
                  </a:moveTo>
                  <a:lnTo>
                    <a:pt x="53030" y="28611"/>
                  </a:lnTo>
                  <a:lnTo>
                    <a:pt x="89561" y="55514"/>
                  </a:lnTo>
                  <a:lnTo>
                    <a:pt x="138672" y="114921"/>
                  </a:lnTo>
                  <a:lnTo>
                    <a:pt x="153354" y="141387"/>
                  </a:lnTo>
                  <a:lnTo>
                    <a:pt x="159880" y="171965"/>
                  </a:lnTo>
                  <a:lnTo>
                    <a:pt x="155254" y="196843"/>
                  </a:lnTo>
                  <a:lnTo>
                    <a:pt x="136783" y="226717"/>
                  </a:lnTo>
                  <a:lnTo>
                    <a:pt x="7620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2300" y="1968500"/>
            <a:ext cx="3174030" cy="567994"/>
            <a:chOff x="5702300" y="1968500"/>
            <a:chExt cx="3174030" cy="567994"/>
          </a:xfrm>
        </p:grpSpPr>
        <p:sp>
          <p:nvSpPr>
            <p:cNvPr id="42" name="Freeform 41"/>
            <p:cNvSpPr/>
            <p:nvPr/>
          </p:nvSpPr>
          <p:spPr>
            <a:xfrm>
              <a:off x="5956300" y="2171700"/>
              <a:ext cx="161364" cy="255551"/>
            </a:xfrm>
            <a:custGeom>
              <a:avLst/>
              <a:gdLst/>
              <a:ahLst/>
              <a:cxnLst/>
              <a:rect l="0" t="0" r="0" b="0"/>
              <a:pathLst>
                <a:path w="161364" h="255551">
                  <a:moveTo>
                    <a:pt x="63500" y="0"/>
                  </a:moveTo>
                  <a:lnTo>
                    <a:pt x="43222" y="23101"/>
                  </a:lnTo>
                  <a:lnTo>
                    <a:pt x="21587" y="65014"/>
                  </a:lnTo>
                  <a:lnTo>
                    <a:pt x="8434" y="121490"/>
                  </a:lnTo>
                  <a:lnTo>
                    <a:pt x="13631" y="181498"/>
                  </a:lnTo>
                  <a:lnTo>
                    <a:pt x="25343" y="218014"/>
                  </a:lnTo>
                  <a:lnTo>
                    <a:pt x="35240" y="231421"/>
                  </a:lnTo>
                  <a:lnTo>
                    <a:pt x="61288" y="250080"/>
                  </a:lnTo>
                  <a:lnTo>
                    <a:pt x="87917" y="255550"/>
                  </a:lnTo>
                  <a:lnTo>
                    <a:pt x="100945" y="255033"/>
                  </a:lnTo>
                  <a:lnTo>
                    <a:pt x="122946" y="246933"/>
                  </a:lnTo>
                  <a:lnTo>
                    <a:pt x="132764" y="240822"/>
                  </a:lnTo>
                  <a:lnTo>
                    <a:pt x="147436" y="218980"/>
                  </a:lnTo>
                  <a:lnTo>
                    <a:pt x="157249" y="190458"/>
                  </a:lnTo>
                  <a:lnTo>
                    <a:pt x="161363" y="142666"/>
                  </a:lnTo>
                  <a:lnTo>
                    <a:pt x="152860" y="94169"/>
                  </a:lnTo>
                  <a:lnTo>
                    <a:pt x="140375" y="65842"/>
                  </a:lnTo>
                  <a:lnTo>
                    <a:pt x="121656" y="46667"/>
                  </a:lnTo>
                  <a:lnTo>
                    <a:pt x="110737" y="39578"/>
                  </a:lnTo>
                  <a:lnTo>
                    <a:pt x="68402" y="29601"/>
                  </a:lnTo>
                  <a:lnTo>
                    <a:pt x="11935" y="36005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197600" y="2155782"/>
              <a:ext cx="250517" cy="380712"/>
            </a:xfrm>
            <a:custGeom>
              <a:avLst/>
              <a:gdLst/>
              <a:ahLst/>
              <a:cxnLst/>
              <a:rect l="0" t="0" r="0" b="0"/>
              <a:pathLst>
                <a:path w="250517" h="380712">
                  <a:moveTo>
                    <a:pt x="0" y="104818"/>
                  </a:moveTo>
                  <a:lnTo>
                    <a:pt x="13484" y="118302"/>
                  </a:lnTo>
                  <a:lnTo>
                    <a:pt x="37646" y="180146"/>
                  </a:lnTo>
                  <a:lnTo>
                    <a:pt x="54944" y="231646"/>
                  </a:lnTo>
                  <a:lnTo>
                    <a:pt x="70538" y="285406"/>
                  </a:lnTo>
                  <a:lnTo>
                    <a:pt x="75933" y="339575"/>
                  </a:lnTo>
                  <a:lnTo>
                    <a:pt x="82196" y="374725"/>
                  </a:lnTo>
                  <a:lnTo>
                    <a:pt x="81609" y="380711"/>
                  </a:lnTo>
                  <a:lnTo>
                    <a:pt x="78394" y="379058"/>
                  </a:lnTo>
                  <a:lnTo>
                    <a:pt x="73430" y="372311"/>
                  </a:lnTo>
                  <a:lnTo>
                    <a:pt x="59700" y="322364"/>
                  </a:lnTo>
                  <a:lnTo>
                    <a:pt x="53437" y="267427"/>
                  </a:lnTo>
                  <a:lnTo>
                    <a:pt x="51972" y="225066"/>
                  </a:lnTo>
                  <a:lnTo>
                    <a:pt x="51321" y="178017"/>
                  </a:lnTo>
                  <a:lnTo>
                    <a:pt x="51031" y="128884"/>
                  </a:lnTo>
                  <a:lnTo>
                    <a:pt x="64353" y="67107"/>
                  </a:lnTo>
                  <a:lnTo>
                    <a:pt x="86174" y="26538"/>
                  </a:lnTo>
                  <a:lnTo>
                    <a:pt x="109796" y="9820"/>
                  </a:lnTo>
                  <a:lnTo>
                    <a:pt x="123997" y="3386"/>
                  </a:lnTo>
                  <a:lnTo>
                    <a:pt x="154828" y="0"/>
                  </a:lnTo>
                  <a:lnTo>
                    <a:pt x="170952" y="1073"/>
                  </a:lnTo>
                  <a:lnTo>
                    <a:pt x="200157" y="13553"/>
                  </a:lnTo>
                  <a:lnTo>
                    <a:pt x="213871" y="22808"/>
                  </a:lnTo>
                  <a:lnTo>
                    <a:pt x="246657" y="69544"/>
                  </a:lnTo>
                  <a:lnTo>
                    <a:pt x="250516" y="86946"/>
                  </a:lnTo>
                  <a:lnTo>
                    <a:pt x="247278" y="121334"/>
                  </a:lnTo>
                  <a:lnTo>
                    <a:pt x="222845" y="172428"/>
                  </a:lnTo>
                  <a:lnTo>
                    <a:pt x="200642" y="195074"/>
                  </a:lnTo>
                  <a:lnTo>
                    <a:pt x="173841" y="209843"/>
                  </a:lnTo>
                  <a:lnTo>
                    <a:pt x="117960" y="227059"/>
                  </a:lnTo>
                  <a:lnTo>
                    <a:pt x="101600" y="2318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702300" y="20574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13815" y="47734"/>
                  </a:lnTo>
                  <a:lnTo>
                    <a:pt x="2540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816600" y="20574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1270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578600" y="2160309"/>
              <a:ext cx="266701" cy="209163"/>
            </a:xfrm>
            <a:custGeom>
              <a:avLst/>
              <a:gdLst/>
              <a:ahLst/>
              <a:cxnLst/>
              <a:rect l="0" t="0" r="0" b="0"/>
              <a:pathLst>
                <a:path w="266701" h="209163">
                  <a:moveTo>
                    <a:pt x="0" y="112991"/>
                  </a:moveTo>
                  <a:lnTo>
                    <a:pt x="55260" y="112991"/>
                  </a:lnTo>
                  <a:lnTo>
                    <a:pt x="86649" y="110169"/>
                  </a:lnTo>
                  <a:lnTo>
                    <a:pt x="133232" y="92713"/>
                  </a:lnTo>
                  <a:lnTo>
                    <a:pt x="156111" y="77638"/>
                  </a:lnTo>
                  <a:lnTo>
                    <a:pt x="171924" y="57767"/>
                  </a:lnTo>
                  <a:lnTo>
                    <a:pt x="178115" y="46542"/>
                  </a:lnTo>
                  <a:lnTo>
                    <a:pt x="178010" y="34825"/>
                  </a:lnTo>
                  <a:lnTo>
                    <a:pt x="166605" y="10517"/>
                  </a:lnTo>
                  <a:lnTo>
                    <a:pt x="156225" y="3753"/>
                  </a:lnTo>
                  <a:lnTo>
                    <a:pt x="129641" y="0"/>
                  </a:lnTo>
                  <a:lnTo>
                    <a:pt x="82941" y="12563"/>
                  </a:lnTo>
                  <a:lnTo>
                    <a:pt x="40098" y="40901"/>
                  </a:lnTo>
                  <a:lnTo>
                    <a:pt x="24876" y="67781"/>
                  </a:lnTo>
                  <a:lnTo>
                    <a:pt x="19523" y="98542"/>
                  </a:lnTo>
                  <a:lnTo>
                    <a:pt x="21847" y="131028"/>
                  </a:lnTo>
                  <a:lnTo>
                    <a:pt x="31347" y="156756"/>
                  </a:lnTo>
                  <a:lnTo>
                    <a:pt x="37831" y="167568"/>
                  </a:lnTo>
                  <a:lnTo>
                    <a:pt x="73925" y="196268"/>
                  </a:lnTo>
                  <a:lnTo>
                    <a:pt x="120368" y="209162"/>
                  </a:lnTo>
                  <a:lnTo>
                    <a:pt x="169876" y="206240"/>
                  </a:lnTo>
                  <a:lnTo>
                    <a:pt x="232941" y="192611"/>
                  </a:lnTo>
                  <a:lnTo>
                    <a:pt x="266700" y="1764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908800" y="2183950"/>
              <a:ext cx="185090" cy="203651"/>
            </a:xfrm>
            <a:custGeom>
              <a:avLst/>
              <a:gdLst/>
              <a:ahLst/>
              <a:cxnLst/>
              <a:rect l="0" t="0" r="0" b="0"/>
              <a:pathLst>
                <a:path w="185090" h="203651">
                  <a:moveTo>
                    <a:pt x="0" y="450"/>
                  </a:moveTo>
                  <a:lnTo>
                    <a:pt x="0" y="55710"/>
                  </a:lnTo>
                  <a:lnTo>
                    <a:pt x="3763" y="107134"/>
                  </a:lnTo>
                  <a:lnTo>
                    <a:pt x="7317" y="135354"/>
                  </a:lnTo>
                  <a:lnTo>
                    <a:pt x="6289" y="136953"/>
                  </a:lnTo>
                  <a:lnTo>
                    <a:pt x="4193" y="133785"/>
                  </a:lnTo>
                  <a:lnTo>
                    <a:pt x="1242" y="102359"/>
                  </a:lnTo>
                  <a:lnTo>
                    <a:pt x="7110" y="57300"/>
                  </a:lnTo>
                  <a:lnTo>
                    <a:pt x="17742" y="32302"/>
                  </a:lnTo>
                  <a:lnTo>
                    <a:pt x="24528" y="21684"/>
                  </a:lnTo>
                  <a:lnTo>
                    <a:pt x="47120" y="6125"/>
                  </a:lnTo>
                  <a:lnTo>
                    <a:pt x="61047" y="0"/>
                  </a:lnTo>
                  <a:lnTo>
                    <a:pt x="91573" y="720"/>
                  </a:lnTo>
                  <a:lnTo>
                    <a:pt x="121132" y="10448"/>
                  </a:lnTo>
                  <a:lnTo>
                    <a:pt x="143677" y="24179"/>
                  </a:lnTo>
                  <a:lnTo>
                    <a:pt x="172237" y="61260"/>
                  </a:lnTo>
                  <a:lnTo>
                    <a:pt x="185089" y="107995"/>
                  </a:lnTo>
                  <a:lnTo>
                    <a:pt x="180703" y="170121"/>
                  </a:lnTo>
                  <a:lnTo>
                    <a:pt x="177800" y="2036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277100" y="203200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50800" y="0"/>
                  </a:moveTo>
                  <a:lnTo>
                    <a:pt x="23171" y="61549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378700" y="204470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50800" y="0"/>
                  </a:moveTo>
                  <a:lnTo>
                    <a:pt x="10298" y="60753"/>
                  </a:lnTo>
                  <a:lnTo>
                    <a:pt x="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641157" y="2095352"/>
              <a:ext cx="238873" cy="366234"/>
            </a:xfrm>
            <a:custGeom>
              <a:avLst/>
              <a:gdLst/>
              <a:ahLst/>
              <a:cxnLst/>
              <a:rect l="0" t="0" r="0" b="0"/>
              <a:pathLst>
                <a:path w="238873" h="366234">
                  <a:moveTo>
                    <a:pt x="42343" y="139848"/>
                  </a:moveTo>
                  <a:lnTo>
                    <a:pt x="42343" y="195108"/>
                  </a:lnTo>
                  <a:lnTo>
                    <a:pt x="49084" y="252520"/>
                  </a:lnTo>
                  <a:lnTo>
                    <a:pt x="53278" y="311992"/>
                  </a:lnTo>
                  <a:lnTo>
                    <a:pt x="62012" y="366233"/>
                  </a:lnTo>
                  <a:lnTo>
                    <a:pt x="45702" y="304010"/>
                  </a:lnTo>
                  <a:lnTo>
                    <a:pt x="25294" y="241325"/>
                  </a:lnTo>
                  <a:lnTo>
                    <a:pt x="4227" y="177932"/>
                  </a:lnTo>
                  <a:lnTo>
                    <a:pt x="0" y="165237"/>
                  </a:lnTo>
                  <a:lnTo>
                    <a:pt x="790" y="113661"/>
                  </a:lnTo>
                  <a:lnTo>
                    <a:pt x="23446" y="60436"/>
                  </a:lnTo>
                  <a:lnTo>
                    <a:pt x="52759" y="33528"/>
                  </a:lnTo>
                  <a:lnTo>
                    <a:pt x="108929" y="6275"/>
                  </a:lnTo>
                  <a:lnTo>
                    <a:pt x="129067" y="0"/>
                  </a:lnTo>
                  <a:lnTo>
                    <a:pt x="166494" y="552"/>
                  </a:lnTo>
                  <a:lnTo>
                    <a:pt x="199122" y="11617"/>
                  </a:lnTo>
                  <a:lnTo>
                    <a:pt x="223030" y="30645"/>
                  </a:lnTo>
                  <a:lnTo>
                    <a:pt x="235537" y="56976"/>
                  </a:lnTo>
                  <a:lnTo>
                    <a:pt x="238872" y="71900"/>
                  </a:lnTo>
                  <a:lnTo>
                    <a:pt x="231290" y="103534"/>
                  </a:lnTo>
                  <a:lnTo>
                    <a:pt x="213808" y="133586"/>
                  </a:lnTo>
                  <a:lnTo>
                    <a:pt x="152115" y="192549"/>
                  </a:lnTo>
                  <a:lnTo>
                    <a:pt x="92547" y="219417"/>
                  </a:lnTo>
                  <a:lnTo>
                    <a:pt x="29643" y="2287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924800" y="2108200"/>
              <a:ext cx="164575" cy="202578"/>
            </a:xfrm>
            <a:custGeom>
              <a:avLst/>
              <a:gdLst/>
              <a:ahLst/>
              <a:cxnLst/>
              <a:rect l="0" t="0" r="0" b="0"/>
              <a:pathLst>
                <a:path w="164575" h="202578">
                  <a:moveTo>
                    <a:pt x="38100" y="25400"/>
                  </a:moveTo>
                  <a:lnTo>
                    <a:pt x="24285" y="84423"/>
                  </a:lnTo>
                  <a:lnTo>
                    <a:pt x="16132" y="138374"/>
                  </a:lnTo>
                  <a:lnTo>
                    <a:pt x="17048" y="170155"/>
                  </a:lnTo>
                  <a:lnTo>
                    <a:pt x="26862" y="193687"/>
                  </a:lnTo>
                  <a:lnTo>
                    <a:pt x="37664" y="199680"/>
                  </a:lnTo>
                  <a:lnTo>
                    <a:pt x="68480" y="202577"/>
                  </a:lnTo>
                  <a:lnTo>
                    <a:pt x="118755" y="189531"/>
                  </a:lnTo>
                  <a:lnTo>
                    <a:pt x="144973" y="171725"/>
                  </a:lnTo>
                  <a:lnTo>
                    <a:pt x="155915" y="161050"/>
                  </a:lnTo>
                  <a:lnTo>
                    <a:pt x="161799" y="146878"/>
                  </a:lnTo>
                  <a:lnTo>
                    <a:pt x="164574" y="112316"/>
                  </a:lnTo>
                  <a:lnTo>
                    <a:pt x="157340" y="84726"/>
                  </a:lnTo>
                  <a:lnTo>
                    <a:pt x="129701" y="44017"/>
                  </a:lnTo>
                  <a:lnTo>
                    <a:pt x="102329" y="29912"/>
                  </a:lnTo>
                  <a:lnTo>
                    <a:pt x="40753" y="935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195031" y="1993900"/>
              <a:ext cx="174270" cy="266701"/>
            </a:xfrm>
            <a:custGeom>
              <a:avLst/>
              <a:gdLst/>
              <a:ahLst/>
              <a:cxnLst/>
              <a:rect l="0" t="0" r="0" b="0"/>
              <a:pathLst>
                <a:path w="174270" h="266701">
                  <a:moveTo>
                    <a:pt x="21869" y="266700"/>
                  </a:moveTo>
                  <a:lnTo>
                    <a:pt x="8385" y="246474"/>
                  </a:lnTo>
                  <a:lnTo>
                    <a:pt x="0" y="206928"/>
                  </a:lnTo>
                  <a:lnTo>
                    <a:pt x="10999" y="159463"/>
                  </a:lnTo>
                  <a:lnTo>
                    <a:pt x="38874" y="109651"/>
                  </a:lnTo>
                  <a:lnTo>
                    <a:pt x="84821" y="52975"/>
                  </a:lnTo>
                  <a:lnTo>
                    <a:pt x="104881" y="34833"/>
                  </a:lnTo>
                  <a:lnTo>
                    <a:pt x="152463" y="7717"/>
                  </a:lnTo>
                  <a:lnTo>
                    <a:pt x="17426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470900" y="1968500"/>
              <a:ext cx="12701" cy="317501"/>
            </a:xfrm>
            <a:custGeom>
              <a:avLst/>
              <a:gdLst/>
              <a:ahLst/>
              <a:cxnLst/>
              <a:rect l="0" t="0" r="0" b="0"/>
              <a:pathLst>
                <a:path w="12701" h="317501">
                  <a:moveTo>
                    <a:pt x="0" y="0"/>
                  </a:moveTo>
                  <a:lnTo>
                    <a:pt x="10052" y="55260"/>
                  </a:lnTo>
                  <a:lnTo>
                    <a:pt x="11916" y="110447"/>
                  </a:lnTo>
                  <a:lnTo>
                    <a:pt x="12351" y="154921"/>
                  </a:lnTo>
                  <a:lnTo>
                    <a:pt x="12597" y="218215"/>
                  </a:lnTo>
                  <a:lnTo>
                    <a:pt x="12669" y="270522"/>
                  </a:lnTo>
                  <a:lnTo>
                    <a:pt x="1270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343900" y="21082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49285" y="0"/>
                  </a:lnTo>
                  <a:lnTo>
                    <a:pt x="107311" y="0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661400" y="2037958"/>
              <a:ext cx="214930" cy="273443"/>
            </a:xfrm>
            <a:custGeom>
              <a:avLst/>
              <a:gdLst/>
              <a:ahLst/>
              <a:cxnLst/>
              <a:rect l="0" t="0" r="0" b="0"/>
              <a:pathLst>
                <a:path w="214930" h="273443">
                  <a:moveTo>
                    <a:pt x="165100" y="6742"/>
                  </a:moveTo>
                  <a:lnTo>
                    <a:pt x="138132" y="0"/>
                  </a:lnTo>
                  <a:lnTo>
                    <a:pt x="87651" y="9291"/>
                  </a:lnTo>
                  <a:lnTo>
                    <a:pt x="34751" y="29918"/>
                  </a:lnTo>
                  <a:lnTo>
                    <a:pt x="24578" y="39126"/>
                  </a:lnTo>
                  <a:lnTo>
                    <a:pt x="19208" y="49498"/>
                  </a:lnTo>
                  <a:lnTo>
                    <a:pt x="17038" y="60646"/>
                  </a:lnTo>
                  <a:lnTo>
                    <a:pt x="21237" y="70900"/>
                  </a:lnTo>
                  <a:lnTo>
                    <a:pt x="40953" y="89820"/>
                  </a:lnTo>
                  <a:lnTo>
                    <a:pt x="92286" y="117645"/>
                  </a:lnTo>
                  <a:lnTo>
                    <a:pt x="146034" y="147787"/>
                  </a:lnTo>
                  <a:lnTo>
                    <a:pt x="194101" y="176631"/>
                  </a:lnTo>
                  <a:lnTo>
                    <a:pt x="212327" y="199370"/>
                  </a:lnTo>
                  <a:lnTo>
                    <a:pt x="214929" y="209950"/>
                  </a:lnTo>
                  <a:lnTo>
                    <a:pt x="213841" y="219825"/>
                  </a:lnTo>
                  <a:lnTo>
                    <a:pt x="210294" y="229231"/>
                  </a:lnTo>
                  <a:lnTo>
                    <a:pt x="195064" y="243444"/>
                  </a:lnTo>
                  <a:lnTo>
                    <a:pt x="169951" y="254465"/>
                  </a:lnTo>
                  <a:lnTo>
                    <a:pt x="108211" y="267192"/>
                  </a:lnTo>
                  <a:lnTo>
                    <a:pt x="60794" y="270664"/>
                  </a:lnTo>
                  <a:lnTo>
                    <a:pt x="0" y="2734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148958" y="2667000"/>
            <a:ext cx="4883543" cy="711201"/>
            <a:chOff x="1148958" y="2667000"/>
            <a:chExt cx="4883543" cy="711201"/>
          </a:xfrm>
        </p:grpSpPr>
        <p:sp>
          <p:nvSpPr>
            <p:cNvPr id="57" name="Freeform 56"/>
            <p:cNvSpPr/>
            <p:nvPr/>
          </p:nvSpPr>
          <p:spPr>
            <a:xfrm>
              <a:off x="1733022" y="2730500"/>
              <a:ext cx="273579" cy="571435"/>
            </a:xfrm>
            <a:custGeom>
              <a:avLst/>
              <a:gdLst/>
              <a:ahLst/>
              <a:cxnLst/>
              <a:rect l="0" t="0" r="0" b="0"/>
              <a:pathLst>
                <a:path w="273579" h="571435">
                  <a:moveTo>
                    <a:pt x="273578" y="0"/>
                  </a:moveTo>
                  <a:lnTo>
                    <a:pt x="222882" y="11550"/>
                  </a:lnTo>
                  <a:lnTo>
                    <a:pt x="166678" y="31801"/>
                  </a:lnTo>
                  <a:lnTo>
                    <a:pt x="103929" y="63928"/>
                  </a:lnTo>
                  <a:lnTo>
                    <a:pt x="82468" y="83446"/>
                  </a:lnTo>
                  <a:lnTo>
                    <a:pt x="45693" y="138205"/>
                  </a:lnTo>
                  <a:lnTo>
                    <a:pt x="36988" y="151403"/>
                  </a:lnTo>
                  <a:lnTo>
                    <a:pt x="24737" y="203689"/>
                  </a:lnTo>
                  <a:lnTo>
                    <a:pt x="29397" y="232110"/>
                  </a:lnTo>
                  <a:lnTo>
                    <a:pt x="34590" y="243640"/>
                  </a:lnTo>
                  <a:lnTo>
                    <a:pt x="51650" y="260214"/>
                  </a:lnTo>
                  <a:lnTo>
                    <a:pt x="62126" y="266609"/>
                  </a:lnTo>
                  <a:lnTo>
                    <a:pt x="88818" y="269952"/>
                  </a:lnTo>
                  <a:lnTo>
                    <a:pt x="151945" y="260600"/>
                  </a:lnTo>
                  <a:lnTo>
                    <a:pt x="195205" y="249214"/>
                  </a:lnTo>
                  <a:lnTo>
                    <a:pt x="200163" y="245165"/>
                  </a:lnTo>
                  <a:lnTo>
                    <a:pt x="199234" y="241054"/>
                  </a:lnTo>
                  <a:lnTo>
                    <a:pt x="194382" y="236903"/>
                  </a:lnTo>
                  <a:lnTo>
                    <a:pt x="186914" y="238369"/>
                  </a:lnTo>
                  <a:lnTo>
                    <a:pt x="132500" y="268875"/>
                  </a:lnTo>
                  <a:lnTo>
                    <a:pt x="102112" y="296507"/>
                  </a:lnTo>
                  <a:lnTo>
                    <a:pt x="57955" y="356181"/>
                  </a:lnTo>
                  <a:lnTo>
                    <a:pt x="24109" y="417765"/>
                  </a:lnTo>
                  <a:lnTo>
                    <a:pt x="9362" y="437792"/>
                  </a:lnTo>
                  <a:lnTo>
                    <a:pt x="926" y="467389"/>
                  </a:lnTo>
                  <a:lnTo>
                    <a:pt x="0" y="501240"/>
                  </a:lnTo>
                  <a:lnTo>
                    <a:pt x="8995" y="530396"/>
                  </a:lnTo>
                  <a:lnTo>
                    <a:pt x="29926" y="563868"/>
                  </a:lnTo>
                  <a:lnTo>
                    <a:pt x="40588" y="569234"/>
                  </a:lnTo>
                  <a:lnTo>
                    <a:pt x="67486" y="571434"/>
                  </a:lnTo>
                  <a:lnTo>
                    <a:pt x="121105" y="557997"/>
                  </a:lnTo>
                  <a:lnTo>
                    <a:pt x="149838" y="540098"/>
                  </a:lnTo>
                  <a:lnTo>
                    <a:pt x="197546" y="493360"/>
                  </a:lnTo>
                  <a:lnTo>
                    <a:pt x="210078" y="469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148958" y="2908300"/>
              <a:ext cx="286143" cy="275271"/>
            </a:xfrm>
            <a:custGeom>
              <a:avLst/>
              <a:gdLst/>
              <a:ahLst/>
              <a:cxnLst/>
              <a:rect l="0" t="0" r="0" b="0"/>
              <a:pathLst>
                <a:path w="286143" h="275271">
                  <a:moveTo>
                    <a:pt x="6742" y="139700"/>
                  </a:moveTo>
                  <a:lnTo>
                    <a:pt x="0" y="159926"/>
                  </a:lnTo>
                  <a:lnTo>
                    <a:pt x="4216" y="181145"/>
                  </a:lnTo>
                  <a:lnTo>
                    <a:pt x="29918" y="236003"/>
                  </a:lnTo>
                  <a:lnTo>
                    <a:pt x="60646" y="271088"/>
                  </a:lnTo>
                  <a:lnTo>
                    <a:pt x="70900" y="275270"/>
                  </a:lnTo>
                  <a:lnTo>
                    <a:pt x="80559" y="275236"/>
                  </a:lnTo>
                  <a:lnTo>
                    <a:pt x="89820" y="272390"/>
                  </a:lnTo>
                  <a:lnTo>
                    <a:pt x="97405" y="264849"/>
                  </a:lnTo>
                  <a:lnTo>
                    <a:pt x="124393" y="203235"/>
                  </a:lnTo>
                  <a:lnTo>
                    <a:pt x="131742" y="196168"/>
                  </a:lnTo>
                  <a:lnTo>
                    <a:pt x="140876" y="192867"/>
                  </a:lnTo>
                  <a:lnTo>
                    <a:pt x="151198" y="192078"/>
                  </a:lnTo>
                  <a:lnTo>
                    <a:pt x="160901" y="195786"/>
                  </a:lnTo>
                  <a:lnTo>
                    <a:pt x="205383" y="236927"/>
                  </a:lnTo>
                  <a:lnTo>
                    <a:pt x="215369" y="238384"/>
                  </a:lnTo>
                  <a:lnTo>
                    <a:pt x="237754" y="228715"/>
                  </a:lnTo>
                  <a:lnTo>
                    <a:pt x="254288" y="206544"/>
                  </a:lnTo>
                  <a:lnTo>
                    <a:pt x="271530" y="154802"/>
                  </a:lnTo>
                  <a:lnTo>
                    <a:pt x="279648" y="111134"/>
                  </a:lnTo>
                  <a:lnTo>
                    <a:pt x="284218" y="51116"/>
                  </a:lnTo>
                  <a:lnTo>
                    <a:pt x="2861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448110" y="2705100"/>
              <a:ext cx="63191" cy="660401"/>
            </a:xfrm>
            <a:custGeom>
              <a:avLst/>
              <a:gdLst/>
              <a:ahLst/>
              <a:cxnLst/>
              <a:rect l="0" t="0" r="0" b="0"/>
              <a:pathLst>
                <a:path w="63191" h="660401">
                  <a:moveTo>
                    <a:pt x="63190" y="0"/>
                  </a:moveTo>
                  <a:lnTo>
                    <a:pt x="61779" y="54929"/>
                  </a:lnTo>
                  <a:lnTo>
                    <a:pt x="56448" y="108609"/>
                  </a:lnTo>
                  <a:lnTo>
                    <a:pt x="49375" y="158808"/>
                  </a:lnTo>
                  <a:lnTo>
                    <a:pt x="41528" y="204637"/>
                  </a:lnTo>
                  <a:lnTo>
                    <a:pt x="33336" y="248524"/>
                  </a:lnTo>
                  <a:lnTo>
                    <a:pt x="28755" y="291547"/>
                  </a:lnTo>
                  <a:lnTo>
                    <a:pt x="25308" y="334188"/>
                  </a:lnTo>
                  <a:lnTo>
                    <a:pt x="19072" y="376658"/>
                  </a:lnTo>
                  <a:lnTo>
                    <a:pt x="11597" y="419051"/>
                  </a:lnTo>
                  <a:lnTo>
                    <a:pt x="3218" y="478823"/>
                  </a:lnTo>
                  <a:lnTo>
                    <a:pt x="735" y="532281"/>
                  </a:lnTo>
                  <a:lnTo>
                    <a:pt x="0" y="583868"/>
                  </a:lnTo>
                  <a:lnTo>
                    <a:pt x="3545" y="627376"/>
                  </a:lnTo>
                  <a:lnTo>
                    <a:pt x="12390" y="660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473200" y="3365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019300" y="3005370"/>
              <a:ext cx="368301" cy="172060"/>
            </a:xfrm>
            <a:custGeom>
              <a:avLst/>
              <a:gdLst/>
              <a:ahLst/>
              <a:cxnLst/>
              <a:rect l="0" t="0" r="0" b="0"/>
              <a:pathLst>
                <a:path w="368301" h="172060">
                  <a:moveTo>
                    <a:pt x="0" y="29930"/>
                  </a:moveTo>
                  <a:lnTo>
                    <a:pt x="3763" y="88953"/>
                  </a:lnTo>
                  <a:lnTo>
                    <a:pt x="10052" y="142903"/>
                  </a:lnTo>
                  <a:lnTo>
                    <a:pt x="10935" y="160279"/>
                  </a:lnTo>
                  <a:lnTo>
                    <a:pt x="14345" y="169040"/>
                  </a:lnTo>
                  <a:lnTo>
                    <a:pt x="19441" y="172059"/>
                  </a:lnTo>
                  <a:lnTo>
                    <a:pt x="25661" y="171249"/>
                  </a:lnTo>
                  <a:lnTo>
                    <a:pt x="31218" y="165065"/>
                  </a:lnTo>
                  <a:lnTo>
                    <a:pt x="54040" y="110820"/>
                  </a:lnTo>
                  <a:lnTo>
                    <a:pt x="73397" y="56720"/>
                  </a:lnTo>
                  <a:lnTo>
                    <a:pt x="78565" y="39323"/>
                  </a:lnTo>
                  <a:lnTo>
                    <a:pt x="95595" y="16231"/>
                  </a:lnTo>
                  <a:lnTo>
                    <a:pt x="106063" y="8097"/>
                  </a:lnTo>
                  <a:lnTo>
                    <a:pt x="115865" y="5497"/>
                  </a:lnTo>
                  <a:lnTo>
                    <a:pt x="125221" y="6586"/>
                  </a:lnTo>
                  <a:lnTo>
                    <a:pt x="134281" y="10134"/>
                  </a:lnTo>
                  <a:lnTo>
                    <a:pt x="151873" y="32891"/>
                  </a:lnTo>
                  <a:lnTo>
                    <a:pt x="173881" y="85370"/>
                  </a:lnTo>
                  <a:lnTo>
                    <a:pt x="185576" y="141842"/>
                  </a:lnTo>
                  <a:lnTo>
                    <a:pt x="188311" y="165746"/>
                  </a:lnTo>
                  <a:lnTo>
                    <a:pt x="189041" y="164219"/>
                  </a:lnTo>
                  <a:lnTo>
                    <a:pt x="200447" y="116445"/>
                  </a:lnTo>
                  <a:lnTo>
                    <a:pt x="219955" y="63796"/>
                  </a:lnTo>
                  <a:lnTo>
                    <a:pt x="246265" y="19738"/>
                  </a:lnTo>
                  <a:lnTo>
                    <a:pt x="257310" y="6202"/>
                  </a:lnTo>
                  <a:lnTo>
                    <a:pt x="270318" y="0"/>
                  </a:lnTo>
                  <a:lnTo>
                    <a:pt x="299823" y="635"/>
                  </a:lnTo>
                  <a:lnTo>
                    <a:pt x="312771" y="7578"/>
                  </a:lnTo>
                  <a:lnTo>
                    <a:pt x="334683" y="30344"/>
                  </a:lnTo>
                  <a:lnTo>
                    <a:pt x="346304" y="63040"/>
                  </a:lnTo>
                  <a:lnTo>
                    <a:pt x="352846" y="117351"/>
                  </a:lnTo>
                  <a:lnTo>
                    <a:pt x="355787" y="146395"/>
                  </a:lnTo>
                  <a:lnTo>
                    <a:pt x="368300" y="1696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492240" y="2933188"/>
              <a:ext cx="219621" cy="362767"/>
            </a:xfrm>
            <a:custGeom>
              <a:avLst/>
              <a:gdLst/>
              <a:ahLst/>
              <a:cxnLst/>
              <a:rect l="0" t="0" r="0" b="0"/>
              <a:pathLst>
                <a:path w="219621" h="362767">
                  <a:moveTo>
                    <a:pt x="35060" y="64012"/>
                  </a:moveTo>
                  <a:lnTo>
                    <a:pt x="35060" y="126798"/>
                  </a:lnTo>
                  <a:lnTo>
                    <a:pt x="35060" y="187037"/>
                  </a:lnTo>
                  <a:lnTo>
                    <a:pt x="35060" y="227345"/>
                  </a:lnTo>
                  <a:lnTo>
                    <a:pt x="35060" y="278186"/>
                  </a:lnTo>
                  <a:lnTo>
                    <a:pt x="35060" y="326182"/>
                  </a:lnTo>
                  <a:lnTo>
                    <a:pt x="33649" y="359743"/>
                  </a:lnTo>
                  <a:lnTo>
                    <a:pt x="31297" y="362766"/>
                  </a:lnTo>
                  <a:lnTo>
                    <a:pt x="28318" y="360548"/>
                  </a:lnTo>
                  <a:lnTo>
                    <a:pt x="17383" y="337200"/>
                  </a:lnTo>
                  <a:lnTo>
                    <a:pt x="5206" y="276504"/>
                  </a:lnTo>
                  <a:lnTo>
                    <a:pt x="625" y="223834"/>
                  </a:lnTo>
                  <a:lnTo>
                    <a:pt x="0" y="173144"/>
                  </a:lnTo>
                  <a:lnTo>
                    <a:pt x="8993" y="117984"/>
                  </a:lnTo>
                  <a:lnTo>
                    <a:pt x="28904" y="62443"/>
                  </a:lnTo>
                  <a:lnTo>
                    <a:pt x="44554" y="36974"/>
                  </a:lnTo>
                  <a:lnTo>
                    <a:pt x="82715" y="6769"/>
                  </a:lnTo>
                  <a:lnTo>
                    <a:pt x="113625" y="0"/>
                  </a:lnTo>
                  <a:lnTo>
                    <a:pt x="129770" y="171"/>
                  </a:lnTo>
                  <a:lnTo>
                    <a:pt x="158998" y="11649"/>
                  </a:lnTo>
                  <a:lnTo>
                    <a:pt x="195490" y="41912"/>
                  </a:lnTo>
                  <a:lnTo>
                    <a:pt x="205513" y="53512"/>
                  </a:lnTo>
                  <a:lnTo>
                    <a:pt x="216650" y="81453"/>
                  </a:lnTo>
                  <a:lnTo>
                    <a:pt x="219620" y="96806"/>
                  </a:lnTo>
                  <a:lnTo>
                    <a:pt x="211631" y="128917"/>
                  </a:lnTo>
                  <a:lnTo>
                    <a:pt x="183333" y="174965"/>
                  </a:lnTo>
                  <a:lnTo>
                    <a:pt x="135845" y="221709"/>
                  </a:lnTo>
                  <a:lnTo>
                    <a:pt x="123416" y="226999"/>
                  </a:lnTo>
                  <a:lnTo>
                    <a:pt x="98319" y="229114"/>
                  </a:lnTo>
                  <a:lnTo>
                    <a:pt x="87110" y="224880"/>
                  </a:lnTo>
                  <a:lnTo>
                    <a:pt x="67130" y="208886"/>
                  </a:lnTo>
                  <a:lnTo>
                    <a:pt x="35060" y="1656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831519" y="2923365"/>
              <a:ext cx="229182" cy="232137"/>
            </a:xfrm>
            <a:custGeom>
              <a:avLst/>
              <a:gdLst/>
              <a:ahLst/>
              <a:cxnLst/>
              <a:rect l="0" t="0" r="0" b="0"/>
              <a:pathLst>
                <a:path w="229182" h="232137">
                  <a:moveTo>
                    <a:pt x="581" y="137335"/>
                  </a:moveTo>
                  <a:lnTo>
                    <a:pt x="20807" y="144077"/>
                  </a:lnTo>
                  <a:lnTo>
                    <a:pt x="42026" y="143624"/>
                  </a:lnTo>
                  <a:lnTo>
                    <a:pt x="65568" y="137308"/>
                  </a:lnTo>
                  <a:lnTo>
                    <a:pt x="111412" y="110257"/>
                  </a:lnTo>
                  <a:lnTo>
                    <a:pt x="121035" y="102350"/>
                  </a:lnTo>
                  <a:lnTo>
                    <a:pt x="131727" y="74749"/>
                  </a:lnTo>
                  <a:lnTo>
                    <a:pt x="133657" y="41786"/>
                  </a:lnTo>
                  <a:lnTo>
                    <a:pt x="125108" y="13024"/>
                  </a:lnTo>
                  <a:lnTo>
                    <a:pt x="117465" y="5072"/>
                  </a:lnTo>
                  <a:lnTo>
                    <a:pt x="108137" y="1182"/>
                  </a:lnTo>
                  <a:lnTo>
                    <a:pt x="97685" y="0"/>
                  </a:lnTo>
                  <a:lnTo>
                    <a:pt x="78546" y="6212"/>
                  </a:lnTo>
                  <a:lnTo>
                    <a:pt x="59221" y="21203"/>
                  </a:lnTo>
                  <a:lnTo>
                    <a:pt x="16084" y="76818"/>
                  </a:lnTo>
                  <a:lnTo>
                    <a:pt x="6683" y="92757"/>
                  </a:lnTo>
                  <a:lnTo>
                    <a:pt x="0" y="125519"/>
                  </a:lnTo>
                  <a:lnTo>
                    <a:pt x="3145" y="157483"/>
                  </a:lnTo>
                  <a:lnTo>
                    <a:pt x="13950" y="185801"/>
                  </a:lnTo>
                  <a:lnTo>
                    <a:pt x="35686" y="208735"/>
                  </a:lnTo>
                  <a:lnTo>
                    <a:pt x="49384" y="218801"/>
                  </a:lnTo>
                  <a:lnTo>
                    <a:pt x="83419" y="229987"/>
                  </a:lnTo>
                  <a:lnTo>
                    <a:pt x="119243" y="232136"/>
                  </a:lnTo>
                  <a:lnTo>
                    <a:pt x="149275" y="223684"/>
                  </a:lnTo>
                  <a:lnTo>
                    <a:pt x="202178" y="191004"/>
                  </a:lnTo>
                  <a:lnTo>
                    <a:pt x="229181" y="1754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124200" y="2921000"/>
              <a:ext cx="203201" cy="229370"/>
            </a:xfrm>
            <a:custGeom>
              <a:avLst/>
              <a:gdLst/>
              <a:ahLst/>
              <a:cxnLst/>
              <a:rect l="0" t="0" r="0" b="0"/>
              <a:pathLst>
                <a:path w="203201" h="229370">
                  <a:moveTo>
                    <a:pt x="0" y="25400"/>
                  </a:moveTo>
                  <a:lnTo>
                    <a:pt x="10139" y="84824"/>
                  </a:lnTo>
                  <a:lnTo>
                    <a:pt x="20251" y="143823"/>
                  </a:lnTo>
                  <a:lnTo>
                    <a:pt x="25285" y="196268"/>
                  </a:lnTo>
                  <a:lnTo>
                    <a:pt x="31464" y="225519"/>
                  </a:lnTo>
                  <a:lnTo>
                    <a:pt x="33676" y="229369"/>
                  </a:lnTo>
                  <a:lnTo>
                    <a:pt x="35151" y="226290"/>
                  </a:lnTo>
                  <a:lnTo>
                    <a:pt x="37711" y="164273"/>
                  </a:lnTo>
                  <a:lnTo>
                    <a:pt x="40807" y="108724"/>
                  </a:lnTo>
                  <a:lnTo>
                    <a:pt x="51533" y="73252"/>
                  </a:lnTo>
                  <a:lnTo>
                    <a:pt x="69470" y="46197"/>
                  </a:lnTo>
                  <a:lnTo>
                    <a:pt x="80180" y="35031"/>
                  </a:lnTo>
                  <a:lnTo>
                    <a:pt x="128963" y="12575"/>
                  </a:lnTo>
                  <a:lnTo>
                    <a:pt x="160328" y="5589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34042" y="2894225"/>
              <a:ext cx="164731" cy="258720"/>
            </a:xfrm>
            <a:custGeom>
              <a:avLst/>
              <a:gdLst/>
              <a:ahLst/>
              <a:cxnLst/>
              <a:rect l="0" t="0" r="0" b="0"/>
              <a:pathLst>
                <a:path w="164731" h="258720">
                  <a:moveTo>
                    <a:pt x="83858" y="14075"/>
                  </a:moveTo>
                  <a:lnTo>
                    <a:pt x="63632" y="20817"/>
                  </a:lnTo>
                  <a:lnTo>
                    <a:pt x="46176" y="35416"/>
                  </a:lnTo>
                  <a:lnTo>
                    <a:pt x="11974" y="86024"/>
                  </a:lnTo>
                  <a:lnTo>
                    <a:pt x="0" y="140599"/>
                  </a:lnTo>
                  <a:lnTo>
                    <a:pt x="3194" y="194713"/>
                  </a:lnTo>
                  <a:lnTo>
                    <a:pt x="13200" y="221829"/>
                  </a:lnTo>
                  <a:lnTo>
                    <a:pt x="19819" y="233011"/>
                  </a:lnTo>
                  <a:lnTo>
                    <a:pt x="38463" y="249198"/>
                  </a:lnTo>
                  <a:lnTo>
                    <a:pt x="49361" y="255490"/>
                  </a:lnTo>
                  <a:lnTo>
                    <a:pt x="72759" y="258719"/>
                  </a:lnTo>
                  <a:lnTo>
                    <a:pt x="84926" y="257604"/>
                  </a:lnTo>
                  <a:lnTo>
                    <a:pt x="109732" y="245077"/>
                  </a:lnTo>
                  <a:lnTo>
                    <a:pt x="122274" y="235810"/>
                  </a:lnTo>
                  <a:lnTo>
                    <a:pt x="139973" y="210461"/>
                  </a:lnTo>
                  <a:lnTo>
                    <a:pt x="157870" y="160693"/>
                  </a:lnTo>
                  <a:lnTo>
                    <a:pt x="164730" y="121572"/>
                  </a:lnTo>
                  <a:lnTo>
                    <a:pt x="159247" y="62702"/>
                  </a:lnTo>
                  <a:lnTo>
                    <a:pt x="147468" y="31454"/>
                  </a:lnTo>
                  <a:lnTo>
                    <a:pt x="125299" y="10980"/>
                  </a:lnTo>
                  <a:lnTo>
                    <a:pt x="99454" y="0"/>
                  </a:lnTo>
                  <a:lnTo>
                    <a:pt x="58458" y="13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721100" y="2868030"/>
              <a:ext cx="228601" cy="257598"/>
            </a:xfrm>
            <a:custGeom>
              <a:avLst/>
              <a:gdLst/>
              <a:ahLst/>
              <a:cxnLst/>
              <a:rect l="0" t="0" r="0" b="0"/>
              <a:pathLst>
                <a:path w="228601" h="257598">
                  <a:moveTo>
                    <a:pt x="0" y="103770"/>
                  </a:moveTo>
                  <a:lnTo>
                    <a:pt x="17676" y="163542"/>
                  </a:lnTo>
                  <a:lnTo>
                    <a:pt x="31191" y="226062"/>
                  </a:lnTo>
                  <a:lnTo>
                    <a:pt x="28915" y="254077"/>
                  </a:lnTo>
                  <a:lnTo>
                    <a:pt x="26332" y="257597"/>
                  </a:lnTo>
                  <a:lnTo>
                    <a:pt x="23199" y="254299"/>
                  </a:lnTo>
                  <a:lnTo>
                    <a:pt x="19700" y="246456"/>
                  </a:lnTo>
                  <a:lnTo>
                    <a:pt x="14774" y="201708"/>
                  </a:lnTo>
                  <a:lnTo>
                    <a:pt x="23249" y="143655"/>
                  </a:lnTo>
                  <a:lnTo>
                    <a:pt x="46037" y="83897"/>
                  </a:lnTo>
                  <a:lnTo>
                    <a:pt x="67028" y="49782"/>
                  </a:lnTo>
                  <a:lnTo>
                    <a:pt x="90468" y="25212"/>
                  </a:lnTo>
                  <a:lnTo>
                    <a:pt x="140948" y="2255"/>
                  </a:lnTo>
                  <a:lnTo>
                    <a:pt x="193849" y="0"/>
                  </a:lnTo>
                  <a:lnTo>
                    <a:pt x="228600" y="21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267200" y="2705798"/>
              <a:ext cx="533401" cy="507303"/>
            </a:xfrm>
            <a:custGeom>
              <a:avLst/>
              <a:gdLst/>
              <a:ahLst/>
              <a:cxnLst/>
              <a:rect l="0" t="0" r="0" b="0"/>
              <a:pathLst>
                <a:path w="533401" h="507303">
                  <a:moveTo>
                    <a:pt x="0" y="443802"/>
                  </a:moveTo>
                  <a:lnTo>
                    <a:pt x="28611" y="390772"/>
                  </a:lnTo>
                  <a:lnTo>
                    <a:pt x="35289" y="340757"/>
                  </a:lnTo>
                  <a:lnTo>
                    <a:pt x="44009" y="294737"/>
                  </a:lnTo>
                  <a:lnTo>
                    <a:pt x="47782" y="252432"/>
                  </a:lnTo>
                  <a:lnTo>
                    <a:pt x="50870" y="206349"/>
                  </a:lnTo>
                  <a:lnTo>
                    <a:pt x="60542" y="156605"/>
                  </a:lnTo>
                  <a:lnTo>
                    <a:pt x="80215" y="98108"/>
                  </a:lnTo>
                  <a:lnTo>
                    <a:pt x="87343" y="82106"/>
                  </a:lnTo>
                  <a:lnTo>
                    <a:pt x="110315" y="56800"/>
                  </a:lnTo>
                  <a:lnTo>
                    <a:pt x="124344" y="46101"/>
                  </a:lnTo>
                  <a:lnTo>
                    <a:pt x="139340" y="41790"/>
                  </a:lnTo>
                  <a:lnTo>
                    <a:pt x="171055" y="44526"/>
                  </a:lnTo>
                  <a:lnTo>
                    <a:pt x="220644" y="68676"/>
                  </a:lnTo>
                  <a:lnTo>
                    <a:pt x="242938" y="90813"/>
                  </a:lnTo>
                  <a:lnTo>
                    <a:pt x="273710" y="152046"/>
                  </a:lnTo>
                  <a:lnTo>
                    <a:pt x="286024" y="194137"/>
                  </a:lnTo>
                  <a:lnTo>
                    <a:pt x="290300" y="255527"/>
                  </a:lnTo>
                  <a:lnTo>
                    <a:pt x="292977" y="299430"/>
                  </a:lnTo>
                  <a:lnTo>
                    <a:pt x="295507" y="298165"/>
                  </a:lnTo>
                  <a:lnTo>
                    <a:pt x="302081" y="277475"/>
                  </a:lnTo>
                  <a:lnTo>
                    <a:pt x="313715" y="214525"/>
                  </a:lnTo>
                  <a:lnTo>
                    <a:pt x="326099" y="159654"/>
                  </a:lnTo>
                  <a:lnTo>
                    <a:pt x="346689" y="98710"/>
                  </a:lnTo>
                  <a:lnTo>
                    <a:pt x="369423" y="49452"/>
                  </a:lnTo>
                  <a:lnTo>
                    <a:pt x="387143" y="20180"/>
                  </a:lnTo>
                  <a:lnTo>
                    <a:pt x="409130" y="2466"/>
                  </a:lnTo>
                  <a:lnTo>
                    <a:pt x="419509" y="0"/>
                  </a:lnTo>
                  <a:lnTo>
                    <a:pt x="429251" y="1179"/>
                  </a:lnTo>
                  <a:lnTo>
                    <a:pt x="438567" y="4787"/>
                  </a:lnTo>
                  <a:lnTo>
                    <a:pt x="456445" y="27610"/>
                  </a:lnTo>
                  <a:lnTo>
                    <a:pt x="484175" y="86268"/>
                  </a:lnTo>
                  <a:lnTo>
                    <a:pt x="493102" y="148759"/>
                  </a:lnTo>
                  <a:lnTo>
                    <a:pt x="494649" y="198651"/>
                  </a:lnTo>
                  <a:lnTo>
                    <a:pt x="495107" y="250593"/>
                  </a:lnTo>
                  <a:lnTo>
                    <a:pt x="495243" y="311453"/>
                  </a:lnTo>
                  <a:lnTo>
                    <a:pt x="495274" y="358169"/>
                  </a:lnTo>
                  <a:lnTo>
                    <a:pt x="495289" y="403391"/>
                  </a:lnTo>
                  <a:lnTo>
                    <a:pt x="498117" y="442775"/>
                  </a:lnTo>
                  <a:lnTo>
                    <a:pt x="514166" y="479403"/>
                  </a:lnTo>
                  <a:lnTo>
                    <a:pt x="533400" y="5073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927600" y="2915542"/>
              <a:ext cx="215901" cy="254119"/>
            </a:xfrm>
            <a:custGeom>
              <a:avLst/>
              <a:gdLst/>
              <a:ahLst/>
              <a:cxnLst/>
              <a:rect l="0" t="0" r="0" b="0"/>
              <a:pathLst>
                <a:path w="215901" h="254119">
                  <a:moveTo>
                    <a:pt x="0" y="43558"/>
                  </a:moveTo>
                  <a:lnTo>
                    <a:pt x="11550" y="72564"/>
                  </a:lnTo>
                  <a:lnTo>
                    <a:pt x="24419" y="89846"/>
                  </a:lnTo>
                  <a:lnTo>
                    <a:pt x="54272" y="108700"/>
                  </a:lnTo>
                  <a:lnTo>
                    <a:pt x="81506" y="107317"/>
                  </a:lnTo>
                  <a:lnTo>
                    <a:pt x="138240" y="83434"/>
                  </a:lnTo>
                  <a:lnTo>
                    <a:pt x="170625" y="53021"/>
                  </a:lnTo>
                  <a:lnTo>
                    <a:pt x="175839" y="41400"/>
                  </a:lnTo>
                  <a:lnTo>
                    <a:pt x="177869" y="17199"/>
                  </a:lnTo>
                  <a:lnTo>
                    <a:pt x="170790" y="9052"/>
                  </a:lnTo>
                  <a:lnTo>
                    <a:pt x="144111" y="0"/>
                  </a:lnTo>
                  <a:lnTo>
                    <a:pt x="116260" y="3502"/>
                  </a:lnTo>
                  <a:lnTo>
                    <a:pt x="89771" y="15878"/>
                  </a:lnTo>
                  <a:lnTo>
                    <a:pt x="52469" y="48057"/>
                  </a:lnTo>
                  <a:lnTo>
                    <a:pt x="32257" y="77072"/>
                  </a:lnTo>
                  <a:lnTo>
                    <a:pt x="18495" y="131883"/>
                  </a:lnTo>
                  <a:lnTo>
                    <a:pt x="21159" y="179325"/>
                  </a:lnTo>
                  <a:lnTo>
                    <a:pt x="31041" y="203147"/>
                  </a:lnTo>
                  <a:lnTo>
                    <a:pt x="46251" y="223142"/>
                  </a:lnTo>
                  <a:lnTo>
                    <a:pt x="67123" y="241436"/>
                  </a:lnTo>
                  <a:lnTo>
                    <a:pt x="94273" y="251448"/>
                  </a:lnTo>
                  <a:lnTo>
                    <a:pt x="109415" y="254118"/>
                  </a:lnTo>
                  <a:lnTo>
                    <a:pt x="141292" y="249559"/>
                  </a:lnTo>
                  <a:lnTo>
                    <a:pt x="183446" y="231125"/>
                  </a:lnTo>
                  <a:lnTo>
                    <a:pt x="215900" y="2086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308600" y="29210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10052" y="59023"/>
                  </a:lnTo>
                  <a:lnTo>
                    <a:pt x="15678" y="112973"/>
                  </a:lnTo>
                  <a:lnTo>
                    <a:pt x="22520" y="160944"/>
                  </a:lnTo>
                  <a:lnTo>
                    <a:pt x="254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524500" y="2921000"/>
              <a:ext cx="208889" cy="450413"/>
            </a:xfrm>
            <a:custGeom>
              <a:avLst/>
              <a:gdLst/>
              <a:ahLst/>
              <a:cxnLst/>
              <a:rect l="0" t="0" r="0" b="0"/>
              <a:pathLst>
                <a:path w="208889" h="450413">
                  <a:moveTo>
                    <a:pt x="165100" y="0"/>
                  </a:moveTo>
                  <a:lnTo>
                    <a:pt x="182776" y="53030"/>
                  </a:lnTo>
                  <a:lnTo>
                    <a:pt x="194954" y="116529"/>
                  </a:lnTo>
                  <a:lnTo>
                    <a:pt x="203298" y="166090"/>
                  </a:lnTo>
                  <a:lnTo>
                    <a:pt x="208888" y="216340"/>
                  </a:lnTo>
                  <a:lnTo>
                    <a:pt x="206669" y="266896"/>
                  </a:lnTo>
                  <a:lnTo>
                    <a:pt x="197216" y="313824"/>
                  </a:lnTo>
                  <a:lnTo>
                    <a:pt x="172264" y="376148"/>
                  </a:lnTo>
                  <a:lnTo>
                    <a:pt x="138060" y="422837"/>
                  </a:lnTo>
                  <a:lnTo>
                    <a:pt x="125907" y="434291"/>
                  </a:lnTo>
                  <a:lnTo>
                    <a:pt x="97351" y="447018"/>
                  </a:lnTo>
                  <a:lnTo>
                    <a:pt x="81834" y="450412"/>
                  </a:lnTo>
                  <a:lnTo>
                    <a:pt x="68667" y="449853"/>
                  </a:lnTo>
                  <a:lnTo>
                    <a:pt x="46512" y="441705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032500" y="306070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49284"/>
                  </a:lnTo>
                  <a:lnTo>
                    <a:pt x="0" y="103548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007100" y="26670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699000" y="3314700"/>
            <a:ext cx="1625601" cy="1565745"/>
            <a:chOff x="4699000" y="3314700"/>
            <a:chExt cx="1625601" cy="1565745"/>
          </a:xfrm>
        </p:grpSpPr>
        <p:sp>
          <p:nvSpPr>
            <p:cNvPr id="74" name="Freeform 73"/>
            <p:cNvSpPr/>
            <p:nvPr/>
          </p:nvSpPr>
          <p:spPr>
            <a:xfrm>
              <a:off x="4699000" y="3314700"/>
              <a:ext cx="140685" cy="139943"/>
            </a:xfrm>
            <a:custGeom>
              <a:avLst/>
              <a:gdLst/>
              <a:ahLst/>
              <a:cxnLst/>
              <a:rect l="0" t="0" r="0" b="0"/>
              <a:pathLst>
                <a:path w="140685" h="139943">
                  <a:moveTo>
                    <a:pt x="50800" y="0"/>
                  </a:moveTo>
                  <a:lnTo>
                    <a:pt x="30574" y="6742"/>
                  </a:lnTo>
                  <a:lnTo>
                    <a:pt x="16881" y="21341"/>
                  </a:lnTo>
                  <a:lnTo>
                    <a:pt x="11254" y="31161"/>
                  </a:lnTo>
                  <a:lnTo>
                    <a:pt x="8765" y="53360"/>
                  </a:lnTo>
                  <a:lnTo>
                    <a:pt x="18665" y="102106"/>
                  </a:lnTo>
                  <a:lnTo>
                    <a:pt x="33696" y="123462"/>
                  </a:lnTo>
                  <a:lnTo>
                    <a:pt x="43630" y="133108"/>
                  </a:lnTo>
                  <a:lnTo>
                    <a:pt x="54487" y="138128"/>
                  </a:lnTo>
                  <a:lnTo>
                    <a:pt x="77839" y="139942"/>
                  </a:lnTo>
                  <a:lnTo>
                    <a:pt x="114786" y="126288"/>
                  </a:lnTo>
                  <a:lnTo>
                    <a:pt x="132390" y="108339"/>
                  </a:lnTo>
                  <a:lnTo>
                    <a:pt x="139060" y="97626"/>
                  </a:lnTo>
                  <a:lnTo>
                    <a:pt x="140684" y="86251"/>
                  </a:lnTo>
                  <a:lnTo>
                    <a:pt x="134963" y="62323"/>
                  </a:lnTo>
                  <a:lnTo>
                    <a:pt x="119250" y="45103"/>
                  </a:lnTo>
                  <a:lnTo>
                    <a:pt x="74669" y="22550"/>
                  </a:lnTo>
                  <a:lnTo>
                    <a:pt x="13735" y="394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864262" y="3390900"/>
              <a:ext cx="152239" cy="269379"/>
            </a:xfrm>
            <a:custGeom>
              <a:avLst/>
              <a:gdLst/>
              <a:ahLst/>
              <a:cxnLst/>
              <a:rect l="0" t="0" r="0" b="0"/>
              <a:pathLst>
                <a:path w="152239" h="269379">
                  <a:moveTo>
                    <a:pt x="76038" y="0"/>
                  </a:moveTo>
                  <a:lnTo>
                    <a:pt x="89853" y="59023"/>
                  </a:lnTo>
                  <a:lnTo>
                    <a:pt x="98005" y="112973"/>
                  </a:lnTo>
                  <a:lnTo>
                    <a:pt x="100421" y="168470"/>
                  </a:lnTo>
                  <a:lnTo>
                    <a:pt x="101136" y="225836"/>
                  </a:lnTo>
                  <a:lnTo>
                    <a:pt x="102715" y="251360"/>
                  </a:lnTo>
                  <a:lnTo>
                    <a:pt x="105111" y="252240"/>
                  </a:lnTo>
                  <a:lnTo>
                    <a:pt x="108120" y="248593"/>
                  </a:lnTo>
                  <a:lnTo>
                    <a:pt x="107700" y="233252"/>
                  </a:lnTo>
                  <a:lnTo>
                    <a:pt x="105613" y="223235"/>
                  </a:lnTo>
                  <a:lnTo>
                    <a:pt x="92004" y="204578"/>
                  </a:lnTo>
                  <a:lnTo>
                    <a:pt x="82449" y="195652"/>
                  </a:lnTo>
                  <a:lnTo>
                    <a:pt x="70434" y="191113"/>
                  </a:lnTo>
                  <a:lnTo>
                    <a:pt x="42033" y="189831"/>
                  </a:lnTo>
                  <a:lnTo>
                    <a:pt x="18121" y="197729"/>
                  </a:lnTo>
                  <a:lnTo>
                    <a:pt x="7793" y="203786"/>
                  </a:lnTo>
                  <a:lnTo>
                    <a:pt x="2319" y="213468"/>
                  </a:lnTo>
                  <a:lnTo>
                    <a:pt x="0" y="239279"/>
                  </a:lnTo>
                  <a:lnTo>
                    <a:pt x="4179" y="249830"/>
                  </a:lnTo>
                  <a:lnTo>
                    <a:pt x="20112" y="265317"/>
                  </a:lnTo>
                  <a:lnTo>
                    <a:pt x="45067" y="269378"/>
                  </a:lnTo>
                  <a:lnTo>
                    <a:pt x="107080" y="267229"/>
                  </a:lnTo>
                  <a:lnTo>
                    <a:pt x="152238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063391" y="3734862"/>
              <a:ext cx="156310" cy="185453"/>
            </a:xfrm>
            <a:custGeom>
              <a:avLst/>
              <a:gdLst/>
              <a:ahLst/>
              <a:cxnLst/>
              <a:rect l="0" t="0" r="0" b="0"/>
              <a:pathLst>
                <a:path w="156310" h="185453">
                  <a:moveTo>
                    <a:pt x="16609" y="75138"/>
                  </a:moveTo>
                  <a:lnTo>
                    <a:pt x="68106" y="71375"/>
                  </a:lnTo>
                  <a:lnTo>
                    <a:pt x="80574" y="68396"/>
                  </a:lnTo>
                  <a:lnTo>
                    <a:pt x="101953" y="53797"/>
                  </a:lnTo>
                  <a:lnTo>
                    <a:pt x="111605" y="43977"/>
                  </a:lnTo>
                  <a:lnTo>
                    <a:pt x="116628" y="33198"/>
                  </a:lnTo>
                  <a:lnTo>
                    <a:pt x="118447" y="9931"/>
                  </a:lnTo>
                  <a:lnTo>
                    <a:pt x="111312" y="3444"/>
                  </a:lnTo>
                  <a:lnTo>
                    <a:pt x="84570" y="0"/>
                  </a:lnTo>
                  <a:lnTo>
                    <a:pt x="60454" y="6936"/>
                  </a:lnTo>
                  <a:lnTo>
                    <a:pt x="40329" y="20837"/>
                  </a:lnTo>
                  <a:lnTo>
                    <a:pt x="14543" y="52463"/>
                  </a:lnTo>
                  <a:lnTo>
                    <a:pt x="2521" y="76349"/>
                  </a:lnTo>
                  <a:lnTo>
                    <a:pt x="0" y="101076"/>
                  </a:lnTo>
                  <a:lnTo>
                    <a:pt x="9879" y="151444"/>
                  </a:lnTo>
                  <a:lnTo>
                    <a:pt x="16356" y="161287"/>
                  </a:lnTo>
                  <a:lnTo>
                    <a:pt x="34841" y="175986"/>
                  </a:lnTo>
                  <a:lnTo>
                    <a:pt x="75790" y="185452"/>
                  </a:lnTo>
                  <a:lnTo>
                    <a:pt x="116929" y="181515"/>
                  </a:lnTo>
                  <a:lnTo>
                    <a:pt x="156309" y="1640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308600" y="4000500"/>
              <a:ext cx="88901" cy="118169"/>
            </a:xfrm>
            <a:custGeom>
              <a:avLst/>
              <a:gdLst/>
              <a:ahLst/>
              <a:cxnLst/>
              <a:rect l="0" t="0" r="0" b="0"/>
              <a:pathLst>
                <a:path w="88901" h="118169">
                  <a:moveTo>
                    <a:pt x="0" y="88900"/>
                  </a:moveTo>
                  <a:lnTo>
                    <a:pt x="0" y="115868"/>
                  </a:lnTo>
                  <a:lnTo>
                    <a:pt x="1411" y="118168"/>
                  </a:lnTo>
                  <a:lnTo>
                    <a:pt x="23073" y="61795"/>
                  </a:lnTo>
                  <a:lnTo>
                    <a:pt x="36595" y="37343"/>
                  </a:lnTo>
                  <a:lnTo>
                    <a:pt x="55776" y="19889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514388" y="4218224"/>
              <a:ext cx="162513" cy="175977"/>
            </a:xfrm>
            <a:custGeom>
              <a:avLst/>
              <a:gdLst/>
              <a:ahLst/>
              <a:cxnLst/>
              <a:rect l="0" t="0" r="0" b="0"/>
              <a:pathLst>
                <a:path w="162513" h="175977">
                  <a:moveTo>
                    <a:pt x="10112" y="61676"/>
                  </a:moveTo>
                  <a:lnTo>
                    <a:pt x="60" y="106884"/>
                  </a:lnTo>
                  <a:lnTo>
                    <a:pt x="0" y="126924"/>
                  </a:lnTo>
                  <a:lnTo>
                    <a:pt x="1959" y="126341"/>
                  </a:lnTo>
                  <a:lnTo>
                    <a:pt x="26974" y="72248"/>
                  </a:lnTo>
                  <a:lnTo>
                    <a:pt x="73977" y="11804"/>
                  </a:lnTo>
                  <a:lnTo>
                    <a:pt x="82322" y="3028"/>
                  </a:lnTo>
                  <a:lnTo>
                    <a:pt x="92119" y="0"/>
                  </a:lnTo>
                  <a:lnTo>
                    <a:pt x="114293" y="4161"/>
                  </a:lnTo>
                  <a:lnTo>
                    <a:pt x="123311" y="10632"/>
                  </a:lnTo>
                  <a:lnTo>
                    <a:pt x="137093" y="29112"/>
                  </a:lnTo>
                  <a:lnTo>
                    <a:pt x="152785" y="63316"/>
                  </a:lnTo>
                  <a:lnTo>
                    <a:pt x="160591" y="121528"/>
                  </a:lnTo>
                  <a:lnTo>
                    <a:pt x="162512" y="1759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766584" y="4406900"/>
              <a:ext cx="11917" cy="177801"/>
            </a:xfrm>
            <a:custGeom>
              <a:avLst/>
              <a:gdLst/>
              <a:ahLst/>
              <a:cxnLst/>
              <a:rect l="0" t="0" r="0" b="0"/>
              <a:pathLst>
                <a:path w="11917" h="177801">
                  <a:moveTo>
                    <a:pt x="11916" y="0"/>
                  </a:moveTo>
                  <a:lnTo>
                    <a:pt x="1864" y="59023"/>
                  </a:lnTo>
                  <a:lnTo>
                    <a:pt x="0" y="112973"/>
                  </a:lnTo>
                  <a:lnTo>
                    <a:pt x="976" y="143344"/>
                  </a:lnTo>
                  <a:lnTo>
                    <a:pt x="11916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867400" y="4516224"/>
              <a:ext cx="215901" cy="246277"/>
            </a:xfrm>
            <a:custGeom>
              <a:avLst/>
              <a:gdLst/>
              <a:ahLst/>
              <a:cxnLst/>
              <a:rect l="0" t="0" r="0" b="0"/>
              <a:pathLst>
                <a:path w="215901" h="246277">
                  <a:moveTo>
                    <a:pt x="0" y="17676"/>
                  </a:moveTo>
                  <a:lnTo>
                    <a:pt x="55260" y="13913"/>
                  </a:lnTo>
                  <a:lnTo>
                    <a:pt x="112673" y="0"/>
                  </a:lnTo>
                  <a:lnTo>
                    <a:pt x="123093" y="1658"/>
                  </a:lnTo>
                  <a:lnTo>
                    <a:pt x="131451" y="6998"/>
                  </a:lnTo>
                  <a:lnTo>
                    <a:pt x="138434" y="14791"/>
                  </a:lnTo>
                  <a:lnTo>
                    <a:pt x="141678" y="24219"/>
                  </a:lnTo>
                  <a:lnTo>
                    <a:pt x="141520" y="45984"/>
                  </a:lnTo>
                  <a:lnTo>
                    <a:pt x="126755" y="82038"/>
                  </a:lnTo>
                  <a:lnTo>
                    <a:pt x="88310" y="141027"/>
                  </a:lnTo>
                  <a:lnTo>
                    <a:pt x="54917" y="177822"/>
                  </a:lnTo>
                  <a:lnTo>
                    <a:pt x="52133" y="186529"/>
                  </a:lnTo>
                  <a:lnTo>
                    <a:pt x="53100" y="195155"/>
                  </a:lnTo>
                  <a:lnTo>
                    <a:pt x="56567" y="203729"/>
                  </a:lnTo>
                  <a:lnTo>
                    <a:pt x="65933" y="209445"/>
                  </a:lnTo>
                  <a:lnTo>
                    <a:pt x="124136" y="226144"/>
                  </a:lnTo>
                  <a:lnTo>
                    <a:pt x="152538" y="237328"/>
                  </a:lnTo>
                  <a:lnTo>
                    <a:pt x="215900" y="2462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121400" y="4647625"/>
              <a:ext cx="203201" cy="232820"/>
            </a:xfrm>
            <a:custGeom>
              <a:avLst/>
              <a:gdLst/>
              <a:ahLst/>
              <a:cxnLst/>
              <a:rect l="0" t="0" r="0" b="0"/>
              <a:pathLst>
                <a:path w="203201" h="232820">
                  <a:moveTo>
                    <a:pt x="0" y="51375"/>
                  </a:moveTo>
                  <a:lnTo>
                    <a:pt x="13484" y="64859"/>
                  </a:lnTo>
                  <a:lnTo>
                    <a:pt x="38919" y="71479"/>
                  </a:lnTo>
                  <a:lnTo>
                    <a:pt x="69508" y="71599"/>
                  </a:lnTo>
                  <a:lnTo>
                    <a:pt x="92511" y="62245"/>
                  </a:lnTo>
                  <a:lnTo>
                    <a:pt x="108379" y="44917"/>
                  </a:lnTo>
                  <a:lnTo>
                    <a:pt x="114586" y="34370"/>
                  </a:lnTo>
                  <a:lnTo>
                    <a:pt x="115902" y="24516"/>
                  </a:lnTo>
                  <a:lnTo>
                    <a:pt x="109838" y="6041"/>
                  </a:lnTo>
                  <a:lnTo>
                    <a:pt x="101448" y="1397"/>
                  </a:lnTo>
                  <a:lnTo>
                    <a:pt x="77073" y="0"/>
                  </a:lnTo>
                  <a:lnTo>
                    <a:pt x="54951" y="7845"/>
                  </a:lnTo>
                  <a:lnTo>
                    <a:pt x="35711" y="22151"/>
                  </a:lnTo>
                  <a:lnTo>
                    <a:pt x="17753" y="42620"/>
                  </a:lnTo>
                  <a:lnTo>
                    <a:pt x="7891" y="69591"/>
                  </a:lnTo>
                  <a:lnTo>
                    <a:pt x="1558" y="132898"/>
                  </a:lnTo>
                  <a:lnTo>
                    <a:pt x="7204" y="176189"/>
                  </a:lnTo>
                  <a:lnTo>
                    <a:pt x="21546" y="199040"/>
                  </a:lnTo>
                  <a:lnTo>
                    <a:pt x="42032" y="217193"/>
                  </a:lnTo>
                  <a:lnTo>
                    <a:pt x="65247" y="229964"/>
                  </a:lnTo>
                  <a:lnTo>
                    <a:pt x="93439" y="232819"/>
                  </a:lnTo>
                  <a:lnTo>
                    <a:pt x="141045" y="230255"/>
                  </a:lnTo>
                  <a:lnTo>
                    <a:pt x="203200" y="22917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448300" y="3276600"/>
            <a:ext cx="2184401" cy="1862923"/>
            <a:chOff x="5448300" y="3276600"/>
            <a:chExt cx="2184401" cy="1862923"/>
          </a:xfrm>
        </p:grpSpPr>
        <p:sp>
          <p:nvSpPr>
            <p:cNvPr id="83" name="Freeform 82"/>
            <p:cNvSpPr/>
            <p:nvPr/>
          </p:nvSpPr>
          <p:spPr>
            <a:xfrm>
              <a:off x="5448300" y="32766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0" y="0"/>
                  </a:moveTo>
                  <a:lnTo>
                    <a:pt x="0" y="55260"/>
                  </a:lnTo>
                  <a:lnTo>
                    <a:pt x="0" y="102922"/>
                  </a:lnTo>
                  <a:lnTo>
                    <a:pt x="1411" y="126176"/>
                  </a:lnTo>
                  <a:lnTo>
                    <a:pt x="3763" y="126451"/>
                  </a:lnTo>
                  <a:lnTo>
                    <a:pt x="10139" y="115467"/>
                  </a:lnTo>
                  <a:lnTo>
                    <a:pt x="29854" y="55239"/>
                  </a:lnTo>
                  <a:lnTo>
                    <a:pt x="49141" y="14015"/>
                  </a:lnTo>
                  <a:lnTo>
                    <a:pt x="58160" y="6521"/>
                  </a:lnTo>
                  <a:lnTo>
                    <a:pt x="68407" y="2937"/>
                  </a:lnTo>
                  <a:lnTo>
                    <a:pt x="79471" y="1958"/>
                  </a:lnTo>
                  <a:lnTo>
                    <a:pt x="99291" y="8396"/>
                  </a:lnTo>
                  <a:lnTo>
                    <a:pt x="108527" y="14064"/>
                  </a:lnTo>
                  <a:lnTo>
                    <a:pt x="122553" y="39177"/>
                  </a:lnTo>
                  <a:lnTo>
                    <a:pt x="134619" y="89219"/>
                  </a:lnTo>
                  <a:lnTo>
                    <a:pt x="145438" y="149954"/>
                  </a:lnTo>
                  <a:lnTo>
                    <a:pt x="15240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650631" y="3340100"/>
              <a:ext cx="112522" cy="259751"/>
            </a:xfrm>
            <a:custGeom>
              <a:avLst/>
              <a:gdLst/>
              <a:ahLst/>
              <a:cxnLst/>
              <a:rect l="0" t="0" r="0" b="0"/>
              <a:pathLst>
                <a:path w="112522" h="259751">
                  <a:moveTo>
                    <a:pt x="102469" y="0"/>
                  </a:moveTo>
                  <a:lnTo>
                    <a:pt x="112521" y="45208"/>
                  </a:lnTo>
                  <a:lnTo>
                    <a:pt x="110622" y="87243"/>
                  </a:lnTo>
                  <a:lnTo>
                    <a:pt x="101122" y="134035"/>
                  </a:lnTo>
                  <a:lnTo>
                    <a:pt x="93133" y="188821"/>
                  </a:lnTo>
                  <a:lnTo>
                    <a:pt x="91264" y="212332"/>
                  </a:lnTo>
                  <a:lnTo>
                    <a:pt x="90766" y="210699"/>
                  </a:lnTo>
                  <a:lnTo>
                    <a:pt x="86301" y="185196"/>
                  </a:lnTo>
                  <a:lnTo>
                    <a:pt x="83224" y="174264"/>
                  </a:lnTo>
                  <a:lnTo>
                    <a:pt x="76939" y="168387"/>
                  </a:lnTo>
                  <a:lnTo>
                    <a:pt x="68516" y="165880"/>
                  </a:lnTo>
                  <a:lnTo>
                    <a:pt x="58667" y="165620"/>
                  </a:lnTo>
                  <a:lnTo>
                    <a:pt x="40198" y="172857"/>
                  </a:lnTo>
                  <a:lnTo>
                    <a:pt x="22582" y="186892"/>
                  </a:lnTo>
                  <a:lnTo>
                    <a:pt x="5345" y="207241"/>
                  </a:lnTo>
                  <a:lnTo>
                    <a:pt x="1031" y="218594"/>
                  </a:lnTo>
                  <a:lnTo>
                    <a:pt x="0" y="242497"/>
                  </a:lnTo>
                  <a:lnTo>
                    <a:pt x="5934" y="250565"/>
                  </a:lnTo>
                  <a:lnTo>
                    <a:pt x="27579" y="259529"/>
                  </a:lnTo>
                  <a:lnTo>
                    <a:pt x="52252" y="259750"/>
                  </a:lnTo>
                  <a:lnTo>
                    <a:pt x="102469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854700" y="3581400"/>
              <a:ext cx="76201" cy="173103"/>
            </a:xfrm>
            <a:custGeom>
              <a:avLst/>
              <a:gdLst/>
              <a:ahLst/>
              <a:cxnLst/>
              <a:rect l="0" t="0" r="0" b="0"/>
              <a:pathLst>
                <a:path w="76201" h="173103">
                  <a:moveTo>
                    <a:pt x="0" y="0"/>
                  </a:moveTo>
                  <a:lnTo>
                    <a:pt x="0" y="59023"/>
                  </a:lnTo>
                  <a:lnTo>
                    <a:pt x="0" y="112973"/>
                  </a:lnTo>
                  <a:lnTo>
                    <a:pt x="2822" y="144755"/>
                  </a:lnTo>
                  <a:lnTo>
                    <a:pt x="13484" y="168287"/>
                  </a:lnTo>
                  <a:lnTo>
                    <a:pt x="20278" y="172869"/>
                  </a:lnTo>
                  <a:lnTo>
                    <a:pt x="27630" y="173102"/>
                  </a:lnTo>
                  <a:lnTo>
                    <a:pt x="35353" y="170435"/>
                  </a:lnTo>
                  <a:lnTo>
                    <a:pt x="47697" y="156182"/>
                  </a:lnTo>
                  <a:lnTo>
                    <a:pt x="67121" y="112538"/>
                  </a:lnTo>
                  <a:lnTo>
                    <a:pt x="74406" y="57246"/>
                  </a:lnTo>
                  <a:lnTo>
                    <a:pt x="762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030858" y="3683000"/>
              <a:ext cx="104319" cy="215901"/>
            </a:xfrm>
            <a:custGeom>
              <a:avLst/>
              <a:gdLst/>
              <a:ahLst/>
              <a:cxnLst/>
              <a:rect l="0" t="0" r="0" b="0"/>
              <a:pathLst>
                <a:path w="104319" h="215901">
                  <a:moveTo>
                    <a:pt x="65142" y="0"/>
                  </a:moveTo>
                  <a:lnTo>
                    <a:pt x="36136" y="11550"/>
                  </a:lnTo>
                  <a:lnTo>
                    <a:pt x="18854" y="24419"/>
                  </a:lnTo>
                  <a:lnTo>
                    <a:pt x="0" y="54272"/>
                  </a:lnTo>
                  <a:lnTo>
                    <a:pt x="547" y="62993"/>
                  </a:lnTo>
                  <a:lnTo>
                    <a:pt x="5146" y="70217"/>
                  </a:lnTo>
                  <a:lnTo>
                    <a:pt x="21543" y="82008"/>
                  </a:lnTo>
                  <a:lnTo>
                    <a:pt x="78790" y="112225"/>
                  </a:lnTo>
                  <a:lnTo>
                    <a:pt x="96137" y="131722"/>
                  </a:lnTo>
                  <a:lnTo>
                    <a:pt x="102739" y="142848"/>
                  </a:lnTo>
                  <a:lnTo>
                    <a:pt x="104318" y="154499"/>
                  </a:lnTo>
                  <a:lnTo>
                    <a:pt x="98546" y="178733"/>
                  </a:lnTo>
                  <a:lnTo>
                    <a:pt x="82811" y="196089"/>
                  </a:lnTo>
                  <a:lnTo>
                    <a:pt x="63117" y="207095"/>
                  </a:lnTo>
                  <a:lnTo>
                    <a:pt x="27042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197600" y="375920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25400" y="0"/>
                  </a:moveTo>
                  <a:lnTo>
                    <a:pt x="25400" y="49284"/>
                  </a:lnTo>
                  <a:lnTo>
                    <a:pt x="23989" y="98172"/>
                  </a:lnTo>
                  <a:lnTo>
                    <a:pt x="16672" y="148405"/>
                  </a:lnTo>
                  <a:lnTo>
                    <a:pt x="9721" y="204658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197600" y="3886200"/>
              <a:ext cx="215901" cy="135952"/>
            </a:xfrm>
            <a:custGeom>
              <a:avLst/>
              <a:gdLst/>
              <a:ahLst/>
              <a:cxnLst/>
              <a:rect l="0" t="0" r="0" b="0"/>
              <a:pathLst>
                <a:path w="215901" h="135952">
                  <a:moveTo>
                    <a:pt x="0" y="0"/>
                  </a:moveTo>
                  <a:lnTo>
                    <a:pt x="51496" y="3763"/>
                  </a:lnTo>
                  <a:lnTo>
                    <a:pt x="63964" y="6742"/>
                  </a:lnTo>
                  <a:lnTo>
                    <a:pt x="73687" y="14372"/>
                  </a:lnTo>
                  <a:lnTo>
                    <a:pt x="88254" y="37902"/>
                  </a:lnTo>
                  <a:lnTo>
                    <a:pt x="98964" y="99000"/>
                  </a:lnTo>
                  <a:lnTo>
                    <a:pt x="100428" y="131959"/>
                  </a:lnTo>
                  <a:lnTo>
                    <a:pt x="102230" y="135951"/>
                  </a:lnTo>
                  <a:lnTo>
                    <a:pt x="104842" y="131556"/>
                  </a:lnTo>
                  <a:lnTo>
                    <a:pt x="112919" y="112092"/>
                  </a:lnTo>
                  <a:lnTo>
                    <a:pt x="149099" y="68000"/>
                  </a:lnTo>
                  <a:lnTo>
                    <a:pt x="180585" y="49154"/>
                  </a:lnTo>
                  <a:lnTo>
                    <a:pt x="189535" y="46881"/>
                  </a:lnTo>
                  <a:lnTo>
                    <a:pt x="215900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451600" y="40132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11289" y="49284"/>
                  </a:lnTo>
                  <a:lnTo>
                    <a:pt x="3972" y="98172"/>
                  </a:lnTo>
                  <a:lnTo>
                    <a:pt x="785" y="157733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477000" y="3898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572225" y="4164607"/>
              <a:ext cx="133376" cy="216894"/>
            </a:xfrm>
            <a:custGeom>
              <a:avLst/>
              <a:gdLst/>
              <a:ahLst/>
              <a:cxnLst/>
              <a:rect l="0" t="0" r="0" b="0"/>
              <a:pathLst>
                <a:path w="133376" h="216894">
                  <a:moveTo>
                    <a:pt x="69875" y="26393"/>
                  </a:moveTo>
                  <a:lnTo>
                    <a:pt x="63134" y="6167"/>
                  </a:lnTo>
                  <a:lnTo>
                    <a:pt x="56914" y="1620"/>
                  </a:lnTo>
                  <a:lnTo>
                    <a:pt x="48534" y="0"/>
                  </a:lnTo>
                  <a:lnTo>
                    <a:pt x="38714" y="331"/>
                  </a:lnTo>
                  <a:lnTo>
                    <a:pt x="29346" y="4785"/>
                  </a:lnTo>
                  <a:lnTo>
                    <a:pt x="11410" y="21023"/>
                  </a:lnTo>
                  <a:lnTo>
                    <a:pt x="1557" y="49876"/>
                  </a:lnTo>
                  <a:lnTo>
                    <a:pt x="0" y="81986"/>
                  </a:lnTo>
                  <a:lnTo>
                    <a:pt x="8716" y="105664"/>
                  </a:lnTo>
                  <a:lnTo>
                    <a:pt x="16402" y="111696"/>
                  </a:lnTo>
                  <a:lnTo>
                    <a:pt x="25760" y="114306"/>
                  </a:lnTo>
                  <a:lnTo>
                    <a:pt x="36231" y="114635"/>
                  </a:lnTo>
                  <a:lnTo>
                    <a:pt x="55392" y="107475"/>
                  </a:lnTo>
                  <a:lnTo>
                    <a:pt x="64454" y="101614"/>
                  </a:lnTo>
                  <a:lnTo>
                    <a:pt x="78284" y="83814"/>
                  </a:lnTo>
                  <a:lnTo>
                    <a:pt x="83948" y="73140"/>
                  </a:lnTo>
                  <a:lnTo>
                    <a:pt x="87724" y="71669"/>
                  </a:lnTo>
                  <a:lnTo>
                    <a:pt x="90240" y="76333"/>
                  </a:lnTo>
                  <a:lnTo>
                    <a:pt x="94280" y="131116"/>
                  </a:lnTo>
                  <a:lnTo>
                    <a:pt x="101723" y="175955"/>
                  </a:lnTo>
                  <a:lnTo>
                    <a:pt x="119606" y="209310"/>
                  </a:lnTo>
                  <a:lnTo>
                    <a:pt x="124196" y="214660"/>
                  </a:lnTo>
                  <a:lnTo>
                    <a:pt x="127256" y="216815"/>
                  </a:lnTo>
                  <a:lnTo>
                    <a:pt x="133375" y="2168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787959" y="4191000"/>
              <a:ext cx="31942" cy="304801"/>
            </a:xfrm>
            <a:custGeom>
              <a:avLst/>
              <a:gdLst/>
              <a:ahLst/>
              <a:cxnLst/>
              <a:rect l="0" t="0" r="0" b="0"/>
              <a:pathLst>
                <a:path w="31942" h="304801">
                  <a:moveTo>
                    <a:pt x="31941" y="0"/>
                  </a:moveTo>
                  <a:lnTo>
                    <a:pt x="14265" y="59772"/>
                  </a:lnTo>
                  <a:lnTo>
                    <a:pt x="8829" y="113979"/>
                  </a:lnTo>
                  <a:lnTo>
                    <a:pt x="7219" y="174726"/>
                  </a:lnTo>
                  <a:lnTo>
                    <a:pt x="0" y="230668"/>
                  </a:lnTo>
                  <a:lnTo>
                    <a:pt x="4704" y="292111"/>
                  </a:lnTo>
                  <a:lnTo>
                    <a:pt x="6541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896100" y="447040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25400" y="0"/>
                  </a:moveTo>
                  <a:lnTo>
                    <a:pt x="15348" y="55260"/>
                  </a:lnTo>
                  <a:lnTo>
                    <a:pt x="6481" y="112672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010400" y="4565258"/>
              <a:ext cx="139701" cy="248043"/>
            </a:xfrm>
            <a:custGeom>
              <a:avLst/>
              <a:gdLst/>
              <a:ahLst/>
              <a:cxnLst/>
              <a:rect l="0" t="0" r="0" b="0"/>
              <a:pathLst>
                <a:path w="139701" h="248043">
                  <a:moveTo>
                    <a:pt x="0" y="6742"/>
                  </a:moveTo>
                  <a:lnTo>
                    <a:pt x="61549" y="2979"/>
                  </a:lnTo>
                  <a:lnTo>
                    <a:pt x="74899" y="0"/>
                  </a:lnTo>
                  <a:lnTo>
                    <a:pt x="86622" y="836"/>
                  </a:lnTo>
                  <a:lnTo>
                    <a:pt x="107173" y="9291"/>
                  </a:lnTo>
                  <a:lnTo>
                    <a:pt x="112371" y="16908"/>
                  </a:lnTo>
                  <a:lnTo>
                    <a:pt x="114383" y="36660"/>
                  </a:lnTo>
                  <a:lnTo>
                    <a:pt x="100840" y="78323"/>
                  </a:lnTo>
                  <a:lnTo>
                    <a:pt x="62843" y="135782"/>
                  </a:lnTo>
                  <a:lnTo>
                    <a:pt x="36246" y="184945"/>
                  </a:lnTo>
                  <a:lnTo>
                    <a:pt x="36864" y="196099"/>
                  </a:lnTo>
                  <a:lnTo>
                    <a:pt x="48840" y="216020"/>
                  </a:lnTo>
                  <a:lnTo>
                    <a:pt x="72036" y="230517"/>
                  </a:lnTo>
                  <a:lnTo>
                    <a:pt x="109303" y="242850"/>
                  </a:lnTo>
                  <a:lnTo>
                    <a:pt x="139700" y="2480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213600" y="4790889"/>
              <a:ext cx="165101" cy="217053"/>
            </a:xfrm>
            <a:custGeom>
              <a:avLst/>
              <a:gdLst/>
              <a:ahLst/>
              <a:cxnLst/>
              <a:rect l="0" t="0" r="0" b="0"/>
              <a:pathLst>
                <a:path w="165101" h="217053">
                  <a:moveTo>
                    <a:pt x="0" y="47811"/>
                  </a:moveTo>
                  <a:lnTo>
                    <a:pt x="53030" y="65487"/>
                  </a:lnTo>
                  <a:lnTo>
                    <a:pt x="77191" y="66015"/>
                  </a:lnTo>
                  <a:lnTo>
                    <a:pt x="89561" y="64181"/>
                  </a:lnTo>
                  <a:lnTo>
                    <a:pt x="97807" y="57313"/>
                  </a:lnTo>
                  <a:lnTo>
                    <a:pt x="106969" y="34630"/>
                  </a:lnTo>
                  <a:lnTo>
                    <a:pt x="106591" y="23502"/>
                  </a:lnTo>
                  <a:lnTo>
                    <a:pt x="98644" y="3611"/>
                  </a:lnTo>
                  <a:lnTo>
                    <a:pt x="91163" y="0"/>
                  </a:lnTo>
                  <a:lnTo>
                    <a:pt x="81942" y="414"/>
                  </a:lnTo>
                  <a:lnTo>
                    <a:pt x="71561" y="3513"/>
                  </a:lnTo>
                  <a:lnTo>
                    <a:pt x="52501" y="18245"/>
                  </a:lnTo>
                  <a:lnTo>
                    <a:pt x="36034" y="38904"/>
                  </a:lnTo>
                  <a:lnTo>
                    <a:pt x="9310" y="99111"/>
                  </a:lnTo>
                  <a:lnTo>
                    <a:pt x="9500" y="150343"/>
                  </a:lnTo>
                  <a:lnTo>
                    <a:pt x="25236" y="196724"/>
                  </a:lnTo>
                  <a:lnTo>
                    <a:pt x="35168" y="206353"/>
                  </a:lnTo>
                  <a:lnTo>
                    <a:pt x="61257" y="217052"/>
                  </a:lnTo>
                  <a:lnTo>
                    <a:pt x="87903" y="214281"/>
                  </a:lnTo>
                  <a:lnTo>
                    <a:pt x="148035" y="184608"/>
                  </a:lnTo>
                  <a:lnTo>
                    <a:pt x="165100" y="1748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463608" y="4724400"/>
              <a:ext cx="169093" cy="415123"/>
            </a:xfrm>
            <a:custGeom>
              <a:avLst/>
              <a:gdLst/>
              <a:ahLst/>
              <a:cxnLst/>
              <a:rect l="0" t="0" r="0" b="0"/>
              <a:pathLst>
                <a:path w="169093" h="415123">
                  <a:moveTo>
                    <a:pt x="118292" y="0"/>
                  </a:moveTo>
                  <a:lnTo>
                    <a:pt x="135968" y="59772"/>
                  </a:lnTo>
                  <a:lnTo>
                    <a:pt x="141404" y="113979"/>
                  </a:lnTo>
                  <a:lnTo>
                    <a:pt x="142675" y="157902"/>
                  </a:lnTo>
                  <a:lnTo>
                    <a:pt x="143240" y="204234"/>
                  </a:lnTo>
                  <a:lnTo>
                    <a:pt x="143491" y="248345"/>
                  </a:lnTo>
                  <a:lnTo>
                    <a:pt x="143633" y="306103"/>
                  </a:lnTo>
                  <a:lnTo>
                    <a:pt x="139419" y="315547"/>
                  </a:lnTo>
                  <a:lnTo>
                    <a:pt x="132377" y="319020"/>
                  </a:lnTo>
                  <a:lnTo>
                    <a:pt x="123448" y="318514"/>
                  </a:lnTo>
                  <a:lnTo>
                    <a:pt x="116085" y="313942"/>
                  </a:lnTo>
                  <a:lnTo>
                    <a:pt x="82741" y="264559"/>
                  </a:lnTo>
                  <a:lnTo>
                    <a:pt x="73425" y="258217"/>
                  </a:lnTo>
                  <a:lnTo>
                    <a:pt x="51784" y="254934"/>
                  </a:lnTo>
                  <a:lnTo>
                    <a:pt x="42909" y="258856"/>
                  </a:lnTo>
                  <a:lnTo>
                    <a:pt x="29285" y="274503"/>
                  </a:lnTo>
                  <a:lnTo>
                    <a:pt x="4535" y="331228"/>
                  </a:lnTo>
                  <a:lnTo>
                    <a:pt x="121" y="343585"/>
                  </a:lnTo>
                  <a:lnTo>
                    <a:pt x="0" y="356057"/>
                  </a:lnTo>
                  <a:lnTo>
                    <a:pt x="7392" y="381203"/>
                  </a:lnTo>
                  <a:lnTo>
                    <a:pt x="23847" y="398964"/>
                  </a:lnTo>
                  <a:lnTo>
                    <a:pt x="34162" y="405676"/>
                  </a:lnTo>
                  <a:lnTo>
                    <a:pt x="75647" y="415122"/>
                  </a:lnTo>
                  <a:lnTo>
                    <a:pt x="128683" y="409586"/>
                  </a:lnTo>
                  <a:lnTo>
                    <a:pt x="169092" y="406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876052" y="3263900"/>
            <a:ext cx="915476" cy="673101"/>
            <a:chOff x="5876052" y="3263900"/>
            <a:chExt cx="915476" cy="673101"/>
          </a:xfrm>
        </p:grpSpPr>
        <p:sp>
          <p:nvSpPr>
            <p:cNvPr id="98" name="Freeform 97"/>
            <p:cNvSpPr/>
            <p:nvPr/>
          </p:nvSpPr>
          <p:spPr>
            <a:xfrm>
              <a:off x="5876052" y="3263900"/>
              <a:ext cx="207249" cy="139701"/>
            </a:xfrm>
            <a:custGeom>
              <a:avLst/>
              <a:gdLst/>
              <a:ahLst/>
              <a:cxnLst/>
              <a:rect l="0" t="0" r="0" b="0"/>
              <a:pathLst>
                <a:path w="207249" h="139701">
                  <a:moveTo>
                    <a:pt x="92948" y="0"/>
                  </a:moveTo>
                  <a:lnTo>
                    <a:pt x="63942" y="11550"/>
                  </a:lnTo>
                  <a:lnTo>
                    <a:pt x="21064" y="47530"/>
                  </a:lnTo>
                  <a:lnTo>
                    <a:pt x="2348" y="78994"/>
                  </a:lnTo>
                  <a:lnTo>
                    <a:pt x="0" y="102842"/>
                  </a:lnTo>
                  <a:lnTo>
                    <a:pt x="1349" y="115128"/>
                  </a:lnTo>
                  <a:lnTo>
                    <a:pt x="7894" y="123319"/>
                  </a:lnTo>
                  <a:lnTo>
                    <a:pt x="30217" y="132419"/>
                  </a:lnTo>
                  <a:lnTo>
                    <a:pt x="55190" y="128938"/>
                  </a:lnTo>
                  <a:lnTo>
                    <a:pt x="78989" y="116573"/>
                  </a:lnTo>
                  <a:lnTo>
                    <a:pt x="98974" y="96966"/>
                  </a:lnTo>
                  <a:lnTo>
                    <a:pt x="108254" y="92866"/>
                  </a:lnTo>
                  <a:lnTo>
                    <a:pt x="117263" y="92955"/>
                  </a:lnTo>
                  <a:lnTo>
                    <a:pt x="126091" y="95837"/>
                  </a:lnTo>
                  <a:lnTo>
                    <a:pt x="143426" y="110327"/>
                  </a:lnTo>
                  <a:lnTo>
                    <a:pt x="152000" y="120118"/>
                  </a:lnTo>
                  <a:lnTo>
                    <a:pt x="172816" y="130997"/>
                  </a:lnTo>
                  <a:lnTo>
                    <a:pt x="207248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172200" y="3411608"/>
              <a:ext cx="140435" cy="153447"/>
            </a:xfrm>
            <a:custGeom>
              <a:avLst/>
              <a:gdLst/>
              <a:ahLst/>
              <a:cxnLst/>
              <a:rect l="0" t="0" r="0" b="0"/>
              <a:pathLst>
                <a:path w="140435" h="153447">
                  <a:moveTo>
                    <a:pt x="0" y="30092"/>
                  </a:moveTo>
                  <a:lnTo>
                    <a:pt x="0" y="85352"/>
                  </a:lnTo>
                  <a:lnTo>
                    <a:pt x="0" y="133014"/>
                  </a:lnTo>
                  <a:lnTo>
                    <a:pt x="0" y="153446"/>
                  </a:lnTo>
                  <a:lnTo>
                    <a:pt x="3763" y="116600"/>
                  </a:lnTo>
                  <a:lnTo>
                    <a:pt x="17676" y="60977"/>
                  </a:lnTo>
                  <a:lnTo>
                    <a:pt x="36596" y="19017"/>
                  </a:lnTo>
                  <a:lnTo>
                    <a:pt x="46975" y="10009"/>
                  </a:lnTo>
                  <a:lnTo>
                    <a:pt x="73559" y="0"/>
                  </a:lnTo>
                  <a:lnTo>
                    <a:pt x="100426" y="3077"/>
                  </a:lnTo>
                  <a:lnTo>
                    <a:pt x="113518" y="7849"/>
                  </a:lnTo>
                  <a:lnTo>
                    <a:pt x="131826" y="24439"/>
                  </a:lnTo>
                  <a:lnTo>
                    <a:pt x="138685" y="34790"/>
                  </a:lnTo>
                  <a:lnTo>
                    <a:pt x="140434" y="45924"/>
                  </a:lnTo>
                  <a:lnTo>
                    <a:pt x="134852" y="69584"/>
                  </a:lnTo>
                  <a:lnTo>
                    <a:pt x="119201" y="90448"/>
                  </a:lnTo>
                  <a:lnTo>
                    <a:pt x="98134" y="107717"/>
                  </a:lnTo>
                  <a:lnTo>
                    <a:pt x="74659" y="120095"/>
                  </a:lnTo>
                  <a:lnTo>
                    <a:pt x="53878" y="122775"/>
                  </a:lnTo>
                  <a:lnTo>
                    <a:pt x="25400" y="1189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378722" y="3554554"/>
              <a:ext cx="149079" cy="217347"/>
            </a:xfrm>
            <a:custGeom>
              <a:avLst/>
              <a:gdLst/>
              <a:ahLst/>
              <a:cxnLst/>
              <a:rect l="0" t="0" r="0" b="0"/>
              <a:pathLst>
                <a:path w="149079" h="217347">
                  <a:moveTo>
                    <a:pt x="85578" y="39546"/>
                  </a:moveTo>
                  <a:lnTo>
                    <a:pt x="78836" y="19320"/>
                  </a:lnTo>
                  <a:lnTo>
                    <a:pt x="64237" y="5627"/>
                  </a:lnTo>
                  <a:lnTo>
                    <a:pt x="54417" y="0"/>
                  </a:lnTo>
                  <a:lnTo>
                    <a:pt x="45049" y="482"/>
                  </a:lnTo>
                  <a:lnTo>
                    <a:pt x="27113" y="12307"/>
                  </a:lnTo>
                  <a:lnTo>
                    <a:pt x="7890" y="42764"/>
                  </a:lnTo>
                  <a:lnTo>
                    <a:pt x="0" y="85341"/>
                  </a:lnTo>
                  <a:lnTo>
                    <a:pt x="5681" y="109759"/>
                  </a:lnTo>
                  <a:lnTo>
                    <a:pt x="11146" y="120221"/>
                  </a:lnTo>
                  <a:lnTo>
                    <a:pt x="20435" y="125785"/>
                  </a:lnTo>
                  <a:lnTo>
                    <a:pt x="45807" y="128204"/>
                  </a:lnTo>
                  <a:lnTo>
                    <a:pt x="56242" y="124051"/>
                  </a:lnTo>
                  <a:lnTo>
                    <a:pt x="71599" y="108148"/>
                  </a:lnTo>
                  <a:lnTo>
                    <a:pt x="88178" y="75395"/>
                  </a:lnTo>
                  <a:lnTo>
                    <a:pt x="91545" y="74734"/>
                  </a:lnTo>
                  <a:lnTo>
                    <a:pt x="104133" y="135920"/>
                  </a:lnTo>
                  <a:lnTo>
                    <a:pt x="115692" y="177697"/>
                  </a:lnTo>
                  <a:lnTo>
                    <a:pt x="127655" y="196432"/>
                  </a:lnTo>
                  <a:lnTo>
                    <a:pt x="149078" y="2173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629923" y="3721100"/>
              <a:ext cx="161605" cy="215901"/>
            </a:xfrm>
            <a:custGeom>
              <a:avLst/>
              <a:gdLst/>
              <a:ahLst/>
              <a:cxnLst/>
              <a:rect l="0" t="0" r="0" b="0"/>
              <a:pathLst>
                <a:path w="161605" h="215901">
                  <a:moveTo>
                    <a:pt x="12177" y="0"/>
                  </a:moveTo>
                  <a:lnTo>
                    <a:pt x="8414" y="61549"/>
                  </a:lnTo>
                  <a:lnTo>
                    <a:pt x="1242" y="120657"/>
                  </a:lnTo>
                  <a:lnTo>
                    <a:pt x="654" y="125593"/>
                  </a:lnTo>
                  <a:lnTo>
                    <a:pt x="0" y="116027"/>
                  </a:lnTo>
                  <a:lnTo>
                    <a:pt x="13116" y="85649"/>
                  </a:lnTo>
                  <a:lnTo>
                    <a:pt x="34876" y="56579"/>
                  </a:lnTo>
                  <a:lnTo>
                    <a:pt x="72682" y="30091"/>
                  </a:lnTo>
                  <a:lnTo>
                    <a:pt x="86380" y="27116"/>
                  </a:lnTo>
                  <a:lnTo>
                    <a:pt x="112889" y="31337"/>
                  </a:lnTo>
                  <a:lnTo>
                    <a:pt x="123063" y="37824"/>
                  </a:lnTo>
                  <a:lnTo>
                    <a:pt x="138130" y="56322"/>
                  </a:lnTo>
                  <a:lnTo>
                    <a:pt x="154546" y="97278"/>
                  </a:lnTo>
                  <a:lnTo>
                    <a:pt x="161604" y="145161"/>
                  </a:lnTo>
                  <a:lnTo>
                    <a:pt x="154133" y="203658"/>
                  </a:lnTo>
                  <a:lnTo>
                    <a:pt x="151877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184900" y="3091314"/>
            <a:ext cx="2311401" cy="1544187"/>
            <a:chOff x="6184900" y="3091314"/>
            <a:chExt cx="2311401" cy="1544187"/>
          </a:xfrm>
        </p:grpSpPr>
        <p:sp>
          <p:nvSpPr>
            <p:cNvPr id="103" name="Freeform 102"/>
            <p:cNvSpPr/>
            <p:nvPr/>
          </p:nvSpPr>
          <p:spPr>
            <a:xfrm>
              <a:off x="6184900" y="3091314"/>
              <a:ext cx="304801" cy="261487"/>
            </a:xfrm>
            <a:custGeom>
              <a:avLst/>
              <a:gdLst/>
              <a:ahLst/>
              <a:cxnLst/>
              <a:rect l="0" t="0" r="0" b="0"/>
              <a:pathLst>
                <a:path w="304801" h="261487">
                  <a:moveTo>
                    <a:pt x="0" y="20186"/>
                  </a:moveTo>
                  <a:lnTo>
                    <a:pt x="0" y="79209"/>
                  </a:lnTo>
                  <a:lnTo>
                    <a:pt x="3763" y="129397"/>
                  </a:lnTo>
                  <a:lnTo>
                    <a:pt x="6742" y="143793"/>
                  </a:lnTo>
                  <a:lnTo>
                    <a:pt x="10139" y="147746"/>
                  </a:lnTo>
                  <a:lnTo>
                    <a:pt x="13815" y="144737"/>
                  </a:lnTo>
                  <a:lnTo>
                    <a:pt x="38198" y="82356"/>
                  </a:lnTo>
                  <a:lnTo>
                    <a:pt x="48021" y="59106"/>
                  </a:lnTo>
                  <a:lnTo>
                    <a:pt x="85416" y="12385"/>
                  </a:lnTo>
                  <a:lnTo>
                    <a:pt x="109459" y="2608"/>
                  </a:lnTo>
                  <a:lnTo>
                    <a:pt x="123773" y="0"/>
                  </a:lnTo>
                  <a:lnTo>
                    <a:pt x="136137" y="2496"/>
                  </a:lnTo>
                  <a:lnTo>
                    <a:pt x="157402" y="16557"/>
                  </a:lnTo>
                  <a:lnTo>
                    <a:pt x="178498" y="48274"/>
                  </a:lnTo>
                  <a:lnTo>
                    <a:pt x="196857" y="98328"/>
                  </a:lnTo>
                  <a:lnTo>
                    <a:pt x="199910" y="143371"/>
                  </a:lnTo>
                  <a:lnTo>
                    <a:pt x="195623" y="170890"/>
                  </a:lnTo>
                  <a:lnTo>
                    <a:pt x="192504" y="175689"/>
                  </a:lnTo>
                  <a:lnTo>
                    <a:pt x="189014" y="174655"/>
                  </a:lnTo>
                  <a:lnTo>
                    <a:pt x="185276" y="169732"/>
                  </a:lnTo>
                  <a:lnTo>
                    <a:pt x="185606" y="162216"/>
                  </a:lnTo>
                  <a:lnTo>
                    <a:pt x="193499" y="142577"/>
                  </a:lnTo>
                  <a:lnTo>
                    <a:pt x="213809" y="114462"/>
                  </a:lnTo>
                  <a:lnTo>
                    <a:pt x="244444" y="95000"/>
                  </a:lnTo>
                  <a:lnTo>
                    <a:pt x="254685" y="94051"/>
                  </a:lnTo>
                  <a:lnTo>
                    <a:pt x="273590" y="100522"/>
                  </a:lnTo>
                  <a:lnTo>
                    <a:pt x="287636" y="116569"/>
                  </a:lnTo>
                  <a:lnTo>
                    <a:pt x="297171" y="139223"/>
                  </a:lnTo>
                  <a:lnTo>
                    <a:pt x="303293" y="199758"/>
                  </a:lnTo>
                  <a:lnTo>
                    <a:pt x="304800" y="26148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581291" y="3314496"/>
              <a:ext cx="152762" cy="192029"/>
            </a:xfrm>
            <a:custGeom>
              <a:avLst/>
              <a:gdLst/>
              <a:ahLst/>
              <a:cxnLst/>
              <a:rect l="0" t="0" r="0" b="0"/>
              <a:pathLst>
                <a:path w="152762" h="192029">
                  <a:moveTo>
                    <a:pt x="22709" y="25604"/>
                  </a:moveTo>
                  <a:lnTo>
                    <a:pt x="18946" y="80864"/>
                  </a:lnTo>
                  <a:lnTo>
                    <a:pt x="12657" y="128526"/>
                  </a:lnTo>
                  <a:lnTo>
                    <a:pt x="3790" y="188456"/>
                  </a:lnTo>
                  <a:lnTo>
                    <a:pt x="1630" y="192028"/>
                  </a:lnTo>
                  <a:lnTo>
                    <a:pt x="189" y="188765"/>
                  </a:lnTo>
                  <a:lnTo>
                    <a:pt x="0" y="171497"/>
                  </a:lnTo>
                  <a:lnTo>
                    <a:pt x="15154" y="113647"/>
                  </a:lnTo>
                  <a:lnTo>
                    <a:pt x="49344" y="50891"/>
                  </a:lnTo>
                  <a:lnTo>
                    <a:pt x="67002" y="26965"/>
                  </a:lnTo>
                  <a:lnTo>
                    <a:pt x="88962" y="6924"/>
                  </a:lnTo>
                  <a:lnTo>
                    <a:pt x="100744" y="1862"/>
                  </a:lnTo>
                  <a:lnTo>
                    <a:pt x="125124" y="0"/>
                  </a:lnTo>
                  <a:lnTo>
                    <a:pt x="134730" y="4301"/>
                  </a:lnTo>
                  <a:lnTo>
                    <a:pt x="149166" y="20369"/>
                  </a:lnTo>
                  <a:lnTo>
                    <a:pt x="152761" y="49148"/>
                  </a:lnTo>
                  <a:lnTo>
                    <a:pt x="148243" y="82635"/>
                  </a:lnTo>
                  <a:lnTo>
                    <a:pt x="129833" y="123876"/>
                  </a:lnTo>
                  <a:lnTo>
                    <a:pt x="114534" y="145010"/>
                  </a:lnTo>
                  <a:lnTo>
                    <a:pt x="94565" y="160047"/>
                  </a:lnTo>
                  <a:lnTo>
                    <a:pt x="83313" y="166033"/>
                  </a:lnTo>
                  <a:lnTo>
                    <a:pt x="59522" y="168921"/>
                  </a:lnTo>
                  <a:lnTo>
                    <a:pt x="22709" y="1653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845300" y="3444715"/>
              <a:ext cx="139701" cy="200606"/>
            </a:xfrm>
            <a:custGeom>
              <a:avLst/>
              <a:gdLst/>
              <a:ahLst/>
              <a:cxnLst/>
              <a:rect l="0" t="0" r="0" b="0"/>
              <a:pathLst>
                <a:path w="139701" h="200606">
                  <a:moveTo>
                    <a:pt x="0" y="98585"/>
                  </a:moveTo>
                  <a:lnTo>
                    <a:pt x="39145" y="105902"/>
                  </a:lnTo>
                  <a:lnTo>
                    <a:pt x="63964" y="102778"/>
                  </a:lnTo>
                  <a:lnTo>
                    <a:pt x="85344" y="92923"/>
                  </a:lnTo>
                  <a:lnTo>
                    <a:pt x="94996" y="86343"/>
                  </a:lnTo>
                  <a:lnTo>
                    <a:pt x="109483" y="67744"/>
                  </a:lnTo>
                  <a:lnTo>
                    <a:pt x="119214" y="43956"/>
                  </a:lnTo>
                  <a:lnTo>
                    <a:pt x="123540" y="14568"/>
                  </a:lnTo>
                  <a:lnTo>
                    <a:pt x="119049" y="5885"/>
                  </a:lnTo>
                  <a:lnTo>
                    <a:pt x="110410" y="1507"/>
                  </a:lnTo>
                  <a:lnTo>
                    <a:pt x="99007" y="0"/>
                  </a:lnTo>
                  <a:lnTo>
                    <a:pt x="75047" y="5851"/>
                  </a:lnTo>
                  <a:lnTo>
                    <a:pt x="51699" y="19270"/>
                  </a:lnTo>
                  <a:lnTo>
                    <a:pt x="24099" y="50625"/>
                  </a:lnTo>
                  <a:lnTo>
                    <a:pt x="11651" y="74447"/>
                  </a:lnTo>
                  <a:lnTo>
                    <a:pt x="3453" y="125143"/>
                  </a:lnTo>
                  <a:lnTo>
                    <a:pt x="9061" y="153192"/>
                  </a:lnTo>
                  <a:lnTo>
                    <a:pt x="28084" y="184850"/>
                  </a:lnTo>
                  <a:lnTo>
                    <a:pt x="35656" y="194195"/>
                  </a:lnTo>
                  <a:lnTo>
                    <a:pt x="46348" y="199014"/>
                  </a:lnTo>
                  <a:lnTo>
                    <a:pt x="73281" y="200605"/>
                  </a:lnTo>
                  <a:lnTo>
                    <a:pt x="128026" y="190188"/>
                  </a:lnTo>
                  <a:lnTo>
                    <a:pt x="139700" y="1874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075665" y="3581400"/>
              <a:ext cx="125236" cy="124766"/>
            </a:xfrm>
            <a:custGeom>
              <a:avLst/>
              <a:gdLst/>
              <a:ahLst/>
              <a:cxnLst/>
              <a:rect l="0" t="0" r="0" b="0"/>
              <a:pathLst>
                <a:path w="125236" h="124766">
                  <a:moveTo>
                    <a:pt x="10935" y="0"/>
                  </a:moveTo>
                  <a:lnTo>
                    <a:pt x="7172" y="55260"/>
                  </a:lnTo>
                  <a:lnTo>
                    <a:pt x="883" y="102922"/>
                  </a:lnTo>
                  <a:lnTo>
                    <a:pt x="0" y="119414"/>
                  </a:lnTo>
                  <a:lnTo>
                    <a:pt x="2234" y="124765"/>
                  </a:lnTo>
                  <a:lnTo>
                    <a:pt x="6545" y="122688"/>
                  </a:lnTo>
                  <a:lnTo>
                    <a:pt x="57988" y="67481"/>
                  </a:lnTo>
                  <a:lnTo>
                    <a:pt x="89788" y="49000"/>
                  </a:lnTo>
                  <a:lnTo>
                    <a:pt x="125235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289800" y="370840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38100" y="0"/>
                  </a:moveTo>
                  <a:lnTo>
                    <a:pt x="20424" y="59772"/>
                  </a:lnTo>
                  <a:lnTo>
                    <a:pt x="3665" y="118983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471646" y="3800831"/>
              <a:ext cx="161055" cy="263170"/>
            </a:xfrm>
            <a:custGeom>
              <a:avLst/>
              <a:gdLst/>
              <a:ahLst/>
              <a:cxnLst/>
              <a:rect l="0" t="0" r="0" b="0"/>
              <a:pathLst>
                <a:path w="161055" h="263170">
                  <a:moveTo>
                    <a:pt x="122954" y="21869"/>
                  </a:moveTo>
                  <a:lnTo>
                    <a:pt x="109470" y="8385"/>
                  </a:lnTo>
                  <a:lnTo>
                    <a:pt x="87798" y="1765"/>
                  </a:lnTo>
                  <a:lnTo>
                    <a:pt x="74117" y="0"/>
                  </a:lnTo>
                  <a:lnTo>
                    <a:pt x="47626" y="5564"/>
                  </a:lnTo>
                  <a:lnTo>
                    <a:pt x="34635" y="10999"/>
                  </a:lnTo>
                  <a:lnTo>
                    <a:pt x="24564" y="20267"/>
                  </a:lnTo>
                  <a:lnTo>
                    <a:pt x="9611" y="45616"/>
                  </a:lnTo>
                  <a:lnTo>
                    <a:pt x="0" y="98363"/>
                  </a:lnTo>
                  <a:lnTo>
                    <a:pt x="3895" y="145193"/>
                  </a:lnTo>
                  <a:lnTo>
                    <a:pt x="9714" y="153474"/>
                  </a:lnTo>
                  <a:lnTo>
                    <a:pt x="17828" y="157583"/>
                  </a:lnTo>
                  <a:lnTo>
                    <a:pt x="27470" y="158912"/>
                  </a:lnTo>
                  <a:lnTo>
                    <a:pt x="49472" y="152862"/>
                  </a:lnTo>
                  <a:lnTo>
                    <a:pt x="81897" y="133589"/>
                  </a:lnTo>
                  <a:lnTo>
                    <a:pt x="99062" y="116678"/>
                  </a:lnTo>
                  <a:lnTo>
                    <a:pt x="111394" y="95051"/>
                  </a:lnTo>
                  <a:lnTo>
                    <a:pt x="115247" y="94646"/>
                  </a:lnTo>
                  <a:lnTo>
                    <a:pt x="119529" y="113011"/>
                  </a:lnTo>
                  <a:lnTo>
                    <a:pt x="123689" y="170740"/>
                  </a:lnTo>
                  <a:lnTo>
                    <a:pt x="136635" y="224372"/>
                  </a:lnTo>
                  <a:lnTo>
                    <a:pt x="144557" y="245926"/>
                  </a:lnTo>
                  <a:lnTo>
                    <a:pt x="161054" y="2631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734300" y="3835400"/>
              <a:ext cx="50801" cy="342901"/>
            </a:xfrm>
            <a:custGeom>
              <a:avLst/>
              <a:gdLst/>
              <a:ahLst/>
              <a:cxnLst/>
              <a:rect l="0" t="0" r="0" b="0"/>
              <a:pathLst>
                <a:path w="50801" h="342901">
                  <a:moveTo>
                    <a:pt x="50800" y="0"/>
                  </a:moveTo>
                  <a:lnTo>
                    <a:pt x="36985" y="59023"/>
                  </a:lnTo>
                  <a:lnTo>
                    <a:pt x="25070" y="116736"/>
                  </a:lnTo>
                  <a:lnTo>
                    <a:pt x="12602" y="170996"/>
                  </a:lnTo>
                  <a:lnTo>
                    <a:pt x="2489" y="233998"/>
                  </a:lnTo>
                  <a:lnTo>
                    <a:pt x="738" y="283978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861300" y="41021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55260"/>
                  </a:lnTo>
                  <a:lnTo>
                    <a:pt x="5959" y="112672"/>
                  </a:lnTo>
                  <a:lnTo>
                    <a:pt x="2648" y="138976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085527" y="4165600"/>
              <a:ext cx="156774" cy="304801"/>
            </a:xfrm>
            <a:custGeom>
              <a:avLst/>
              <a:gdLst/>
              <a:ahLst/>
              <a:cxnLst/>
              <a:rect l="0" t="0" r="0" b="0"/>
              <a:pathLst>
                <a:path w="156774" h="304801">
                  <a:moveTo>
                    <a:pt x="4373" y="0"/>
                  </a:moveTo>
                  <a:lnTo>
                    <a:pt x="39726" y="46288"/>
                  </a:lnTo>
                  <a:lnTo>
                    <a:pt x="77564" y="65142"/>
                  </a:lnTo>
                  <a:lnTo>
                    <a:pt x="104636" y="67523"/>
                  </a:lnTo>
                  <a:lnTo>
                    <a:pt x="117782" y="66182"/>
                  </a:lnTo>
                  <a:lnTo>
                    <a:pt x="125134" y="69521"/>
                  </a:lnTo>
                  <a:lnTo>
                    <a:pt x="128625" y="75981"/>
                  </a:lnTo>
                  <a:lnTo>
                    <a:pt x="129541" y="84520"/>
                  </a:lnTo>
                  <a:lnTo>
                    <a:pt x="125918" y="93036"/>
                  </a:lnTo>
                  <a:lnTo>
                    <a:pt x="66279" y="152653"/>
                  </a:lnTo>
                  <a:lnTo>
                    <a:pt x="4163" y="198443"/>
                  </a:lnTo>
                  <a:lnTo>
                    <a:pt x="0" y="205673"/>
                  </a:lnTo>
                  <a:lnTo>
                    <a:pt x="1458" y="211904"/>
                  </a:lnTo>
                  <a:lnTo>
                    <a:pt x="6663" y="217469"/>
                  </a:lnTo>
                  <a:lnTo>
                    <a:pt x="62447" y="252041"/>
                  </a:lnTo>
                  <a:lnTo>
                    <a:pt x="125269" y="289832"/>
                  </a:lnTo>
                  <a:lnTo>
                    <a:pt x="156773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305800" y="4366903"/>
              <a:ext cx="190501" cy="268598"/>
            </a:xfrm>
            <a:custGeom>
              <a:avLst/>
              <a:gdLst/>
              <a:ahLst/>
              <a:cxnLst/>
              <a:rect l="0" t="0" r="0" b="0"/>
              <a:pathLst>
                <a:path w="190501" h="268598">
                  <a:moveTo>
                    <a:pt x="0" y="27297"/>
                  </a:moveTo>
                  <a:lnTo>
                    <a:pt x="13484" y="47523"/>
                  </a:lnTo>
                  <a:lnTo>
                    <a:pt x="48837" y="73585"/>
                  </a:lnTo>
                  <a:lnTo>
                    <a:pt x="82854" y="79384"/>
                  </a:lnTo>
                  <a:lnTo>
                    <a:pt x="118669" y="75847"/>
                  </a:lnTo>
                  <a:lnTo>
                    <a:pt x="148697" y="64867"/>
                  </a:lnTo>
                  <a:lnTo>
                    <a:pt x="158398" y="55166"/>
                  </a:lnTo>
                  <a:lnTo>
                    <a:pt x="169177" y="29335"/>
                  </a:lnTo>
                  <a:lnTo>
                    <a:pt x="167818" y="18778"/>
                  </a:lnTo>
                  <a:lnTo>
                    <a:pt x="162678" y="10329"/>
                  </a:lnTo>
                  <a:lnTo>
                    <a:pt x="155019" y="3285"/>
                  </a:lnTo>
                  <a:lnTo>
                    <a:pt x="145679" y="0"/>
                  </a:lnTo>
                  <a:lnTo>
                    <a:pt x="124013" y="113"/>
                  </a:lnTo>
                  <a:lnTo>
                    <a:pt x="104036" y="12393"/>
                  </a:lnTo>
                  <a:lnTo>
                    <a:pt x="68214" y="54770"/>
                  </a:lnTo>
                  <a:lnTo>
                    <a:pt x="49218" y="98153"/>
                  </a:lnTo>
                  <a:lnTo>
                    <a:pt x="41394" y="146756"/>
                  </a:lnTo>
                  <a:lnTo>
                    <a:pt x="47090" y="176345"/>
                  </a:lnTo>
                  <a:lnTo>
                    <a:pt x="66163" y="213041"/>
                  </a:lnTo>
                  <a:lnTo>
                    <a:pt x="73743" y="223093"/>
                  </a:lnTo>
                  <a:lnTo>
                    <a:pt x="97215" y="238025"/>
                  </a:lnTo>
                  <a:lnTo>
                    <a:pt x="151533" y="259109"/>
                  </a:lnTo>
                  <a:lnTo>
                    <a:pt x="190500" y="2685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Freeform 113"/>
          <p:cNvSpPr/>
          <p:nvPr/>
        </p:nvSpPr>
        <p:spPr>
          <a:xfrm>
            <a:off x="4127500" y="52451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714940" y="3987800"/>
            <a:ext cx="4834961" cy="749301"/>
            <a:chOff x="714940" y="3987800"/>
            <a:chExt cx="4834961" cy="749301"/>
          </a:xfrm>
        </p:grpSpPr>
        <p:sp>
          <p:nvSpPr>
            <p:cNvPr id="115" name="Freeform 114"/>
            <p:cNvSpPr/>
            <p:nvPr/>
          </p:nvSpPr>
          <p:spPr>
            <a:xfrm>
              <a:off x="714940" y="4118400"/>
              <a:ext cx="600567" cy="499911"/>
            </a:xfrm>
            <a:custGeom>
              <a:avLst/>
              <a:gdLst/>
              <a:ahLst/>
              <a:cxnLst/>
              <a:rect l="0" t="0" r="0" b="0"/>
              <a:pathLst>
                <a:path w="600567" h="499911">
                  <a:moveTo>
                    <a:pt x="262960" y="148800"/>
                  </a:moveTo>
                  <a:lnTo>
                    <a:pt x="249476" y="135316"/>
                  </a:lnTo>
                  <a:lnTo>
                    <a:pt x="248326" y="128522"/>
                  </a:lnTo>
                  <a:lnTo>
                    <a:pt x="250382" y="121170"/>
                  </a:lnTo>
                  <a:lnTo>
                    <a:pt x="254575" y="113447"/>
                  </a:lnTo>
                  <a:lnTo>
                    <a:pt x="264425" y="108298"/>
                  </a:lnTo>
                  <a:lnTo>
                    <a:pt x="294185" y="102577"/>
                  </a:lnTo>
                  <a:lnTo>
                    <a:pt x="343865" y="106098"/>
                  </a:lnTo>
                  <a:lnTo>
                    <a:pt x="369944" y="116180"/>
                  </a:lnTo>
                  <a:lnTo>
                    <a:pt x="380849" y="122820"/>
                  </a:lnTo>
                  <a:lnTo>
                    <a:pt x="396729" y="145250"/>
                  </a:lnTo>
                  <a:lnTo>
                    <a:pt x="402940" y="159133"/>
                  </a:lnTo>
                  <a:lnTo>
                    <a:pt x="406077" y="189611"/>
                  </a:lnTo>
                  <a:lnTo>
                    <a:pt x="401356" y="221972"/>
                  </a:lnTo>
                  <a:lnTo>
                    <a:pt x="382832" y="269102"/>
                  </a:lnTo>
                  <a:lnTo>
                    <a:pt x="347525" y="319266"/>
                  </a:lnTo>
                  <a:lnTo>
                    <a:pt x="323122" y="345919"/>
                  </a:lnTo>
                  <a:lnTo>
                    <a:pt x="293462" y="362467"/>
                  </a:lnTo>
                  <a:lnTo>
                    <a:pt x="245030" y="372975"/>
                  </a:lnTo>
                  <a:lnTo>
                    <a:pt x="232662" y="370217"/>
                  </a:lnTo>
                  <a:lnTo>
                    <a:pt x="223006" y="364145"/>
                  </a:lnTo>
                  <a:lnTo>
                    <a:pt x="215157" y="355863"/>
                  </a:lnTo>
                  <a:lnTo>
                    <a:pt x="206437" y="331609"/>
                  </a:lnTo>
                  <a:lnTo>
                    <a:pt x="204111" y="317240"/>
                  </a:lnTo>
                  <a:lnTo>
                    <a:pt x="208205" y="306249"/>
                  </a:lnTo>
                  <a:lnTo>
                    <a:pt x="216579" y="297510"/>
                  </a:lnTo>
                  <a:lnTo>
                    <a:pt x="227806" y="290274"/>
                  </a:lnTo>
                  <a:lnTo>
                    <a:pt x="259095" y="285996"/>
                  </a:lnTo>
                  <a:lnTo>
                    <a:pt x="292287" y="290209"/>
                  </a:lnTo>
                  <a:lnTo>
                    <a:pt x="344117" y="319673"/>
                  </a:lnTo>
                  <a:lnTo>
                    <a:pt x="407023" y="366610"/>
                  </a:lnTo>
                  <a:lnTo>
                    <a:pt x="451774" y="382513"/>
                  </a:lnTo>
                  <a:lnTo>
                    <a:pt x="484225" y="386728"/>
                  </a:lnTo>
                  <a:lnTo>
                    <a:pt x="513700" y="381075"/>
                  </a:lnTo>
                  <a:lnTo>
                    <a:pt x="527487" y="375617"/>
                  </a:lnTo>
                  <a:lnTo>
                    <a:pt x="550331" y="354500"/>
                  </a:lnTo>
                  <a:lnTo>
                    <a:pt x="587993" y="294952"/>
                  </a:lnTo>
                  <a:lnTo>
                    <a:pt x="600566" y="232086"/>
                  </a:lnTo>
                  <a:lnTo>
                    <a:pt x="599744" y="188168"/>
                  </a:lnTo>
                  <a:lnTo>
                    <a:pt x="593264" y="147952"/>
                  </a:lnTo>
                  <a:lnTo>
                    <a:pt x="573749" y="102923"/>
                  </a:lnTo>
                  <a:lnTo>
                    <a:pt x="525209" y="43770"/>
                  </a:lnTo>
                  <a:lnTo>
                    <a:pt x="508397" y="26391"/>
                  </a:lnTo>
                  <a:lnTo>
                    <a:pt x="469581" y="7481"/>
                  </a:lnTo>
                  <a:lnTo>
                    <a:pt x="427228" y="1325"/>
                  </a:lnTo>
                  <a:lnTo>
                    <a:pt x="375479" y="0"/>
                  </a:lnTo>
                  <a:lnTo>
                    <a:pt x="319554" y="4115"/>
                  </a:lnTo>
                  <a:lnTo>
                    <a:pt x="273061" y="14410"/>
                  </a:lnTo>
                  <a:lnTo>
                    <a:pt x="215153" y="39836"/>
                  </a:lnTo>
                  <a:lnTo>
                    <a:pt x="162247" y="74181"/>
                  </a:lnTo>
                  <a:lnTo>
                    <a:pt x="100544" y="123712"/>
                  </a:lnTo>
                  <a:lnTo>
                    <a:pt x="49001" y="182990"/>
                  </a:lnTo>
                  <a:lnTo>
                    <a:pt x="13943" y="236928"/>
                  </a:lnTo>
                  <a:lnTo>
                    <a:pt x="4119" y="266990"/>
                  </a:lnTo>
                  <a:lnTo>
                    <a:pt x="0" y="327282"/>
                  </a:lnTo>
                  <a:lnTo>
                    <a:pt x="4037" y="359359"/>
                  </a:lnTo>
                  <a:lnTo>
                    <a:pt x="27727" y="407959"/>
                  </a:lnTo>
                  <a:lnTo>
                    <a:pt x="54816" y="444624"/>
                  </a:lnTo>
                  <a:lnTo>
                    <a:pt x="87458" y="466619"/>
                  </a:lnTo>
                  <a:lnTo>
                    <a:pt x="144167" y="488816"/>
                  </a:lnTo>
                  <a:lnTo>
                    <a:pt x="194170" y="497474"/>
                  </a:lnTo>
                  <a:lnTo>
                    <a:pt x="243676" y="499910"/>
                  </a:lnTo>
                  <a:lnTo>
                    <a:pt x="296757" y="493349"/>
                  </a:lnTo>
                  <a:lnTo>
                    <a:pt x="349017" y="482468"/>
                  </a:lnTo>
                  <a:lnTo>
                    <a:pt x="407149" y="468895"/>
                  </a:lnTo>
                  <a:lnTo>
                    <a:pt x="463022" y="447266"/>
                  </a:lnTo>
                  <a:lnTo>
                    <a:pt x="478860" y="440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625600" y="4126451"/>
              <a:ext cx="495301" cy="423712"/>
            </a:xfrm>
            <a:custGeom>
              <a:avLst/>
              <a:gdLst/>
              <a:ahLst/>
              <a:cxnLst/>
              <a:rect l="0" t="0" r="0" b="0"/>
              <a:pathLst>
                <a:path w="495301" h="423712">
                  <a:moveTo>
                    <a:pt x="0" y="115349"/>
                  </a:moveTo>
                  <a:lnTo>
                    <a:pt x="3763" y="176898"/>
                  </a:lnTo>
                  <a:lnTo>
                    <a:pt x="10935" y="236006"/>
                  </a:lnTo>
                  <a:lnTo>
                    <a:pt x="18919" y="285311"/>
                  </a:lnTo>
                  <a:lnTo>
                    <a:pt x="22520" y="330118"/>
                  </a:lnTo>
                  <a:lnTo>
                    <a:pt x="25531" y="378724"/>
                  </a:lnTo>
                  <a:lnTo>
                    <a:pt x="31573" y="419142"/>
                  </a:lnTo>
                  <a:lnTo>
                    <a:pt x="33749" y="423711"/>
                  </a:lnTo>
                  <a:lnTo>
                    <a:pt x="36166" y="406210"/>
                  </a:lnTo>
                  <a:lnTo>
                    <a:pt x="33478" y="366446"/>
                  </a:lnTo>
                  <a:lnTo>
                    <a:pt x="30401" y="320081"/>
                  </a:lnTo>
                  <a:lnTo>
                    <a:pt x="35192" y="258012"/>
                  </a:lnTo>
                  <a:lnTo>
                    <a:pt x="36807" y="206507"/>
                  </a:lnTo>
                  <a:lnTo>
                    <a:pt x="44459" y="148944"/>
                  </a:lnTo>
                  <a:lnTo>
                    <a:pt x="55663" y="98335"/>
                  </a:lnTo>
                  <a:lnTo>
                    <a:pt x="74662" y="61076"/>
                  </a:lnTo>
                  <a:lnTo>
                    <a:pt x="93861" y="45131"/>
                  </a:lnTo>
                  <a:lnTo>
                    <a:pt x="104907" y="38904"/>
                  </a:lnTo>
                  <a:lnTo>
                    <a:pt x="117916" y="37574"/>
                  </a:lnTo>
                  <a:lnTo>
                    <a:pt x="147422" y="43623"/>
                  </a:lnTo>
                  <a:lnTo>
                    <a:pt x="195767" y="76380"/>
                  </a:lnTo>
                  <a:lnTo>
                    <a:pt x="225614" y="115092"/>
                  </a:lnTo>
                  <a:lnTo>
                    <a:pt x="248340" y="167509"/>
                  </a:lnTo>
                  <a:lnTo>
                    <a:pt x="266418" y="226991"/>
                  </a:lnTo>
                  <a:lnTo>
                    <a:pt x="275554" y="278250"/>
                  </a:lnTo>
                  <a:lnTo>
                    <a:pt x="276279" y="310516"/>
                  </a:lnTo>
                  <a:lnTo>
                    <a:pt x="274497" y="313194"/>
                  </a:lnTo>
                  <a:lnTo>
                    <a:pt x="271898" y="310746"/>
                  </a:lnTo>
                  <a:lnTo>
                    <a:pt x="268240" y="260106"/>
                  </a:lnTo>
                  <a:lnTo>
                    <a:pt x="267156" y="202768"/>
                  </a:lnTo>
                  <a:lnTo>
                    <a:pt x="273577" y="150031"/>
                  </a:lnTo>
                  <a:lnTo>
                    <a:pt x="289800" y="91783"/>
                  </a:lnTo>
                  <a:lnTo>
                    <a:pt x="318718" y="43274"/>
                  </a:lnTo>
                  <a:lnTo>
                    <a:pt x="358349" y="6097"/>
                  </a:lnTo>
                  <a:lnTo>
                    <a:pt x="385985" y="0"/>
                  </a:lnTo>
                  <a:lnTo>
                    <a:pt x="401257" y="350"/>
                  </a:lnTo>
                  <a:lnTo>
                    <a:pt x="429514" y="15790"/>
                  </a:lnTo>
                  <a:lnTo>
                    <a:pt x="453362" y="40056"/>
                  </a:lnTo>
                  <a:lnTo>
                    <a:pt x="468664" y="64952"/>
                  </a:lnTo>
                  <a:lnTo>
                    <a:pt x="480169" y="105180"/>
                  </a:lnTo>
                  <a:lnTo>
                    <a:pt x="488575" y="151752"/>
                  </a:lnTo>
                  <a:lnTo>
                    <a:pt x="491896" y="212526"/>
                  </a:lnTo>
                  <a:lnTo>
                    <a:pt x="487672" y="258728"/>
                  </a:lnTo>
                  <a:lnTo>
                    <a:pt x="484103" y="318855"/>
                  </a:lnTo>
                  <a:lnTo>
                    <a:pt x="495300" y="3820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298700" y="4267200"/>
              <a:ext cx="25401" cy="215901"/>
            </a:xfrm>
            <a:custGeom>
              <a:avLst/>
              <a:gdLst/>
              <a:ahLst/>
              <a:cxnLst/>
              <a:rect l="0" t="0" r="0" b="0"/>
              <a:pathLst>
                <a:path w="25401" h="215901">
                  <a:moveTo>
                    <a:pt x="0" y="0"/>
                  </a:moveTo>
                  <a:lnTo>
                    <a:pt x="0" y="50695"/>
                  </a:lnTo>
                  <a:lnTo>
                    <a:pt x="0" y="108311"/>
                  </a:lnTo>
                  <a:lnTo>
                    <a:pt x="2822" y="165834"/>
                  </a:lnTo>
                  <a:lnTo>
                    <a:pt x="2540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480410" y="4025900"/>
              <a:ext cx="211690" cy="433404"/>
            </a:xfrm>
            <a:custGeom>
              <a:avLst/>
              <a:gdLst/>
              <a:ahLst/>
              <a:cxnLst/>
              <a:rect l="0" t="0" r="0" b="0"/>
              <a:pathLst>
                <a:path w="211690" h="433404">
                  <a:moveTo>
                    <a:pt x="186590" y="0"/>
                  </a:moveTo>
                  <a:lnTo>
                    <a:pt x="196729" y="62246"/>
                  </a:lnTo>
                  <a:lnTo>
                    <a:pt x="204267" y="112802"/>
                  </a:lnTo>
                  <a:lnTo>
                    <a:pt x="208557" y="156908"/>
                  </a:lnTo>
                  <a:lnTo>
                    <a:pt x="210973" y="213473"/>
                  </a:lnTo>
                  <a:lnTo>
                    <a:pt x="211689" y="265981"/>
                  </a:lnTo>
                  <a:lnTo>
                    <a:pt x="208138" y="321050"/>
                  </a:lnTo>
                  <a:lnTo>
                    <a:pt x="201811" y="350122"/>
                  </a:lnTo>
                  <a:lnTo>
                    <a:pt x="198149" y="351948"/>
                  </a:lnTo>
                  <a:lnTo>
                    <a:pt x="194296" y="348932"/>
                  </a:lnTo>
                  <a:lnTo>
                    <a:pt x="185290" y="296218"/>
                  </a:lnTo>
                  <a:lnTo>
                    <a:pt x="166763" y="256631"/>
                  </a:lnTo>
                  <a:lnTo>
                    <a:pt x="151437" y="235884"/>
                  </a:lnTo>
                  <a:lnTo>
                    <a:pt x="139166" y="230634"/>
                  </a:lnTo>
                  <a:lnTo>
                    <a:pt x="106716" y="228563"/>
                  </a:lnTo>
                  <a:lnTo>
                    <a:pt x="80065" y="236110"/>
                  </a:lnTo>
                  <a:lnTo>
                    <a:pt x="57401" y="251693"/>
                  </a:lnTo>
                  <a:lnTo>
                    <a:pt x="23664" y="292200"/>
                  </a:lnTo>
                  <a:lnTo>
                    <a:pt x="4887" y="339951"/>
                  </a:lnTo>
                  <a:lnTo>
                    <a:pt x="0" y="373104"/>
                  </a:lnTo>
                  <a:lnTo>
                    <a:pt x="5354" y="399128"/>
                  </a:lnTo>
                  <a:lnTo>
                    <a:pt x="10733" y="410018"/>
                  </a:lnTo>
                  <a:lnTo>
                    <a:pt x="27998" y="425883"/>
                  </a:lnTo>
                  <a:lnTo>
                    <a:pt x="38528" y="432088"/>
                  </a:lnTo>
                  <a:lnTo>
                    <a:pt x="51193" y="433403"/>
                  </a:lnTo>
                  <a:lnTo>
                    <a:pt x="80317" y="427339"/>
                  </a:lnTo>
                  <a:lnTo>
                    <a:pt x="133456" y="400449"/>
                  </a:lnTo>
                  <a:lnTo>
                    <a:pt x="17389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832100" y="4178300"/>
              <a:ext cx="334975" cy="304365"/>
            </a:xfrm>
            <a:custGeom>
              <a:avLst/>
              <a:gdLst/>
              <a:ahLst/>
              <a:cxnLst/>
              <a:rect l="0" t="0" r="0" b="0"/>
              <a:pathLst>
                <a:path w="334975" h="304365">
                  <a:moveTo>
                    <a:pt x="0" y="50800"/>
                  </a:moveTo>
                  <a:lnTo>
                    <a:pt x="8728" y="84039"/>
                  </a:lnTo>
                  <a:lnTo>
                    <a:pt x="11523" y="136065"/>
                  </a:lnTo>
                  <a:lnTo>
                    <a:pt x="13762" y="193342"/>
                  </a:lnTo>
                  <a:lnTo>
                    <a:pt x="24147" y="236968"/>
                  </a:lnTo>
                  <a:lnTo>
                    <a:pt x="37073" y="258660"/>
                  </a:lnTo>
                  <a:lnTo>
                    <a:pt x="45882" y="261340"/>
                  </a:lnTo>
                  <a:lnTo>
                    <a:pt x="55988" y="258893"/>
                  </a:lnTo>
                  <a:lnTo>
                    <a:pt x="66959" y="253029"/>
                  </a:lnTo>
                  <a:lnTo>
                    <a:pt x="95883" y="217807"/>
                  </a:lnTo>
                  <a:lnTo>
                    <a:pt x="115585" y="164881"/>
                  </a:lnTo>
                  <a:lnTo>
                    <a:pt x="137102" y="111256"/>
                  </a:lnTo>
                  <a:lnTo>
                    <a:pt x="143612" y="105215"/>
                  </a:lnTo>
                  <a:lnTo>
                    <a:pt x="149364" y="106832"/>
                  </a:lnTo>
                  <a:lnTo>
                    <a:pt x="154609" y="113555"/>
                  </a:lnTo>
                  <a:lnTo>
                    <a:pt x="161992" y="163468"/>
                  </a:lnTo>
                  <a:lnTo>
                    <a:pt x="170921" y="211654"/>
                  </a:lnTo>
                  <a:lnTo>
                    <a:pt x="187991" y="273178"/>
                  </a:lnTo>
                  <a:lnTo>
                    <a:pt x="201615" y="295920"/>
                  </a:lnTo>
                  <a:lnTo>
                    <a:pt x="210610" y="301702"/>
                  </a:lnTo>
                  <a:lnTo>
                    <a:pt x="231893" y="304364"/>
                  </a:lnTo>
                  <a:lnTo>
                    <a:pt x="251701" y="297080"/>
                  </a:lnTo>
                  <a:lnTo>
                    <a:pt x="271323" y="281613"/>
                  </a:lnTo>
                  <a:lnTo>
                    <a:pt x="294154" y="255924"/>
                  </a:lnTo>
                  <a:lnTo>
                    <a:pt x="317325" y="202986"/>
                  </a:lnTo>
                  <a:lnTo>
                    <a:pt x="328241" y="159360"/>
                  </a:lnTo>
                  <a:lnTo>
                    <a:pt x="334974" y="113160"/>
                  </a:lnTo>
                  <a:lnTo>
                    <a:pt x="330831" y="51717"/>
                  </a:lnTo>
                  <a:lnTo>
                    <a:pt x="317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260376" y="4215542"/>
              <a:ext cx="308325" cy="253896"/>
            </a:xfrm>
            <a:custGeom>
              <a:avLst/>
              <a:gdLst/>
              <a:ahLst/>
              <a:cxnLst/>
              <a:rect l="0" t="0" r="0" b="0"/>
              <a:pathLst>
                <a:path w="308325" h="253896">
                  <a:moveTo>
                    <a:pt x="130524" y="51658"/>
                  </a:moveTo>
                  <a:lnTo>
                    <a:pt x="137266" y="31432"/>
                  </a:lnTo>
                  <a:lnTo>
                    <a:pt x="135019" y="22652"/>
                  </a:lnTo>
                  <a:lnTo>
                    <a:pt x="121233" y="5370"/>
                  </a:lnTo>
                  <a:lnTo>
                    <a:pt x="111630" y="1044"/>
                  </a:lnTo>
                  <a:lnTo>
                    <a:pt x="89671" y="0"/>
                  </a:lnTo>
                  <a:lnTo>
                    <a:pt x="65801" y="15528"/>
                  </a:lnTo>
                  <a:lnTo>
                    <a:pt x="42491" y="42656"/>
                  </a:lnTo>
                  <a:lnTo>
                    <a:pt x="14913" y="97596"/>
                  </a:lnTo>
                  <a:lnTo>
                    <a:pt x="0" y="157148"/>
                  </a:lnTo>
                  <a:lnTo>
                    <a:pt x="1017" y="193557"/>
                  </a:lnTo>
                  <a:lnTo>
                    <a:pt x="6086" y="206935"/>
                  </a:lnTo>
                  <a:lnTo>
                    <a:pt x="23007" y="225563"/>
                  </a:lnTo>
                  <a:lnTo>
                    <a:pt x="33446" y="229684"/>
                  </a:lnTo>
                  <a:lnTo>
                    <a:pt x="56334" y="230499"/>
                  </a:lnTo>
                  <a:lnTo>
                    <a:pt x="66953" y="225919"/>
                  </a:lnTo>
                  <a:lnTo>
                    <a:pt x="95382" y="199246"/>
                  </a:lnTo>
                  <a:lnTo>
                    <a:pt x="130272" y="148545"/>
                  </a:lnTo>
                  <a:lnTo>
                    <a:pt x="157599" y="91336"/>
                  </a:lnTo>
                  <a:lnTo>
                    <a:pt x="172099" y="52125"/>
                  </a:lnTo>
                  <a:lnTo>
                    <a:pt x="176586" y="47736"/>
                  </a:lnTo>
                  <a:lnTo>
                    <a:pt x="180987" y="49043"/>
                  </a:lnTo>
                  <a:lnTo>
                    <a:pt x="185333" y="54148"/>
                  </a:lnTo>
                  <a:lnTo>
                    <a:pt x="186819" y="61785"/>
                  </a:lnTo>
                  <a:lnTo>
                    <a:pt x="186590" y="104459"/>
                  </a:lnTo>
                  <a:lnTo>
                    <a:pt x="199298" y="167137"/>
                  </a:lnTo>
                  <a:lnTo>
                    <a:pt x="218007" y="220086"/>
                  </a:lnTo>
                  <a:lnTo>
                    <a:pt x="237139" y="243167"/>
                  </a:lnTo>
                  <a:lnTo>
                    <a:pt x="248167" y="251297"/>
                  </a:lnTo>
                  <a:lnTo>
                    <a:pt x="259753" y="253895"/>
                  </a:lnTo>
                  <a:lnTo>
                    <a:pt x="308324" y="2421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670300" y="41910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0"/>
                  </a:moveTo>
                  <a:lnTo>
                    <a:pt x="13815" y="51497"/>
                  </a:lnTo>
                  <a:lnTo>
                    <a:pt x="36595" y="108480"/>
                  </a:lnTo>
                  <a:lnTo>
                    <a:pt x="68272" y="162539"/>
                  </a:lnTo>
                  <a:lnTo>
                    <a:pt x="84906" y="183247"/>
                  </a:lnTo>
                  <a:lnTo>
                    <a:pt x="105470" y="194332"/>
                  </a:lnTo>
                  <a:lnTo>
                    <a:pt x="1397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695700" y="4140200"/>
              <a:ext cx="203201" cy="596901"/>
            </a:xfrm>
            <a:custGeom>
              <a:avLst/>
              <a:gdLst/>
              <a:ahLst/>
              <a:cxnLst/>
              <a:rect l="0" t="0" r="0" b="0"/>
              <a:pathLst>
                <a:path w="203201" h="596901">
                  <a:moveTo>
                    <a:pt x="203200" y="0"/>
                  </a:moveTo>
                  <a:lnTo>
                    <a:pt x="189385" y="48971"/>
                  </a:lnTo>
                  <a:lnTo>
                    <a:pt x="177470" y="101058"/>
                  </a:lnTo>
                  <a:lnTo>
                    <a:pt x="160801" y="162484"/>
                  </a:lnTo>
                  <a:lnTo>
                    <a:pt x="142510" y="225522"/>
                  </a:lnTo>
                  <a:lnTo>
                    <a:pt x="122501" y="275509"/>
                  </a:lnTo>
                  <a:lnTo>
                    <a:pt x="107009" y="326068"/>
                  </a:lnTo>
                  <a:lnTo>
                    <a:pt x="93482" y="375386"/>
                  </a:lnTo>
                  <a:lnTo>
                    <a:pt x="76269" y="430691"/>
                  </a:lnTo>
                  <a:lnTo>
                    <a:pt x="59280" y="482381"/>
                  </a:lnTo>
                  <a:lnTo>
                    <a:pt x="40925" y="533357"/>
                  </a:lnTo>
                  <a:lnTo>
                    <a:pt x="15349" y="576666"/>
                  </a:lnTo>
                  <a:lnTo>
                    <a:pt x="0" y="596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197132" y="3987800"/>
              <a:ext cx="57369" cy="495301"/>
            </a:xfrm>
            <a:custGeom>
              <a:avLst/>
              <a:gdLst/>
              <a:ahLst/>
              <a:cxnLst/>
              <a:rect l="0" t="0" r="0" b="0"/>
              <a:pathLst>
                <a:path w="57369" h="495301">
                  <a:moveTo>
                    <a:pt x="57368" y="0"/>
                  </a:moveTo>
                  <a:lnTo>
                    <a:pt x="39692" y="59772"/>
                  </a:lnTo>
                  <a:lnTo>
                    <a:pt x="27514" y="107237"/>
                  </a:lnTo>
                  <a:lnTo>
                    <a:pt x="21712" y="157049"/>
                  </a:lnTo>
                  <a:lnTo>
                    <a:pt x="13250" y="207557"/>
                  </a:lnTo>
                  <a:lnTo>
                    <a:pt x="8548" y="258270"/>
                  </a:lnTo>
                  <a:lnTo>
                    <a:pt x="7154" y="309044"/>
                  </a:lnTo>
                  <a:lnTo>
                    <a:pt x="0" y="359837"/>
                  </a:lnTo>
                  <a:lnTo>
                    <a:pt x="3807" y="418839"/>
                  </a:lnTo>
                  <a:lnTo>
                    <a:pt x="8572" y="464021"/>
                  </a:lnTo>
                  <a:lnTo>
                    <a:pt x="23782" y="492304"/>
                  </a:lnTo>
                  <a:lnTo>
                    <a:pt x="26510" y="494714"/>
                  </a:lnTo>
                  <a:lnTo>
                    <a:pt x="31968" y="495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076700" y="4000554"/>
              <a:ext cx="457201" cy="38047"/>
            </a:xfrm>
            <a:custGeom>
              <a:avLst/>
              <a:gdLst/>
              <a:ahLst/>
              <a:cxnLst/>
              <a:rect l="0" t="0" r="0" b="0"/>
              <a:pathLst>
                <a:path w="457201" h="38047">
                  <a:moveTo>
                    <a:pt x="0" y="38046"/>
                  </a:moveTo>
                  <a:lnTo>
                    <a:pt x="20226" y="24562"/>
                  </a:lnTo>
                  <a:lnTo>
                    <a:pt x="73256" y="16177"/>
                  </a:lnTo>
                  <a:lnTo>
                    <a:pt x="122365" y="6950"/>
                  </a:lnTo>
                  <a:lnTo>
                    <a:pt x="170469" y="2021"/>
                  </a:lnTo>
                  <a:lnTo>
                    <a:pt x="220470" y="561"/>
                  </a:lnTo>
                  <a:lnTo>
                    <a:pt x="265438" y="219"/>
                  </a:lnTo>
                  <a:lnTo>
                    <a:pt x="315528" y="67"/>
                  </a:lnTo>
                  <a:lnTo>
                    <a:pt x="361309" y="0"/>
                  </a:lnTo>
                  <a:lnTo>
                    <a:pt x="413265" y="6704"/>
                  </a:lnTo>
                  <a:lnTo>
                    <a:pt x="457200" y="126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114800" y="43815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0"/>
                  </a:moveTo>
                  <a:lnTo>
                    <a:pt x="13484" y="13484"/>
                  </a:lnTo>
                  <a:lnTo>
                    <a:pt x="38919" y="20104"/>
                  </a:lnTo>
                  <a:lnTo>
                    <a:pt x="92906" y="23831"/>
                  </a:lnTo>
                  <a:lnTo>
                    <a:pt x="142298" y="24935"/>
                  </a:lnTo>
                  <a:lnTo>
                    <a:pt x="1778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457700" y="4241800"/>
              <a:ext cx="190684" cy="237540"/>
            </a:xfrm>
            <a:custGeom>
              <a:avLst/>
              <a:gdLst/>
              <a:ahLst/>
              <a:cxnLst/>
              <a:rect l="0" t="0" r="0" b="0"/>
              <a:pathLst>
                <a:path w="190684" h="237540">
                  <a:moveTo>
                    <a:pt x="139700" y="0"/>
                  </a:moveTo>
                  <a:lnTo>
                    <a:pt x="84440" y="3763"/>
                  </a:lnTo>
                  <a:lnTo>
                    <a:pt x="55873" y="11550"/>
                  </a:lnTo>
                  <a:lnTo>
                    <a:pt x="33770" y="24419"/>
                  </a:lnTo>
                  <a:lnTo>
                    <a:pt x="28158" y="33212"/>
                  </a:lnTo>
                  <a:lnTo>
                    <a:pt x="25685" y="54272"/>
                  </a:lnTo>
                  <a:lnTo>
                    <a:pt x="33053" y="73980"/>
                  </a:lnTo>
                  <a:lnTo>
                    <a:pt x="38969" y="83187"/>
                  </a:lnTo>
                  <a:lnTo>
                    <a:pt x="74262" y="109628"/>
                  </a:lnTo>
                  <a:lnTo>
                    <a:pt x="126617" y="135119"/>
                  </a:lnTo>
                  <a:lnTo>
                    <a:pt x="183708" y="174079"/>
                  </a:lnTo>
                  <a:lnTo>
                    <a:pt x="188794" y="183786"/>
                  </a:lnTo>
                  <a:lnTo>
                    <a:pt x="190683" y="205860"/>
                  </a:lnTo>
                  <a:lnTo>
                    <a:pt x="184977" y="214851"/>
                  </a:lnTo>
                  <a:lnTo>
                    <a:pt x="163586" y="228604"/>
                  </a:lnTo>
                  <a:lnTo>
                    <a:pt x="113068" y="237539"/>
                  </a:lnTo>
                  <a:lnTo>
                    <a:pt x="53414" y="233444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775200" y="4127500"/>
              <a:ext cx="12701" cy="368301"/>
            </a:xfrm>
            <a:custGeom>
              <a:avLst/>
              <a:gdLst/>
              <a:ahLst/>
              <a:cxnLst/>
              <a:rect l="0" t="0" r="0" b="0"/>
              <a:pathLst>
                <a:path w="12701" h="368301">
                  <a:moveTo>
                    <a:pt x="12700" y="0"/>
                  </a:moveTo>
                  <a:lnTo>
                    <a:pt x="12700" y="58012"/>
                  </a:lnTo>
                  <a:lnTo>
                    <a:pt x="11289" y="113928"/>
                  </a:lnTo>
                  <a:lnTo>
                    <a:pt x="5958" y="163994"/>
                  </a:lnTo>
                  <a:lnTo>
                    <a:pt x="1765" y="227488"/>
                  </a:lnTo>
                  <a:lnTo>
                    <a:pt x="523" y="288792"/>
                  </a:lnTo>
                  <a:lnTo>
                    <a:pt x="233" y="323085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885901" y="4279900"/>
              <a:ext cx="144699" cy="203201"/>
            </a:xfrm>
            <a:custGeom>
              <a:avLst/>
              <a:gdLst/>
              <a:ahLst/>
              <a:cxnLst/>
              <a:rect l="0" t="0" r="0" b="0"/>
              <a:pathLst>
                <a:path w="144699" h="203201">
                  <a:moveTo>
                    <a:pt x="130599" y="0"/>
                  </a:moveTo>
                  <a:lnTo>
                    <a:pt x="91454" y="23101"/>
                  </a:lnTo>
                  <a:lnTo>
                    <a:pt x="35603" y="81576"/>
                  </a:lnTo>
                  <a:lnTo>
                    <a:pt x="15277" y="115893"/>
                  </a:lnTo>
                  <a:lnTo>
                    <a:pt x="317" y="159614"/>
                  </a:lnTo>
                  <a:lnTo>
                    <a:pt x="0" y="172732"/>
                  </a:lnTo>
                  <a:lnTo>
                    <a:pt x="7174" y="194833"/>
                  </a:lnTo>
                  <a:lnTo>
                    <a:pt x="14449" y="199033"/>
                  </a:lnTo>
                  <a:lnTo>
                    <a:pt x="23532" y="199011"/>
                  </a:lnTo>
                  <a:lnTo>
                    <a:pt x="33821" y="196174"/>
                  </a:lnTo>
                  <a:lnTo>
                    <a:pt x="52779" y="177970"/>
                  </a:lnTo>
                  <a:lnTo>
                    <a:pt x="96519" y="121639"/>
                  </a:lnTo>
                  <a:lnTo>
                    <a:pt x="130557" y="65368"/>
                  </a:lnTo>
                  <a:lnTo>
                    <a:pt x="143280" y="47397"/>
                  </a:lnTo>
                  <a:lnTo>
                    <a:pt x="144698" y="48532"/>
                  </a:lnTo>
                  <a:lnTo>
                    <a:pt x="133344" y="103496"/>
                  </a:lnTo>
                  <a:lnTo>
                    <a:pt x="123103" y="155471"/>
                  </a:lnTo>
                  <a:lnTo>
                    <a:pt x="117899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049560" y="4316383"/>
              <a:ext cx="125761" cy="204818"/>
            </a:xfrm>
            <a:custGeom>
              <a:avLst/>
              <a:gdLst/>
              <a:ahLst/>
              <a:cxnLst/>
              <a:rect l="0" t="0" r="0" b="0"/>
              <a:pathLst>
                <a:path w="125761" h="204818">
                  <a:moveTo>
                    <a:pt x="43140" y="52417"/>
                  </a:moveTo>
                  <a:lnTo>
                    <a:pt x="14529" y="105447"/>
                  </a:lnTo>
                  <a:lnTo>
                    <a:pt x="9955" y="108937"/>
                  </a:lnTo>
                  <a:lnTo>
                    <a:pt x="5494" y="107030"/>
                  </a:lnTo>
                  <a:lnTo>
                    <a:pt x="1110" y="101526"/>
                  </a:lnTo>
                  <a:lnTo>
                    <a:pt x="0" y="76595"/>
                  </a:lnTo>
                  <a:lnTo>
                    <a:pt x="5623" y="46229"/>
                  </a:lnTo>
                  <a:lnTo>
                    <a:pt x="17528" y="23326"/>
                  </a:lnTo>
                  <a:lnTo>
                    <a:pt x="35990" y="7503"/>
                  </a:lnTo>
                  <a:lnTo>
                    <a:pt x="46840" y="1307"/>
                  </a:lnTo>
                  <a:lnTo>
                    <a:pt x="58307" y="0"/>
                  </a:lnTo>
                  <a:lnTo>
                    <a:pt x="82336" y="6072"/>
                  </a:lnTo>
                  <a:lnTo>
                    <a:pt x="103364" y="25704"/>
                  </a:lnTo>
                  <a:lnTo>
                    <a:pt x="112923" y="38842"/>
                  </a:lnTo>
                  <a:lnTo>
                    <a:pt x="123543" y="72254"/>
                  </a:lnTo>
                  <a:lnTo>
                    <a:pt x="125760" y="126969"/>
                  </a:lnTo>
                  <a:lnTo>
                    <a:pt x="121242" y="171403"/>
                  </a:lnTo>
                  <a:lnTo>
                    <a:pt x="119340" y="2048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218662" y="4254500"/>
              <a:ext cx="163551" cy="254001"/>
            </a:xfrm>
            <a:custGeom>
              <a:avLst/>
              <a:gdLst/>
              <a:ahLst/>
              <a:cxnLst/>
              <a:rect l="0" t="0" r="0" b="0"/>
              <a:pathLst>
                <a:path w="163551" h="254001">
                  <a:moveTo>
                    <a:pt x="153438" y="0"/>
                  </a:moveTo>
                  <a:lnTo>
                    <a:pt x="162166" y="49284"/>
                  </a:lnTo>
                  <a:lnTo>
                    <a:pt x="163550" y="100994"/>
                  </a:lnTo>
                  <a:lnTo>
                    <a:pt x="155650" y="164450"/>
                  </a:lnTo>
                  <a:lnTo>
                    <a:pt x="148307" y="197267"/>
                  </a:lnTo>
                  <a:lnTo>
                    <a:pt x="145783" y="202067"/>
                  </a:lnTo>
                  <a:lnTo>
                    <a:pt x="144102" y="199622"/>
                  </a:lnTo>
                  <a:lnTo>
                    <a:pt x="136948" y="142940"/>
                  </a:lnTo>
                  <a:lnTo>
                    <a:pt x="120709" y="121855"/>
                  </a:lnTo>
                  <a:lnTo>
                    <a:pt x="110452" y="117925"/>
                  </a:lnTo>
                  <a:lnTo>
                    <a:pt x="99381" y="118128"/>
                  </a:lnTo>
                  <a:lnTo>
                    <a:pt x="63573" y="131897"/>
                  </a:lnTo>
                  <a:lnTo>
                    <a:pt x="40120" y="147521"/>
                  </a:lnTo>
                  <a:lnTo>
                    <a:pt x="12461" y="180117"/>
                  </a:lnTo>
                  <a:lnTo>
                    <a:pt x="0" y="204230"/>
                  </a:lnTo>
                  <a:lnTo>
                    <a:pt x="346" y="213764"/>
                  </a:lnTo>
                  <a:lnTo>
                    <a:pt x="4810" y="221532"/>
                  </a:lnTo>
                  <a:lnTo>
                    <a:pt x="39138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475130" y="4330700"/>
              <a:ext cx="74771" cy="203201"/>
            </a:xfrm>
            <a:custGeom>
              <a:avLst/>
              <a:gdLst/>
              <a:ahLst/>
              <a:cxnLst/>
              <a:rect l="0" t="0" r="0" b="0"/>
              <a:pathLst>
                <a:path w="74771" h="203201">
                  <a:moveTo>
                    <a:pt x="74770" y="0"/>
                  </a:moveTo>
                  <a:lnTo>
                    <a:pt x="47802" y="0"/>
                  </a:lnTo>
                  <a:lnTo>
                    <a:pt x="10805" y="13484"/>
                  </a:lnTo>
                  <a:lnTo>
                    <a:pt x="3905" y="23101"/>
                  </a:lnTo>
                  <a:lnTo>
                    <a:pt x="0" y="48837"/>
                  </a:lnTo>
                  <a:lnTo>
                    <a:pt x="6732" y="75328"/>
                  </a:lnTo>
                  <a:lnTo>
                    <a:pt x="26388" y="110279"/>
                  </a:lnTo>
                  <a:lnTo>
                    <a:pt x="53849" y="138508"/>
                  </a:lnTo>
                  <a:lnTo>
                    <a:pt x="65056" y="147372"/>
                  </a:lnTo>
                  <a:lnTo>
                    <a:pt x="71116" y="157515"/>
                  </a:lnTo>
                  <a:lnTo>
                    <a:pt x="74087" y="180073"/>
                  </a:lnTo>
                  <a:lnTo>
                    <a:pt x="72903" y="187782"/>
                  </a:lnTo>
                  <a:lnTo>
                    <a:pt x="70704" y="192922"/>
                  </a:lnTo>
                  <a:lnTo>
                    <a:pt x="6207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820641" y="4660900"/>
            <a:ext cx="7066060" cy="1031080"/>
            <a:chOff x="820641" y="4660900"/>
            <a:chExt cx="7066060" cy="1031080"/>
          </a:xfrm>
        </p:grpSpPr>
        <p:sp>
          <p:nvSpPr>
            <p:cNvPr id="133" name="Freeform 132"/>
            <p:cNvSpPr/>
            <p:nvPr/>
          </p:nvSpPr>
          <p:spPr>
            <a:xfrm>
              <a:off x="820641" y="4696271"/>
              <a:ext cx="605812" cy="505185"/>
            </a:xfrm>
            <a:custGeom>
              <a:avLst/>
              <a:gdLst/>
              <a:ahLst/>
              <a:cxnLst/>
              <a:rect l="0" t="0" r="0" b="0"/>
              <a:pathLst>
                <a:path w="605812" h="505185">
                  <a:moveTo>
                    <a:pt x="195359" y="205929"/>
                  </a:moveTo>
                  <a:lnTo>
                    <a:pt x="181875" y="192445"/>
                  </a:lnTo>
                  <a:lnTo>
                    <a:pt x="180725" y="184240"/>
                  </a:lnTo>
                  <a:lnTo>
                    <a:pt x="186974" y="163834"/>
                  </a:lnTo>
                  <a:lnTo>
                    <a:pt x="206684" y="144416"/>
                  </a:lnTo>
                  <a:lnTo>
                    <a:pt x="265329" y="108955"/>
                  </a:lnTo>
                  <a:lnTo>
                    <a:pt x="314555" y="90021"/>
                  </a:lnTo>
                  <a:lnTo>
                    <a:pt x="344291" y="87621"/>
                  </a:lnTo>
                  <a:lnTo>
                    <a:pt x="358147" y="88957"/>
                  </a:lnTo>
                  <a:lnTo>
                    <a:pt x="365973" y="96903"/>
                  </a:lnTo>
                  <a:lnTo>
                    <a:pt x="369779" y="109257"/>
                  </a:lnTo>
                  <a:lnTo>
                    <a:pt x="368835" y="138975"/>
                  </a:lnTo>
                  <a:lnTo>
                    <a:pt x="351025" y="180917"/>
                  </a:lnTo>
                  <a:lnTo>
                    <a:pt x="318153" y="225643"/>
                  </a:lnTo>
                  <a:lnTo>
                    <a:pt x="288975" y="248087"/>
                  </a:lnTo>
                  <a:lnTo>
                    <a:pt x="276114" y="252379"/>
                  </a:lnTo>
                  <a:lnTo>
                    <a:pt x="264718" y="252418"/>
                  </a:lnTo>
                  <a:lnTo>
                    <a:pt x="254298" y="249622"/>
                  </a:lnTo>
                  <a:lnTo>
                    <a:pt x="251585" y="246346"/>
                  </a:lnTo>
                  <a:lnTo>
                    <a:pt x="254010" y="242752"/>
                  </a:lnTo>
                  <a:lnTo>
                    <a:pt x="259860" y="238944"/>
                  </a:lnTo>
                  <a:lnTo>
                    <a:pt x="281411" y="238477"/>
                  </a:lnTo>
                  <a:lnTo>
                    <a:pt x="295060" y="240327"/>
                  </a:lnTo>
                  <a:lnTo>
                    <a:pt x="317752" y="253673"/>
                  </a:lnTo>
                  <a:lnTo>
                    <a:pt x="327755" y="263158"/>
                  </a:lnTo>
                  <a:lnTo>
                    <a:pt x="338868" y="288750"/>
                  </a:lnTo>
                  <a:lnTo>
                    <a:pt x="346003" y="351170"/>
                  </a:lnTo>
                  <a:lnTo>
                    <a:pt x="340497" y="407792"/>
                  </a:lnTo>
                  <a:lnTo>
                    <a:pt x="323186" y="455770"/>
                  </a:lnTo>
                  <a:lnTo>
                    <a:pt x="300183" y="490055"/>
                  </a:lnTo>
                  <a:lnTo>
                    <a:pt x="276285" y="501540"/>
                  </a:lnTo>
                  <a:lnTo>
                    <a:pt x="262009" y="504603"/>
                  </a:lnTo>
                  <a:lnTo>
                    <a:pt x="234859" y="500480"/>
                  </a:lnTo>
                  <a:lnTo>
                    <a:pt x="217148" y="493474"/>
                  </a:lnTo>
                  <a:lnTo>
                    <a:pt x="264185" y="497150"/>
                  </a:lnTo>
                  <a:lnTo>
                    <a:pt x="320958" y="484284"/>
                  </a:lnTo>
                  <a:lnTo>
                    <a:pt x="383074" y="454653"/>
                  </a:lnTo>
                  <a:lnTo>
                    <a:pt x="442250" y="413225"/>
                  </a:lnTo>
                  <a:lnTo>
                    <a:pt x="497132" y="367248"/>
                  </a:lnTo>
                  <a:lnTo>
                    <a:pt x="542094" y="308442"/>
                  </a:lnTo>
                  <a:lnTo>
                    <a:pt x="584773" y="254898"/>
                  </a:lnTo>
                  <a:lnTo>
                    <a:pt x="603468" y="197861"/>
                  </a:lnTo>
                  <a:lnTo>
                    <a:pt x="605811" y="151543"/>
                  </a:lnTo>
                  <a:lnTo>
                    <a:pt x="600738" y="105558"/>
                  </a:lnTo>
                  <a:lnTo>
                    <a:pt x="589075" y="66305"/>
                  </a:lnTo>
                  <a:lnTo>
                    <a:pt x="570722" y="37570"/>
                  </a:lnTo>
                  <a:lnTo>
                    <a:pt x="559901" y="25956"/>
                  </a:lnTo>
                  <a:lnTo>
                    <a:pt x="525300" y="9289"/>
                  </a:lnTo>
                  <a:lnTo>
                    <a:pt x="478877" y="0"/>
                  </a:lnTo>
                  <a:lnTo>
                    <a:pt x="420615" y="575"/>
                  </a:lnTo>
                  <a:lnTo>
                    <a:pt x="360854" y="5535"/>
                  </a:lnTo>
                  <a:lnTo>
                    <a:pt x="305601" y="12443"/>
                  </a:lnTo>
                  <a:lnTo>
                    <a:pt x="244173" y="25676"/>
                  </a:lnTo>
                  <a:lnTo>
                    <a:pt x="184775" y="54717"/>
                  </a:lnTo>
                  <a:lnTo>
                    <a:pt x="132277" y="87630"/>
                  </a:lnTo>
                  <a:lnTo>
                    <a:pt x="83964" y="122720"/>
                  </a:lnTo>
                  <a:lnTo>
                    <a:pt x="50379" y="165190"/>
                  </a:lnTo>
                  <a:lnTo>
                    <a:pt x="30735" y="185000"/>
                  </a:lnTo>
                  <a:lnTo>
                    <a:pt x="11742" y="222776"/>
                  </a:lnTo>
                  <a:lnTo>
                    <a:pt x="0" y="274578"/>
                  </a:lnTo>
                  <a:lnTo>
                    <a:pt x="1759" y="304173"/>
                  </a:lnTo>
                  <a:lnTo>
                    <a:pt x="23114" y="366394"/>
                  </a:lnTo>
                  <a:lnTo>
                    <a:pt x="33198" y="394369"/>
                  </a:lnTo>
                  <a:lnTo>
                    <a:pt x="57436" y="420914"/>
                  </a:lnTo>
                  <a:lnTo>
                    <a:pt x="106985" y="459658"/>
                  </a:lnTo>
                  <a:lnTo>
                    <a:pt x="143382" y="482386"/>
                  </a:lnTo>
                  <a:lnTo>
                    <a:pt x="187780" y="497191"/>
                  </a:lnTo>
                  <a:lnTo>
                    <a:pt x="235735" y="504712"/>
                  </a:lnTo>
                  <a:lnTo>
                    <a:pt x="299045" y="505184"/>
                  </a:lnTo>
                  <a:lnTo>
                    <a:pt x="348377" y="496386"/>
                  </a:lnTo>
                  <a:lnTo>
                    <a:pt x="398559" y="4853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591084" y="4849718"/>
              <a:ext cx="270535" cy="315670"/>
            </a:xfrm>
            <a:custGeom>
              <a:avLst/>
              <a:gdLst/>
              <a:ahLst/>
              <a:cxnLst/>
              <a:rect l="0" t="0" r="0" b="0"/>
              <a:pathLst>
                <a:path w="270535" h="315670">
                  <a:moveTo>
                    <a:pt x="47216" y="103282"/>
                  </a:moveTo>
                  <a:lnTo>
                    <a:pt x="98713" y="117097"/>
                  </a:lnTo>
                  <a:lnTo>
                    <a:pt x="125137" y="122122"/>
                  </a:lnTo>
                  <a:lnTo>
                    <a:pt x="184329" y="113850"/>
                  </a:lnTo>
                  <a:lnTo>
                    <a:pt x="209755" y="105157"/>
                  </a:lnTo>
                  <a:lnTo>
                    <a:pt x="257988" y="68547"/>
                  </a:lnTo>
                  <a:lnTo>
                    <a:pt x="267892" y="44570"/>
                  </a:lnTo>
                  <a:lnTo>
                    <a:pt x="270534" y="30274"/>
                  </a:lnTo>
                  <a:lnTo>
                    <a:pt x="268061" y="19332"/>
                  </a:lnTo>
                  <a:lnTo>
                    <a:pt x="262179" y="10627"/>
                  </a:lnTo>
                  <a:lnTo>
                    <a:pt x="254025" y="3412"/>
                  </a:lnTo>
                  <a:lnTo>
                    <a:pt x="244355" y="13"/>
                  </a:lnTo>
                  <a:lnTo>
                    <a:pt x="222322" y="0"/>
                  </a:lnTo>
                  <a:lnTo>
                    <a:pt x="164956" y="12900"/>
                  </a:lnTo>
                  <a:lnTo>
                    <a:pt x="115158" y="41162"/>
                  </a:lnTo>
                  <a:lnTo>
                    <a:pt x="60306" y="94466"/>
                  </a:lnTo>
                  <a:lnTo>
                    <a:pt x="12913" y="157071"/>
                  </a:lnTo>
                  <a:lnTo>
                    <a:pt x="3748" y="182221"/>
                  </a:lnTo>
                  <a:lnTo>
                    <a:pt x="0" y="226704"/>
                  </a:lnTo>
                  <a:lnTo>
                    <a:pt x="4123" y="254091"/>
                  </a:lnTo>
                  <a:lnTo>
                    <a:pt x="14423" y="276612"/>
                  </a:lnTo>
                  <a:lnTo>
                    <a:pt x="21121" y="286568"/>
                  </a:lnTo>
                  <a:lnTo>
                    <a:pt x="39851" y="301395"/>
                  </a:lnTo>
                  <a:lnTo>
                    <a:pt x="50773" y="307324"/>
                  </a:lnTo>
                  <a:lnTo>
                    <a:pt x="99854" y="315669"/>
                  </a:lnTo>
                  <a:lnTo>
                    <a:pt x="152340" y="311399"/>
                  </a:lnTo>
                  <a:lnTo>
                    <a:pt x="212316" y="3064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930792" y="4838700"/>
              <a:ext cx="204655" cy="304801"/>
            </a:xfrm>
            <a:custGeom>
              <a:avLst/>
              <a:gdLst/>
              <a:ahLst/>
              <a:cxnLst/>
              <a:rect l="0" t="0" r="0" b="0"/>
              <a:pathLst>
                <a:path w="204655" h="304801">
                  <a:moveTo>
                    <a:pt x="113908" y="0"/>
                  </a:moveTo>
                  <a:lnTo>
                    <a:pt x="60878" y="35353"/>
                  </a:lnTo>
                  <a:lnTo>
                    <a:pt x="14690" y="86894"/>
                  </a:lnTo>
                  <a:lnTo>
                    <a:pt x="196" y="113409"/>
                  </a:lnTo>
                  <a:lnTo>
                    <a:pt x="0" y="123584"/>
                  </a:lnTo>
                  <a:lnTo>
                    <a:pt x="4103" y="131778"/>
                  </a:lnTo>
                  <a:lnTo>
                    <a:pt x="11071" y="138652"/>
                  </a:lnTo>
                  <a:lnTo>
                    <a:pt x="21361" y="141824"/>
                  </a:lnTo>
                  <a:lnTo>
                    <a:pt x="82195" y="140538"/>
                  </a:lnTo>
                  <a:lnTo>
                    <a:pt x="133675" y="143711"/>
                  </a:lnTo>
                  <a:lnTo>
                    <a:pt x="160793" y="151361"/>
                  </a:lnTo>
                  <a:lnTo>
                    <a:pt x="182253" y="164167"/>
                  </a:lnTo>
                  <a:lnTo>
                    <a:pt x="197435" y="183030"/>
                  </a:lnTo>
                  <a:lnTo>
                    <a:pt x="203460" y="193987"/>
                  </a:lnTo>
                  <a:lnTo>
                    <a:pt x="204654" y="205524"/>
                  </a:lnTo>
                  <a:lnTo>
                    <a:pt x="198454" y="229633"/>
                  </a:lnTo>
                  <a:lnTo>
                    <a:pt x="179097" y="260264"/>
                  </a:lnTo>
                  <a:lnTo>
                    <a:pt x="148745" y="287214"/>
                  </a:lnTo>
                  <a:lnTo>
                    <a:pt x="121395" y="296984"/>
                  </a:lnTo>
                  <a:lnTo>
                    <a:pt x="75808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222500" y="4749800"/>
              <a:ext cx="50801" cy="419101"/>
            </a:xfrm>
            <a:custGeom>
              <a:avLst/>
              <a:gdLst/>
              <a:ahLst/>
              <a:cxnLst/>
              <a:rect l="0" t="0" r="0" b="0"/>
              <a:pathLst>
                <a:path w="50801" h="419101">
                  <a:moveTo>
                    <a:pt x="0" y="0"/>
                  </a:moveTo>
                  <a:lnTo>
                    <a:pt x="17456" y="40556"/>
                  </a:lnTo>
                  <a:lnTo>
                    <a:pt x="27594" y="102922"/>
                  </a:lnTo>
                  <a:lnTo>
                    <a:pt x="34987" y="152792"/>
                  </a:lnTo>
                  <a:lnTo>
                    <a:pt x="40941" y="214605"/>
                  </a:lnTo>
                  <a:lnTo>
                    <a:pt x="46418" y="266124"/>
                  </a:lnTo>
                  <a:lnTo>
                    <a:pt x="48852" y="317244"/>
                  </a:lnTo>
                  <a:lnTo>
                    <a:pt x="50223" y="380140"/>
                  </a:lnTo>
                  <a:lnTo>
                    <a:pt x="50800" y="41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209800" y="4864100"/>
              <a:ext cx="228601" cy="50801"/>
            </a:xfrm>
            <a:custGeom>
              <a:avLst/>
              <a:gdLst/>
              <a:ahLst/>
              <a:cxnLst/>
              <a:rect l="0" t="0" r="0" b="0"/>
              <a:pathLst>
                <a:path w="228601" h="50801">
                  <a:moveTo>
                    <a:pt x="0" y="50800"/>
                  </a:moveTo>
                  <a:lnTo>
                    <a:pt x="51497" y="26933"/>
                  </a:lnTo>
                  <a:lnTo>
                    <a:pt x="96632" y="13154"/>
                  </a:lnTo>
                  <a:lnTo>
                    <a:pt x="154691" y="3897"/>
                  </a:lnTo>
                  <a:lnTo>
                    <a:pt x="201527" y="1155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2786059" y="4861725"/>
              <a:ext cx="350842" cy="256376"/>
            </a:xfrm>
            <a:custGeom>
              <a:avLst/>
              <a:gdLst/>
              <a:ahLst/>
              <a:cxnLst/>
              <a:rect l="0" t="0" r="0" b="0"/>
              <a:pathLst>
                <a:path w="350842" h="256376">
                  <a:moveTo>
                    <a:pt x="211141" y="40475"/>
                  </a:moveTo>
                  <a:lnTo>
                    <a:pt x="204399" y="20249"/>
                  </a:lnTo>
                  <a:lnTo>
                    <a:pt x="189800" y="6556"/>
                  </a:lnTo>
                  <a:lnTo>
                    <a:pt x="179980" y="929"/>
                  </a:lnTo>
                  <a:lnTo>
                    <a:pt x="169201" y="0"/>
                  </a:lnTo>
                  <a:lnTo>
                    <a:pt x="145934" y="6493"/>
                  </a:lnTo>
                  <a:lnTo>
                    <a:pt x="106643" y="33658"/>
                  </a:lnTo>
                  <a:lnTo>
                    <a:pt x="46119" y="95134"/>
                  </a:lnTo>
                  <a:lnTo>
                    <a:pt x="12190" y="142837"/>
                  </a:lnTo>
                  <a:lnTo>
                    <a:pt x="2774" y="171577"/>
                  </a:lnTo>
                  <a:lnTo>
                    <a:pt x="0" y="201754"/>
                  </a:lnTo>
                  <a:lnTo>
                    <a:pt x="3471" y="229277"/>
                  </a:lnTo>
                  <a:lnTo>
                    <a:pt x="10605" y="238309"/>
                  </a:lnTo>
                  <a:lnTo>
                    <a:pt x="33584" y="248346"/>
                  </a:lnTo>
                  <a:lnTo>
                    <a:pt x="46203" y="246789"/>
                  </a:lnTo>
                  <a:lnTo>
                    <a:pt x="71513" y="233770"/>
                  </a:lnTo>
                  <a:lnTo>
                    <a:pt x="109562" y="195898"/>
                  </a:lnTo>
                  <a:lnTo>
                    <a:pt x="140905" y="142187"/>
                  </a:lnTo>
                  <a:lnTo>
                    <a:pt x="174808" y="88329"/>
                  </a:lnTo>
                  <a:lnTo>
                    <a:pt x="198181" y="36623"/>
                  </a:lnTo>
                  <a:lnTo>
                    <a:pt x="202501" y="32263"/>
                  </a:lnTo>
                  <a:lnTo>
                    <a:pt x="205381" y="36411"/>
                  </a:lnTo>
                  <a:lnTo>
                    <a:pt x="210003" y="93765"/>
                  </a:lnTo>
                  <a:lnTo>
                    <a:pt x="224288" y="152534"/>
                  </a:lnTo>
                  <a:lnTo>
                    <a:pt x="246394" y="201148"/>
                  </a:lnTo>
                  <a:lnTo>
                    <a:pt x="277561" y="235621"/>
                  </a:lnTo>
                  <a:lnTo>
                    <a:pt x="305102" y="247151"/>
                  </a:lnTo>
                  <a:lnTo>
                    <a:pt x="350841" y="2563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3416300" y="4839105"/>
              <a:ext cx="215901" cy="304396"/>
            </a:xfrm>
            <a:custGeom>
              <a:avLst/>
              <a:gdLst/>
              <a:ahLst/>
              <a:cxnLst/>
              <a:rect l="0" t="0" r="0" b="0"/>
              <a:pathLst>
                <a:path w="215901" h="304396">
                  <a:moveTo>
                    <a:pt x="0" y="12295"/>
                  </a:moveTo>
                  <a:lnTo>
                    <a:pt x="8728" y="61579"/>
                  </a:lnTo>
                  <a:lnTo>
                    <a:pt x="12934" y="110467"/>
                  </a:lnTo>
                  <a:lnTo>
                    <a:pt x="21079" y="160700"/>
                  </a:lnTo>
                  <a:lnTo>
                    <a:pt x="24120" y="198632"/>
                  </a:lnTo>
                  <a:lnTo>
                    <a:pt x="31974" y="136848"/>
                  </a:lnTo>
                  <a:lnTo>
                    <a:pt x="48440" y="76409"/>
                  </a:lnTo>
                  <a:lnTo>
                    <a:pt x="70954" y="30978"/>
                  </a:lnTo>
                  <a:lnTo>
                    <a:pt x="92213" y="8369"/>
                  </a:lnTo>
                  <a:lnTo>
                    <a:pt x="103808" y="2622"/>
                  </a:lnTo>
                  <a:lnTo>
                    <a:pt x="127982" y="0"/>
                  </a:lnTo>
                  <a:lnTo>
                    <a:pt x="138943" y="4098"/>
                  </a:lnTo>
                  <a:lnTo>
                    <a:pt x="158649" y="19941"/>
                  </a:lnTo>
                  <a:lnTo>
                    <a:pt x="178867" y="52660"/>
                  </a:lnTo>
                  <a:lnTo>
                    <a:pt x="193796" y="89166"/>
                  </a:lnTo>
                  <a:lnTo>
                    <a:pt x="200413" y="147020"/>
                  </a:lnTo>
                  <a:lnTo>
                    <a:pt x="205725" y="189765"/>
                  </a:lnTo>
                  <a:lnTo>
                    <a:pt x="212885" y="249734"/>
                  </a:lnTo>
                  <a:lnTo>
                    <a:pt x="215900" y="3043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745401" y="4838700"/>
              <a:ext cx="242400" cy="225522"/>
            </a:xfrm>
            <a:custGeom>
              <a:avLst/>
              <a:gdLst/>
              <a:ahLst/>
              <a:cxnLst/>
              <a:rect l="0" t="0" r="0" b="0"/>
              <a:pathLst>
                <a:path w="242400" h="225522">
                  <a:moveTo>
                    <a:pt x="128099" y="0"/>
                  </a:moveTo>
                  <a:lnTo>
                    <a:pt x="101131" y="6742"/>
                  </a:lnTo>
                  <a:lnTo>
                    <a:pt x="64134" y="31161"/>
                  </a:lnTo>
                  <a:lnTo>
                    <a:pt x="33103" y="78691"/>
                  </a:lnTo>
                  <a:lnTo>
                    <a:pt x="6035" y="137459"/>
                  </a:lnTo>
                  <a:lnTo>
                    <a:pt x="0" y="174923"/>
                  </a:lnTo>
                  <a:lnTo>
                    <a:pt x="366" y="192815"/>
                  </a:lnTo>
                  <a:lnTo>
                    <a:pt x="4844" y="203332"/>
                  </a:lnTo>
                  <a:lnTo>
                    <a:pt x="12062" y="208933"/>
                  </a:lnTo>
                  <a:lnTo>
                    <a:pt x="21108" y="211255"/>
                  </a:lnTo>
                  <a:lnTo>
                    <a:pt x="29960" y="209981"/>
                  </a:lnTo>
                  <a:lnTo>
                    <a:pt x="47323" y="201040"/>
                  </a:lnTo>
                  <a:lnTo>
                    <a:pt x="79706" y="166655"/>
                  </a:lnTo>
                  <a:lnTo>
                    <a:pt x="102628" y="127461"/>
                  </a:lnTo>
                  <a:lnTo>
                    <a:pt x="118357" y="75552"/>
                  </a:lnTo>
                  <a:lnTo>
                    <a:pt x="138696" y="22229"/>
                  </a:lnTo>
                  <a:lnTo>
                    <a:pt x="143631" y="19053"/>
                  </a:lnTo>
                  <a:lnTo>
                    <a:pt x="146920" y="25402"/>
                  </a:lnTo>
                  <a:lnTo>
                    <a:pt x="151550" y="74789"/>
                  </a:lnTo>
                  <a:lnTo>
                    <a:pt x="154044" y="117906"/>
                  </a:lnTo>
                  <a:lnTo>
                    <a:pt x="163381" y="179026"/>
                  </a:lnTo>
                  <a:lnTo>
                    <a:pt x="171061" y="210800"/>
                  </a:lnTo>
                  <a:lnTo>
                    <a:pt x="179318" y="219556"/>
                  </a:lnTo>
                  <a:lnTo>
                    <a:pt x="190468" y="223982"/>
                  </a:lnTo>
                  <a:lnTo>
                    <a:pt x="203545" y="225521"/>
                  </a:lnTo>
                  <a:lnTo>
                    <a:pt x="213674" y="222314"/>
                  </a:lnTo>
                  <a:lnTo>
                    <a:pt x="221838" y="215943"/>
                  </a:lnTo>
                  <a:lnTo>
                    <a:pt x="242399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076700" y="4762500"/>
              <a:ext cx="190501" cy="290652"/>
            </a:xfrm>
            <a:custGeom>
              <a:avLst/>
              <a:gdLst/>
              <a:ahLst/>
              <a:cxnLst/>
              <a:rect l="0" t="0" r="0" b="0"/>
              <a:pathLst>
                <a:path w="190501" h="290652">
                  <a:moveTo>
                    <a:pt x="0" y="63500"/>
                  </a:moveTo>
                  <a:lnTo>
                    <a:pt x="1411" y="114195"/>
                  </a:lnTo>
                  <a:lnTo>
                    <a:pt x="11550" y="171811"/>
                  </a:lnTo>
                  <a:lnTo>
                    <a:pt x="30390" y="230745"/>
                  </a:lnTo>
                  <a:lnTo>
                    <a:pt x="40788" y="262009"/>
                  </a:lnTo>
                  <a:lnTo>
                    <a:pt x="57639" y="282489"/>
                  </a:lnTo>
                  <a:lnTo>
                    <a:pt x="68059" y="289926"/>
                  </a:lnTo>
                  <a:lnTo>
                    <a:pt x="77829" y="290651"/>
                  </a:lnTo>
                  <a:lnTo>
                    <a:pt x="87163" y="286901"/>
                  </a:lnTo>
                  <a:lnTo>
                    <a:pt x="96209" y="280167"/>
                  </a:lnTo>
                  <a:lnTo>
                    <a:pt x="110023" y="253871"/>
                  </a:lnTo>
                  <a:lnTo>
                    <a:pt x="125733" y="191873"/>
                  </a:lnTo>
                  <a:lnTo>
                    <a:pt x="134903" y="144544"/>
                  </a:lnTo>
                  <a:lnTo>
                    <a:pt x="148000" y="94098"/>
                  </a:lnTo>
                  <a:lnTo>
                    <a:pt x="165067" y="39127"/>
                  </a:lnTo>
                  <a:lnTo>
                    <a:pt x="173552" y="17390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301155" y="4834630"/>
              <a:ext cx="296246" cy="246893"/>
            </a:xfrm>
            <a:custGeom>
              <a:avLst/>
              <a:gdLst/>
              <a:ahLst/>
              <a:cxnLst/>
              <a:rect l="0" t="0" r="0" b="0"/>
              <a:pathLst>
                <a:path w="296246" h="246893">
                  <a:moveTo>
                    <a:pt x="143845" y="80270"/>
                  </a:moveTo>
                  <a:lnTo>
                    <a:pt x="150587" y="60044"/>
                  </a:lnTo>
                  <a:lnTo>
                    <a:pt x="148038" y="20498"/>
                  </a:lnTo>
                  <a:lnTo>
                    <a:pt x="139584" y="10789"/>
                  </a:lnTo>
                  <a:lnTo>
                    <a:pt x="111378" y="0"/>
                  </a:lnTo>
                  <a:lnTo>
                    <a:pt x="96800" y="1357"/>
                  </a:lnTo>
                  <a:lnTo>
                    <a:pt x="69314" y="14153"/>
                  </a:lnTo>
                  <a:lnTo>
                    <a:pt x="50513" y="33952"/>
                  </a:lnTo>
                  <a:lnTo>
                    <a:pt x="28232" y="80187"/>
                  </a:lnTo>
                  <a:lnTo>
                    <a:pt x="13439" y="122566"/>
                  </a:lnTo>
                  <a:lnTo>
                    <a:pt x="0" y="183270"/>
                  </a:lnTo>
                  <a:lnTo>
                    <a:pt x="1362" y="214948"/>
                  </a:lnTo>
                  <a:lnTo>
                    <a:pt x="6523" y="226499"/>
                  </a:lnTo>
                  <a:lnTo>
                    <a:pt x="23547" y="243098"/>
                  </a:lnTo>
                  <a:lnTo>
                    <a:pt x="34013" y="246678"/>
                  </a:lnTo>
                  <a:lnTo>
                    <a:pt x="56931" y="246892"/>
                  </a:lnTo>
                  <a:lnTo>
                    <a:pt x="81227" y="234757"/>
                  </a:lnTo>
                  <a:lnTo>
                    <a:pt x="93633" y="225595"/>
                  </a:lnTo>
                  <a:lnTo>
                    <a:pt x="124577" y="178990"/>
                  </a:lnTo>
                  <a:lnTo>
                    <a:pt x="151620" y="127237"/>
                  </a:lnTo>
                  <a:lnTo>
                    <a:pt x="175903" y="69322"/>
                  </a:lnTo>
                  <a:lnTo>
                    <a:pt x="185374" y="42949"/>
                  </a:lnTo>
                  <a:lnTo>
                    <a:pt x="188464" y="41278"/>
                  </a:lnTo>
                  <a:lnTo>
                    <a:pt x="191898" y="58236"/>
                  </a:lnTo>
                  <a:lnTo>
                    <a:pt x="193831" y="107451"/>
                  </a:lnTo>
                  <a:lnTo>
                    <a:pt x="204623" y="167013"/>
                  </a:lnTo>
                  <a:lnTo>
                    <a:pt x="212250" y="193612"/>
                  </a:lnTo>
                  <a:lnTo>
                    <a:pt x="219082" y="203809"/>
                  </a:lnTo>
                  <a:lnTo>
                    <a:pt x="237961" y="218902"/>
                  </a:lnTo>
                  <a:lnTo>
                    <a:pt x="247512" y="220669"/>
                  </a:lnTo>
                  <a:lnTo>
                    <a:pt x="256701" y="219025"/>
                  </a:lnTo>
                  <a:lnTo>
                    <a:pt x="296245" y="194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724400" y="4686300"/>
              <a:ext cx="38101" cy="393701"/>
            </a:xfrm>
            <a:custGeom>
              <a:avLst/>
              <a:gdLst/>
              <a:ahLst/>
              <a:cxnLst/>
              <a:rect l="0" t="0" r="0" b="0"/>
              <a:pathLst>
                <a:path w="38101" h="393701">
                  <a:moveTo>
                    <a:pt x="0" y="0"/>
                  </a:moveTo>
                  <a:lnTo>
                    <a:pt x="0" y="62786"/>
                  </a:lnTo>
                  <a:lnTo>
                    <a:pt x="0" y="123025"/>
                  </a:lnTo>
                  <a:lnTo>
                    <a:pt x="0" y="163333"/>
                  </a:lnTo>
                  <a:lnTo>
                    <a:pt x="0" y="214174"/>
                  </a:lnTo>
                  <a:lnTo>
                    <a:pt x="0" y="262170"/>
                  </a:lnTo>
                  <a:lnTo>
                    <a:pt x="3763" y="325095"/>
                  </a:lnTo>
                  <a:lnTo>
                    <a:pt x="11550" y="357564"/>
                  </a:lnTo>
                  <a:lnTo>
                    <a:pt x="38100" y="393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092700" y="4660900"/>
              <a:ext cx="243271" cy="378369"/>
            </a:xfrm>
            <a:custGeom>
              <a:avLst/>
              <a:gdLst/>
              <a:ahLst/>
              <a:cxnLst/>
              <a:rect l="0" t="0" r="0" b="0"/>
              <a:pathLst>
                <a:path w="243271" h="378369">
                  <a:moveTo>
                    <a:pt x="0" y="0"/>
                  </a:moveTo>
                  <a:lnTo>
                    <a:pt x="10139" y="52107"/>
                  </a:lnTo>
                  <a:lnTo>
                    <a:pt x="17676" y="95125"/>
                  </a:lnTo>
                  <a:lnTo>
                    <a:pt x="23111" y="153460"/>
                  </a:lnTo>
                  <a:lnTo>
                    <a:pt x="24722" y="206493"/>
                  </a:lnTo>
                  <a:lnTo>
                    <a:pt x="25199" y="257955"/>
                  </a:lnTo>
                  <a:lnTo>
                    <a:pt x="29073" y="299502"/>
                  </a:lnTo>
                  <a:lnTo>
                    <a:pt x="31662" y="359204"/>
                  </a:lnTo>
                  <a:lnTo>
                    <a:pt x="29575" y="374936"/>
                  </a:lnTo>
                  <a:lnTo>
                    <a:pt x="28183" y="378368"/>
                  </a:lnTo>
                  <a:lnTo>
                    <a:pt x="26637" y="363367"/>
                  </a:lnTo>
                  <a:lnTo>
                    <a:pt x="35783" y="312293"/>
                  </a:lnTo>
                  <a:lnTo>
                    <a:pt x="49957" y="251516"/>
                  </a:lnTo>
                  <a:lnTo>
                    <a:pt x="79713" y="199328"/>
                  </a:lnTo>
                  <a:lnTo>
                    <a:pt x="103161" y="175139"/>
                  </a:lnTo>
                  <a:lnTo>
                    <a:pt x="131457" y="162506"/>
                  </a:lnTo>
                  <a:lnTo>
                    <a:pt x="161436" y="158303"/>
                  </a:lnTo>
                  <a:lnTo>
                    <a:pt x="188872" y="161138"/>
                  </a:lnTo>
                  <a:lnTo>
                    <a:pt x="211413" y="174628"/>
                  </a:lnTo>
                  <a:lnTo>
                    <a:pt x="229428" y="196146"/>
                  </a:lnTo>
                  <a:lnTo>
                    <a:pt x="242139" y="224524"/>
                  </a:lnTo>
                  <a:lnTo>
                    <a:pt x="243270" y="238583"/>
                  </a:lnTo>
                  <a:lnTo>
                    <a:pt x="237001" y="265492"/>
                  </a:lnTo>
                  <a:lnTo>
                    <a:pt x="217605" y="304442"/>
                  </a:lnTo>
                  <a:lnTo>
                    <a:pt x="187242" y="336052"/>
                  </a:lnTo>
                  <a:lnTo>
                    <a:pt x="144693" y="356550"/>
                  </a:lnTo>
                  <a:lnTo>
                    <a:pt x="116519" y="359315"/>
                  </a:lnTo>
                  <a:lnTo>
                    <a:pt x="103079" y="358077"/>
                  </a:lnTo>
                  <a:lnTo>
                    <a:pt x="80620" y="345412"/>
                  </a:lnTo>
                  <a:lnTo>
                    <a:pt x="5080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406192" y="4797255"/>
              <a:ext cx="270709" cy="174892"/>
            </a:xfrm>
            <a:custGeom>
              <a:avLst/>
              <a:gdLst/>
              <a:ahLst/>
              <a:cxnLst/>
              <a:rect l="0" t="0" r="0" b="0"/>
              <a:pathLst>
                <a:path w="270709" h="174892">
                  <a:moveTo>
                    <a:pt x="118308" y="16045"/>
                  </a:moveTo>
                  <a:lnTo>
                    <a:pt x="104824" y="2561"/>
                  </a:lnTo>
                  <a:lnTo>
                    <a:pt x="96619" y="0"/>
                  </a:lnTo>
                  <a:lnTo>
                    <a:pt x="76213" y="918"/>
                  </a:lnTo>
                  <a:lnTo>
                    <a:pt x="56795" y="9792"/>
                  </a:lnTo>
                  <a:lnTo>
                    <a:pt x="38758" y="24555"/>
                  </a:lnTo>
                  <a:lnTo>
                    <a:pt x="14147" y="56667"/>
                  </a:lnTo>
                  <a:lnTo>
                    <a:pt x="2400" y="80665"/>
                  </a:lnTo>
                  <a:lnTo>
                    <a:pt x="0" y="109206"/>
                  </a:lnTo>
                  <a:lnTo>
                    <a:pt x="5049" y="137883"/>
                  </a:lnTo>
                  <a:lnTo>
                    <a:pt x="16700" y="160036"/>
                  </a:lnTo>
                  <a:lnTo>
                    <a:pt x="26581" y="167072"/>
                  </a:lnTo>
                  <a:lnTo>
                    <a:pt x="52611" y="174891"/>
                  </a:lnTo>
                  <a:lnTo>
                    <a:pt x="64632" y="174153"/>
                  </a:lnTo>
                  <a:lnTo>
                    <a:pt x="85515" y="165808"/>
                  </a:lnTo>
                  <a:lnTo>
                    <a:pt x="104204" y="145165"/>
                  </a:lnTo>
                  <a:lnTo>
                    <a:pt x="139197" y="85922"/>
                  </a:lnTo>
                  <a:lnTo>
                    <a:pt x="161736" y="31155"/>
                  </a:lnTo>
                  <a:lnTo>
                    <a:pt x="164194" y="33174"/>
                  </a:lnTo>
                  <a:lnTo>
                    <a:pt x="169872" y="90528"/>
                  </a:lnTo>
                  <a:lnTo>
                    <a:pt x="175562" y="116882"/>
                  </a:lnTo>
                  <a:lnTo>
                    <a:pt x="190321" y="138943"/>
                  </a:lnTo>
                  <a:lnTo>
                    <a:pt x="200184" y="148777"/>
                  </a:lnTo>
                  <a:lnTo>
                    <a:pt x="212403" y="152511"/>
                  </a:lnTo>
                  <a:lnTo>
                    <a:pt x="270708" y="1430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734565" y="4676708"/>
              <a:ext cx="551936" cy="272365"/>
            </a:xfrm>
            <a:custGeom>
              <a:avLst/>
              <a:gdLst/>
              <a:ahLst/>
              <a:cxnLst/>
              <a:rect l="0" t="0" r="0" b="0"/>
              <a:pathLst>
                <a:path w="551936" h="272365">
                  <a:moveTo>
                    <a:pt x="69335" y="34992"/>
                  </a:moveTo>
                  <a:lnTo>
                    <a:pt x="16305" y="63603"/>
                  </a:lnTo>
                  <a:lnTo>
                    <a:pt x="8582" y="72411"/>
                  </a:lnTo>
                  <a:lnTo>
                    <a:pt x="0" y="97248"/>
                  </a:lnTo>
                  <a:lnTo>
                    <a:pt x="1945" y="107541"/>
                  </a:lnTo>
                  <a:lnTo>
                    <a:pt x="7475" y="115813"/>
                  </a:lnTo>
                  <a:lnTo>
                    <a:pt x="59934" y="154134"/>
                  </a:lnTo>
                  <a:lnTo>
                    <a:pt x="117860" y="191275"/>
                  </a:lnTo>
                  <a:lnTo>
                    <a:pt x="131318" y="202681"/>
                  </a:lnTo>
                  <a:lnTo>
                    <a:pt x="137468" y="214518"/>
                  </a:lnTo>
                  <a:lnTo>
                    <a:pt x="138746" y="226643"/>
                  </a:lnTo>
                  <a:lnTo>
                    <a:pt x="136776" y="238959"/>
                  </a:lnTo>
                  <a:lnTo>
                    <a:pt x="131229" y="248581"/>
                  </a:lnTo>
                  <a:lnTo>
                    <a:pt x="113777" y="263035"/>
                  </a:lnTo>
                  <a:lnTo>
                    <a:pt x="73409" y="272364"/>
                  </a:lnTo>
                  <a:lnTo>
                    <a:pt x="66406" y="270851"/>
                  </a:lnTo>
                  <a:lnTo>
                    <a:pt x="64561" y="267020"/>
                  </a:lnTo>
                  <a:lnTo>
                    <a:pt x="66152" y="261644"/>
                  </a:lnTo>
                  <a:lnTo>
                    <a:pt x="100535" y="231327"/>
                  </a:lnTo>
                  <a:lnTo>
                    <a:pt x="156454" y="193562"/>
                  </a:lnTo>
                  <a:lnTo>
                    <a:pt x="208683" y="171677"/>
                  </a:lnTo>
                  <a:lnTo>
                    <a:pt x="268726" y="145690"/>
                  </a:lnTo>
                  <a:lnTo>
                    <a:pt x="325875" y="114714"/>
                  </a:lnTo>
                  <a:lnTo>
                    <a:pt x="383417" y="80007"/>
                  </a:lnTo>
                  <a:lnTo>
                    <a:pt x="404601" y="57821"/>
                  </a:lnTo>
                  <a:lnTo>
                    <a:pt x="409968" y="44567"/>
                  </a:lnTo>
                  <a:lnTo>
                    <a:pt x="412168" y="14788"/>
                  </a:lnTo>
                  <a:lnTo>
                    <a:pt x="407957" y="6000"/>
                  </a:lnTo>
                  <a:lnTo>
                    <a:pt x="400916" y="1553"/>
                  </a:lnTo>
                  <a:lnTo>
                    <a:pt x="391989" y="0"/>
                  </a:lnTo>
                  <a:lnTo>
                    <a:pt x="370782" y="9562"/>
                  </a:lnTo>
                  <a:lnTo>
                    <a:pt x="338804" y="38746"/>
                  </a:lnTo>
                  <a:lnTo>
                    <a:pt x="329414" y="50195"/>
                  </a:lnTo>
                  <a:lnTo>
                    <a:pt x="318981" y="77967"/>
                  </a:lnTo>
                  <a:lnTo>
                    <a:pt x="316199" y="93275"/>
                  </a:lnTo>
                  <a:lnTo>
                    <a:pt x="320634" y="121574"/>
                  </a:lnTo>
                  <a:lnTo>
                    <a:pt x="333424" y="148261"/>
                  </a:lnTo>
                  <a:lnTo>
                    <a:pt x="353219" y="174234"/>
                  </a:lnTo>
                  <a:lnTo>
                    <a:pt x="379890" y="192363"/>
                  </a:lnTo>
                  <a:lnTo>
                    <a:pt x="436263" y="215498"/>
                  </a:lnTo>
                  <a:lnTo>
                    <a:pt x="496892" y="232246"/>
                  </a:lnTo>
                  <a:lnTo>
                    <a:pt x="551935" y="2381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042223" y="5197631"/>
              <a:ext cx="486659" cy="494349"/>
            </a:xfrm>
            <a:custGeom>
              <a:avLst/>
              <a:gdLst/>
              <a:ahLst/>
              <a:cxnLst/>
              <a:rect l="0" t="0" r="0" b="0"/>
              <a:pathLst>
                <a:path w="486659" h="494349">
                  <a:moveTo>
                    <a:pt x="237677" y="174469"/>
                  </a:moveTo>
                  <a:lnTo>
                    <a:pt x="217451" y="187953"/>
                  </a:lnTo>
                  <a:lnTo>
                    <a:pt x="191389" y="223306"/>
                  </a:lnTo>
                  <a:lnTo>
                    <a:pt x="179277" y="283014"/>
                  </a:lnTo>
                  <a:lnTo>
                    <a:pt x="175688" y="340843"/>
                  </a:lnTo>
                  <a:lnTo>
                    <a:pt x="178007" y="350296"/>
                  </a:lnTo>
                  <a:lnTo>
                    <a:pt x="182375" y="353776"/>
                  </a:lnTo>
                  <a:lnTo>
                    <a:pt x="188109" y="353274"/>
                  </a:lnTo>
                  <a:lnTo>
                    <a:pt x="193342" y="348705"/>
                  </a:lnTo>
                  <a:lnTo>
                    <a:pt x="211882" y="310956"/>
                  </a:lnTo>
                  <a:lnTo>
                    <a:pt x="229132" y="262735"/>
                  </a:lnTo>
                  <a:lnTo>
                    <a:pt x="231980" y="260124"/>
                  </a:lnTo>
                  <a:lnTo>
                    <a:pt x="233880" y="264028"/>
                  </a:lnTo>
                  <a:lnTo>
                    <a:pt x="248727" y="326067"/>
                  </a:lnTo>
                  <a:lnTo>
                    <a:pt x="261873" y="358028"/>
                  </a:lnTo>
                  <a:lnTo>
                    <a:pt x="284649" y="379758"/>
                  </a:lnTo>
                  <a:lnTo>
                    <a:pt x="298625" y="387528"/>
                  </a:lnTo>
                  <a:lnTo>
                    <a:pt x="332969" y="392399"/>
                  </a:lnTo>
                  <a:lnTo>
                    <a:pt x="352005" y="391722"/>
                  </a:lnTo>
                  <a:lnTo>
                    <a:pt x="384445" y="379682"/>
                  </a:lnTo>
                  <a:lnTo>
                    <a:pt x="433022" y="344200"/>
                  </a:lnTo>
                  <a:lnTo>
                    <a:pt x="460971" y="298294"/>
                  </a:lnTo>
                  <a:lnTo>
                    <a:pt x="480384" y="246749"/>
                  </a:lnTo>
                  <a:lnTo>
                    <a:pt x="486658" y="205182"/>
                  </a:lnTo>
                  <a:lnTo>
                    <a:pt x="486427" y="145469"/>
                  </a:lnTo>
                  <a:lnTo>
                    <a:pt x="473707" y="87367"/>
                  </a:lnTo>
                  <a:lnTo>
                    <a:pt x="454994" y="54744"/>
                  </a:lnTo>
                  <a:lnTo>
                    <a:pt x="431576" y="27204"/>
                  </a:lnTo>
                  <a:lnTo>
                    <a:pt x="400021" y="7911"/>
                  </a:lnTo>
                  <a:lnTo>
                    <a:pt x="343634" y="0"/>
                  </a:lnTo>
                  <a:lnTo>
                    <a:pt x="293531" y="4398"/>
                  </a:lnTo>
                  <a:lnTo>
                    <a:pt x="245133" y="21380"/>
                  </a:lnTo>
                  <a:lnTo>
                    <a:pt x="188350" y="53814"/>
                  </a:lnTo>
                  <a:lnTo>
                    <a:pt x="136368" y="99522"/>
                  </a:lnTo>
                  <a:lnTo>
                    <a:pt x="85334" y="149317"/>
                  </a:lnTo>
                  <a:lnTo>
                    <a:pt x="44628" y="210057"/>
                  </a:lnTo>
                  <a:lnTo>
                    <a:pt x="13172" y="272646"/>
                  </a:lnTo>
                  <a:lnTo>
                    <a:pt x="3842" y="301359"/>
                  </a:lnTo>
                  <a:lnTo>
                    <a:pt x="0" y="350668"/>
                  </a:lnTo>
                  <a:lnTo>
                    <a:pt x="4102" y="389187"/>
                  </a:lnTo>
                  <a:lnTo>
                    <a:pt x="18155" y="422300"/>
                  </a:lnTo>
                  <a:lnTo>
                    <a:pt x="27829" y="437056"/>
                  </a:lnTo>
                  <a:lnTo>
                    <a:pt x="57393" y="460978"/>
                  </a:lnTo>
                  <a:lnTo>
                    <a:pt x="120378" y="492590"/>
                  </a:lnTo>
                  <a:lnTo>
                    <a:pt x="180814" y="494348"/>
                  </a:lnTo>
                  <a:lnTo>
                    <a:pt x="227927" y="489263"/>
                  </a:lnTo>
                  <a:lnTo>
                    <a:pt x="274266" y="480889"/>
                  </a:lnTo>
                  <a:lnTo>
                    <a:pt x="330676" y="458896"/>
                  </a:lnTo>
                  <a:lnTo>
                    <a:pt x="392141" y="414253"/>
                  </a:lnTo>
                  <a:lnTo>
                    <a:pt x="440877" y="3776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737100" y="5283200"/>
              <a:ext cx="22804" cy="308566"/>
            </a:xfrm>
            <a:custGeom>
              <a:avLst/>
              <a:gdLst/>
              <a:ahLst/>
              <a:cxnLst/>
              <a:rect l="0" t="0" r="0" b="0"/>
              <a:pathLst>
                <a:path w="22804" h="308566">
                  <a:moveTo>
                    <a:pt x="0" y="0"/>
                  </a:moveTo>
                  <a:lnTo>
                    <a:pt x="8728" y="34651"/>
                  </a:lnTo>
                  <a:lnTo>
                    <a:pt x="11523" y="96815"/>
                  </a:lnTo>
                  <a:lnTo>
                    <a:pt x="12177" y="149332"/>
                  </a:lnTo>
                  <a:lnTo>
                    <a:pt x="12467" y="205599"/>
                  </a:lnTo>
                  <a:lnTo>
                    <a:pt x="14008" y="259300"/>
                  </a:lnTo>
                  <a:lnTo>
                    <a:pt x="21398" y="308565"/>
                  </a:lnTo>
                  <a:lnTo>
                    <a:pt x="22732" y="305899"/>
                  </a:lnTo>
                  <a:lnTo>
                    <a:pt x="22803" y="285533"/>
                  </a:lnTo>
                  <a:lnTo>
                    <a:pt x="127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701648" y="5147594"/>
              <a:ext cx="264362" cy="300707"/>
            </a:xfrm>
            <a:custGeom>
              <a:avLst/>
              <a:gdLst/>
              <a:ahLst/>
              <a:cxnLst/>
              <a:rect l="0" t="0" r="0" b="0"/>
              <a:pathLst>
                <a:path w="264362" h="300707">
                  <a:moveTo>
                    <a:pt x="10052" y="173706"/>
                  </a:moveTo>
                  <a:lnTo>
                    <a:pt x="0" y="128498"/>
                  </a:lnTo>
                  <a:lnTo>
                    <a:pt x="1899" y="86463"/>
                  </a:lnTo>
                  <a:lnTo>
                    <a:pt x="4617" y="73211"/>
                  </a:lnTo>
                  <a:lnTo>
                    <a:pt x="28668" y="34333"/>
                  </a:lnTo>
                  <a:lnTo>
                    <a:pt x="54544" y="16278"/>
                  </a:lnTo>
                  <a:lnTo>
                    <a:pt x="86271" y="4960"/>
                  </a:lnTo>
                  <a:lnTo>
                    <a:pt x="143800" y="0"/>
                  </a:lnTo>
                  <a:lnTo>
                    <a:pt x="184736" y="3840"/>
                  </a:lnTo>
                  <a:lnTo>
                    <a:pt x="215160" y="17777"/>
                  </a:lnTo>
                  <a:lnTo>
                    <a:pt x="257687" y="61218"/>
                  </a:lnTo>
                  <a:lnTo>
                    <a:pt x="262631" y="73314"/>
                  </a:lnTo>
                  <a:lnTo>
                    <a:pt x="264361" y="98043"/>
                  </a:lnTo>
                  <a:lnTo>
                    <a:pt x="250659" y="149249"/>
                  </a:lnTo>
                  <a:lnTo>
                    <a:pt x="228726" y="188881"/>
                  </a:lnTo>
                  <a:lnTo>
                    <a:pt x="168323" y="245147"/>
                  </a:lnTo>
                  <a:lnTo>
                    <a:pt x="130320" y="278024"/>
                  </a:lnTo>
                  <a:lnTo>
                    <a:pt x="78912" y="295807"/>
                  </a:lnTo>
                  <a:lnTo>
                    <a:pt x="48152" y="3007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968813" y="5321704"/>
              <a:ext cx="276288" cy="299571"/>
            </a:xfrm>
            <a:custGeom>
              <a:avLst/>
              <a:gdLst/>
              <a:ahLst/>
              <a:cxnLst/>
              <a:rect l="0" t="0" r="0" b="0"/>
              <a:pathLst>
                <a:path w="276288" h="299571">
                  <a:moveTo>
                    <a:pt x="47687" y="164696"/>
                  </a:moveTo>
                  <a:lnTo>
                    <a:pt x="74655" y="164696"/>
                  </a:lnTo>
                  <a:lnTo>
                    <a:pt x="111652" y="151212"/>
                  </a:lnTo>
                  <a:lnTo>
                    <a:pt x="142683" y="129343"/>
                  </a:lnTo>
                  <a:lnTo>
                    <a:pt x="157170" y="105709"/>
                  </a:lnTo>
                  <a:lnTo>
                    <a:pt x="166902" y="76391"/>
                  </a:lnTo>
                  <a:lnTo>
                    <a:pt x="171227" y="44546"/>
                  </a:lnTo>
                  <a:lnTo>
                    <a:pt x="165623" y="19103"/>
                  </a:lnTo>
                  <a:lnTo>
                    <a:pt x="160178" y="8368"/>
                  </a:lnTo>
                  <a:lnTo>
                    <a:pt x="152314" y="2621"/>
                  </a:lnTo>
                  <a:lnTo>
                    <a:pt x="142839" y="202"/>
                  </a:lnTo>
                  <a:lnTo>
                    <a:pt x="132288" y="0"/>
                  </a:lnTo>
                  <a:lnTo>
                    <a:pt x="109276" y="11064"/>
                  </a:lnTo>
                  <a:lnTo>
                    <a:pt x="66751" y="45920"/>
                  </a:lnTo>
                  <a:lnTo>
                    <a:pt x="32620" y="102279"/>
                  </a:lnTo>
                  <a:lnTo>
                    <a:pt x="7395" y="152210"/>
                  </a:lnTo>
                  <a:lnTo>
                    <a:pt x="0" y="203643"/>
                  </a:lnTo>
                  <a:lnTo>
                    <a:pt x="4551" y="256826"/>
                  </a:lnTo>
                  <a:lnTo>
                    <a:pt x="11874" y="269861"/>
                  </a:lnTo>
                  <a:lnTo>
                    <a:pt x="35063" y="288106"/>
                  </a:lnTo>
                  <a:lnTo>
                    <a:pt x="79851" y="299570"/>
                  </a:lnTo>
                  <a:lnTo>
                    <a:pt x="116075" y="290962"/>
                  </a:lnTo>
                  <a:lnTo>
                    <a:pt x="176135" y="258552"/>
                  </a:lnTo>
                  <a:lnTo>
                    <a:pt x="231090" y="216965"/>
                  </a:lnTo>
                  <a:lnTo>
                    <a:pt x="276287" y="1773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222941" y="5308600"/>
              <a:ext cx="263460" cy="264068"/>
            </a:xfrm>
            <a:custGeom>
              <a:avLst/>
              <a:gdLst/>
              <a:ahLst/>
              <a:cxnLst/>
              <a:rect l="0" t="0" r="0" b="0"/>
              <a:pathLst>
                <a:path w="263460" h="264068">
                  <a:moveTo>
                    <a:pt x="123759" y="0"/>
                  </a:moveTo>
                  <a:lnTo>
                    <a:pt x="86025" y="11550"/>
                  </a:lnTo>
                  <a:lnTo>
                    <a:pt x="66537" y="24419"/>
                  </a:lnTo>
                  <a:lnTo>
                    <a:pt x="39698" y="67756"/>
                  </a:lnTo>
                  <a:lnTo>
                    <a:pt x="15484" y="125332"/>
                  </a:lnTo>
                  <a:lnTo>
                    <a:pt x="2935" y="167428"/>
                  </a:lnTo>
                  <a:lnTo>
                    <a:pt x="0" y="220509"/>
                  </a:lnTo>
                  <a:lnTo>
                    <a:pt x="4314" y="250404"/>
                  </a:lnTo>
                  <a:lnTo>
                    <a:pt x="11674" y="258658"/>
                  </a:lnTo>
                  <a:lnTo>
                    <a:pt x="22224" y="262750"/>
                  </a:lnTo>
                  <a:lnTo>
                    <a:pt x="34902" y="264067"/>
                  </a:lnTo>
                  <a:lnTo>
                    <a:pt x="46177" y="260711"/>
                  </a:lnTo>
                  <a:lnTo>
                    <a:pt x="93386" y="220181"/>
                  </a:lnTo>
                  <a:lnTo>
                    <a:pt x="119307" y="174522"/>
                  </a:lnTo>
                  <a:lnTo>
                    <a:pt x="138119" y="116308"/>
                  </a:lnTo>
                  <a:lnTo>
                    <a:pt x="152630" y="54374"/>
                  </a:lnTo>
                  <a:lnTo>
                    <a:pt x="154295" y="44716"/>
                  </a:lnTo>
                  <a:lnTo>
                    <a:pt x="153994" y="42511"/>
                  </a:lnTo>
                  <a:lnTo>
                    <a:pt x="152382" y="45274"/>
                  </a:lnTo>
                  <a:lnTo>
                    <a:pt x="151207" y="97582"/>
                  </a:lnTo>
                  <a:lnTo>
                    <a:pt x="163100" y="155369"/>
                  </a:lnTo>
                  <a:lnTo>
                    <a:pt x="172288" y="184764"/>
                  </a:lnTo>
                  <a:lnTo>
                    <a:pt x="185780" y="207236"/>
                  </a:lnTo>
                  <a:lnTo>
                    <a:pt x="196150" y="212946"/>
                  </a:lnTo>
                  <a:lnTo>
                    <a:pt x="222725" y="215528"/>
                  </a:lnTo>
                  <a:lnTo>
                    <a:pt x="233481" y="212830"/>
                  </a:lnTo>
                  <a:lnTo>
                    <a:pt x="263459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575300" y="5270500"/>
              <a:ext cx="152401" cy="224154"/>
            </a:xfrm>
            <a:custGeom>
              <a:avLst/>
              <a:gdLst/>
              <a:ahLst/>
              <a:cxnLst/>
              <a:rect l="0" t="0" r="0" b="0"/>
              <a:pathLst>
                <a:path w="152401" h="224154">
                  <a:moveTo>
                    <a:pt x="0" y="50800"/>
                  </a:moveTo>
                  <a:lnTo>
                    <a:pt x="0" y="110224"/>
                  </a:lnTo>
                  <a:lnTo>
                    <a:pt x="1411" y="170634"/>
                  </a:lnTo>
                  <a:lnTo>
                    <a:pt x="7317" y="221930"/>
                  </a:lnTo>
                  <a:lnTo>
                    <a:pt x="6289" y="224153"/>
                  </a:lnTo>
                  <a:lnTo>
                    <a:pt x="4193" y="221402"/>
                  </a:lnTo>
                  <a:lnTo>
                    <a:pt x="10967" y="169114"/>
                  </a:lnTo>
                  <a:lnTo>
                    <a:pt x="29657" y="107567"/>
                  </a:lnTo>
                  <a:lnTo>
                    <a:pt x="52061" y="60094"/>
                  </a:lnTo>
                  <a:lnTo>
                    <a:pt x="80337" y="28154"/>
                  </a:lnTo>
                  <a:lnTo>
                    <a:pt x="103439" y="12513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905517" y="5080000"/>
              <a:ext cx="25384" cy="457201"/>
            </a:xfrm>
            <a:custGeom>
              <a:avLst/>
              <a:gdLst/>
              <a:ahLst/>
              <a:cxnLst/>
              <a:rect l="0" t="0" r="0" b="0"/>
              <a:pathLst>
                <a:path w="25384" h="457201">
                  <a:moveTo>
                    <a:pt x="25383" y="0"/>
                  </a:moveTo>
                  <a:lnTo>
                    <a:pt x="21620" y="61549"/>
                  </a:lnTo>
                  <a:lnTo>
                    <a:pt x="11568" y="116074"/>
                  </a:lnTo>
                  <a:lnTo>
                    <a:pt x="5132" y="163066"/>
                  </a:lnTo>
                  <a:lnTo>
                    <a:pt x="1508" y="221255"/>
                  </a:lnTo>
                  <a:lnTo>
                    <a:pt x="435" y="274245"/>
                  </a:lnTo>
                  <a:lnTo>
                    <a:pt x="117" y="327104"/>
                  </a:lnTo>
                  <a:lnTo>
                    <a:pt x="23" y="385414"/>
                  </a:lnTo>
                  <a:lnTo>
                    <a:pt x="0" y="421532"/>
                  </a:lnTo>
                  <a:lnTo>
                    <a:pt x="2817" y="433421"/>
                  </a:lnTo>
                  <a:lnTo>
                    <a:pt x="7517" y="441347"/>
                  </a:lnTo>
                  <a:lnTo>
                    <a:pt x="25383" y="457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235700" y="5016500"/>
              <a:ext cx="63501" cy="473488"/>
            </a:xfrm>
            <a:custGeom>
              <a:avLst/>
              <a:gdLst/>
              <a:ahLst/>
              <a:cxnLst/>
              <a:rect l="0" t="0" r="0" b="0"/>
              <a:pathLst>
                <a:path w="63501" h="473488">
                  <a:moveTo>
                    <a:pt x="0" y="0"/>
                  </a:moveTo>
                  <a:lnTo>
                    <a:pt x="10052" y="45208"/>
                  </a:lnTo>
                  <a:lnTo>
                    <a:pt x="18919" y="107237"/>
                  </a:lnTo>
                  <a:lnTo>
                    <a:pt x="23480" y="157049"/>
                  </a:lnTo>
                  <a:lnTo>
                    <a:pt x="24831" y="207557"/>
                  </a:lnTo>
                  <a:lnTo>
                    <a:pt x="25231" y="265012"/>
                  </a:lnTo>
                  <a:lnTo>
                    <a:pt x="25350" y="319979"/>
                  </a:lnTo>
                  <a:lnTo>
                    <a:pt x="25385" y="372014"/>
                  </a:lnTo>
                  <a:lnTo>
                    <a:pt x="34125" y="431436"/>
                  </a:lnTo>
                  <a:lnTo>
                    <a:pt x="36333" y="463153"/>
                  </a:lnTo>
                  <a:lnTo>
                    <a:pt x="39744" y="471046"/>
                  </a:lnTo>
                  <a:lnTo>
                    <a:pt x="44841" y="473487"/>
                  </a:lnTo>
                  <a:lnTo>
                    <a:pt x="51060" y="472291"/>
                  </a:lnTo>
                  <a:lnTo>
                    <a:pt x="55207" y="470083"/>
                  </a:lnTo>
                  <a:lnTo>
                    <a:pt x="57971" y="467200"/>
                  </a:lnTo>
                  <a:lnTo>
                    <a:pt x="63500" y="457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146800" y="4978400"/>
              <a:ext cx="366534" cy="469996"/>
            </a:xfrm>
            <a:custGeom>
              <a:avLst/>
              <a:gdLst/>
              <a:ahLst/>
              <a:cxnLst/>
              <a:rect l="0" t="0" r="0" b="0"/>
              <a:pathLst>
                <a:path w="366534" h="469996">
                  <a:moveTo>
                    <a:pt x="342900" y="0"/>
                  </a:moveTo>
                  <a:lnTo>
                    <a:pt x="351628" y="33239"/>
                  </a:lnTo>
                  <a:lnTo>
                    <a:pt x="354423" y="83854"/>
                  </a:lnTo>
                  <a:lnTo>
                    <a:pt x="355251" y="136637"/>
                  </a:lnTo>
                  <a:lnTo>
                    <a:pt x="355497" y="194923"/>
                  </a:lnTo>
                  <a:lnTo>
                    <a:pt x="355569" y="249980"/>
                  </a:lnTo>
                  <a:lnTo>
                    <a:pt x="357002" y="308940"/>
                  </a:lnTo>
                  <a:lnTo>
                    <a:pt x="364325" y="365607"/>
                  </a:lnTo>
                  <a:lnTo>
                    <a:pt x="366533" y="410847"/>
                  </a:lnTo>
                  <a:lnTo>
                    <a:pt x="361035" y="463692"/>
                  </a:lnTo>
                  <a:lnTo>
                    <a:pt x="357812" y="469995"/>
                  </a:lnTo>
                  <a:lnTo>
                    <a:pt x="354252" y="469963"/>
                  </a:lnTo>
                  <a:lnTo>
                    <a:pt x="338737" y="445930"/>
                  </a:lnTo>
                  <a:lnTo>
                    <a:pt x="316267" y="399298"/>
                  </a:lnTo>
                  <a:lnTo>
                    <a:pt x="283390" y="340556"/>
                  </a:lnTo>
                  <a:lnTo>
                    <a:pt x="232812" y="284171"/>
                  </a:lnTo>
                  <a:lnTo>
                    <a:pt x="193943" y="258392"/>
                  </a:lnTo>
                  <a:lnTo>
                    <a:pt x="162867" y="252659"/>
                  </a:lnTo>
                  <a:lnTo>
                    <a:pt x="103668" y="260477"/>
                  </a:lnTo>
                  <a:lnTo>
                    <a:pt x="51209" y="294477"/>
                  </a:lnTo>
                  <a:lnTo>
                    <a:pt x="17054" y="321183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6611110" y="5181600"/>
              <a:ext cx="246891" cy="275595"/>
            </a:xfrm>
            <a:custGeom>
              <a:avLst/>
              <a:gdLst/>
              <a:ahLst/>
              <a:cxnLst/>
              <a:rect l="0" t="0" r="0" b="0"/>
              <a:pathLst>
                <a:path w="246891" h="275595">
                  <a:moveTo>
                    <a:pt x="119890" y="0"/>
                  </a:moveTo>
                  <a:lnTo>
                    <a:pt x="82156" y="11550"/>
                  </a:lnTo>
                  <a:lnTo>
                    <a:pt x="62667" y="24419"/>
                  </a:lnTo>
                  <a:lnTo>
                    <a:pt x="48362" y="43308"/>
                  </a:lnTo>
                  <a:lnTo>
                    <a:pt x="27679" y="96671"/>
                  </a:lnTo>
                  <a:lnTo>
                    <a:pt x="10005" y="154249"/>
                  </a:lnTo>
                  <a:lnTo>
                    <a:pt x="0" y="207668"/>
                  </a:lnTo>
                  <a:lnTo>
                    <a:pt x="2165" y="237641"/>
                  </a:lnTo>
                  <a:lnTo>
                    <a:pt x="11594" y="261311"/>
                  </a:lnTo>
                  <a:lnTo>
                    <a:pt x="18059" y="271574"/>
                  </a:lnTo>
                  <a:lnTo>
                    <a:pt x="25192" y="275594"/>
                  </a:lnTo>
                  <a:lnTo>
                    <a:pt x="32769" y="275451"/>
                  </a:lnTo>
                  <a:lnTo>
                    <a:pt x="40643" y="272534"/>
                  </a:lnTo>
                  <a:lnTo>
                    <a:pt x="65208" y="248203"/>
                  </a:lnTo>
                  <a:lnTo>
                    <a:pt x="90361" y="200698"/>
                  </a:lnTo>
                  <a:lnTo>
                    <a:pt x="115416" y="138892"/>
                  </a:lnTo>
                  <a:lnTo>
                    <a:pt x="136595" y="84741"/>
                  </a:lnTo>
                  <a:lnTo>
                    <a:pt x="157109" y="27087"/>
                  </a:lnTo>
                  <a:lnTo>
                    <a:pt x="161636" y="13825"/>
                  </a:lnTo>
                  <a:lnTo>
                    <a:pt x="164654" y="12039"/>
                  </a:lnTo>
                  <a:lnTo>
                    <a:pt x="168007" y="28869"/>
                  </a:lnTo>
                  <a:lnTo>
                    <a:pt x="169895" y="84754"/>
                  </a:lnTo>
                  <a:lnTo>
                    <a:pt x="174100" y="130802"/>
                  </a:lnTo>
                  <a:lnTo>
                    <a:pt x="180672" y="176668"/>
                  </a:lnTo>
                  <a:lnTo>
                    <a:pt x="188297" y="215867"/>
                  </a:lnTo>
                  <a:lnTo>
                    <a:pt x="196539" y="225756"/>
                  </a:lnTo>
                  <a:lnTo>
                    <a:pt x="207678" y="229526"/>
                  </a:lnTo>
                  <a:lnTo>
                    <a:pt x="24689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934549" y="4981496"/>
              <a:ext cx="472296" cy="428705"/>
            </a:xfrm>
            <a:custGeom>
              <a:avLst/>
              <a:gdLst/>
              <a:ahLst/>
              <a:cxnLst/>
              <a:rect l="0" t="0" r="0" b="0"/>
              <a:pathLst>
                <a:path w="472296" h="428705">
                  <a:moveTo>
                    <a:pt x="12351" y="212804"/>
                  </a:moveTo>
                  <a:lnTo>
                    <a:pt x="3623" y="246043"/>
                  </a:lnTo>
                  <a:lnTo>
                    <a:pt x="828" y="298069"/>
                  </a:lnTo>
                  <a:lnTo>
                    <a:pt x="0" y="358169"/>
                  </a:lnTo>
                  <a:lnTo>
                    <a:pt x="1166" y="409373"/>
                  </a:lnTo>
                  <a:lnTo>
                    <a:pt x="3483" y="411583"/>
                  </a:lnTo>
                  <a:lnTo>
                    <a:pt x="6439" y="408823"/>
                  </a:lnTo>
                  <a:lnTo>
                    <a:pt x="15335" y="352534"/>
                  </a:lnTo>
                  <a:lnTo>
                    <a:pt x="29874" y="294968"/>
                  </a:lnTo>
                  <a:lnTo>
                    <a:pt x="42159" y="245929"/>
                  </a:lnTo>
                  <a:lnTo>
                    <a:pt x="54736" y="195651"/>
                  </a:lnTo>
                  <a:lnTo>
                    <a:pt x="73039" y="138233"/>
                  </a:lnTo>
                  <a:lnTo>
                    <a:pt x="102368" y="86126"/>
                  </a:lnTo>
                  <a:lnTo>
                    <a:pt x="142080" y="35068"/>
                  </a:lnTo>
                  <a:lnTo>
                    <a:pt x="178260" y="3665"/>
                  </a:lnTo>
                  <a:lnTo>
                    <a:pt x="189279" y="0"/>
                  </a:lnTo>
                  <a:lnTo>
                    <a:pt x="199447" y="379"/>
                  </a:lnTo>
                  <a:lnTo>
                    <a:pt x="209048" y="3454"/>
                  </a:lnTo>
                  <a:lnTo>
                    <a:pt x="227243" y="21923"/>
                  </a:lnTo>
                  <a:lnTo>
                    <a:pt x="236045" y="34750"/>
                  </a:lnTo>
                  <a:lnTo>
                    <a:pt x="249589" y="75343"/>
                  </a:lnTo>
                  <a:lnTo>
                    <a:pt x="258901" y="126310"/>
                  </a:lnTo>
                  <a:lnTo>
                    <a:pt x="263040" y="181888"/>
                  </a:lnTo>
                  <a:lnTo>
                    <a:pt x="264879" y="228227"/>
                  </a:lnTo>
                  <a:lnTo>
                    <a:pt x="265697" y="270459"/>
                  </a:lnTo>
                  <a:lnTo>
                    <a:pt x="266060" y="317450"/>
                  </a:lnTo>
                  <a:lnTo>
                    <a:pt x="266265" y="378023"/>
                  </a:lnTo>
                  <a:lnTo>
                    <a:pt x="267704" y="383628"/>
                  </a:lnTo>
                  <a:lnTo>
                    <a:pt x="270076" y="380309"/>
                  </a:lnTo>
                  <a:lnTo>
                    <a:pt x="284020" y="324286"/>
                  </a:lnTo>
                  <a:lnTo>
                    <a:pt x="302944" y="272490"/>
                  </a:lnTo>
                  <a:lnTo>
                    <a:pt x="336034" y="215970"/>
                  </a:lnTo>
                  <a:lnTo>
                    <a:pt x="357999" y="194926"/>
                  </a:lnTo>
                  <a:lnTo>
                    <a:pt x="371194" y="189597"/>
                  </a:lnTo>
                  <a:lnTo>
                    <a:pt x="400907" y="187438"/>
                  </a:lnTo>
                  <a:lnTo>
                    <a:pt x="429165" y="198708"/>
                  </a:lnTo>
                  <a:lnTo>
                    <a:pt x="453012" y="217828"/>
                  </a:lnTo>
                  <a:lnTo>
                    <a:pt x="468315" y="240437"/>
                  </a:lnTo>
                  <a:lnTo>
                    <a:pt x="472295" y="268359"/>
                  </a:lnTo>
                  <a:lnTo>
                    <a:pt x="467948" y="299584"/>
                  </a:lnTo>
                  <a:lnTo>
                    <a:pt x="448223" y="348897"/>
                  </a:lnTo>
                  <a:lnTo>
                    <a:pt x="416195" y="396434"/>
                  </a:lnTo>
                  <a:lnTo>
                    <a:pt x="392215" y="419536"/>
                  </a:lnTo>
                  <a:lnTo>
                    <a:pt x="378483" y="425414"/>
                  </a:lnTo>
                  <a:lnTo>
                    <a:pt x="317151" y="4287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7442200" y="5153634"/>
              <a:ext cx="199938" cy="239444"/>
            </a:xfrm>
            <a:custGeom>
              <a:avLst/>
              <a:gdLst/>
              <a:ahLst/>
              <a:cxnLst/>
              <a:rect l="0" t="0" r="0" b="0"/>
              <a:pathLst>
                <a:path w="199938" h="239444">
                  <a:moveTo>
                    <a:pt x="38100" y="116866"/>
                  </a:moveTo>
                  <a:lnTo>
                    <a:pt x="49650" y="166150"/>
                  </a:lnTo>
                  <a:lnTo>
                    <a:pt x="71312" y="212216"/>
                  </a:lnTo>
                  <a:lnTo>
                    <a:pt x="92372" y="234973"/>
                  </a:lnTo>
                  <a:lnTo>
                    <a:pt x="102504" y="239348"/>
                  </a:lnTo>
                  <a:lnTo>
                    <a:pt x="112080" y="239443"/>
                  </a:lnTo>
                  <a:lnTo>
                    <a:pt x="130246" y="232023"/>
                  </a:lnTo>
                  <a:lnTo>
                    <a:pt x="147728" y="219317"/>
                  </a:lnTo>
                  <a:lnTo>
                    <a:pt x="173437" y="182813"/>
                  </a:lnTo>
                  <a:lnTo>
                    <a:pt x="192186" y="129507"/>
                  </a:lnTo>
                  <a:lnTo>
                    <a:pt x="199937" y="75769"/>
                  </a:lnTo>
                  <a:lnTo>
                    <a:pt x="194224" y="44979"/>
                  </a:lnTo>
                  <a:lnTo>
                    <a:pt x="188749" y="30841"/>
                  </a:lnTo>
                  <a:lnTo>
                    <a:pt x="171378" y="11370"/>
                  </a:lnTo>
                  <a:lnTo>
                    <a:pt x="160818" y="4202"/>
                  </a:lnTo>
                  <a:lnTo>
                    <a:pt x="134034" y="0"/>
                  </a:lnTo>
                  <a:lnTo>
                    <a:pt x="118990" y="856"/>
                  </a:lnTo>
                  <a:lnTo>
                    <a:pt x="70848" y="22285"/>
                  </a:lnTo>
                  <a:lnTo>
                    <a:pt x="12257" y="58349"/>
                  </a:lnTo>
                  <a:lnTo>
                    <a:pt x="0" y="660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739683" y="5029200"/>
              <a:ext cx="147018" cy="292101"/>
            </a:xfrm>
            <a:custGeom>
              <a:avLst/>
              <a:gdLst/>
              <a:ahLst/>
              <a:cxnLst/>
              <a:rect l="0" t="0" r="0" b="0"/>
              <a:pathLst>
                <a:path w="147018" h="292101">
                  <a:moveTo>
                    <a:pt x="7317" y="292100"/>
                  </a:moveTo>
                  <a:lnTo>
                    <a:pt x="0" y="244227"/>
                  </a:lnTo>
                  <a:lnTo>
                    <a:pt x="9217" y="191078"/>
                  </a:lnTo>
                  <a:lnTo>
                    <a:pt x="18039" y="166768"/>
                  </a:lnTo>
                  <a:lnTo>
                    <a:pt x="47996" y="112568"/>
                  </a:lnTo>
                  <a:lnTo>
                    <a:pt x="84414" y="60624"/>
                  </a:lnTo>
                  <a:lnTo>
                    <a:pt x="112945" y="28311"/>
                  </a:lnTo>
                  <a:lnTo>
                    <a:pt x="14701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946188" y="6060657"/>
            <a:ext cx="675899" cy="606844"/>
            <a:chOff x="946188" y="6060657"/>
            <a:chExt cx="675899" cy="606844"/>
          </a:xfrm>
        </p:grpSpPr>
        <p:sp>
          <p:nvSpPr>
            <p:cNvPr id="161" name="Freeform 160"/>
            <p:cNvSpPr/>
            <p:nvPr/>
          </p:nvSpPr>
          <p:spPr>
            <a:xfrm>
              <a:off x="1026885" y="6299200"/>
              <a:ext cx="306616" cy="93758"/>
            </a:xfrm>
            <a:custGeom>
              <a:avLst/>
              <a:gdLst/>
              <a:ahLst/>
              <a:cxnLst/>
              <a:rect l="0" t="0" r="0" b="0"/>
              <a:pathLst>
                <a:path w="306616" h="93758">
                  <a:moveTo>
                    <a:pt x="205015" y="0"/>
                  </a:moveTo>
                  <a:lnTo>
                    <a:pt x="145243" y="24418"/>
                  </a:lnTo>
                  <a:lnTo>
                    <a:pt x="88629" y="62993"/>
                  </a:lnTo>
                  <a:lnTo>
                    <a:pt x="35377" y="82008"/>
                  </a:lnTo>
                  <a:lnTo>
                    <a:pt x="0" y="93757"/>
                  </a:lnTo>
                  <a:lnTo>
                    <a:pt x="5242" y="91999"/>
                  </a:lnTo>
                  <a:lnTo>
                    <a:pt x="63379" y="88101"/>
                  </a:lnTo>
                  <a:lnTo>
                    <a:pt x="123694" y="78942"/>
                  </a:lnTo>
                  <a:lnTo>
                    <a:pt x="170284" y="71304"/>
                  </a:lnTo>
                  <a:lnTo>
                    <a:pt x="223887" y="59070"/>
                  </a:lnTo>
                  <a:lnTo>
                    <a:pt x="284420" y="43705"/>
                  </a:lnTo>
                  <a:lnTo>
                    <a:pt x="306615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946188" y="6060657"/>
              <a:ext cx="675899" cy="606844"/>
            </a:xfrm>
            <a:custGeom>
              <a:avLst/>
              <a:gdLst/>
              <a:ahLst/>
              <a:cxnLst/>
              <a:rect l="0" t="0" r="0" b="0"/>
              <a:pathLst>
                <a:path w="675899" h="606844">
                  <a:moveTo>
                    <a:pt x="488912" y="124243"/>
                  </a:moveTo>
                  <a:lnTo>
                    <a:pt x="468686" y="137727"/>
                  </a:lnTo>
                  <a:lnTo>
                    <a:pt x="454993" y="163162"/>
                  </a:lnTo>
                  <a:lnTo>
                    <a:pt x="443114" y="217148"/>
                  </a:lnTo>
                  <a:lnTo>
                    <a:pt x="440335" y="260079"/>
                  </a:lnTo>
                  <a:lnTo>
                    <a:pt x="439100" y="312085"/>
                  </a:lnTo>
                  <a:lnTo>
                    <a:pt x="442314" y="360599"/>
                  </a:lnTo>
                  <a:lnTo>
                    <a:pt x="447035" y="405679"/>
                  </a:lnTo>
                  <a:lnTo>
                    <a:pt x="452515" y="467903"/>
                  </a:lnTo>
                  <a:lnTo>
                    <a:pt x="470759" y="512994"/>
                  </a:lnTo>
                  <a:lnTo>
                    <a:pt x="486018" y="535029"/>
                  </a:lnTo>
                  <a:lnTo>
                    <a:pt x="498272" y="540622"/>
                  </a:lnTo>
                  <a:lnTo>
                    <a:pt x="530701" y="543075"/>
                  </a:lnTo>
                  <a:lnTo>
                    <a:pt x="557344" y="535698"/>
                  </a:lnTo>
                  <a:lnTo>
                    <a:pt x="568400" y="529779"/>
                  </a:lnTo>
                  <a:lnTo>
                    <a:pt x="604186" y="487740"/>
                  </a:lnTo>
                  <a:lnTo>
                    <a:pt x="635337" y="430603"/>
                  </a:lnTo>
                  <a:lnTo>
                    <a:pt x="663441" y="378551"/>
                  </a:lnTo>
                  <a:lnTo>
                    <a:pt x="672314" y="348747"/>
                  </a:lnTo>
                  <a:lnTo>
                    <a:pt x="675898" y="287188"/>
                  </a:lnTo>
                  <a:lnTo>
                    <a:pt x="668650" y="233358"/>
                  </a:lnTo>
                  <a:lnTo>
                    <a:pt x="654743" y="187147"/>
                  </a:lnTo>
                  <a:lnTo>
                    <a:pt x="626477" y="132847"/>
                  </a:lnTo>
                  <a:lnTo>
                    <a:pt x="598189" y="90104"/>
                  </a:lnTo>
                  <a:lnTo>
                    <a:pt x="535299" y="33240"/>
                  </a:lnTo>
                  <a:lnTo>
                    <a:pt x="475631" y="6547"/>
                  </a:lnTo>
                  <a:lnTo>
                    <a:pt x="431198" y="0"/>
                  </a:lnTo>
                  <a:lnTo>
                    <a:pt x="382284" y="4802"/>
                  </a:lnTo>
                  <a:lnTo>
                    <a:pt x="332043" y="15162"/>
                  </a:lnTo>
                  <a:lnTo>
                    <a:pt x="281409" y="27168"/>
                  </a:lnTo>
                  <a:lnTo>
                    <a:pt x="222460" y="62734"/>
                  </a:lnTo>
                  <a:lnTo>
                    <a:pt x="161688" y="102163"/>
                  </a:lnTo>
                  <a:lnTo>
                    <a:pt x="108500" y="150299"/>
                  </a:lnTo>
                  <a:lnTo>
                    <a:pt x="67367" y="209301"/>
                  </a:lnTo>
                  <a:lnTo>
                    <a:pt x="32065" y="263184"/>
                  </a:lnTo>
                  <a:lnTo>
                    <a:pt x="17758" y="290417"/>
                  </a:lnTo>
                  <a:lnTo>
                    <a:pt x="4810" y="350128"/>
                  </a:lnTo>
                  <a:lnTo>
                    <a:pt x="0" y="379859"/>
                  </a:lnTo>
                  <a:lnTo>
                    <a:pt x="6637" y="432030"/>
                  </a:lnTo>
                  <a:lnTo>
                    <a:pt x="37212" y="484614"/>
                  </a:lnTo>
                  <a:lnTo>
                    <a:pt x="62378" y="514419"/>
                  </a:lnTo>
                  <a:lnTo>
                    <a:pt x="116214" y="553587"/>
                  </a:lnTo>
                  <a:lnTo>
                    <a:pt x="175440" y="580872"/>
                  </a:lnTo>
                  <a:lnTo>
                    <a:pt x="229364" y="591622"/>
                  </a:lnTo>
                  <a:lnTo>
                    <a:pt x="281089" y="601706"/>
                  </a:lnTo>
                  <a:lnTo>
                    <a:pt x="334083" y="605828"/>
                  </a:lnTo>
                  <a:lnTo>
                    <a:pt x="349212" y="6068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1955800" y="6019800"/>
            <a:ext cx="7035801" cy="1406468"/>
            <a:chOff x="1955800" y="6019800"/>
            <a:chExt cx="7035801" cy="1406468"/>
          </a:xfrm>
        </p:grpSpPr>
        <p:sp>
          <p:nvSpPr>
            <p:cNvPr id="164" name="Freeform 163"/>
            <p:cNvSpPr/>
            <p:nvPr/>
          </p:nvSpPr>
          <p:spPr>
            <a:xfrm>
              <a:off x="1955800" y="6029029"/>
              <a:ext cx="368301" cy="613072"/>
            </a:xfrm>
            <a:custGeom>
              <a:avLst/>
              <a:gdLst/>
              <a:ahLst/>
              <a:cxnLst/>
              <a:rect l="0" t="0" r="0" b="0"/>
              <a:pathLst>
                <a:path w="368301" h="613072">
                  <a:moveTo>
                    <a:pt x="368300" y="232071"/>
                  </a:moveTo>
                  <a:lnTo>
                    <a:pt x="358161" y="182786"/>
                  </a:lnTo>
                  <a:lnTo>
                    <a:pt x="342570" y="120997"/>
                  </a:lnTo>
                  <a:lnTo>
                    <a:pt x="319159" y="60866"/>
                  </a:lnTo>
                  <a:lnTo>
                    <a:pt x="288829" y="24867"/>
                  </a:lnTo>
                  <a:lnTo>
                    <a:pt x="246289" y="3069"/>
                  </a:lnTo>
                  <a:lnTo>
                    <a:pt x="218117" y="0"/>
                  </a:lnTo>
                  <a:lnTo>
                    <a:pt x="165538" y="9528"/>
                  </a:lnTo>
                  <a:lnTo>
                    <a:pt x="133872" y="27686"/>
                  </a:lnTo>
                  <a:lnTo>
                    <a:pt x="89247" y="71135"/>
                  </a:lnTo>
                  <a:lnTo>
                    <a:pt x="67366" y="106305"/>
                  </a:lnTo>
                  <a:lnTo>
                    <a:pt x="61844" y="118594"/>
                  </a:lnTo>
                  <a:lnTo>
                    <a:pt x="59471" y="147299"/>
                  </a:lnTo>
                  <a:lnTo>
                    <a:pt x="64532" y="176050"/>
                  </a:lnTo>
                  <a:lnTo>
                    <a:pt x="76188" y="198236"/>
                  </a:lnTo>
                  <a:lnTo>
                    <a:pt x="126945" y="245614"/>
                  </a:lnTo>
                  <a:lnTo>
                    <a:pt x="187563" y="291974"/>
                  </a:lnTo>
                  <a:lnTo>
                    <a:pt x="243474" y="338842"/>
                  </a:lnTo>
                  <a:lnTo>
                    <a:pt x="287596" y="391110"/>
                  </a:lnTo>
                  <a:lnTo>
                    <a:pt x="306444" y="438022"/>
                  </a:lnTo>
                  <a:lnTo>
                    <a:pt x="307482" y="496607"/>
                  </a:lnTo>
                  <a:lnTo>
                    <a:pt x="300944" y="512851"/>
                  </a:lnTo>
                  <a:lnTo>
                    <a:pt x="247813" y="568689"/>
                  </a:lnTo>
                  <a:lnTo>
                    <a:pt x="214067" y="588789"/>
                  </a:lnTo>
                  <a:lnTo>
                    <a:pt x="163773" y="603681"/>
                  </a:lnTo>
                  <a:lnTo>
                    <a:pt x="104186" y="610289"/>
                  </a:lnTo>
                  <a:lnTo>
                    <a:pt x="48587" y="612246"/>
                  </a:lnTo>
                  <a:lnTo>
                    <a:pt x="0" y="6130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336800" y="6349005"/>
              <a:ext cx="292101" cy="320621"/>
            </a:xfrm>
            <a:custGeom>
              <a:avLst/>
              <a:gdLst/>
              <a:ahLst/>
              <a:cxnLst/>
              <a:rect l="0" t="0" r="0" b="0"/>
              <a:pathLst>
                <a:path w="292101" h="320621">
                  <a:moveTo>
                    <a:pt x="0" y="127995"/>
                  </a:moveTo>
                  <a:lnTo>
                    <a:pt x="59772" y="145671"/>
                  </a:lnTo>
                  <a:lnTo>
                    <a:pt x="113979" y="151106"/>
                  </a:lnTo>
                  <a:lnTo>
                    <a:pt x="167984" y="139233"/>
                  </a:lnTo>
                  <a:lnTo>
                    <a:pt x="212991" y="117841"/>
                  </a:lnTo>
                  <a:lnTo>
                    <a:pt x="246396" y="86886"/>
                  </a:lnTo>
                  <a:lnTo>
                    <a:pt x="257676" y="55632"/>
                  </a:lnTo>
                  <a:lnTo>
                    <a:pt x="260684" y="37420"/>
                  </a:lnTo>
                  <a:lnTo>
                    <a:pt x="258456" y="23867"/>
                  </a:lnTo>
                  <a:lnTo>
                    <a:pt x="252737" y="13421"/>
                  </a:lnTo>
                  <a:lnTo>
                    <a:pt x="244692" y="5046"/>
                  </a:lnTo>
                  <a:lnTo>
                    <a:pt x="233683" y="873"/>
                  </a:lnTo>
                  <a:lnTo>
                    <a:pt x="206400" y="0"/>
                  </a:lnTo>
                  <a:lnTo>
                    <a:pt x="166048" y="14184"/>
                  </a:lnTo>
                  <a:lnTo>
                    <a:pt x="105488" y="52417"/>
                  </a:lnTo>
                  <a:lnTo>
                    <a:pt x="52462" y="104350"/>
                  </a:lnTo>
                  <a:lnTo>
                    <a:pt x="15759" y="159584"/>
                  </a:lnTo>
                  <a:lnTo>
                    <a:pt x="10767" y="189072"/>
                  </a:lnTo>
                  <a:lnTo>
                    <a:pt x="19060" y="252008"/>
                  </a:lnTo>
                  <a:lnTo>
                    <a:pt x="43748" y="292210"/>
                  </a:lnTo>
                  <a:lnTo>
                    <a:pt x="69773" y="310575"/>
                  </a:lnTo>
                  <a:lnTo>
                    <a:pt x="98744" y="320620"/>
                  </a:lnTo>
                  <a:lnTo>
                    <a:pt x="125731" y="320380"/>
                  </a:lnTo>
                  <a:lnTo>
                    <a:pt x="178208" y="305569"/>
                  </a:lnTo>
                  <a:lnTo>
                    <a:pt x="237461" y="275281"/>
                  </a:lnTo>
                  <a:lnTo>
                    <a:pt x="292100" y="2295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755900" y="6311900"/>
              <a:ext cx="377719" cy="317843"/>
            </a:xfrm>
            <a:custGeom>
              <a:avLst/>
              <a:gdLst/>
              <a:ahLst/>
              <a:cxnLst/>
              <a:rect l="0" t="0" r="0" b="0"/>
              <a:pathLst>
                <a:path w="377719" h="317843">
                  <a:moveTo>
                    <a:pt x="0" y="50800"/>
                  </a:moveTo>
                  <a:lnTo>
                    <a:pt x="0" y="109823"/>
                  </a:lnTo>
                  <a:lnTo>
                    <a:pt x="0" y="171299"/>
                  </a:lnTo>
                  <a:lnTo>
                    <a:pt x="3763" y="231848"/>
                  </a:lnTo>
                  <a:lnTo>
                    <a:pt x="13815" y="280363"/>
                  </a:lnTo>
                  <a:lnTo>
                    <a:pt x="17677" y="296975"/>
                  </a:lnTo>
                  <a:lnTo>
                    <a:pt x="25896" y="306639"/>
                  </a:lnTo>
                  <a:lnTo>
                    <a:pt x="37019" y="311670"/>
                  </a:lnTo>
                  <a:lnTo>
                    <a:pt x="50080" y="313613"/>
                  </a:lnTo>
                  <a:lnTo>
                    <a:pt x="61609" y="310676"/>
                  </a:lnTo>
                  <a:lnTo>
                    <a:pt x="81945" y="296122"/>
                  </a:lnTo>
                  <a:lnTo>
                    <a:pt x="102518" y="264129"/>
                  </a:lnTo>
                  <a:lnTo>
                    <a:pt x="122112" y="212570"/>
                  </a:lnTo>
                  <a:lnTo>
                    <a:pt x="135273" y="160194"/>
                  </a:lnTo>
                  <a:lnTo>
                    <a:pt x="145287" y="126487"/>
                  </a:lnTo>
                  <a:lnTo>
                    <a:pt x="143394" y="149269"/>
                  </a:lnTo>
                  <a:lnTo>
                    <a:pt x="151927" y="200078"/>
                  </a:lnTo>
                  <a:lnTo>
                    <a:pt x="171702" y="255584"/>
                  </a:lnTo>
                  <a:lnTo>
                    <a:pt x="196846" y="291785"/>
                  </a:lnTo>
                  <a:lnTo>
                    <a:pt x="218721" y="311245"/>
                  </a:lnTo>
                  <a:lnTo>
                    <a:pt x="231891" y="316152"/>
                  </a:lnTo>
                  <a:lnTo>
                    <a:pt x="261578" y="317842"/>
                  </a:lnTo>
                  <a:lnTo>
                    <a:pt x="303282" y="304117"/>
                  </a:lnTo>
                  <a:lnTo>
                    <a:pt x="325762" y="282389"/>
                  </a:lnTo>
                  <a:lnTo>
                    <a:pt x="356448" y="229190"/>
                  </a:lnTo>
                  <a:lnTo>
                    <a:pt x="374687" y="173683"/>
                  </a:lnTo>
                  <a:lnTo>
                    <a:pt x="377718" y="112140"/>
                  </a:lnTo>
                  <a:lnTo>
                    <a:pt x="370307" y="58313"/>
                  </a:lnTo>
                  <a:lnTo>
                    <a:pt x="359174" y="19159"/>
                  </a:lnTo>
                  <a:lnTo>
                    <a:pt x="3429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246088" y="6326495"/>
              <a:ext cx="233713" cy="302906"/>
            </a:xfrm>
            <a:custGeom>
              <a:avLst/>
              <a:gdLst/>
              <a:ahLst/>
              <a:cxnLst/>
              <a:rect l="0" t="0" r="0" b="0"/>
              <a:pathLst>
                <a:path w="233713" h="302906">
                  <a:moveTo>
                    <a:pt x="144812" y="112405"/>
                  </a:moveTo>
                  <a:lnTo>
                    <a:pt x="162488" y="52633"/>
                  </a:lnTo>
                  <a:lnTo>
                    <a:pt x="159253" y="25162"/>
                  </a:lnTo>
                  <a:lnTo>
                    <a:pt x="154440" y="11910"/>
                  </a:lnTo>
                  <a:lnTo>
                    <a:pt x="146997" y="4486"/>
                  </a:lnTo>
                  <a:lnTo>
                    <a:pt x="137802" y="948"/>
                  </a:lnTo>
                  <a:lnTo>
                    <a:pt x="127439" y="0"/>
                  </a:lnTo>
                  <a:lnTo>
                    <a:pt x="116296" y="5013"/>
                  </a:lnTo>
                  <a:lnTo>
                    <a:pt x="53078" y="65998"/>
                  </a:lnTo>
                  <a:lnTo>
                    <a:pt x="21851" y="113272"/>
                  </a:lnTo>
                  <a:lnTo>
                    <a:pt x="6309" y="158288"/>
                  </a:lnTo>
                  <a:lnTo>
                    <a:pt x="0" y="193475"/>
                  </a:lnTo>
                  <a:lnTo>
                    <a:pt x="1899" y="223225"/>
                  </a:lnTo>
                  <a:lnTo>
                    <a:pt x="7203" y="234263"/>
                  </a:lnTo>
                  <a:lnTo>
                    <a:pt x="24386" y="250290"/>
                  </a:lnTo>
                  <a:lnTo>
                    <a:pt x="34895" y="253717"/>
                  </a:lnTo>
                  <a:lnTo>
                    <a:pt x="57860" y="253762"/>
                  </a:lnTo>
                  <a:lnTo>
                    <a:pt x="78415" y="241553"/>
                  </a:lnTo>
                  <a:lnTo>
                    <a:pt x="105854" y="207115"/>
                  </a:lnTo>
                  <a:lnTo>
                    <a:pt x="128095" y="157401"/>
                  </a:lnTo>
                  <a:lnTo>
                    <a:pt x="143622" y="101748"/>
                  </a:lnTo>
                  <a:lnTo>
                    <a:pt x="149928" y="76624"/>
                  </a:lnTo>
                  <a:lnTo>
                    <a:pt x="149633" y="75851"/>
                  </a:lnTo>
                  <a:lnTo>
                    <a:pt x="148026" y="79569"/>
                  </a:lnTo>
                  <a:lnTo>
                    <a:pt x="146858" y="142138"/>
                  </a:lnTo>
                  <a:lnTo>
                    <a:pt x="155139" y="188948"/>
                  </a:lnTo>
                  <a:lnTo>
                    <a:pt x="169352" y="243426"/>
                  </a:lnTo>
                  <a:lnTo>
                    <a:pt x="188174" y="273648"/>
                  </a:lnTo>
                  <a:lnTo>
                    <a:pt x="206888" y="289902"/>
                  </a:lnTo>
                  <a:lnTo>
                    <a:pt x="233712" y="3029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3594100" y="6324600"/>
              <a:ext cx="127001" cy="222912"/>
            </a:xfrm>
            <a:custGeom>
              <a:avLst/>
              <a:gdLst/>
              <a:ahLst/>
              <a:cxnLst/>
              <a:rect l="0" t="0" r="0" b="0"/>
              <a:pathLst>
                <a:path w="127001" h="222912">
                  <a:moveTo>
                    <a:pt x="0" y="50800"/>
                  </a:moveTo>
                  <a:lnTo>
                    <a:pt x="8728" y="84039"/>
                  </a:lnTo>
                  <a:lnTo>
                    <a:pt x="12934" y="133243"/>
                  </a:lnTo>
                  <a:lnTo>
                    <a:pt x="21079" y="178709"/>
                  </a:lnTo>
                  <a:lnTo>
                    <a:pt x="22709" y="222911"/>
                  </a:lnTo>
                  <a:lnTo>
                    <a:pt x="20784" y="221986"/>
                  </a:lnTo>
                  <a:lnTo>
                    <a:pt x="18089" y="215723"/>
                  </a:lnTo>
                  <a:lnTo>
                    <a:pt x="15175" y="157801"/>
                  </a:lnTo>
                  <a:lnTo>
                    <a:pt x="19915" y="129400"/>
                  </a:lnTo>
                  <a:lnTo>
                    <a:pt x="53323" y="69357"/>
                  </a:lnTo>
                  <a:lnTo>
                    <a:pt x="92325" y="27393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905336" y="6121400"/>
              <a:ext cx="285665" cy="476847"/>
            </a:xfrm>
            <a:custGeom>
              <a:avLst/>
              <a:gdLst/>
              <a:ahLst/>
              <a:cxnLst/>
              <a:rect l="0" t="0" r="0" b="0"/>
              <a:pathLst>
                <a:path w="285665" h="476847">
                  <a:moveTo>
                    <a:pt x="234864" y="0"/>
                  </a:moveTo>
                  <a:lnTo>
                    <a:pt x="248679" y="48971"/>
                  </a:lnTo>
                  <a:lnTo>
                    <a:pt x="264718" y="111430"/>
                  </a:lnTo>
                  <a:lnTo>
                    <a:pt x="272746" y="174672"/>
                  </a:lnTo>
                  <a:lnTo>
                    <a:pt x="281209" y="224694"/>
                  </a:lnTo>
                  <a:lnTo>
                    <a:pt x="284344" y="278086"/>
                  </a:lnTo>
                  <a:lnTo>
                    <a:pt x="285078" y="322561"/>
                  </a:lnTo>
                  <a:lnTo>
                    <a:pt x="285490" y="381715"/>
                  </a:lnTo>
                  <a:lnTo>
                    <a:pt x="278871" y="428249"/>
                  </a:lnTo>
                  <a:lnTo>
                    <a:pt x="275491" y="433667"/>
                  </a:lnTo>
                  <a:lnTo>
                    <a:pt x="271826" y="433044"/>
                  </a:lnTo>
                  <a:lnTo>
                    <a:pt x="240097" y="378969"/>
                  </a:lnTo>
                  <a:lnTo>
                    <a:pt x="207252" y="324267"/>
                  </a:lnTo>
                  <a:lnTo>
                    <a:pt x="170709" y="275918"/>
                  </a:lnTo>
                  <a:lnTo>
                    <a:pt x="145673" y="257627"/>
                  </a:lnTo>
                  <a:lnTo>
                    <a:pt x="116672" y="252319"/>
                  </a:lnTo>
                  <a:lnTo>
                    <a:pt x="101036" y="252880"/>
                  </a:lnTo>
                  <a:lnTo>
                    <a:pt x="52062" y="273894"/>
                  </a:lnTo>
                  <a:lnTo>
                    <a:pt x="26148" y="302823"/>
                  </a:lnTo>
                  <a:lnTo>
                    <a:pt x="8046" y="337788"/>
                  </a:lnTo>
                  <a:lnTo>
                    <a:pt x="0" y="372143"/>
                  </a:lnTo>
                  <a:lnTo>
                    <a:pt x="2213" y="423218"/>
                  </a:lnTo>
                  <a:lnTo>
                    <a:pt x="9208" y="437367"/>
                  </a:lnTo>
                  <a:lnTo>
                    <a:pt x="32032" y="460615"/>
                  </a:lnTo>
                  <a:lnTo>
                    <a:pt x="60991" y="472829"/>
                  </a:lnTo>
                  <a:lnTo>
                    <a:pt x="95498" y="476846"/>
                  </a:lnTo>
                  <a:lnTo>
                    <a:pt x="139057" y="473928"/>
                  </a:lnTo>
                  <a:lnTo>
                    <a:pt x="197697" y="471094"/>
                  </a:lnTo>
                  <a:lnTo>
                    <a:pt x="255117" y="459997"/>
                  </a:lnTo>
                  <a:lnTo>
                    <a:pt x="285664" y="444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737100" y="6286500"/>
              <a:ext cx="202452" cy="394229"/>
            </a:xfrm>
            <a:custGeom>
              <a:avLst/>
              <a:gdLst/>
              <a:ahLst/>
              <a:cxnLst/>
              <a:rect l="0" t="0" r="0" b="0"/>
              <a:pathLst>
                <a:path w="202452" h="394229">
                  <a:moveTo>
                    <a:pt x="38100" y="0"/>
                  </a:moveTo>
                  <a:lnTo>
                    <a:pt x="38100" y="62246"/>
                  </a:lnTo>
                  <a:lnTo>
                    <a:pt x="38100" y="112802"/>
                  </a:lnTo>
                  <a:lnTo>
                    <a:pt x="41863" y="156908"/>
                  </a:lnTo>
                  <a:lnTo>
                    <a:pt x="48152" y="213473"/>
                  </a:lnTo>
                  <a:lnTo>
                    <a:pt x="57019" y="276412"/>
                  </a:lnTo>
                  <a:lnTo>
                    <a:pt x="61580" y="336841"/>
                  </a:lnTo>
                  <a:lnTo>
                    <a:pt x="56189" y="388142"/>
                  </a:lnTo>
                  <a:lnTo>
                    <a:pt x="52982" y="394228"/>
                  </a:lnTo>
                  <a:lnTo>
                    <a:pt x="49432" y="394052"/>
                  </a:lnTo>
                  <a:lnTo>
                    <a:pt x="26855" y="356610"/>
                  </a:lnTo>
                  <a:lnTo>
                    <a:pt x="10152" y="297573"/>
                  </a:lnTo>
                  <a:lnTo>
                    <a:pt x="3008" y="239943"/>
                  </a:lnTo>
                  <a:lnTo>
                    <a:pt x="1337" y="196952"/>
                  </a:lnTo>
                  <a:lnTo>
                    <a:pt x="4159" y="136437"/>
                  </a:lnTo>
                  <a:lnTo>
                    <a:pt x="17695" y="87933"/>
                  </a:lnTo>
                  <a:lnTo>
                    <a:pt x="24497" y="71322"/>
                  </a:lnTo>
                  <a:lnTo>
                    <a:pt x="47106" y="45339"/>
                  </a:lnTo>
                  <a:lnTo>
                    <a:pt x="75969" y="27206"/>
                  </a:lnTo>
                  <a:lnTo>
                    <a:pt x="107612" y="19147"/>
                  </a:lnTo>
                  <a:lnTo>
                    <a:pt x="140491" y="23091"/>
                  </a:lnTo>
                  <a:lnTo>
                    <a:pt x="157161" y="28094"/>
                  </a:lnTo>
                  <a:lnTo>
                    <a:pt x="183209" y="48705"/>
                  </a:lnTo>
                  <a:lnTo>
                    <a:pt x="194106" y="62103"/>
                  </a:lnTo>
                  <a:lnTo>
                    <a:pt x="202451" y="95805"/>
                  </a:lnTo>
                  <a:lnTo>
                    <a:pt x="199215" y="146920"/>
                  </a:lnTo>
                  <a:lnTo>
                    <a:pt x="191551" y="173953"/>
                  </a:lnTo>
                  <a:lnTo>
                    <a:pt x="178738" y="195376"/>
                  </a:lnTo>
                  <a:lnTo>
                    <a:pt x="142173" y="230045"/>
                  </a:lnTo>
                  <a:lnTo>
                    <a:pt x="88849" y="260386"/>
                  </a:lnTo>
                  <a:lnTo>
                    <a:pt x="71932" y="263902"/>
                  </a:lnTo>
                  <a:lnTo>
                    <a:pt x="21892" y="256792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029200" y="6337300"/>
              <a:ext cx="177801" cy="189462"/>
            </a:xfrm>
            <a:custGeom>
              <a:avLst/>
              <a:gdLst/>
              <a:ahLst/>
              <a:cxnLst/>
              <a:rect l="0" t="0" r="0" b="0"/>
              <a:pathLst>
                <a:path w="177801" h="189462">
                  <a:moveTo>
                    <a:pt x="0" y="0"/>
                  </a:moveTo>
                  <a:lnTo>
                    <a:pt x="13815" y="48971"/>
                  </a:lnTo>
                  <a:lnTo>
                    <a:pt x="25730" y="101058"/>
                  </a:lnTo>
                  <a:lnTo>
                    <a:pt x="42399" y="162484"/>
                  </a:lnTo>
                  <a:lnTo>
                    <a:pt x="49432" y="173234"/>
                  </a:lnTo>
                  <a:lnTo>
                    <a:pt x="68537" y="188941"/>
                  </a:lnTo>
                  <a:lnTo>
                    <a:pt x="79558" y="189461"/>
                  </a:lnTo>
                  <a:lnTo>
                    <a:pt x="103092" y="178749"/>
                  </a:lnTo>
                  <a:lnTo>
                    <a:pt x="133400" y="142176"/>
                  </a:lnTo>
                  <a:lnTo>
                    <a:pt x="158786" y="86567"/>
                  </a:lnTo>
                  <a:lnTo>
                    <a:pt x="173626" y="29382"/>
                  </a:lnTo>
                  <a:lnTo>
                    <a:pt x="1778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298548" y="6299200"/>
              <a:ext cx="137053" cy="228601"/>
            </a:xfrm>
            <a:custGeom>
              <a:avLst/>
              <a:gdLst/>
              <a:ahLst/>
              <a:cxnLst/>
              <a:rect l="0" t="0" r="0" b="0"/>
              <a:pathLst>
                <a:path w="137053" h="228601">
                  <a:moveTo>
                    <a:pt x="10052" y="228600"/>
                  </a:moveTo>
                  <a:lnTo>
                    <a:pt x="0" y="183392"/>
                  </a:lnTo>
                  <a:lnTo>
                    <a:pt x="1899" y="141357"/>
                  </a:lnTo>
                  <a:lnTo>
                    <a:pt x="21926" y="82485"/>
                  </a:lnTo>
                  <a:lnTo>
                    <a:pt x="51670" y="39962"/>
                  </a:lnTo>
                  <a:lnTo>
                    <a:pt x="78878" y="21054"/>
                  </a:lnTo>
                  <a:lnTo>
                    <a:pt x="13705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519511" y="6288097"/>
              <a:ext cx="258990" cy="216809"/>
            </a:xfrm>
            <a:custGeom>
              <a:avLst/>
              <a:gdLst/>
              <a:ahLst/>
              <a:cxnLst/>
              <a:rect l="0" t="0" r="0" b="0"/>
              <a:pathLst>
                <a:path w="258990" h="216809">
                  <a:moveTo>
                    <a:pt x="170089" y="49203"/>
                  </a:moveTo>
                  <a:lnTo>
                    <a:pt x="158539" y="20197"/>
                  </a:lnTo>
                  <a:lnTo>
                    <a:pt x="145670" y="2915"/>
                  </a:lnTo>
                  <a:lnTo>
                    <a:pt x="135466" y="0"/>
                  </a:lnTo>
                  <a:lnTo>
                    <a:pt x="109075" y="4287"/>
                  </a:lnTo>
                  <a:lnTo>
                    <a:pt x="69225" y="29309"/>
                  </a:lnTo>
                  <a:lnTo>
                    <a:pt x="29385" y="66962"/>
                  </a:lnTo>
                  <a:lnTo>
                    <a:pt x="11434" y="104324"/>
                  </a:lnTo>
                  <a:lnTo>
                    <a:pt x="0" y="156003"/>
                  </a:lnTo>
                  <a:lnTo>
                    <a:pt x="1831" y="185569"/>
                  </a:lnTo>
                  <a:lnTo>
                    <a:pt x="7117" y="196558"/>
                  </a:lnTo>
                  <a:lnTo>
                    <a:pt x="24279" y="212531"/>
                  </a:lnTo>
                  <a:lnTo>
                    <a:pt x="49781" y="216808"/>
                  </a:lnTo>
                  <a:lnTo>
                    <a:pt x="79930" y="212594"/>
                  </a:lnTo>
                  <a:lnTo>
                    <a:pt x="141514" y="190656"/>
                  </a:lnTo>
                  <a:lnTo>
                    <a:pt x="167267" y="178393"/>
                  </a:lnTo>
                  <a:lnTo>
                    <a:pt x="224503" y="120508"/>
                  </a:lnTo>
                  <a:lnTo>
                    <a:pt x="258989" y="746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842000" y="6159500"/>
              <a:ext cx="203201" cy="368301"/>
            </a:xfrm>
            <a:custGeom>
              <a:avLst/>
              <a:gdLst/>
              <a:ahLst/>
              <a:cxnLst/>
              <a:rect l="0" t="0" r="0" b="0"/>
              <a:pathLst>
                <a:path w="203201" h="368301">
                  <a:moveTo>
                    <a:pt x="0" y="0"/>
                  </a:moveTo>
                  <a:lnTo>
                    <a:pt x="1411" y="50696"/>
                  </a:lnTo>
                  <a:lnTo>
                    <a:pt x="8728" y="111133"/>
                  </a:lnTo>
                  <a:lnTo>
                    <a:pt x="10935" y="162752"/>
                  </a:lnTo>
                  <a:lnTo>
                    <a:pt x="11915" y="211093"/>
                  </a:lnTo>
                  <a:lnTo>
                    <a:pt x="12468" y="274213"/>
                  </a:lnTo>
                  <a:lnTo>
                    <a:pt x="12597" y="299672"/>
                  </a:lnTo>
                  <a:lnTo>
                    <a:pt x="22830" y="242778"/>
                  </a:lnTo>
                  <a:lnTo>
                    <a:pt x="35771" y="205049"/>
                  </a:lnTo>
                  <a:lnTo>
                    <a:pt x="72775" y="157435"/>
                  </a:lnTo>
                  <a:lnTo>
                    <a:pt x="96785" y="147582"/>
                  </a:lnTo>
                  <a:lnTo>
                    <a:pt x="111090" y="144954"/>
                  </a:lnTo>
                  <a:lnTo>
                    <a:pt x="123449" y="147436"/>
                  </a:lnTo>
                  <a:lnTo>
                    <a:pt x="144707" y="161483"/>
                  </a:lnTo>
                  <a:lnTo>
                    <a:pt x="172541" y="199933"/>
                  </a:lnTo>
                  <a:lnTo>
                    <a:pt x="185179" y="253816"/>
                  </a:lnTo>
                  <a:lnTo>
                    <a:pt x="188923" y="307725"/>
                  </a:lnTo>
                  <a:lnTo>
                    <a:pt x="20320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117823" y="6262203"/>
              <a:ext cx="232178" cy="227498"/>
            </a:xfrm>
            <a:custGeom>
              <a:avLst/>
              <a:gdLst/>
              <a:ahLst/>
              <a:cxnLst/>
              <a:rect l="0" t="0" r="0" b="0"/>
              <a:pathLst>
                <a:path w="232178" h="227498">
                  <a:moveTo>
                    <a:pt x="117877" y="36997"/>
                  </a:moveTo>
                  <a:lnTo>
                    <a:pt x="111135" y="10029"/>
                  </a:lnTo>
                  <a:lnTo>
                    <a:pt x="104916" y="3496"/>
                  </a:lnTo>
                  <a:lnTo>
                    <a:pt x="96536" y="552"/>
                  </a:lnTo>
                  <a:lnTo>
                    <a:pt x="86716" y="0"/>
                  </a:lnTo>
                  <a:lnTo>
                    <a:pt x="64517" y="14439"/>
                  </a:lnTo>
                  <a:lnTo>
                    <a:pt x="41950" y="41082"/>
                  </a:lnTo>
                  <a:lnTo>
                    <a:pt x="14790" y="94338"/>
                  </a:lnTo>
                  <a:lnTo>
                    <a:pt x="0" y="146493"/>
                  </a:lnTo>
                  <a:lnTo>
                    <a:pt x="1047" y="180677"/>
                  </a:lnTo>
                  <a:lnTo>
                    <a:pt x="6124" y="193461"/>
                  </a:lnTo>
                  <a:lnTo>
                    <a:pt x="23053" y="211429"/>
                  </a:lnTo>
                  <a:lnTo>
                    <a:pt x="33495" y="215374"/>
                  </a:lnTo>
                  <a:lnTo>
                    <a:pt x="56385" y="215994"/>
                  </a:lnTo>
                  <a:lnTo>
                    <a:pt x="67005" y="211362"/>
                  </a:lnTo>
                  <a:lnTo>
                    <a:pt x="86330" y="194926"/>
                  </a:lnTo>
                  <a:lnTo>
                    <a:pt x="113077" y="148388"/>
                  </a:lnTo>
                  <a:lnTo>
                    <a:pt x="132134" y="96657"/>
                  </a:lnTo>
                  <a:lnTo>
                    <a:pt x="148393" y="48625"/>
                  </a:lnTo>
                  <a:lnTo>
                    <a:pt x="148469" y="87010"/>
                  </a:lnTo>
                  <a:lnTo>
                    <a:pt x="157516" y="138364"/>
                  </a:lnTo>
                  <a:lnTo>
                    <a:pt x="166539" y="169538"/>
                  </a:lnTo>
                  <a:lnTo>
                    <a:pt x="179956" y="192800"/>
                  </a:lnTo>
                  <a:lnTo>
                    <a:pt x="199090" y="208784"/>
                  </a:lnTo>
                  <a:lnTo>
                    <a:pt x="232177" y="2274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438817" y="6203558"/>
              <a:ext cx="384774" cy="298843"/>
            </a:xfrm>
            <a:custGeom>
              <a:avLst/>
              <a:gdLst/>
              <a:ahLst/>
              <a:cxnLst/>
              <a:rect l="0" t="0" r="0" b="0"/>
              <a:pathLst>
                <a:path w="384774" h="298843">
                  <a:moveTo>
                    <a:pt x="127083" y="6742"/>
                  </a:moveTo>
                  <a:lnTo>
                    <a:pt x="106857" y="0"/>
                  </a:lnTo>
                  <a:lnTo>
                    <a:pt x="85637" y="453"/>
                  </a:lnTo>
                  <a:lnTo>
                    <a:pt x="63507" y="6769"/>
                  </a:lnTo>
                  <a:lnTo>
                    <a:pt x="44264" y="18984"/>
                  </a:lnTo>
                  <a:lnTo>
                    <a:pt x="30067" y="37582"/>
                  </a:lnTo>
                  <a:lnTo>
                    <a:pt x="24306" y="48469"/>
                  </a:lnTo>
                  <a:lnTo>
                    <a:pt x="21667" y="71854"/>
                  </a:lnTo>
                  <a:lnTo>
                    <a:pt x="26609" y="97770"/>
                  </a:lnTo>
                  <a:lnTo>
                    <a:pt x="38213" y="128102"/>
                  </a:lnTo>
                  <a:lnTo>
                    <a:pt x="56541" y="152873"/>
                  </a:lnTo>
                  <a:lnTo>
                    <a:pt x="113717" y="200650"/>
                  </a:lnTo>
                  <a:lnTo>
                    <a:pt x="133373" y="218042"/>
                  </a:lnTo>
                  <a:lnTo>
                    <a:pt x="136920" y="228042"/>
                  </a:lnTo>
                  <a:lnTo>
                    <a:pt x="133337" y="250442"/>
                  </a:lnTo>
                  <a:lnTo>
                    <a:pt x="127019" y="259520"/>
                  </a:lnTo>
                  <a:lnTo>
                    <a:pt x="108710" y="273369"/>
                  </a:lnTo>
                  <a:lnTo>
                    <a:pt x="61118" y="282357"/>
                  </a:lnTo>
                  <a:lnTo>
                    <a:pt x="33795" y="276934"/>
                  </a:lnTo>
                  <a:lnTo>
                    <a:pt x="22558" y="271537"/>
                  </a:lnTo>
                  <a:lnTo>
                    <a:pt x="6309" y="254251"/>
                  </a:lnTo>
                  <a:lnTo>
                    <a:pt x="0" y="243714"/>
                  </a:lnTo>
                  <a:lnTo>
                    <a:pt x="1439" y="235279"/>
                  </a:lnTo>
                  <a:lnTo>
                    <a:pt x="8043" y="228244"/>
                  </a:lnTo>
                  <a:lnTo>
                    <a:pt x="18089" y="222144"/>
                  </a:lnTo>
                  <a:lnTo>
                    <a:pt x="44304" y="219128"/>
                  </a:lnTo>
                  <a:lnTo>
                    <a:pt x="107125" y="228690"/>
                  </a:lnTo>
                  <a:lnTo>
                    <a:pt x="157075" y="240113"/>
                  </a:lnTo>
                  <a:lnTo>
                    <a:pt x="207622" y="245693"/>
                  </a:lnTo>
                  <a:lnTo>
                    <a:pt x="237667" y="239472"/>
                  </a:lnTo>
                  <a:lnTo>
                    <a:pt x="291449" y="212483"/>
                  </a:lnTo>
                  <a:lnTo>
                    <a:pt x="323324" y="188274"/>
                  </a:lnTo>
                  <a:lnTo>
                    <a:pt x="350641" y="149743"/>
                  </a:lnTo>
                  <a:lnTo>
                    <a:pt x="369868" y="102578"/>
                  </a:lnTo>
                  <a:lnTo>
                    <a:pt x="384502" y="52855"/>
                  </a:lnTo>
                  <a:lnTo>
                    <a:pt x="384773" y="38895"/>
                  </a:lnTo>
                  <a:lnTo>
                    <a:pt x="377549" y="15858"/>
                  </a:lnTo>
                  <a:lnTo>
                    <a:pt x="368850" y="11408"/>
                  </a:lnTo>
                  <a:lnTo>
                    <a:pt x="344131" y="13990"/>
                  </a:lnTo>
                  <a:lnTo>
                    <a:pt x="311966" y="31311"/>
                  </a:lnTo>
                  <a:lnTo>
                    <a:pt x="277818" y="74543"/>
                  </a:lnTo>
                  <a:lnTo>
                    <a:pt x="254374" y="125295"/>
                  </a:lnTo>
                  <a:lnTo>
                    <a:pt x="251974" y="182823"/>
                  </a:lnTo>
                  <a:lnTo>
                    <a:pt x="266942" y="237812"/>
                  </a:lnTo>
                  <a:lnTo>
                    <a:pt x="285198" y="265132"/>
                  </a:lnTo>
                  <a:lnTo>
                    <a:pt x="295994" y="276369"/>
                  </a:lnTo>
                  <a:lnTo>
                    <a:pt x="319277" y="288854"/>
                  </a:lnTo>
                  <a:lnTo>
                    <a:pt x="355683" y="2988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908800" y="6178158"/>
              <a:ext cx="240684" cy="319060"/>
            </a:xfrm>
            <a:custGeom>
              <a:avLst/>
              <a:gdLst/>
              <a:ahLst/>
              <a:cxnLst/>
              <a:rect l="0" t="0" r="0" b="0"/>
              <a:pathLst>
                <a:path w="240684" h="319060">
                  <a:moveTo>
                    <a:pt x="177800" y="6742"/>
                  </a:moveTo>
                  <a:lnTo>
                    <a:pt x="157574" y="0"/>
                  </a:lnTo>
                  <a:lnTo>
                    <a:pt x="118028" y="2550"/>
                  </a:lnTo>
                  <a:lnTo>
                    <a:pt x="77305" y="18984"/>
                  </a:lnTo>
                  <a:lnTo>
                    <a:pt x="45169" y="48469"/>
                  </a:lnTo>
                  <a:lnTo>
                    <a:pt x="42813" y="59960"/>
                  </a:lnTo>
                  <a:lnTo>
                    <a:pt x="45476" y="71854"/>
                  </a:lnTo>
                  <a:lnTo>
                    <a:pt x="59723" y="94947"/>
                  </a:lnTo>
                  <a:lnTo>
                    <a:pt x="91544" y="122404"/>
                  </a:lnTo>
                  <a:lnTo>
                    <a:pt x="143985" y="152564"/>
                  </a:lnTo>
                  <a:lnTo>
                    <a:pt x="191770" y="182593"/>
                  </a:lnTo>
                  <a:lnTo>
                    <a:pt x="220697" y="202020"/>
                  </a:lnTo>
                  <a:lnTo>
                    <a:pt x="238258" y="224766"/>
                  </a:lnTo>
                  <a:lnTo>
                    <a:pt x="240683" y="236758"/>
                  </a:lnTo>
                  <a:lnTo>
                    <a:pt x="235851" y="261371"/>
                  </a:lnTo>
                  <a:lnTo>
                    <a:pt x="213008" y="282659"/>
                  </a:lnTo>
                  <a:lnTo>
                    <a:pt x="160480" y="306747"/>
                  </a:lnTo>
                  <a:lnTo>
                    <a:pt x="103994" y="319059"/>
                  </a:lnTo>
                  <a:lnTo>
                    <a:pt x="51510" y="318943"/>
                  </a:lnTo>
                  <a:lnTo>
                    <a:pt x="0" y="3115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875298" y="6218745"/>
              <a:ext cx="198603" cy="245890"/>
            </a:xfrm>
            <a:custGeom>
              <a:avLst/>
              <a:gdLst/>
              <a:ahLst/>
              <a:cxnLst/>
              <a:rect l="0" t="0" r="0" b="0"/>
              <a:pathLst>
                <a:path w="198603" h="245890">
                  <a:moveTo>
                    <a:pt x="198602" y="55055"/>
                  </a:moveTo>
                  <a:lnTo>
                    <a:pt x="153867" y="13142"/>
                  </a:lnTo>
                  <a:lnTo>
                    <a:pt x="132153" y="2090"/>
                  </a:lnTo>
                  <a:lnTo>
                    <a:pt x="104628" y="0"/>
                  </a:lnTo>
                  <a:lnTo>
                    <a:pt x="89386" y="1418"/>
                  </a:lnTo>
                  <a:lnTo>
                    <a:pt x="76402" y="8009"/>
                  </a:lnTo>
                  <a:lnTo>
                    <a:pt x="54450" y="30382"/>
                  </a:lnTo>
                  <a:lnTo>
                    <a:pt x="26090" y="83421"/>
                  </a:lnTo>
                  <a:lnTo>
                    <a:pt x="5749" y="137465"/>
                  </a:lnTo>
                  <a:lnTo>
                    <a:pt x="0" y="172585"/>
                  </a:lnTo>
                  <a:lnTo>
                    <a:pt x="4972" y="203246"/>
                  </a:lnTo>
                  <a:lnTo>
                    <a:pt x="10248" y="217349"/>
                  </a:lnTo>
                  <a:lnTo>
                    <a:pt x="27401" y="236782"/>
                  </a:lnTo>
                  <a:lnTo>
                    <a:pt x="37901" y="243940"/>
                  </a:lnTo>
                  <a:lnTo>
                    <a:pt x="49135" y="245889"/>
                  </a:lnTo>
                  <a:lnTo>
                    <a:pt x="72906" y="240530"/>
                  </a:lnTo>
                  <a:lnTo>
                    <a:pt x="131511" y="186132"/>
                  </a:lnTo>
                  <a:lnTo>
                    <a:pt x="149028" y="164112"/>
                  </a:lnTo>
                  <a:lnTo>
                    <a:pt x="173202" y="1058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089188" y="6019800"/>
              <a:ext cx="48213" cy="457201"/>
            </a:xfrm>
            <a:custGeom>
              <a:avLst/>
              <a:gdLst/>
              <a:ahLst/>
              <a:cxnLst/>
              <a:rect l="0" t="0" r="0" b="0"/>
              <a:pathLst>
                <a:path w="48213" h="457201">
                  <a:moveTo>
                    <a:pt x="10112" y="0"/>
                  </a:moveTo>
                  <a:lnTo>
                    <a:pt x="1384" y="33239"/>
                  </a:lnTo>
                  <a:lnTo>
                    <a:pt x="0" y="82443"/>
                  </a:lnTo>
                  <a:lnTo>
                    <a:pt x="6489" y="130731"/>
                  </a:lnTo>
                  <a:lnTo>
                    <a:pt x="8501" y="178517"/>
                  </a:lnTo>
                  <a:lnTo>
                    <a:pt x="9635" y="240729"/>
                  </a:lnTo>
                  <a:lnTo>
                    <a:pt x="9900" y="284790"/>
                  </a:lnTo>
                  <a:lnTo>
                    <a:pt x="10017" y="332596"/>
                  </a:lnTo>
                  <a:lnTo>
                    <a:pt x="10070" y="382065"/>
                  </a:lnTo>
                  <a:lnTo>
                    <a:pt x="16841" y="437290"/>
                  </a:lnTo>
                  <a:lnTo>
                    <a:pt x="21654" y="446749"/>
                  </a:lnTo>
                  <a:lnTo>
                    <a:pt x="27684" y="451644"/>
                  </a:lnTo>
                  <a:lnTo>
                    <a:pt x="48212" y="457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480300" y="6033150"/>
              <a:ext cx="226015" cy="405751"/>
            </a:xfrm>
            <a:custGeom>
              <a:avLst/>
              <a:gdLst/>
              <a:ahLst/>
              <a:cxnLst/>
              <a:rect l="0" t="0" r="0" b="0"/>
              <a:pathLst>
                <a:path w="226015" h="405751">
                  <a:moveTo>
                    <a:pt x="0" y="405750"/>
                  </a:moveTo>
                  <a:lnTo>
                    <a:pt x="13815" y="346727"/>
                  </a:lnTo>
                  <a:lnTo>
                    <a:pt x="25730" y="296540"/>
                  </a:lnTo>
                  <a:lnTo>
                    <a:pt x="42398" y="241655"/>
                  </a:lnTo>
                  <a:lnTo>
                    <a:pt x="59279" y="181321"/>
                  </a:lnTo>
                  <a:lnTo>
                    <a:pt x="76203" y="119648"/>
                  </a:lnTo>
                  <a:lnTo>
                    <a:pt x="88901" y="64627"/>
                  </a:lnTo>
                  <a:lnTo>
                    <a:pt x="98778" y="32595"/>
                  </a:lnTo>
                  <a:lnTo>
                    <a:pt x="112575" y="8952"/>
                  </a:lnTo>
                  <a:lnTo>
                    <a:pt x="121617" y="2929"/>
                  </a:lnTo>
                  <a:lnTo>
                    <a:pt x="142953" y="0"/>
                  </a:lnTo>
                  <a:lnTo>
                    <a:pt x="153157" y="4017"/>
                  </a:lnTo>
                  <a:lnTo>
                    <a:pt x="172021" y="19769"/>
                  </a:lnTo>
                  <a:lnTo>
                    <a:pt x="191767" y="65921"/>
                  </a:lnTo>
                  <a:lnTo>
                    <a:pt x="206555" y="117539"/>
                  </a:lnTo>
                  <a:lnTo>
                    <a:pt x="215509" y="162886"/>
                  </a:lnTo>
                  <a:lnTo>
                    <a:pt x="222782" y="214555"/>
                  </a:lnTo>
                  <a:lnTo>
                    <a:pt x="226014" y="265741"/>
                  </a:lnTo>
                  <a:lnTo>
                    <a:pt x="221092" y="328674"/>
                  </a:lnTo>
                  <a:lnTo>
                    <a:pt x="218208" y="357854"/>
                  </a:lnTo>
                  <a:lnTo>
                    <a:pt x="215900" y="393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531100" y="6248400"/>
              <a:ext cx="228601" cy="43544"/>
            </a:xfrm>
            <a:custGeom>
              <a:avLst/>
              <a:gdLst/>
              <a:ahLst/>
              <a:cxnLst/>
              <a:rect l="0" t="0" r="0" b="0"/>
              <a:pathLst>
                <a:path w="228601" h="43544">
                  <a:moveTo>
                    <a:pt x="0" y="0"/>
                  </a:moveTo>
                  <a:lnTo>
                    <a:pt x="55260" y="23867"/>
                  </a:lnTo>
                  <a:lnTo>
                    <a:pt x="106684" y="37646"/>
                  </a:lnTo>
                  <a:lnTo>
                    <a:pt x="146193" y="43543"/>
                  </a:lnTo>
                  <a:lnTo>
                    <a:pt x="201047" y="40340"/>
                  </a:lnTo>
                  <a:lnTo>
                    <a:pt x="2286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882292" y="6032500"/>
              <a:ext cx="42509" cy="393701"/>
            </a:xfrm>
            <a:custGeom>
              <a:avLst/>
              <a:gdLst/>
              <a:ahLst/>
              <a:cxnLst/>
              <a:rect l="0" t="0" r="0" b="0"/>
              <a:pathLst>
                <a:path w="42509" h="393701">
                  <a:moveTo>
                    <a:pt x="42508" y="0"/>
                  </a:moveTo>
                  <a:lnTo>
                    <a:pt x="33780" y="59424"/>
                  </a:lnTo>
                  <a:lnTo>
                    <a:pt x="29574" y="122656"/>
                  </a:lnTo>
                  <a:lnTo>
                    <a:pt x="23589" y="174928"/>
                  </a:lnTo>
                  <a:lnTo>
                    <a:pt x="16225" y="227324"/>
                  </a:lnTo>
                  <a:lnTo>
                    <a:pt x="8249" y="277422"/>
                  </a:lnTo>
                  <a:lnTo>
                    <a:pt x="0" y="323206"/>
                  </a:lnTo>
                  <a:lnTo>
                    <a:pt x="907" y="375165"/>
                  </a:lnTo>
                  <a:lnTo>
                    <a:pt x="4896" y="384166"/>
                  </a:lnTo>
                  <a:lnTo>
                    <a:pt x="10377" y="388755"/>
                  </a:lnTo>
                  <a:lnTo>
                    <a:pt x="29808" y="393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953990" y="6190858"/>
              <a:ext cx="224811" cy="235343"/>
            </a:xfrm>
            <a:custGeom>
              <a:avLst/>
              <a:gdLst/>
              <a:ahLst/>
              <a:cxnLst/>
              <a:rect l="0" t="0" r="0" b="0"/>
              <a:pathLst>
                <a:path w="224811" h="235343">
                  <a:moveTo>
                    <a:pt x="148610" y="6742"/>
                  </a:moveTo>
                  <a:lnTo>
                    <a:pt x="121642" y="0"/>
                  </a:lnTo>
                  <a:lnTo>
                    <a:pt x="110876" y="836"/>
                  </a:lnTo>
                  <a:lnTo>
                    <a:pt x="91387" y="9291"/>
                  </a:lnTo>
                  <a:lnTo>
                    <a:pt x="64549" y="29918"/>
                  </a:lnTo>
                  <a:lnTo>
                    <a:pt x="22880" y="89767"/>
                  </a:lnTo>
                  <a:lnTo>
                    <a:pt x="4739" y="133413"/>
                  </a:lnTo>
                  <a:lnTo>
                    <a:pt x="0" y="165110"/>
                  </a:lnTo>
                  <a:lnTo>
                    <a:pt x="5421" y="190487"/>
                  </a:lnTo>
                  <a:lnTo>
                    <a:pt x="10817" y="201205"/>
                  </a:lnTo>
                  <a:lnTo>
                    <a:pt x="21470" y="206940"/>
                  </a:lnTo>
                  <a:lnTo>
                    <a:pt x="52122" y="209548"/>
                  </a:lnTo>
                  <a:lnTo>
                    <a:pt x="81737" y="198478"/>
                  </a:lnTo>
                  <a:lnTo>
                    <a:pt x="107600" y="178036"/>
                  </a:lnTo>
                  <a:lnTo>
                    <a:pt x="136615" y="134793"/>
                  </a:lnTo>
                  <a:lnTo>
                    <a:pt x="153366" y="86232"/>
                  </a:lnTo>
                  <a:lnTo>
                    <a:pt x="157779" y="52890"/>
                  </a:lnTo>
                  <a:lnTo>
                    <a:pt x="156134" y="45974"/>
                  </a:lnTo>
                  <a:lnTo>
                    <a:pt x="152215" y="45597"/>
                  </a:lnTo>
                  <a:lnTo>
                    <a:pt x="146780" y="49578"/>
                  </a:lnTo>
                  <a:lnTo>
                    <a:pt x="144568" y="57877"/>
                  </a:lnTo>
                  <a:lnTo>
                    <a:pt x="151156" y="111753"/>
                  </a:lnTo>
                  <a:lnTo>
                    <a:pt x="166046" y="170007"/>
                  </a:lnTo>
                  <a:lnTo>
                    <a:pt x="185134" y="202656"/>
                  </a:lnTo>
                  <a:lnTo>
                    <a:pt x="224810" y="2353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191500" y="6426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228271" y="6146800"/>
              <a:ext cx="155717" cy="272044"/>
            </a:xfrm>
            <a:custGeom>
              <a:avLst/>
              <a:gdLst/>
              <a:ahLst/>
              <a:cxnLst/>
              <a:rect l="0" t="0" r="0" b="0"/>
              <a:pathLst>
                <a:path w="155717" h="272044">
                  <a:moveTo>
                    <a:pt x="77529" y="0"/>
                  </a:moveTo>
                  <a:lnTo>
                    <a:pt x="24499" y="24418"/>
                  </a:lnTo>
                  <a:lnTo>
                    <a:pt x="7863" y="43308"/>
                  </a:lnTo>
                  <a:lnTo>
                    <a:pt x="1452" y="54272"/>
                  </a:lnTo>
                  <a:lnTo>
                    <a:pt x="0" y="65815"/>
                  </a:lnTo>
                  <a:lnTo>
                    <a:pt x="5912" y="89929"/>
                  </a:lnTo>
                  <a:lnTo>
                    <a:pt x="21710" y="110994"/>
                  </a:lnTo>
                  <a:lnTo>
                    <a:pt x="73088" y="154256"/>
                  </a:lnTo>
                  <a:lnTo>
                    <a:pt x="133357" y="194838"/>
                  </a:lnTo>
                  <a:lnTo>
                    <a:pt x="150790" y="217828"/>
                  </a:lnTo>
                  <a:lnTo>
                    <a:pt x="155716" y="242157"/>
                  </a:lnTo>
                  <a:lnTo>
                    <a:pt x="155053" y="254571"/>
                  </a:lnTo>
                  <a:lnTo>
                    <a:pt x="148967" y="262848"/>
                  </a:lnTo>
                  <a:lnTo>
                    <a:pt x="127154" y="272043"/>
                  </a:lnTo>
                  <a:lnTo>
                    <a:pt x="65911" y="268379"/>
                  </a:lnTo>
                  <a:lnTo>
                    <a:pt x="52129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458200" y="6019800"/>
              <a:ext cx="30364" cy="406401"/>
            </a:xfrm>
            <a:custGeom>
              <a:avLst/>
              <a:gdLst/>
              <a:ahLst/>
              <a:cxnLst/>
              <a:rect l="0" t="0" r="0" b="0"/>
              <a:pathLst>
                <a:path w="30364" h="406401">
                  <a:moveTo>
                    <a:pt x="0" y="0"/>
                  </a:moveTo>
                  <a:lnTo>
                    <a:pt x="23867" y="59023"/>
                  </a:lnTo>
                  <a:lnTo>
                    <a:pt x="30363" y="99610"/>
                  </a:lnTo>
                  <a:lnTo>
                    <a:pt x="28546" y="150575"/>
                  </a:lnTo>
                  <a:lnTo>
                    <a:pt x="26798" y="206152"/>
                  </a:lnTo>
                  <a:lnTo>
                    <a:pt x="24611" y="260956"/>
                  </a:lnTo>
                  <a:lnTo>
                    <a:pt x="18935" y="308833"/>
                  </a:lnTo>
                  <a:lnTo>
                    <a:pt x="14547" y="368711"/>
                  </a:lnTo>
                  <a:lnTo>
                    <a:pt x="12700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484268" y="6172200"/>
              <a:ext cx="177133" cy="241301"/>
            </a:xfrm>
            <a:custGeom>
              <a:avLst/>
              <a:gdLst/>
              <a:ahLst/>
              <a:cxnLst/>
              <a:rect l="0" t="0" r="0" b="0"/>
              <a:pathLst>
                <a:path w="177133" h="241301">
                  <a:moveTo>
                    <a:pt x="126332" y="0"/>
                  </a:moveTo>
                  <a:lnTo>
                    <a:pt x="114782" y="29006"/>
                  </a:lnTo>
                  <a:lnTo>
                    <a:pt x="101913" y="46288"/>
                  </a:lnTo>
                  <a:lnTo>
                    <a:pt x="38537" y="88864"/>
                  </a:lnTo>
                  <a:lnTo>
                    <a:pt x="15346" y="107228"/>
                  </a:lnTo>
                  <a:lnTo>
                    <a:pt x="334" y="129502"/>
                  </a:lnTo>
                  <a:lnTo>
                    <a:pt x="0" y="139957"/>
                  </a:lnTo>
                  <a:lnTo>
                    <a:pt x="4011" y="149749"/>
                  </a:lnTo>
                  <a:lnTo>
                    <a:pt x="29881" y="177014"/>
                  </a:lnTo>
                  <a:lnTo>
                    <a:pt x="88910" y="218619"/>
                  </a:lnTo>
                  <a:lnTo>
                    <a:pt x="126533" y="233953"/>
                  </a:lnTo>
                  <a:lnTo>
                    <a:pt x="177132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708520" y="6157125"/>
              <a:ext cx="283081" cy="269076"/>
            </a:xfrm>
            <a:custGeom>
              <a:avLst/>
              <a:gdLst/>
              <a:ahLst/>
              <a:cxnLst/>
              <a:rect l="0" t="0" r="0" b="0"/>
              <a:pathLst>
                <a:path w="283081" h="269076">
                  <a:moveTo>
                    <a:pt x="168780" y="40475"/>
                  </a:moveTo>
                  <a:lnTo>
                    <a:pt x="162039" y="20249"/>
                  </a:lnTo>
                  <a:lnTo>
                    <a:pt x="147439" y="6556"/>
                  </a:lnTo>
                  <a:lnTo>
                    <a:pt x="137619" y="929"/>
                  </a:lnTo>
                  <a:lnTo>
                    <a:pt x="125428" y="0"/>
                  </a:lnTo>
                  <a:lnTo>
                    <a:pt x="96831" y="6493"/>
                  </a:lnTo>
                  <a:lnTo>
                    <a:pt x="69069" y="26313"/>
                  </a:lnTo>
                  <a:lnTo>
                    <a:pt x="33403" y="69205"/>
                  </a:lnTo>
                  <a:lnTo>
                    <a:pt x="2809" y="127524"/>
                  </a:lnTo>
                  <a:lnTo>
                    <a:pt x="0" y="157716"/>
                  </a:lnTo>
                  <a:lnTo>
                    <a:pt x="4867" y="187127"/>
                  </a:lnTo>
                  <a:lnTo>
                    <a:pt x="16437" y="209605"/>
                  </a:lnTo>
                  <a:lnTo>
                    <a:pt x="27707" y="215317"/>
                  </a:lnTo>
                  <a:lnTo>
                    <a:pt x="59043" y="217901"/>
                  </a:lnTo>
                  <a:lnTo>
                    <a:pt x="85201" y="210583"/>
                  </a:lnTo>
                  <a:lnTo>
                    <a:pt x="96127" y="204680"/>
                  </a:lnTo>
                  <a:lnTo>
                    <a:pt x="124989" y="169405"/>
                  </a:lnTo>
                  <a:lnTo>
                    <a:pt x="157203" y="106917"/>
                  </a:lnTo>
                  <a:lnTo>
                    <a:pt x="165350" y="69726"/>
                  </a:lnTo>
                  <a:lnTo>
                    <a:pt x="175070" y="131781"/>
                  </a:lnTo>
                  <a:lnTo>
                    <a:pt x="200492" y="190842"/>
                  </a:lnTo>
                  <a:lnTo>
                    <a:pt x="216270" y="217372"/>
                  </a:lnTo>
                  <a:lnTo>
                    <a:pt x="236453" y="235748"/>
                  </a:lnTo>
                  <a:lnTo>
                    <a:pt x="283080" y="2690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540000" y="6875337"/>
              <a:ext cx="274403" cy="550931"/>
            </a:xfrm>
            <a:custGeom>
              <a:avLst/>
              <a:gdLst/>
              <a:ahLst/>
              <a:cxnLst/>
              <a:rect l="0" t="0" r="0" b="0"/>
              <a:pathLst>
                <a:path w="274403" h="550931">
                  <a:moveTo>
                    <a:pt x="0" y="325563"/>
                  </a:moveTo>
                  <a:lnTo>
                    <a:pt x="60780" y="270688"/>
                  </a:lnTo>
                  <a:lnTo>
                    <a:pt x="91073" y="224323"/>
                  </a:lnTo>
                  <a:lnTo>
                    <a:pt x="116512" y="167939"/>
                  </a:lnTo>
                  <a:lnTo>
                    <a:pt x="132202" y="113446"/>
                  </a:lnTo>
                  <a:lnTo>
                    <a:pt x="136067" y="54653"/>
                  </a:lnTo>
                  <a:lnTo>
                    <a:pt x="131971" y="18422"/>
                  </a:lnTo>
                  <a:lnTo>
                    <a:pt x="126080" y="7913"/>
                  </a:lnTo>
                  <a:lnTo>
                    <a:pt x="117920" y="2318"/>
                  </a:lnTo>
                  <a:lnTo>
                    <a:pt x="108247" y="0"/>
                  </a:lnTo>
                  <a:lnTo>
                    <a:pt x="100387" y="4099"/>
                  </a:lnTo>
                  <a:lnTo>
                    <a:pt x="87891" y="23705"/>
                  </a:lnTo>
                  <a:lnTo>
                    <a:pt x="72922" y="73219"/>
                  </a:lnTo>
                  <a:lnTo>
                    <a:pt x="66292" y="125833"/>
                  </a:lnTo>
                  <a:lnTo>
                    <a:pt x="64741" y="175175"/>
                  </a:lnTo>
                  <a:lnTo>
                    <a:pt x="65462" y="229091"/>
                  </a:lnTo>
                  <a:lnTo>
                    <a:pt x="72391" y="291178"/>
                  </a:lnTo>
                  <a:lnTo>
                    <a:pt x="76483" y="345321"/>
                  </a:lnTo>
                  <a:lnTo>
                    <a:pt x="84594" y="397113"/>
                  </a:lnTo>
                  <a:lnTo>
                    <a:pt x="89035" y="446795"/>
                  </a:lnTo>
                  <a:lnTo>
                    <a:pt x="95075" y="475400"/>
                  </a:lnTo>
                  <a:lnTo>
                    <a:pt x="119892" y="515303"/>
                  </a:lnTo>
                  <a:lnTo>
                    <a:pt x="154057" y="547196"/>
                  </a:lnTo>
                  <a:lnTo>
                    <a:pt x="167616" y="550930"/>
                  </a:lnTo>
                  <a:lnTo>
                    <a:pt x="197733" y="547552"/>
                  </a:lnTo>
                  <a:lnTo>
                    <a:pt x="222407" y="532880"/>
                  </a:lnTo>
                  <a:lnTo>
                    <a:pt x="252165" y="497057"/>
                  </a:lnTo>
                  <a:lnTo>
                    <a:pt x="267296" y="466694"/>
                  </a:lnTo>
                  <a:lnTo>
                    <a:pt x="274402" y="417866"/>
                  </a:lnTo>
                  <a:lnTo>
                    <a:pt x="271064" y="384460"/>
                  </a:lnTo>
                  <a:lnTo>
                    <a:pt x="257351" y="358325"/>
                  </a:lnTo>
                  <a:lnTo>
                    <a:pt x="247767" y="347404"/>
                  </a:lnTo>
                  <a:lnTo>
                    <a:pt x="222067" y="335270"/>
                  </a:lnTo>
                  <a:lnTo>
                    <a:pt x="159576" y="327480"/>
                  </a:lnTo>
                  <a:lnTo>
                    <a:pt x="114300" y="3255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2870200" y="7044004"/>
              <a:ext cx="286796" cy="190035"/>
            </a:xfrm>
            <a:custGeom>
              <a:avLst/>
              <a:gdLst/>
              <a:ahLst/>
              <a:cxnLst/>
              <a:rect l="0" t="0" r="0" b="0"/>
              <a:pathLst>
                <a:path w="286796" h="190035">
                  <a:moveTo>
                    <a:pt x="0" y="42596"/>
                  </a:moveTo>
                  <a:lnTo>
                    <a:pt x="23867" y="94093"/>
                  </a:lnTo>
                  <a:lnTo>
                    <a:pt x="28611" y="106560"/>
                  </a:lnTo>
                  <a:lnTo>
                    <a:pt x="30120" y="131703"/>
                  </a:lnTo>
                  <a:lnTo>
                    <a:pt x="28547" y="144334"/>
                  </a:lnTo>
                  <a:lnTo>
                    <a:pt x="28909" y="145699"/>
                  </a:lnTo>
                  <a:lnTo>
                    <a:pt x="43353" y="85737"/>
                  </a:lnTo>
                  <a:lnTo>
                    <a:pt x="55335" y="44090"/>
                  </a:lnTo>
                  <a:lnTo>
                    <a:pt x="71160" y="21623"/>
                  </a:lnTo>
                  <a:lnTo>
                    <a:pt x="81307" y="11681"/>
                  </a:lnTo>
                  <a:lnTo>
                    <a:pt x="92304" y="7875"/>
                  </a:lnTo>
                  <a:lnTo>
                    <a:pt x="115813" y="11172"/>
                  </a:lnTo>
                  <a:lnTo>
                    <a:pt x="125187" y="18825"/>
                  </a:lnTo>
                  <a:lnTo>
                    <a:pt x="139364" y="42379"/>
                  </a:lnTo>
                  <a:lnTo>
                    <a:pt x="148538" y="94116"/>
                  </a:lnTo>
                  <a:lnTo>
                    <a:pt x="157998" y="147389"/>
                  </a:lnTo>
                  <a:lnTo>
                    <a:pt x="176480" y="185437"/>
                  </a:lnTo>
                  <a:lnTo>
                    <a:pt x="186798" y="190034"/>
                  </a:lnTo>
                  <a:lnTo>
                    <a:pt x="213314" y="187617"/>
                  </a:lnTo>
                  <a:lnTo>
                    <a:pt x="236388" y="169609"/>
                  </a:lnTo>
                  <a:lnTo>
                    <a:pt x="274196" y="112056"/>
                  </a:lnTo>
                  <a:lnTo>
                    <a:pt x="286795" y="63020"/>
                  </a:lnTo>
                  <a:lnTo>
                    <a:pt x="282216" y="33328"/>
                  </a:lnTo>
                  <a:lnTo>
                    <a:pt x="277044" y="19484"/>
                  </a:lnTo>
                  <a:lnTo>
                    <a:pt x="266541" y="10255"/>
                  </a:lnTo>
                  <a:lnTo>
                    <a:pt x="236055" y="0"/>
                  </a:lnTo>
                  <a:lnTo>
                    <a:pt x="173608" y="2929"/>
                  </a:lnTo>
                  <a:lnTo>
                    <a:pt x="152400" y="44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3251200" y="7028516"/>
              <a:ext cx="317501" cy="210485"/>
            </a:xfrm>
            <a:custGeom>
              <a:avLst/>
              <a:gdLst/>
              <a:ahLst/>
              <a:cxnLst/>
              <a:rect l="0" t="0" r="0" b="0"/>
              <a:pathLst>
                <a:path w="317501" h="210485">
                  <a:moveTo>
                    <a:pt x="0" y="83484"/>
                  </a:moveTo>
                  <a:lnTo>
                    <a:pt x="10052" y="128692"/>
                  </a:lnTo>
                  <a:lnTo>
                    <a:pt x="8153" y="170727"/>
                  </a:lnTo>
                  <a:lnTo>
                    <a:pt x="5035" y="185758"/>
                  </a:lnTo>
                  <a:lnTo>
                    <a:pt x="18154" y="126516"/>
                  </a:lnTo>
                  <a:lnTo>
                    <a:pt x="35519" y="63030"/>
                  </a:lnTo>
                  <a:lnTo>
                    <a:pt x="49182" y="34882"/>
                  </a:lnTo>
                  <a:lnTo>
                    <a:pt x="58188" y="27094"/>
                  </a:lnTo>
                  <a:lnTo>
                    <a:pt x="68425" y="23312"/>
                  </a:lnTo>
                  <a:lnTo>
                    <a:pt x="79484" y="22203"/>
                  </a:lnTo>
                  <a:lnTo>
                    <a:pt x="89678" y="25697"/>
                  </a:lnTo>
                  <a:lnTo>
                    <a:pt x="108531" y="40867"/>
                  </a:lnTo>
                  <a:lnTo>
                    <a:pt x="118791" y="65484"/>
                  </a:lnTo>
                  <a:lnTo>
                    <a:pt x="132121" y="127279"/>
                  </a:lnTo>
                  <a:lnTo>
                    <a:pt x="130886" y="173823"/>
                  </a:lnTo>
                  <a:lnTo>
                    <a:pt x="151745" y="124665"/>
                  </a:lnTo>
                  <a:lnTo>
                    <a:pt x="174012" y="64076"/>
                  </a:lnTo>
                  <a:lnTo>
                    <a:pt x="212283" y="12864"/>
                  </a:lnTo>
                  <a:lnTo>
                    <a:pt x="236400" y="2708"/>
                  </a:lnTo>
                  <a:lnTo>
                    <a:pt x="250733" y="0"/>
                  </a:lnTo>
                  <a:lnTo>
                    <a:pt x="263111" y="2428"/>
                  </a:lnTo>
                  <a:lnTo>
                    <a:pt x="284390" y="16415"/>
                  </a:lnTo>
                  <a:lnTo>
                    <a:pt x="305495" y="48089"/>
                  </a:lnTo>
                  <a:lnTo>
                    <a:pt x="313943" y="91028"/>
                  </a:lnTo>
                  <a:lnTo>
                    <a:pt x="316446" y="146241"/>
                  </a:lnTo>
                  <a:lnTo>
                    <a:pt x="317031" y="175346"/>
                  </a:lnTo>
                  <a:lnTo>
                    <a:pt x="317500" y="2104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114800" y="6858000"/>
              <a:ext cx="25200" cy="355601"/>
            </a:xfrm>
            <a:custGeom>
              <a:avLst/>
              <a:gdLst/>
              <a:ahLst/>
              <a:cxnLst/>
              <a:rect l="0" t="0" r="0" b="0"/>
              <a:pathLst>
                <a:path w="25200" h="355601">
                  <a:moveTo>
                    <a:pt x="0" y="0"/>
                  </a:moveTo>
                  <a:lnTo>
                    <a:pt x="3763" y="51497"/>
                  </a:lnTo>
                  <a:lnTo>
                    <a:pt x="17676" y="108479"/>
                  </a:lnTo>
                  <a:lnTo>
                    <a:pt x="23111" y="170901"/>
                  </a:lnTo>
                  <a:lnTo>
                    <a:pt x="24722" y="229536"/>
                  </a:lnTo>
                  <a:lnTo>
                    <a:pt x="25199" y="282656"/>
                  </a:lnTo>
                  <a:lnTo>
                    <a:pt x="15322" y="343067"/>
                  </a:lnTo>
                  <a:lnTo>
                    <a:pt x="1270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013200" y="6770924"/>
              <a:ext cx="428283" cy="468077"/>
            </a:xfrm>
            <a:custGeom>
              <a:avLst/>
              <a:gdLst/>
              <a:ahLst/>
              <a:cxnLst/>
              <a:rect l="0" t="0" r="0" b="0"/>
              <a:pathLst>
                <a:path w="428283" h="468077">
                  <a:moveTo>
                    <a:pt x="0" y="87076"/>
                  </a:moveTo>
                  <a:lnTo>
                    <a:pt x="6742" y="66850"/>
                  </a:lnTo>
                  <a:lnTo>
                    <a:pt x="21341" y="49395"/>
                  </a:lnTo>
                  <a:lnTo>
                    <a:pt x="53360" y="27463"/>
                  </a:lnTo>
                  <a:lnTo>
                    <a:pt x="102106" y="7410"/>
                  </a:lnTo>
                  <a:lnTo>
                    <a:pt x="142277" y="2280"/>
                  </a:lnTo>
                  <a:lnTo>
                    <a:pt x="188823" y="0"/>
                  </a:lnTo>
                  <a:lnTo>
                    <a:pt x="245350" y="128"/>
                  </a:lnTo>
                  <a:lnTo>
                    <a:pt x="306854" y="8335"/>
                  </a:lnTo>
                  <a:lnTo>
                    <a:pt x="338169" y="12569"/>
                  </a:lnTo>
                  <a:lnTo>
                    <a:pt x="396529" y="38283"/>
                  </a:lnTo>
                  <a:lnTo>
                    <a:pt x="412519" y="46081"/>
                  </a:lnTo>
                  <a:lnTo>
                    <a:pt x="421768" y="58334"/>
                  </a:lnTo>
                  <a:lnTo>
                    <a:pt x="428282" y="90765"/>
                  </a:lnTo>
                  <a:lnTo>
                    <a:pt x="422711" y="117408"/>
                  </a:lnTo>
                  <a:lnTo>
                    <a:pt x="409416" y="138657"/>
                  </a:lnTo>
                  <a:lnTo>
                    <a:pt x="378131" y="165075"/>
                  </a:lnTo>
                  <a:lnTo>
                    <a:pt x="317122" y="198773"/>
                  </a:lnTo>
                  <a:lnTo>
                    <a:pt x="265804" y="216284"/>
                  </a:lnTo>
                  <a:lnTo>
                    <a:pt x="233846" y="214588"/>
                  </a:lnTo>
                  <a:lnTo>
                    <a:pt x="219397" y="210183"/>
                  </a:lnTo>
                  <a:lnTo>
                    <a:pt x="211176" y="203015"/>
                  </a:lnTo>
                  <a:lnTo>
                    <a:pt x="207106" y="194001"/>
                  </a:lnTo>
                  <a:lnTo>
                    <a:pt x="205804" y="183759"/>
                  </a:lnTo>
                  <a:lnTo>
                    <a:pt x="211992" y="176932"/>
                  </a:lnTo>
                  <a:lnTo>
                    <a:pt x="237682" y="169345"/>
                  </a:lnTo>
                  <a:lnTo>
                    <a:pt x="285070" y="171816"/>
                  </a:lnTo>
                  <a:lnTo>
                    <a:pt x="314376" y="189179"/>
                  </a:lnTo>
                  <a:lnTo>
                    <a:pt x="328117" y="201712"/>
                  </a:lnTo>
                  <a:lnTo>
                    <a:pt x="347149" y="238214"/>
                  </a:lnTo>
                  <a:lnTo>
                    <a:pt x="360311" y="282659"/>
                  </a:lnTo>
                  <a:lnTo>
                    <a:pt x="370864" y="330636"/>
                  </a:lnTo>
                  <a:lnTo>
                    <a:pt x="377997" y="391761"/>
                  </a:lnTo>
                  <a:lnTo>
                    <a:pt x="390546" y="448611"/>
                  </a:lnTo>
                  <a:lnTo>
                    <a:pt x="406400" y="4680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521200" y="6946900"/>
              <a:ext cx="186388" cy="228086"/>
            </a:xfrm>
            <a:custGeom>
              <a:avLst/>
              <a:gdLst/>
              <a:ahLst/>
              <a:cxnLst/>
              <a:rect l="0" t="0" r="0" b="0"/>
              <a:pathLst>
                <a:path w="186388" h="228086">
                  <a:moveTo>
                    <a:pt x="0" y="50800"/>
                  </a:moveTo>
                  <a:lnTo>
                    <a:pt x="10139" y="100085"/>
                  </a:lnTo>
                  <a:lnTo>
                    <a:pt x="23073" y="148972"/>
                  </a:lnTo>
                  <a:lnTo>
                    <a:pt x="52013" y="208533"/>
                  </a:lnTo>
                  <a:lnTo>
                    <a:pt x="60075" y="219456"/>
                  </a:lnTo>
                  <a:lnTo>
                    <a:pt x="69683" y="225326"/>
                  </a:lnTo>
                  <a:lnTo>
                    <a:pt x="91648" y="228085"/>
                  </a:lnTo>
                  <a:lnTo>
                    <a:pt x="111759" y="220845"/>
                  </a:lnTo>
                  <a:lnTo>
                    <a:pt x="130104" y="206809"/>
                  </a:lnTo>
                  <a:lnTo>
                    <a:pt x="154887" y="175106"/>
                  </a:lnTo>
                  <a:lnTo>
                    <a:pt x="176619" y="122706"/>
                  </a:lnTo>
                  <a:lnTo>
                    <a:pt x="186387" y="74927"/>
                  </a:lnTo>
                  <a:lnTo>
                    <a:pt x="185850" y="44590"/>
                  </a:lnTo>
                  <a:lnTo>
                    <a:pt x="176204" y="21699"/>
                  </a:lnTo>
                  <a:lnTo>
                    <a:pt x="169680" y="14466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817485" y="6908800"/>
              <a:ext cx="161420" cy="244854"/>
            </a:xfrm>
            <a:custGeom>
              <a:avLst/>
              <a:gdLst/>
              <a:ahLst/>
              <a:cxnLst/>
              <a:rect l="0" t="0" r="0" b="0"/>
              <a:pathLst>
                <a:path w="161420" h="244854">
                  <a:moveTo>
                    <a:pt x="59315" y="0"/>
                  </a:moveTo>
                  <a:lnTo>
                    <a:pt x="2093" y="35353"/>
                  </a:lnTo>
                  <a:lnTo>
                    <a:pt x="0" y="44735"/>
                  </a:lnTo>
                  <a:lnTo>
                    <a:pt x="2838" y="55224"/>
                  </a:lnTo>
                  <a:lnTo>
                    <a:pt x="8964" y="66449"/>
                  </a:lnTo>
                  <a:lnTo>
                    <a:pt x="30822" y="82685"/>
                  </a:lnTo>
                  <a:lnTo>
                    <a:pt x="90846" y="104605"/>
                  </a:lnTo>
                  <a:lnTo>
                    <a:pt x="133569" y="118170"/>
                  </a:lnTo>
                  <a:lnTo>
                    <a:pt x="152524" y="134364"/>
                  </a:lnTo>
                  <a:lnTo>
                    <a:pt x="159554" y="144610"/>
                  </a:lnTo>
                  <a:lnTo>
                    <a:pt x="161419" y="157084"/>
                  </a:lnTo>
                  <a:lnTo>
                    <a:pt x="155965" y="185996"/>
                  </a:lnTo>
                  <a:lnTo>
                    <a:pt x="140371" y="210136"/>
                  </a:lnTo>
                  <a:lnTo>
                    <a:pt x="117918" y="228860"/>
                  </a:lnTo>
                  <a:lnTo>
                    <a:pt x="89124" y="241886"/>
                  </a:lnTo>
                  <a:lnTo>
                    <a:pt x="68800" y="244853"/>
                  </a:lnTo>
                  <a:lnTo>
                    <a:pt x="46615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017617" y="6845300"/>
              <a:ext cx="163545" cy="279734"/>
            </a:xfrm>
            <a:custGeom>
              <a:avLst/>
              <a:gdLst/>
              <a:ahLst/>
              <a:cxnLst/>
              <a:rect l="0" t="0" r="0" b="0"/>
              <a:pathLst>
                <a:path w="163545" h="279734">
                  <a:moveTo>
                    <a:pt x="62383" y="0"/>
                  </a:moveTo>
                  <a:lnTo>
                    <a:pt x="2676" y="59707"/>
                  </a:lnTo>
                  <a:lnTo>
                    <a:pt x="0" y="68027"/>
                  </a:lnTo>
                  <a:lnTo>
                    <a:pt x="1039" y="76395"/>
                  </a:lnTo>
                  <a:lnTo>
                    <a:pt x="4554" y="84797"/>
                  </a:lnTo>
                  <a:lnTo>
                    <a:pt x="19748" y="97895"/>
                  </a:lnTo>
                  <a:lnTo>
                    <a:pt x="70738" y="117801"/>
                  </a:lnTo>
                  <a:lnTo>
                    <a:pt x="118637" y="137758"/>
                  </a:lnTo>
                  <a:lnTo>
                    <a:pt x="155094" y="168288"/>
                  </a:lnTo>
                  <a:lnTo>
                    <a:pt x="160879" y="179925"/>
                  </a:lnTo>
                  <a:lnTo>
                    <a:pt x="163544" y="204144"/>
                  </a:lnTo>
                  <a:lnTo>
                    <a:pt x="156262" y="229019"/>
                  </a:lnTo>
                  <a:lnTo>
                    <a:pt x="150369" y="241580"/>
                  </a:lnTo>
                  <a:lnTo>
                    <a:pt x="128769" y="263061"/>
                  </a:lnTo>
                  <a:lnTo>
                    <a:pt x="115107" y="272741"/>
                  </a:lnTo>
                  <a:lnTo>
                    <a:pt x="88638" y="279733"/>
                  </a:lnTo>
                  <a:lnTo>
                    <a:pt x="49683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5415583" y="6858491"/>
              <a:ext cx="278193" cy="267281"/>
            </a:xfrm>
            <a:custGeom>
              <a:avLst/>
              <a:gdLst/>
              <a:ahLst/>
              <a:cxnLst/>
              <a:rect l="0" t="0" r="0" b="0"/>
              <a:pathLst>
                <a:path w="278193" h="267281">
                  <a:moveTo>
                    <a:pt x="7317" y="113809"/>
                  </a:moveTo>
                  <a:lnTo>
                    <a:pt x="7317" y="163094"/>
                  </a:lnTo>
                  <a:lnTo>
                    <a:pt x="3554" y="224883"/>
                  </a:lnTo>
                  <a:lnTo>
                    <a:pt x="0" y="240787"/>
                  </a:lnTo>
                  <a:lnTo>
                    <a:pt x="12817" y="182149"/>
                  </a:lnTo>
                  <a:lnTo>
                    <a:pt x="30145" y="126054"/>
                  </a:lnTo>
                  <a:lnTo>
                    <a:pt x="51397" y="78553"/>
                  </a:lnTo>
                  <a:lnTo>
                    <a:pt x="76979" y="31553"/>
                  </a:lnTo>
                  <a:lnTo>
                    <a:pt x="98956" y="8577"/>
                  </a:lnTo>
                  <a:lnTo>
                    <a:pt x="112154" y="2732"/>
                  </a:lnTo>
                  <a:lnTo>
                    <a:pt x="141870" y="0"/>
                  </a:lnTo>
                  <a:lnTo>
                    <a:pt x="170130" y="11016"/>
                  </a:lnTo>
                  <a:lnTo>
                    <a:pt x="195389" y="31434"/>
                  </a:lnTo>
                  <a:lnTo>
                    <a:pt x="216023" y="59324"/>
                  </a:lnTo>
                  <a:lnTo>
                    <a:pt x="236765" y="113501"/>
                  </a:lnTo>
                  <a:lnTo>
                    <a:pt x="251847" y="167497"/>
                  </a:lnTo>
                  <a:lnTo>
                    <a:pt x="265253" y="219244"/>
                  </a:lnTo>
                  <a:lnTo>
                    <a:pt x="278162" y="263582"/>
                  </a:lnTo>
                  <a:lnTo>
                    <a:pt x="278192" y="267280"/>
                  </a:lnTo>
                  <a:lnTo>
                    <a:pt x="242448" y="212698"/>
                  </a:lnTo>
                  <a:lnTo>
                    <a:pt x="235917" y="2027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5435600" y="6959600"/>
              <a:ext cx="266701" cy="25401"/>
            </a:xfrm>
            <a:custGeom>
              <a:avLst/>
              <a:gdLst/>
              <a:ahLst/>
              <a:cxnLst/>
              <a:rect l="0" t="0" r="0" b="0"/>
              <a:pathLst>
                <a:path w="266701" h="25401">
                  <a:moveTo>
                    <a:pt x="0" y="25400"/>
                  </a:moveTo>
                  <a:lnTo>
                    <a:pt x="34651" y="16672"/>
                  </a:lnTo>
                  <a:lnTo>
                    <a:pt x="92582" y="13877"/>
                  </a:lnTo>
                  <a:lnTo>
                    <a:pt x="146749" y="11638"/>
                  </a:lnTo>
                  <a:lnTo>
                    <a:pt x="198546" y="4075"/>
                  </a:lnTo>
                  <a:lnTo>
                    <a:pt x="251565" y="805"/>
                  </a:lnTo>
                  <a:lnTo>
                    <a:pt x="266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5283200" y="6858000"/>
              <a:ext cx="50801" cy="215901"/>
            </a:xfrm>
            <a:custGeom>
              <a:avLst/>
              <a:gdLst/>
              <a:ahLst/>
              <a:cxnLst/>
              <a:rect l="0" t="0" r="0" b="0"/>
              <a:pathLst>
                <a:path w="50801" h="215901">
                  <a:moveTo>
                    <a:pt x="0" y="0"/>
                  </a:moveTo>
                  <a:lnTo>
                    <a:pt x="28611" y="53030"/>
                  </a:lnTo>
                  <a:lnTo>
                    <a:pt x="42030" y="103045"/>
                  </a:lnTo>
                  <a:lnTo>
                    <a:pt x="48202" y="155807"/>
                  </a:lnTo>
                  <a:lnTo>
                    <a:pt x="5080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6134100" y="69596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47734" y="0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6591300" y="6692900"/>
              <a:ext cx="267756" cy="381001"/>
            </a:xfrm>
            <a:custGeom>
              <a:avLst/>
              <a:gdLst/>
              <a:ahLst/>
              <a:cxnLst/>
              <a:rect l="0" t="0" r="0" b="0"/>
              <a:pathLst>
                <a:path w="267756" h="381001">
                  <a:moveTo>
                    <a:pt x="0" y="0"/>
                  </a:moveTo>
                  <a:lnTo>
                    <a:pt x="55260" y="0"/>
                  </a:lnTo>
                  <a:lnTo>
                    <a:pt x="102922" y="0"/>
                  </a:lnTo>
                  <a:lnTo>
                    <a:pt x="152791" y="0"/>
                  </a:lnTo>
                  <a:lnTo>
                    <a:pt x="207079" y="3763"/>
                  </a:lnTo>
                  <a:lnTo>
                    <a:pt x="226953" y="6741"/>
                  </a:lnTo>
                  <a:lnTo>
                    <a:pt x="241613" y="14372"/>
                  </a:lnTo>
                  <a:lnTo>
                    <a:pt x="261665" y="37902"/>
                  </a:lnTo>
                  <a:lnTo>
                    <a:pt x="267755" y="67175"/>
                  </a:lnTo>
                  <a:lnTo>
                    <a:pt x="263249" y="119152"/>
                  </a:lnTo>
                  <a:lnTo>
                    <a:pt x="252978" y="171712"/>
                  </a:lnTo>
                  <a:lnTo>
                    <a:pt x="240997" y="221622"/>
                  </a:lnTo>
                  <a:lnTo>
                    <a:pt x="228510" y="277332"/>
                  </a:lnTo>
                  <a:lnTo>
                    <a:pt x="211649" y="339982"/>
                  </a:lnTo>
                  <a:lnTo>
                    <a:pt x="203200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6997700" y="69215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7200900" y="6683011"/>
              <a:ext cx="304801" cy="374150"/>
            </a:xfrm>
            <a:custGeom>
              <a:avLst/>
              <a:gdLst/>
              <a:ahLst/>
              <a:cxnLst/>
              <a:rect l="0" t="0" r="0" b="0"/>
              <a:pathLst>
                <a:path w="304801" h="374150">
                  <a:moveTo>
                    <a:pt x="0" y="35289"/>
                  </a:moveTo>
                  <a:lnTo>
                    <a:pt x="13484" y="21805"/>
                  </a:lnTo>
                  <a:lnTo>
                    <a:pt x="48837" y="6678"/>
                  </a:lnTo>
                  <a:lnTo>
                    <a:pt x="95060" y="0"/>
                  </a:lnTo>
                  <a:lnTo>
                    <a:pt x="137762" y="4764"/>
                  </a:lnTo>
                  <a:lnTo>
                    <a:pt x="177226" y="21854"/>
                  </a:lnTo>
                  <a:lnTo>
                    <a:pt x="208988" y="44792"/>
                  </a:lnTo>
                  <a:lnTo>
                    <a:pt x="223647" y="68675"/>
                  </a:lnTo>
                  <a:lnTo>
                    <a:pt x="229531" y="82947"/>
                  </a:lnTo>
                  <a:lnTo>
                    <a:pt x="228543" y="117619"/>
                  </a:lnTo>
                  <a:lnTo>
                    <a:pt x="218697" y="152313"/>
                  </a:lnTo>
                  <a:lnTo>
                    <a:pt x="181287" y="213727"/>
                  </a:lnTo>
                  <a:lnTo>
                    <a:pt x="146608" y="253876"/>
                  </a:lnTo>
                  <a:lnTo>
                    <a:pt x="94879" y="304294"/>
                  </a:lnTo>
                  <a:lnTo>
                    <a:pt x="88264" y="332176"/>
                  </a:lnTo>
                  <a:lnTo>
                    <a:pt x="88477" y="347514"/>
                  </a:lnTo>
                  <a:lnTo>
                    <a:pt x="95673" y="357739"/>
                  </a:lnTo>
                  <a:lnTo>
                    <a:pt x="107526" y="364556"/>
                  </a:lnTo>
                  <a:lnTo>
                    <a:pt x="157919" y="374149"/>
                  </a:lnTo>
                  <a:lnTo>
                    <a:pt x="213772" y="373229"/>
                  </a:lnTo>
                  <a:lnTo>
                    <a:pt x="262306" y="367782"/>
                  </a:lnTo>
                  <a:lnTo>
                    <a:pt x="304800" y="3654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6338207" y="6648059"/>
              <a:ext cx="138896" cy="159142"/>
            </a:xfrm>
            <a:custGeom>
              <a:avLst/>
              <a:gdLst/>
              <a:ahLst/>
              <a:cxnLst/>
              <a:rect l="0" t="0" r="0" b="0"/>
              <a:pathLst>
                <a:path w="138896" h="159142">
                  <a:moveTo>
                    <a:pt x="62593" y="6741"/>
                  </a:moveTo>
                  <a:lnTo>
                    <a:pt x="42367" y="0"/>
                  </a:lnTo>
                  <a:lnTo>
                    <a:pt x="21148" y="452"/>
                  </a:lnTo>
                  <a:lnTo>
                    <a:pt x="9563" y="2548"/>
                  </a:lnTo>
                  <a:lnTo>
                    <a:pt x="3251" y="8180"/>
                  </a:lnTo>
                  <a:lnTo>
                    <a:pt x="454" y="16167"/>
                  </a:lnTo>
                  <a:lnTo>
                    <a:pt x="0" y="25725"/>
                  </a:lnTo>
                  <a:lnTo>
                    <a:pt x="3931" y="33508"/>
                  </a:lnTo>
                  <a:lnTo>
                    <a:pt x="19587" y="45919"/>
                  </a:lnTo>
                  <a:lnTo>
                    <a:pt x="72861" y="65385"/>
                  </a:lnTo>
                  <a:lnTo>
                    <a:pt x="111261" y="79934"/>
                  </a:lnTo>
                  <a:lnTo>
                    <a:pt x="131731" y="93834"/>
                  </a:lnTo>
                  <a:lnTo>
                    <a:pt x="136907" y="102903"/>
                  </a:lnTo>
                  <a:lnTo>
                    <a:pt x="138895" y="124269"/>
                  </a:lnTo>
                  <a:lnTo>
                    <a:pt x="134628" y="133070"/>
                  </a:lnTo>
                  <a:lnTo>
                    <a:pt x="118597" y="146613"/>
                  </a:lnTo>
                  <a:lnTo>
                    <a:pt x="79030" y="155429"/>
                  </a:lnTo>
                  <a:lnTo>
                    <a:pt x="37193" y="1591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6350000" y="6565900"/>
              <a:ext cx="50801" cy="190501"/>
            </a:xfrm>
            <a:custGeom>
              <a:avLst/>
              <a:gdLst/>
              <a:ahLst/>
              <a:cxnLst/>
              <a:rect l="0" t="0" r="0" b="0"/>
              <a:pathLst>
                <a:path w="50801" h="190501">
                  <a:moveTo>
                    <a:pt x="0" y="0"/>
                  </a:moveTo>
                  <a:lnTo>
                    <a:pt x="3763" y="55260"/>
                  </a:lnTo>
                  <a:lnTo>
                    <a:pt x="13815" y="102922"/>
                  </a:lnTo>
                  <a:lnTo>
                    <a:pt x="29494" y="149029"/>
                  </a:lnTo>
                  <a:lnTo>
                    <a:pt x="508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7823200" y="6781800"/>
              <a:ext cx="406401" cy="177801"/>
            </a:xfrm>
            <a:custGeom>
              <a:avLst/>
              <a:gdLst/>
              <a:ahLst/>
              <a:cxnLst/>
              <a:rect l="0" t="0" r="0" b="0"/>
              <a:pathLst>
                <a:path w="406401" h="177801">
                  <a:moveTo>
                    <a:pt x="0" y="0"/>
                  </a:moveTo>
                  <a:lnTo>
                    <a:pt x="20226" y="13484"/>
                  </a:lnTo>
                  <a:lnTo>
                    <a:pt x="33919" y="31393"/>
                  </a:lnTo>
                  <a:lnTo>
                    <a:pt x="60949" y="90868"/>
                  </a:lnTo>
                  <a:lnTo>
                    <a:pt x="71682" y="150004"/>
                  </a:lnTo>
                  <a:lnTo>
                    <a:pt x="71776" y="157859"/>
                  </a:lnTo>
                  <a:lnTo>
                    <a:pt x="70429" y="157450"/>
                  </a:lnTo>
                  <a:lnTo>
                    <a:pt x="66580" y="141944"/>
                  </a:lnTo>
                  <a:lnTo>
                    <a:pt x="64869" y="116239"/>
                  </a:lnTo>
                  <a:lnTo>
                    <a:pt x="71634" y="89761"/>
                  </a:lnTo>
                  <a:lnTo>
                    <a:pt x="91310" y="54818"/>
                  </a:lnTo>
                  <a:lnTo>
                    <a:pt x="98974" y="45012"/>
                  </a:lnTo>
                  <a:lnTo>
                    <a:pt x="122540" y="30353"/>
                  </a:lnTo>
                  <a:lnTo>
                    <a:pt x="136727" y="24469"/>
                  </a:lnTo>
                  <a:lnTo>
                    <a:pt x="150418" y="23368"/>
                  </a:lnTo>
                  <a:lnTo>
                    <a:pt x="176919" y="29671"/>
                  </a:lnTo>
                  <a:lnTo>
                    <a:pt x="199045" y="45643"/>
                  </a:lnTo>
                  <a:lnTo>
                    <a:pt x="216876" y="66853"/>
                  </a:lnTo>
                  <a:lnTo>
                    <a:pt x="229504" y="90390"/>
                  </a:lnTo>
                  <a:lnTo>
                    <a:pt x="240381" y="138845"/>
                  </a:lnTo>
                  <a:lnTo>
                    <a:pt x="243510" y="136307"/>
                  </a:lnTo>
                  <a:lnTo>
                    <a:pt x="270657" y="78550"/>
                  </a:lnTo>
                  <a:lnTo>
                    <a:pt x="301348" y="42797"/>
                  </a:lnTo>
                  <a:lnTo>
                    <a:pt x="325373" y="33132"/>
                  </a:lnTo>
                  <a:lnTo>
                    <a:pt x="339682" y="30555"/>
                  </a:lnTo>
                  <a:lnTo>
                    <a:pt x="363107" y="35217"/>
                  </a:lnTo>
                  <a:lnTo>
                    <a:pt x="373304" y="40411"/>
                  </a:lnTo>
                  <a:lnTo>
                    <a:pt x="388398" y="57472"/>
                  </a:lnTo>
                  <a:lnTo>
                    <a:pt x="398399" y="80576"/>
                  </a:lnTo>
                  <a:lnTo>
                    <a:pt x="404819" y="137638"/>
                  </a:lnTo>
                  <a:lnTo>
                    <a:pt x="40640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420100" y="6756400"/>
              <a:ext cx="12178" cy="228601"/>
            </a:xfrm>
            <a:custGeom>
              <a:avLst/>
              <a:gdLst/>
              <a:ahLst/>
              <a:cxnLst/>
              <a:rect l="0" t="0" r="0" b="0"/>
              <a:pathLst>
                <a:path w="12178" h="228601">
                  <a:moveTo>
                    <a:pt x="0" y="0"/>
                  </a:moveTo>
                  <a:lnTo>
                    <a:pt x="10052" y="45208"/>
                  </a:lnTo>
                  <a:lnTo>
                    <a:pt x="12177" y="107238"/>
                  </a:lnTo>
                  <a:lnTo>
                    <a:pt x="3869" y="165116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544567" y="6769100"/>
              <a:ext cx="129534" cy="214952"/>
            </a:xfrm>
            <a:custGeom>
              <a:avLst/>
              <a:gdLst/>
              <a:ahLst/>
              <a:cxnLst/>
              <a:rect l="0" t="0" r="0" b="0"/>
              <a:pathLst>
                <a:path w="129534" h="214952">
                  <a:moveTo>
                    <a:pt x="53333" y="0"/>
                  </a:moveTo>
                  <a:lnTo>
                    <a:pt x="35657" y="53030"/>
                  </a:lnTo>
                  <a:lnTo>
                    <a:pt x="16738" y="103045"/>
                  </a:lnTo>
                  <a:lnTo>
                    <a:pt x="0" y="149065"/>
                  </a:lnTo>
                  <a:lnTo>
                    <a:pt x="1878" y="176318"/>
                  </a:lnTo>
                  <a:lnTo>
                    <a:pt x="6330" y="189512"/>
                  </a:lnTo>
                  <a:lnTo>
                    <a:pt x="14942" y="199719"/>
                  </a:lnTo>
                  <a:lnTo>
                    <a:pt x="39563" y="214823"/>
                  </a:lnTo>
                  <a:lnTo>
                    <a:pt x="73083" y="214951"/>
                  </a:lnTo>
                  <a:lnTo>
                    <a:pt x="129533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767054" y="6781800"/>
              <a:ext cx="211847" cy="215901"/>
            </a:xfrm>
            <a:custGeom>
              <a:avLst/>
              <a:gdLst/>
              <a:ahLst/>
              <a:cxnLst/>
              <a:rect l="0" t="0" r="0" b="0"/>
              <a:pathLst>
                <a:path w="211847" h="215901">
                  <a:moveTo>
                    <a:pt x="34046" y="0"/>
                  </a:moveTo>
                  <a:lnTo>
                    <a:pt x="9627" y="59772"/>
                  </a:lnTo>
                  <a:lnTo>
                    <a:pt x="0" y="107238"/>
                  </a:lnTo>
                  <a:lnTo>
                    <a:pt x="3889" y="150307"/>
                  </a:lnTo>
                  <a:lnTo>
                    <a:pt x="14057" y="173107"/>
                  </a:lnTo>
                  <a:lnTo>
                    <a:pt x="20720" y="183138"/>
                  </a:lnTo>
                  <a:lnTo>
                    <a:pt x="43176" y="198047"/>
                  </a:lnTo>
                  <a:lnTo>
                    <a:pt x="73382" y="207966"/>
                  </a:lnTo>
                  <a:lnTo>
                    <a:pt x="128643" y="213549"/>
                  </a:lnTo>
                  <a:lnTo>
                    <a:pt x="187310" y="215436"/>
                  </a:lnTo>
                  <a:lnTo>
                    <a:pt x="211846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1046384" y="7599400"/>
            <a:ext cx="8351617" cy="1785901"/>
            <a:chOff x="1046384" y="7599400"/>
            <a:chExt cx="8351617" cy="1785901"/>
          </a:xfrm>
        </p:grpSpPr>
        <p:sp>
          <p:nvSpPr>
            <p:cNvPr id="211" name="Freeform 210"/>
            <p:cNvSpPr/>
            <p:nvPr/>
          </p:nvSpPr>
          <p:spPr>
            <a:xfrm>
              <a:off x="1046384" y="7599400"/>
              <a:ext cx="647831" cy="582826"/>
            </a:xfrm>
            <a:custGeom>
              <a:avLst/>
              <a:gdLst/>
              <a:ahLst/>
              <a:cxnLst/>
              <a:rect l="0" t="0" r="0" b="0"/>
              <a:pathLst>
                <a:path w="647831" h="582826">
                  <a:moveTo>
                    <a:pt x="477616" y="147600"/>
                  </a:moveTo>
                  <a:lnTo>
                    <a:pt x="414830" y="151363"/>
                  </a:lnTo>
                  <a:lnTo>
                    <a:pt x="373511" y="160561"/>
                  </a:lnTo>
                  <a:lnTo>
                    <a:pt x="319927" y="188129"/>
                  </a:lnTo>
                  <a:lnTo>
                    <a:pt x="263180" y="223443"/>
                  </a:lnTo>
                  <a:lnTo>
                    <a:pt x="207137" y="266087"/>
                  </a:lnTo>
                  <a:lnTo>
                    <a:pt x="183836" y="283046"/>
                  </a:lnTo>
                  <a:lnTo>
                    <a:pt x="178752" y="292931"/>
                  </a:lnTo>
                  <a:lnTo>
                    <a:pt x="178184" y="303754"/>
                  </a:lnTo>
                  <a:lnTo>
                    <a:pt x="180628" y="315202"/>
                  </a:lnTo>
                  <a:lnTo>
                    <a:pt x="187902" y="322835"/>
                  </a:lnTo>
                  <a:lnTo>
                    <a:pt x="249051" y="342831"/>
                  </a:lnTo>
                  <a:lnTo>
                    <a:pt x="300610" y="355181"/>
                  </a:lnTo>
                  <a:lnTo>
                    <a:pt x="362375" y="371996"/>
                  </a:lnTo>
                  <a:lnTo>
                    <a:pt x="408036" y="386086"/>
                  </a:lnTo>
                  <a:lnTo>
                    <a:pt x="430699" y="399879"/>
                  </a:lnTo>
                  <a:lnTo>
                    <a:pt x="446416" y="419180"/>
                  </a:lnTo>
                  <a:lnTo>
                    <a:pt x="452583" y="430253"/>
                  </a:lnTo>
                  <a:lnTo>
                    <a:pt x="452460" y="440457"/>
                  </a:lnTo>
                  <a:lnTo>
                    <a:pt x="448146" y="450083"/>
                  </a:lnTo>
                  <a:lnTo>
                    <a:pt x="441036" y="459322"/>
                  </a:lnTo>
                  <a:lnTo>
                    <a:pt x="418084" y="473351"/>
                  </a:lnTo>
                  <a:lnTo>
                    <a:pt x="364100" y="493855"/>
                  </a:lnTo>
                  <a:lnTo>
                    <a:pt x="302532" y="520221"/>
                  </a:lnTo>
                  <a:lnTo>
                    <a:pt x="269508" y="530991"/>
                  </a:lnTo>
                  <a:lnTo>
                    <a:pt x="262677" y="535838"/>
                  </a:lnTo>
                  <a:lnTo>
                    <a:pt x="262357" y="540481"/>
                  </a:lnTo>
                  <a:lnTo>
                    <a:pt x="266377" y="544987"/>
                  </a:lnTo>
                  <a:lnTo>
                    <a:pt x="305744" y="551330"/>
                  </a:lnTo>
                  <a:lnTo>
                    <a:pt x="362093" y="539725"/>
                  </a:lnTo>
                  <a:lnTo>
                    <a:pt x="424066" y="511930"/>
                  </a:lnTo>
                  <a:lnTo>
                    <a:pt x="477073" y="487626"/>
                  </a:lnTo>
                  <a:lnTo>
                    <a:pt x="532316" y="446377"/>
                  </a:lnTo>
                  <a:lnTo>
                    <a:pt x="594819" y="384399"/>
                  </a:lnTo>
                  <a:lnTo>
                    <a:pt x="625990" y="337211"/>
                  </a:lnTo>
                  <a:lnTo>
                    <a:pt x="641523" y="288448"/>
                  </a:lnTo>
                  <a:lnTo>
                    <a:pt x="647830" y="248299"/>
                  </a:lnTo>
                  <a:lnTo>
                    <a:pt x="640381" y="188031"/>
                  </a:lnTo>
                  <a:lnTo>
                    <a:pt x="625561" y="148291"/>
                  </a:lnTo>
                  <a:lnTo>
                    <a:pt x="587096" y="85602"/>
                  </a:lnTo>
                  <a:lnTo>
                    <a:pt x="549937" y="47132"/>
                  </a:lnTo>
                  <a:lnTo>
                    <a:pt x="522459" y="29570"/>
                  </a:lnTo>
                  <a:lnTo>
                    <a:pt x="462210" y="6638"/>
                  </a:lnTo>
                  <a:lnTo>
                    <a:pt x="407356" y="0"/>
                  </a:lnTo>
                  <a:lnTo>
                    <a:pt x="355355" y="6344"/>
                  </a:lnTo>
                  <a:lnTo>
                    <a:pt x="304199" y="18571"/>
                  </a:lnTo>
                  <a:lnTo>
                    <a:pt x="253294" y="39441"/>
                  </a:lnTo>
                  <a:lnTo>
                    <a:pt x="202463" y="66321"/>
                  </a:lnTo>
                  <a:lnTo>
                    <a:pt x="153064" y="107368"/>
                  </a:lnTo>
                  <a:lnTo>
                    <a:pt x="97732" y="163642"/>
                  </a:lnTo>
                  <a:lnTo>
                    <a:pt x="62610" y="212090"/>
                  </a:lnTo>
                  <a:lnTo>
                    <a:pt x="34329" y="262194"/>
                  </a:lnTo>
                  <a:lnTo>
                    <a:pt x="11838" y="312787"/>
                  </a:lnTo>
                  <a:lnTo>
                    <a:pt x="0" y="363526"/>
                  </a:lnTo>
                  <a:lnTo>
                    <a:pt x="256" y="421834"/>
                  </a:lnTo>
                  <a:lnTo>
                    <a:pt x="7223" y="462804"/>
                  </a:lnTo>
                  <a:lnTo>
                    <a:pt x="27012" y="501736"/>
                  </a:lnTo>
                  <a:lnTo>
                    <a:pt x="52160" y="531145"/>
                  </a:lnTo>
                  <a:lnTo>
                    <a:pt x="87207" y="556322"/>
                  </a:lnTo>
                  <a:lnTo>
                    <a:pt x="136945" y="573346"/>
                  </a:lnTo>
                  <a:lnTo>
                    <a:pt x="185566" y="582825"/>
                  </a:lnTo>
                  <a:lnTo>
                    <a:pt x="241505" y="582610"/>
                  </a:lnTo>
                  <a:lnTo>
                    <a:pt x="291632" y="580351"/>
                  </a:lnTo>
                  <a:lnTo>
                    <a:pt x="342233" y="572940"/>
                  </a:lnTo>
                  <a:lnTo>
                    <a:pt x="398349" y="557794"/>
                  </a:lnTo>
                  <a:lnTo>
                    <a:pt x="439516" y="5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006600" y="7670800"/>
              <a:ext cx="101601" cy="431801"/>
            </a:xfrm>
            <a:custGeom>
              <a:avLst/>
              <a:gdLst/>
              <a:ahLst/>
              <a:cxnLst/>
              <a:rect l="0" t="0" r="0" b="0"/>
              <a:pathLst>
                <a:path w="101601" h="431801">
                  <a:moveTo>
                    <a:pt x="0" y="0"/>
                  </a:moveTo>
                  <a:lnTo>
                    <a:pt x="17578" y="59023"/>
                  </a:lnTo>
                  <a:lnTo>
                    <a:pt x="35782" y="112974"/>
                  </a:lnTo>
                  <a:lnTo>
                    <a:pt x="50113" y="164707"/>
                  </a:lnTo>
                  <a:lnTo>
                    <a:pt x="59534" y="215784"/>
                  </a:lnTo>
                  <a:lnTo>
                    <a:pt x="66088" y="266666"/>
                  </a:lnTo>
                  <a:lnTo>
                    <a:pt x="73204" y="317490"/>
                  </a:lnTo>
                  <a:lnTo>
                    <a:pt x="75312" y="375823"/>
                  </a:lnTo>
                  <a:lnTo>
                    <a:pt x="78628" y="412566"/>
                  </a:lnTo>
                  <a:lnTo>
                    <a:pt x="83463" y="420388"/>
                  </a:lnTo>
                  <a:lnTo>
                    <a:pt x="101600" y="431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298700" y="7670800"/>
              <a:ext cx="6290" cy="444501"/>
            </a:xfrm>
            <a:custGeom>
              <a:avLst/>
              <a:gdLst/>
              <a:ahLst/>
              <a:cxnLst/>
              <a:rect l="0" t="0" r="0" b="0"/>
              <a:pathLst>
                <a:path w="6290" h="444501">
                  <a:moveTo>
                    <a:pt x="0" y="0"/>
                  </a:moveTo>
                  <a:lnTo>
                    <a:pt x="0" y="62785"/>
                  </a:lnTo>
                  <a:lnTo>
                    <a:pt x="0" y="123025"/>
                  </a:lnTo>
                  <a:lnTo>
                    <a:pt x="0" y="176623"/>
                  </a:lnTo>
                  <a:lnTo>
                    <a:pt x="0" y="228251"/>
                  </a:lnTo>
                  <a:lnTo>
                    <a:pt x="0" y="279297"/>
                  </a:lnTo>
                  <a:lnTo>
                    <a:pt x="3763" y="337695"/>
                  </a:lnTo>
                  <a:lnTo>
                    <a:pt x="6289" y="397332"/>
                  </a:lnTo>
                  <a:lnTo>
                    <a:pt x="0" y="444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082800" y="7924800"/>
              <a:ext cx="152401" cy="10113"/>
            </a:xfrm>
            <a:custGeom>
              <a:avLst/>
              <a:gdLst/>
              <a:ahLst/>
              <a:cxnLst/>
              <a:rect l="0" t="0" r="0" b="0"/>
              <a:pathLst>
                <a:path w="152401" h="10113">
                  <a:moveTo>
                    <a:pt x="0" y="0"/>
                  </a:moveTo>
                  <a:lnTo>
                    <a:pt x="33239" y="8728"/>
                  </a:lnTo>
                  <a:lnTo>
                    <a:pt x="82443" y="10112"/>
                  </a:lnTo>
                  <a:lnTo>
                    <a:pt x="130898" y="2415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2415803" y="7867259"/>
              <a:ext cx="238498" cy="248042"/>
            </a:xfrm>
            <a:custGeom>
              <a:avLst/>
              <a:gdLst/>
              <a:ahLst/>
              <a:cxnLst/>
              <a:rect l="0" t="0" r="0" b="0"/>
              <a:pathLst>
                <a:path w="238498" h="248042">
                  <a:moveTo>
                    <a:pt x="174997" y="6741"/>
                  </a:moveTo>
                  <a:lnTo>
                    <a:pt x="154771" y="0"/>
                  </a:lnTo>
                  <a:lnTo>
                    <a:pt x="129789" y="4215"/>
                  </a:lnTo>
                  <a:lnTo>
                    <a:pt x="115225" y="9290"/>
                  </a:lnTo>
                  <a:lnTo>
                    <a:pt x="52251" y="65838"/>
                  </a:lnTo>
                  <a:lnTo>
                    <a:pt x="34365" y="86628"/>
                  </a:lnTo>
                  <a:lnTo>
                    <a:pt x="6656" y="146926"/>
                  </a:lnTo>
                  <a:lnTo>
                    <a:pt x="0" y="191427"/>
                  </a:lnTo>
                  <a:lnTo>
                    <a:pt x="3299" y="204654"/>
                  </a:lnTo>
                  <a:lnTo>
                    <a:pt x="18253" y="226876"/>
                  </a:lnTo>
                  <a:lnTo>
                    <a:pt x="28168" y="231109"/>
                  </a:lnTo>
                  <a:lnTo>
                    <a:pt x="39011" y="231109"/>
                  </a:lnTo>
                  <a:lnTo>
                    <a:pt x="50473" y="228286"/>
                  </a:lnTo>
                  <a:lnTo>
                    <a:pt x="86830" y="204088"/>
                  </a:lnTo>
                  <a:lnTo>
                    <a:pt x="117672" y="156623"/>
                  </a:lnTo>
                  <a:lnTo>
                    <a:pt x="144685" y="104616"/>
                  </a:lnTo>
                  <a:lnTo>
                    <a:pt x="163821" y="60201"/>
                  </a:lnTo>
                  <a:lnTo>
                    <a:pt x="167546" y="56491"/>
                  </a:lnTo>
                  <a:lnTo>
                    <a:pt x="170030" y="59664"/>
                  </a:lnTo>
                  <a:lnTo>
                    <a:pt x="174016" y="118795"/>
                  </a:lnTo>
                  <a:lnTo>
                    <a:pt x="181448" y="180896"/>
                  </a:lnTo>
                  <a:lnTo>
                    <a:pt x="199329" y="230498"/>
                  </a:lnTo>
                  <a:lnTo>
                    <a:pt x="206741" y="239168"/>
                  </a:lnTo>
                  <a:lnTo>
                    <a:pt x="214504" y="243537"/>
                  </a:lnTo>
                  <a:lnTo>
                    <a:pt x="238497" y="248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769385" y="7865841"/>
              <a:ext cx="286533" cy="241631"/>
            </a:xfrm>
            <a:custGeom>
              <a:avLst/>
              <a:gdLst/>
              <a:ahLst/>
              <a:cxnLst/>
              <a:rect l="0" t="0" r="0" b="0"/>
              <a:pathLst>
                <a:path w="286533" h="241631">
                  <a:moveTo>
                    <a:pt x="11915" y="71659"/>
                  </a:moveTo>
                  <a:lnTo>
                    <a:pt x="1863" y="116867"/>
                  </a:lnTo>
                  <a:lnTo>
                    <a:pt x="0" y="166428"/>
                  </a:lnTo>
                  <a:lnTo>
                    <a:pt x="3210" y="218272"/>
                  </a:lnTo>
                  <a:lnTo>
                    <a:pt x="6112" y="232901"/>
                  </a:lnTo>
                  <a:lnTo>
                    <a:pt x="13691" y="239832"/>
                  </a:lnTo>
                  <a:lnTo>
                    <a:pt x="24388" y="241630"/>
                  </a:lnTo>
                  <a:lnTo>
                    <a:pt x="37163" y="240006"/>
                  </a:lnTo>
                  <a:lnTo>
                    <a:pt x="58885" y="226914"/>
                  </a:lnTo>
                  <a:lnTo>
                    <a:pt x="76535" y="206983"/>
                  </a:lnTo>
                  <a:lnTo>
                    <a:pt x="99364" y="155931"/>
                  </a:lnTo>
                  <a:lnTo>
                    <a:pt x="117462" y="98653"/>
                  </a:lnTo>
                  <a:lnTo>
                    <a:pt x="121791" y="96711"/>
                  </a:lnTo>
                  <a:lnTo>
                    <a:pt x="126087" y="102471"/>
                  </a:lnTo>
                  <a:lnTo>
                    <a:pt x="143123" y="155670"/>
                  </a:lnTo>
                  <a:lnTo>
                    <a:pt x="162583" y="197211"/>
                  </a:lnTo>
                  <a:lnTo>
                    <a:pt x="181890" y="215889"/>
                  </a:lnTo>
                  <a:lnTo>
                    <a:pt x="192965" y="222846"/>
                  </a:lnTo>
                  <a:lnTo>
                    <a:pt x="203170" y="224661"/>
                  </a:lnTo>
                  <a:lnTo>
                    <a:pt x="212797" y="223050"/>
                  </a:lnTo>
                  <a:lnTo>
                    <a:pt x="222036" y="219153"/>
                  </a:lnTo>
                  <a:lnTo>
                    <a:pt x="239828" y="199771"/>
                  </a:lnTo>
                  <a:lnTo>
                    <a:pt x="265711" y="153363"/>
                  </a:lnTo>
                  <a:lnTo>
                    <a:pt x="279936" y="115028"/>
                  </a:lnTo>
                  <a:lnTo>
                    <a:pt x="286532" y="55189"/>
                  </a:lnTo>
                  <a:lnTo>
                    <a:pt x="283075" y="18713"/>
                  </a:lnTo>
                  <a:lnTo>
                    <a:pt x="277355" y="8140"/>
                  </a:lnTo>
                  <a:lnTo>
                    <a:pt x="269308" y="2501"/>
                  </a:lnTo>
                  <a:lnTo>
                    <a:pt x="251901" y="0"/>
                  </a:lnTo>
                  <a:lnTo>
                    <a:pt x="227815" y="81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3158200" y="7873007"/>
              <a:ext cx="207301" cy="229594"/>
            </a:xfrm>
            <a:custGeom>
              <a:avLst/>
              <a:gdLst/>
              <a:ahLst/>
              <a:cxnLst/>
              <a:rect l="0" t="0" r="0" b="0"/>
              <a:pathLst>
                <a:path w="207301" h="229594">
                  <a:moveTo>
                    <a:pt x="143800" y="26393"/>
                  </a:moveTo>
                  <a:lnTo>
                    <a:pt x="137058" y="6167"/>
                  </a:lnTo>
                  <a:lnTo>
                    <a:pt x="130839" y="1620"/>
                  </a:lnTo>
                  <a:lnTo>
                    <a:pt x="122459" y="0"/>
                  </a:lnTo>
                  <a:lnTo>
                    <a:pt x="112639" y="331"/>
                  </a:lnTo>
                  <a:lnTo>
                    <a:pt x="71851" y="21023"/>
                  </a:lnTo>
                  <a:lnTo>
                    <a:pt x="51616" y="42351"/>
                  </a:lnTo>
                  <a:lnTo>
                    <a:pt x="13545" y="97117"/>
                  </a:lnTo>
                  <a:lnTo>
                    <a:pt x="0" y="146753"/>
                  </a:lnTo>
                  <a:lnTo>
                    <a:pt x="1337" y="175842"/>
                  </a:lnTo>
                  <a:lnTo>
                    <a:pt x="9314" y="185292"/>
                  </a:lnTo>
                  <a:lnTo>
                    <a:pt x="36991" y="195793"/>
                  </a:lnTo>
                  <a:lnTo>
                    <a:pt x="51428" y="194359"/>
                  </a:lnTo>
                  <a:lnTo>
                    <a:pt x="78757" y="181478"/>
                  </a:lnTo>
                  <a:lnTo>
                    <a:pt x="111201" y="143684"/>
                  </a:lnTo>
                  <a:lnTo>
                    <a:pt x="137309" y="81756"/>
                  </a:lnTo>
                  <a:lnTo>
                    <a:pt x="147030" y="53821"/>
                  </a:lnTo>
                  <a:lnTo>
                    <a:pt x="150186" y="50323"/>
                  </a:lnTo>
                  <a:lnTo>
                    <a:pt x="152291" y="53635"/>
                  </a:lnTo>
                  <a:lnTo>
                    <a:pt x="162410" y="106249"/>
                  </a:lnTo>
                  <a:lnTo>
                    <a:pt x="173930" y="157456"/>
                  </a:lnTo>
                  <a:lnTo>
                    <a:pt x="200955" y="210878"/>
                  </a:lnTo>
                  <a:lnTo>
                    <a:pt x="207300" y="2295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3543300" y="788670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0" y="0"/>
                  </a:moveTo>
                  <a:lnTo>
                    <a:pt x="8728" y="33240"/>
                  </a:lnTo>
                  <a:lnTo>
                    <a:pt x="12934" y="82442"/>
                  </a:lnTo>
                  <a:lnTo>
                    <a:pt x="22520" y="142187"/>
                  </a:lnTo>
                  <a:lnTo>
                    <a:pt x="24547" y="187474"/>
                  </a:lnTo>
                  <a:lnTo>
                    <a:pt x="254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3784600" y="7886700"/>
              <a:ext cx="12352" cy="215901"/>
            </a:xfrm>
            <a:custGeom>
              <a:avLst/>
              <a:gdLst/>
              <a:ahLst/>
              <a:cxnLst/>
              <a:rect l="0" t="0" r="0" b="0"/>
              <a:pathLst>
                <a:path w="12352" h="215901">
                  <a:moveTo>
                    <a:pt x="0" y="0"/>
                  </a:moveTo>
                  <a:lnTo>
                    <a:pt x="8728" y="49285"/>
                  </a:lnTo>
                  <a:lnTo>
                    <a:pt x="11523" y="99583"/>
                  </a:lnTo>
                  <a:lnTo>
                    <a:pt x="12351" y="157133"/>
                  </a:lnTo>
                  <a:lnTo>
                    <a:pt x="11185" y="203505"/>
                  </a:lnTo>
                  <a:lnTo>
                    <a:pt x="8868" y="209048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771900" y="76835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479800" y="76708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381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2095500" y="8166100"/>
              <a:ext cx="2006601" cy="35164"/>
            </a:xfrm>
            <a:custGeom>
              <a:avLst/>
              <a:gdLst/>
              <a:ahLst/>
              <a:cxnLst/>
              <a:rect l="0" t="0" r="0" b="0"/>
              <a:pathLst>
                <a:path w="2006601" h="35164">
                  <a:moveTo>
                    <a:pt x="0" y="12700"/>
                  </a:moveTo>
                  <a:lnTo>
                    <a:pt x="51497" y="26515"/>
                  </a:lnTo>
                  <a:lnTo>
                    <a:pt x="96632" y="34668"/>
                  </a:lnTo>
                  <a:lnTo>
                    <a:pt x="137492" y="35163"/>
                  </a:lnTo>
                  <a:lnTo>
                    <a:pt x="188578" y="30680"/>
                  </a:lnTo>
                  <a:lnTo>
                    <a:pt x="232920" y="27747"/>
                  </a:lnTo>
                  <a:lnTo>
                    <a:pt x="289617" y="26095"/>
                  </a:lnTo>
                  <a:lnTo>
                    <a:pt x="342164" y="25606"/>
                  </a:lnTo>
                  <a:lnTo>
                    <a:pt x="397245" y="25461"/>
                  </a:lnTo>
                  <a:lnTo>
                    <a:pt x="439020" y="25427"/>
                  </a:lnTo>
                  <a:lnTo>
                    <a:pt x="485809" y="25412"/>
                  </a:lnTo>
                  <a:lnTo>
                    <a:pt x="534826" y="21642"/>
                  </a:lnTo>
                  <a:lnTo>
                    <a:pt x="584834" y="16674"/>
                  </a:lnTo>
                  <a:lnTo>
                    <a:pt x="635282" y="14467"/>
                  </a:lnTo>
                  <a:lnTo>
                    <a:pt x="685925" y="13484"/>
                  </a:lnTo>
                  <a:lnTo>
                    <a:pt x="736656" y="13049"/>
                  </a:lnTo>
                  <a:lnTo>
                    <a:pt x="787425" y="12855"/>
                  </a:lnTo>
                  <a:lnTo>
                    <a:pt x="838211" y="12769"/>
                  </a:lnTo>
                  <a:lnTo>
                    <a:pt x="890416" y="12731"/>
                  </a:lnTo>
                  <a:lnTo>
                    <a:pt x="946544" y="12714"/>
                  </a:lnTo>
                  <a:lnTo>
                    <a:pt x="1000653" y="12706"/>
                  </a:lnTo>
                  <a:lnTo>
                    <a:pt x="1054334" y="12703"/>
                  </a:lnTo>
                  <a:lnTo>
                    <a:pt x="1111119" y="12702"/>
                  </a:lnTo>
                  <a:lnTo>
                    <a:pt x="1165520" y="12701"/>
                  </a:lnTo>
                  <a:lnTo>
                    <a:pt x="1217920" y="12700"/>
                  </a:lnTo>
                  <a:lnTo>
                    <a:pt x="1269431" y="12700"/>
                  </a:lnTo>
                  <a:lnTo>
                    <a:pt x="1320547" y="16463"/>
                  </a:lnTo>
                  <a:lnTo>
                    <a:pt x="1371488" y="21428"/>
                  </a:lnTo>
                  <a:lnTo>
                    <a:pt x="1422350" y="23635"/>
                  </a:lnTo>
                  <a:lnTo>
                    <a:pt x="1473178" y="24616"/>
                  </a:lnTo>
                  <a:lnTo>
                    <a:pt x="1523990" y="23640"/>
                  </a:lnTo>
                  <a:lnTo>
                    <a:pt x="1574796" y="18503"/>
                  </a:lnTo>
                  <a:lnTo>
                    <a:pt x="1621835" y="15279"/>
                  </a:lnTo>
                  <a:lnTo>
                    <a:pt x="1666260" y="13846"/>
                  </a:lnTo>
                  <a:lnTo>
                    <a:pt x="1729527" y="13040"/>
                  </a:lnTo>
                  <a:lnTo>
                    <a:pt x="1784647" y="12801"/>
                  </a:lnTo>
                  <a:lnTo>
                    <a:pt x="1836727" y="12729"/>
                  </a:lnTo>
                  <a:lnTo>
                    <a:pt x="1889318" y="11298"/>
                  </a:lnTo>
                  <a:lnTo>
                    <a:pt x="1946136" y="3975"/>
                  </a:lnTo>
                  <a:lnTo>
                    <a:pt x="2006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2724954" y="8367264"/>
              <a:ext cx="323542" cy="424239"/>
            </a:xfrm>
            <a:custGeom>
              <a:avLst/>
              <a:gdLst/>
              <a:ahLst/>
              <a:cxnLst/>
              <a:rect l="0" t="0" r="0" b="0"/>
              <a:pathLst>
                <a:path w="323542" h="424239">
                  <a:moveTo>
                    <a:pt x="30946" y="103636"/>
                  </a:moveTo>
                  <a:lnTo>
                    <a:pt x="41085" y="160237"/>
                  </a:lnTo>
                  <a:lnTo>
                    <a:pt x="56676" y="216573"/>
                  </a:lnTo>
                  <a:lnTo>
                    <a:pt x="65381" y="259395"/>
                  </a:lnTo>
                  <a:lnTo>
                    <a:pt x="75064" y="317691"/>
                  </a:lnTo>
                  <a:lnTo>
                    <a:pt x="79015" y="380111"/>
                  </a:lnTo>
                  <a:lnTo>
                    <a:pt x="74417" y="413250"/>
                  </a:lnTo>
                  <a:lnTo>
                    <a:pt x="71216" y="420112"/>
                  </a:lnTo>
                  <a:lnTo>
                    <a:pt x="67670" y="420453"/>
                  </a:lnTo>
                  <a:lnTo>
                    <a:pt x="58557" y="408132"/>
                  </a:lnTo>
                  <a:lnTo>
                    <a:pt x="38970" y="366640"/>
                  </a:lnTo>
                  <a:lnTo>
                    <a:pt x="23602" y="306211"/>
                  </a:lnTo>
                  <a:lnTo>
                    <a:pt x="10112" y="256792"/>
                  </a:lnTo>
                  <a:lnTo>
                    <a:pt x="0" y="198718"/>
                  </a:lnTo>
                  <a:lnTo>
                    <a:pt x="4687" y="138237"/>
                  </a:lnTo>
                  <a:lnTo>
                    <a:pt x="16423" y="86763"/>
                  </a:lnTo>
                  <a:lnTo>
                    <a:pt x="29666" y="62741"/>
                  </a:lnTo>
                  <a:lnTo>
                    <a:pt x="66472" y="26608"/>
                  </a:lnTo>
                  <a:lnTo>
                    <a:pt x="119867" y="2575"/>
                  </a:lnTo>
                  <a:lnTo>
                    <a:pt x="180373" y="0"/>
                  </a:lnTo>
                  <a:lnTo>
                    <a:pt x="229502" y="14917"/>
                  </a:lnTo>
                  <a:lnTo>
                    <a:pt x="239517" y="24735"/>
                  </a:lnTo>
                  <a:lnTo>
                    <a:pt x="250644" y="50694"/>
                  </a:lnTo>
                  <a:lnTo>
                    <a:pt x="248064" y="81047"/>
                  </a:lnTo>
                  <a:lnTo>
                    <a:pt x="237510" y="110530"/>
                  </a:lnTo>
                  <a:lnTo>
                    <a:pt x="199607" y="161581"/>
                  </a:lnTo>
                  <a:lnTo>
                    <a:pt x="161196" y="187911"/>
                  </a:lnTo>
                  <a:lnTo>
                    <a:pt x="114067" y="200103"/>
                  </a:lnTo>
                  <a:lnTo>
                    <a:pt x="107527" y="198991"/>
                  </a:lnTo>
                  <a:lnTo>
                    <a:pt x="107400" y="195429"/>
                  </a:lnTo>
                  <a:lnTo>
                    <a:pt x="111548" y="190231"/>
                  </a:lnTo>
                  <a:lnTo>
                    <a:pt x="137613" y="176174"/>
                  </a:lnTo>
                  <a:lnTo>
                    <a:pt x="185632" y="176556"/>
                  </a:lnTo>
                  <a:lnTo>
                    <a:pt x="244544" y="192348"/>
                  </a:lnTo>
                  <a:lnTo>
                    <a:pt x="286459" y="214901"/>
                  </a:lnTo>
                  <a:lnTo>
                    <a:pt x="316752" y="252942"/>
                  </a:lnTo>
                  <a:lnTo>
                    <a:pt x="323541" y="283823"/>
                  </a:lnTo>
                  <a:lnTo>
                    <a:pt x="323376" y="299961"/>
                  </a:lnTo>
                  <a:lnTo>
                    <a:pt x="311904" y="332944"/>
                  </a:lnTo>
                  <a:lnTo>
                    <a:pt x="276787" y="386626"/>
                  </a:lnTo>
                  <a:lnTo>
                    <a:pt x="244429" y="408716"/>
                  </a:lnTo>
                  <a:lnTo>
                    <a:pt x="201288" y="424198"/>
                  </a:lnTo>
                  <a:lnTo>
                    <a:pt x="146015" y="424238"/>
                  </a:lnTo>
                  <a:lnTo>
                    <a:pt x="116895" y="414989"/>
                  </a:lnTo>
                  <a:lnTo>
                    <a:pt x="105179" y="408572"/>
                  </a:lnTo>
                  <a:lnTo>
                    <a:pt x="97368" y="401471"/>
                  </a:lnTo>
                  <a:lnTo>
                    <a:pt x="81746" y="3703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134846" y="8561397"/>
              <a:ext cx="268755" cy="226130"/>
            </a:xfrm>
            <a:custGeom>
              <a:avLst/>
              <a:gdLst/>
              <a:ahLst/>
              <a:cxnLst/>
              <a:rect l="0" t="0" r="0" b="0"/>
              <a:pathLst>
                <a:path w="268755" h="226130">
                  <a:moveTo>
                    <a:pt x="154454" y="49203"/>
                  </a:moveTo>
                  <a:lnTo>
                    <a:pt x="142904" y="20197"/>
                  </a:lnTo>
                  <a:lnTo>
                    <a:pt x="130035" y="2915"/>
                  </a:lnTo>
                  <a:lnTo>
                    <a:pt x="121242" y="0"/>
                  </a:lnTo>
                  <a:lnTo>
                    <a:pt x="100182" y="4287"/>
                  </a:lnTo>
                  <a:lnTo>
                    <a:pt x="64525" y="29309"/>
                  </a:lnTo>
                  <a:lnTo>
                    <a:pt x="25785" y="84265"/>
                  </a:lnTo>
                  <a:lnTo>
                    <a:pt x="17875" y="93744"/>
                  </a:lnTo>
                  <a:lnTo>
                    <a:pt x="0" y="140796"/>
                  </a:lnTo>
                  <a:lnTo>
                    <a:pt x="1611" y="175518"/>
                  </a:lnTo>
                  <a:lnTo>
                    <a:pt x="5992" y="192680"/>
                  </a:lnTo>
                  <a:lnTo>
                    <a:pt x="13146" y="205532"/>
                  </a:lnTo>
                  <a:lnTo>
                    <a:pt x="32384" y="223575"/>
                  </a:lnTo>
                  <a:lnTo>
                    <a:pt x="43441" y="226129"/>
                  </a:lnTo>
                  <a:lnTo>
                    <a:pt x="67015" y="221441"/>
                  </a:lnTo>
                  <a:lnTo>
                    <a:pt x="87840" y="202424"/>
                  </a:lnTo>
                  <a:lnTo>
                    <a:pt x="117464" y="150965"/>
                  </a:lnTo>
                  <a:lnTo>
                    <a:pt x="136904" y="89896"/>
                  </a:lnTo>
                  <a:lnTo>
                    <a:pt x="145713" y="56941"/>
                  </a:lnTo>
                  <a:lnTo>
                    <a:pt x="150038" y="51539"/>
                  </a:lnTo>
                  <a:lnTo>
                    <a:pt x="154332" y="53583"/>
                  </a:lnTo>
                  <a:lnTo>
                    <a:pt x="162866" y="72316"/>
                  </a:lnTo>
                  <a:lnTo>
                    <a:pt x="179843" y="134306"/>
                  </a:lnTo>
                  <a:lnTo>
                    <a:pt x="203527" y="188153"/>
                  </a:lnTo>
                  <a:lnTo>
                    <a:pt x="212569" y="195458"/>
                  </a:lnTo>
                  <a:lnTo>
                    <a:pt x="222831" y="198918"/>
                  </a:lnTo>
                  <a:lnTo>
                    <a:pt x="242699" y="198999"/>
                  </a:lnTo>
                  <a:lnTo>
                    <a:pt x="268754" y="1889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467100" y="8572500"/>
              <a:ext cx="88901" cy="208939"/>
            </a:xfrm>
            <a:custGeom>
              <a:avLst/>
              <a:gdLst/>
              <a:ahLst/>
              <a:cxnLst/>
              <a:rect l="0" t="0" r="0" b="0"/>
              <a:pathLst>
                <a:path w="88901" h="208939">
                  <a:moveTo>
                    <a:pt x="0" y="0"/>
                  </a:moveTo>
                  <a:lnTo>
                    <a:pt x="13815" y="55260"/>
                  </a:lnTo>
                  <a:lnTo>
                    <a:pt x="29854" y="112672"/>
                  </a:lnTo>
                  <a:lnTo>
                    <a:pt x="56749" y="173506"/>
                  </a:lnTo>
                  <a:lnTo>
                    <a:pt x="78120" y="207573"/>
                  </a:lnTo>
                  <a:lnTo>
                    <a:pt x="81713" y="208938"/>
                  </a:lnTo>
                  <a:lnTo>
                    <a:pt x="889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467100" y="8534400"/>
              <a:ext cx="152401" cy="482601"/>
            </a:xfrm>
            <a:custGeom>
              <a:avLst/>
              <a:gdLst/>
              <a:ahLst/>
              <a:cxnLst/>
              <a:rect l="0" t="0" r="0" b="0"/>
              <a:pathLst>
                <a:path w="152401" h="482601">
                  <a:moveTo>
                    <a:pt x="152400" y="0"/>
                  </a:moveTo>
                  <a:lnTo>
                    <a:pt x="138585" y="61549"/>
                  </a:lnTo>
                  <a:lnTo>
                    <a:pt x="122546" y="120656"/>
                  </a:lnTo>
                  <a:lnTo>
                    <a:pt x="103259" y="169962"/>
                  </a:lnTo>
                  <a:lnTo>
                    <a:pt x="86413" y="220320"/>
                  </a:lnTo>
                  <a:lnTo>
                    <a:pt x="72484" y="270988"/>
                  </a:lnTo>
                  <a:lnTo>
                    <a:pt x="59420" y="321750"/>
                  </a:lnTo>
                  <a:lnTo>
                    <a:pt x="46612" y="372539"/>
                  </a:lnTo>
                  <a:lnTo>
                    <a:pt x="27138" y="423335"/>
                  </a:lnTo>
                  <a:lnTo>
                    <a:pt x="0" y="482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746500" y="8558841"/>
              <a:ext cx="212098" cy="229560"/>
            </a:xfrm>
            <a:custGeom>
              <a:avLst/>
              <a:gdLst/>
              <a:ahLst/>
              <a:cxnLst/>
              <a:rect l="0" t="0" r="0" b="0"/>
              <a:pathLst>
                <a:path w="212098" h="229560">
                  <a:moveTo>
                    <a:pt x="0" y="26359"/>
                  </a:moveTo>
                  <a:lnTo>
                    <a:pt x="13815" y="75330"/>
                  </a:lnTo>
                  <a:lnTo>
                    <a:pt x="21967" y="127416"/>
                  </a:lnTo>
                  <a:lnTo>
                    <a:pt x="20620" y="174835"/>
                  </a:lnTo>
                  <a:lnTo>
                    <a:pt x="17980" y="188843"/>
                  </a:lnTo>
                  <a:lnTo>
                    <a:pt x="14809" y="193948"/>
                  </a:lnTo>
                  <a:lnTo>
                    <a:pt x="11284" y="193119"/>
                  </a:lnTo>
                  <a:lnTo>
                    <a:pt x="7522" y="188332"/>
                  </a:lnTo>
                  <a:lnTo>
                    <a:pt x="7106" y="171725"/>
                  </a:lnTo>
                  <a:lnTo>
                    <a:pt x="18337" y="113085"/>
                  </a:lnTo>
                  <a:lnTo>
                    <a:pt x="35555" y="55249"/>
                  </a:lnTo>
                  <a:lnTo>
                    <a:pt x="49199" y="34025"/>
                  </a:lnTo>
                  <a:lnTo>
                    <a:pt x="86230" y="6209"/>
                  </a:lnTo>
                  <a:lnTo>
                    <a:pt x="120639" y="0"/>
                  </a:lnTo>
                  <a:lnTo>
                    <a:pt x="139693" y="320"/>
                  </a:lnTo>
                  <a:lnTo>
                    <a:pt x="155218" y="6177"/>
                  </a:lnTo>
                  <a:lnTo>
                    <a:pt x="179993" y="27737"/>
                  </a:lnTo>
                  <a:lnTo>
                    <a:pt x="203066" y="64868"/>
                  </a:lnTo>
                  <a:lnTo>
                    <a:pt x="212097" y="122906"/>
                  </a:lnTo>
                  <a:lnTo>
                    <a:pt x="208031" y="180241"/>
                  </a:lnTo>
                  <a:lnTo>
                    <a:pt x="190500" y="2295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000500" y="8568017"/>
              <a:ext cx="179160" cy="205186"/>
            </a:xfrm>
            <a:custGeom>
              <a:avLst/>
              <a:gdLst/>
              <a:ahLst/>
              <a:cxnLst/>
              <a:rect l="0" t="0" r="0" b="0"/>
              <a:pathLst>
                <a:path w="179160" h="205186">
                  <a:moveTo>
                    <a:pt x="38100" y="17183"/>
                  </a:moveTo>
                  <a:lnTo>
                    <a:pt x="46828" y="51834"/>
                  </a:lnTo>
                  <a:lnTo>
                    <a:pt x="49623" y="109765"/>
                  </a:lnTo>
                  <a:lnTo>
                    <a:pt x="53273" y="162521"/>
                  </a:lnTo>
                  <a:lnTo>
                    <a:pt x="64129" y="191844"/>
                  </a:lnTo>
                  <a:lnTo>
                    <a:pt x="72386" y="199946"/>
                  </a:lnTo>
                  <a:lnTo>
                    <a:pt x="82124" y="203936"/>
                  </a:lnTo>
                  <a:lnTo>
                    <a:pt x="92849" y="205185"/>
                  </a:lnTo>
                  <a:lnTo>
                    <a:pt x="112292" y="199047"/>
                  </a:lnTo>
                  <a:lnTo>
                    <a:pt x="121428" y="193459"/>
                  </a:lnTo>
                  <a:lnTo>
                    <a:pt x="147770" y="158626"/>
                  </a:lnTo>
                  <a:lnTo>
                    <a:pt x="173449" y="112558"/>
                  </a:lnTo>
                  <a:lnTo>
                    <a:pt x="179159" y="79798"/>
                  </a:lnTo>
                  <a:lnTo>
                    <a:pt x="175582" y="47834"/>
                  </a:lnTo>
                  <a:lnTo>
                    <a:pt x="164585" y="19517"/>
                  </a:lnTo>
                  <a:lnTo>
                    <a:pt x="152056" y="10273"/>
                  </a:lnTo>
                  <a:lnTo>
                    <a:pt x="115558" y="0"/>
                  </a:lnTo>
                  <a:lnTo>
                    <a:pt x="60894" y="960"/>
                  </a:lnTo>
                  <a:lnTo>
                    <a:pt x="33649" y="10443"/>
                  </a:lnTo>
                  <a:lnTo>
                    <a:pt x="0" y="298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619500" y="8601582"/>
              <a:ext cx="86243" cy="127463"/>
            </a:xfrm>
            <a:custGeom>
              <a:avLst/>
              <a:gdLst/>
              <a:ahLst/>
              <a:cxnLst/>
              <a:rect l="0" t="0" r="0" b="0"/>
              <a:pathLst>
                <a:path w="86243" h="127463">
                  <a:moveTo>
                    <a:pt x="12700" y="47118"/>
                  </a:moveTo>
                  <a:lnTo>
                    <a:pt x="26515" y="102378"/>
                  </a:lnTo>
                  <a:lnTo>
                    <a:pt x="30376" y="117825"/>
                  </a:lnTo>
                  <a:lnTo>
                    <a:pt x="35773" y="125300"/>
                  </a:lnTo>
                  <a:lnTo>
                    <a:pt x="42193" y="127462"/>
                  </a:lnTo>
                  <a:lnTo>
                    <a:pt x="49295" y="126081"/>
                  </a:lnTo>
                  <a:lnTo>
                    <a:pt x="55442" y="120927"/>
                  </a:lnTo>
                  <a:lnTo>
                    <a:pt x="66033" y="103911"/>
                  </a:lnTo>
                  <a:lnTo>
                    <a:pt x="82920" y="48354"/>
                  </a:lnTo>
                  <a:lnTo>
                    <a:pt x="86242" y="16152"/>
                  </a:lnTo>
                  <a:lnTo>
                    <a:pt x="80073" y="6719"/>
                  </a:lnTo>
                  <a:lnTo>
                    <a:pt x="68904" y="1840"/>
                  </a:lnTo>
                  <a:lnTo>
                    <a:pt x="54402" y="0"/>
                  </a:lnTo>
                  <a:lnTo>
                    <a:pt x="41913" y="3006"/>
                  </a:lnTo>
                  <a:lnTo>
                    <a:pt x="20509" y="17635"/>
                  </a:lnTo>
                  <a:lnTo>
                    <a:pt x="9115" y="38247"/>
                  </a:lnTo>
                  <a:lnTo>
                    <a:pt x="0" y="725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318000" y="8356600"/>
              <a:ext cx="63501" cy="330201"/>
            </a:xfrm>
            <a:custGeom>
              <a:avLst/>
              <a:gdLst/>
              <a:ahLst/>
              <a:cxnLst/>
              <a:rect l="0" t="0" r="0" b="0"/>
              <a:pathLst>
                <a:path w="63501" h="330201">
                  <a:moveTo>
                    <a:pt x="0" y="0"/>
                  </a:moveTo>
                  <a:lnTo>
                    <a:pt x="3763" y="51497"/>
                  </a:lnTo>
                  <a:lnTo>
                    <a:pt x="17676" y="108479"/>
                  </a:lnTo>
                  <a:lnTo>
                    <a:pt x="32602" y="165361"/>
                  </a:lnTo>
                  <a:lnTo>
                    <a:pt x="40777" y="225725"/>
                  </a:lnTo>
                  <a:lnTo>
                    <a:pt x="48820" y="285574"/>
                  </a:lnTo>
                  <a:lnTo>
                    <a:pt x="53683" y="307074"/>
                  </a:lnTo>
                  <a:lnTo>
                    <a:pt x="63500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292600" y="85471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61549" y="8937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745953" y="8299059"/>
              <a:ext cx="207048" cy="356432"/>
            </a:xfrm>
            <a:custGeom>
              <a:avLst/>
              <a:gdLst/>
              <a:ahLst/>
              <a:cxnLst/>
              <a:rect l="0" t="0" r="0" b="0"/>
              <a:pathLst>
                <a:path w="207048" h="356432">
                  <a:moveTo>
                    <a:pt x="207047" y="6741"/>
                  </a:moveTo>
                  <a:lnTo>
                    <a:pt x="186821" y="0"/>
                  </a:lnTo>
                  <a:lnTo>
                    <a:pt x="161839" y="4215"/>
                  </a:lnTo>
                  <a:lnTo>
                    <a:pt x="130510" y="18319"/>
                  </a:lnTo>
                  <a:lnTo>
                    <a:pt x="77439" y="55170"/>
                  </a:lnTo>
                  <a:lnTo>
                    <a:pt x="43369" y="86628"/>
                  </a:lnTo>
                  <a:lnTo>
                    <a:pt x="13616" y="146926"/>
                  </a:lnTo>
                  <a:lnTo>
                    <a:pt x="0" y="184684"/>
                  </a:lnTo>
                  <a:lnTo>
                    <a:pt x="512" y="242910"/>
                  </a:lnTo>
                  <a:lnTo>
                    <a:pt x="9601" y="300299"/>
                  </a:lnTo>
                  <a:lnTo>
                    <a:pt x="28511" y="328182"/>
                  </a:lnTo>
                  <a:lnTo>
                    <a:pt x="41457" y="339568"/>
                  </a:lnTo>
                  <a:lnTo>
                    <a:pt x="70892" y="352220"/>
                  </a:lnTo>
                  <a:lnTo>
                    <a:pt x="101378" y="356431"/>
                  </a:lnTo>
                  <a:lnTo>
                    <a:pt x="156247" y="3496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5025792" y="8432800"/>
              <a:ext cx="121493" cy="180539"/>
            </a:xfrm>
            <a:custGeom>
              <a:avLst/>
              <a:gdLst/>
              <a:ahLst/>
              <a:cxnLst/>
              <a:rect l="0" t="0" r="0" b="0"/>
              <a:pathLst>
                <a:path w="121493" h="180539">
                  <a:moveTo>
                    <a:pt x="54208" y="12700"/>
                  </a:moveTo>
                  <a:lnTo>
                    <a:pt x="26613" y="43118"/>
                  </a:lnTo>
                  <a:lnTo>
                    <a:pt x="4647" y="93654"/>
                  </a:lnTo>
                  <a:lnTo>
                    <a:pt x="0" y="109003"/>
                  </a:lnTo>
                  <a:lnTo>
                    <a:pt x="2364" y="137346"/>
                  </a:lnTo>
                  <a:lnTo>
                    <a:pt x="6945" y="150830"/>
                  </a:lnTo>
                  <a:lnTo>
                    <a:pt x="23325" y="169576"/>
                  </a:lnTo>
                  <a:lnTo>
                    <a:pt x="33619" y="176551"/>
                  </a:lnTo>
                  <a:lnTo>
                    <a:pt x="56346" y="180538"/>
                  </a:lnTo>
                  <a:lnTo>
                    <a:pt x="68333" y="179625"/>
                  </a:lnTo>
                  <a:lnTo>
                    <a:pt x="89178" y="167322"/>
                  </a:lnTo>
                  <a:lnTo>
                    <a:pt x="106439" y="147743"/>
                  </a:lnTo>
                  <a:lnTo>
                    <a:pt x="118815" y="124930"/>
                  </a:lnTo>
                  <a:lnTo>
                    <a:pt x="121492" y="93154"/>
                  </a:lnTo>
                  <a:lnTo>
                    <a:pt x="116568" y="59746"/>
                  </a:lnTo>
                  <a:lnTo>
                    <a:pt x="104972" y="35491"/>
                  </a:lnTo>
                  <a:lnTo>
                    <a:pt x="86647" y="19066"/>
                  </a:lnTo>
                  <a:lnTo>
                    <a:pt x="60057" y="5649"/>
                  </a:lnTo>
                  <a:lnTo>
                    <a:pt x="4150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5283200" y="8405375"/>
              <a:ext cx="215901" cy="167126"/>
            </a:xfrm>
            <a:custGeom>
              <a:avLst/>
              <a:gdLst/>
              <a:ahLst/>
              <a:cxnLst/>
              <a:rect l="0" t="0" r="0" b="0"/>
              <a:pathLst>
                <a:path w="215901" h="167126">
                  <a:moveTo>
                    <a:pt x="0" y="78225"/>
                  </a:moveTo>
                  <a:lnTo>
                    <a:pt x="17676" y="131255"/>
                  </a:lnTo>
                  <a:lnTo>
                    <a:pt x="21662" y="133334"/>
                  </a:lnTo>
                  <a:lnTo>
                    <a:pt x="25730" y="129075"/>
                  </a:lnTo>
                  <a:lnTo>
                    <a:pt x="58160" y="66420"/>
                  </a:lnTo>
                  <a:lnTo>
                    <a:pt x="91081" y="22203"/>
                  </a:lnTo>
                  <a:lnTo>
                    <a:pt x="115269" y="4878"/>
                  </a:lnTo>
                  <a:lnTo>
                    <a:pt x="140131" y="0"/>
                  </a:lnTo>
                  <a:lnTo>
                    <a:pt x="152687" y="675"/>
                  </a:lnTo>
                  <a:lnTo>
                    <a:pt x="163880" y="5359"/>
                  </a:lnTo>
                  <a:lnTo>
                    <a:pt x="183843" y="21851"/>
                  </a:lnTo>
                  <a:lnTo>
                    <a:pt x="194597" y="47055"/>
                  </a:lnTo>
                  <a:lnTo>
                    <a:pt x="200651" y="96741"/>
                  </a:lnTo>
                  <a:lnTo>
                    <a:pt x="206208" y="141096"/>
                  </a:lnTo>
                  <a:lnTo>
                    <a:pt x="215900" y="1671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5593124" y="8331200"/>
              <a:ext cx="170478" cy="203635"/>
            </a:xfrm>
            <a:custGeom>
              <a:avLst/>
              <a:gdLst/>
              <a:ahLst/>
              <a:cxnLst/>
              <a:rect l="0" t="0" r="0" b="0"/>
              <a:pathLst>
                <a:path w="170478" h="203635">
                  <a:moveTo>
                    <a:pt x="58376" y="0"/>
                  </a:moveTo>
                  <a:lnTo>
                    <a:pt x="5346" y="24419"/>
                  </a:lnTo>
                  <a:lnTo>
                    <a:pt x="445" y="33212"/>
                  </a:lnTo>
                  <a:lnTo>
                    <a:pt x="0" y="43308"/>
                  </a:lnTo>
                  <a:lnTo>
                    <a:pt x="2525" y="54272"/>
                  </a:lnTo>
                  <a:lnTo>
                    <a:pt x="8442" y="62992"/>
                  </a:lnTo>
                  <a:lnTo>
                    <a:pt x="26305" y="76445"/>
                  </a:lnTo>
                  <a:lnTo>
                    <a:pt x="82406" y="97990"/>
                  </a:lnTo>
                  <a:lnTo>
                    <a:pt x="144079" y="127959"/>
                  </a:lnTo>
                  <a:lnTo>
                    <a:pt x="157844" y="136106"/>
                  </a:lnTo>
                  <a:lnTo>
                    <a:pt x="165611" y="145771"/>
                  </a:lnTo>
                  <a:lnTo>
                    <a:pt x="169377" y="156447"/>
                  </a:lnTo>
                  <a:lnTo>
                    <a:pt x="170477" y="167798"/>
                  </a:lnTo>
                  <a:lnTo>
                    <a:pt x="166976" y="178188"/>
                  </a:lnTo>
                  <a:lnTo>
                    <a:pt x="151798" y="197258"/>
                  </a:lnTo>
                  <a:lnTo>
                    <a:pt x="140413" y="202061"/>
                  </a:lnTo>
                  <a:lnTo>
                    <a:pt x="112711" y="203634"/>
                  </a:lnTo>
                  <a:lnTo>
                    <a:pt x="92873" y="199630"/>
                  </a:lnTo>
                  <a:lnTo>
                    <a:pt x="71076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5842000" y="8191500"/>
              <a:ext cx="73879" cy="368301"/>
            </a:xfrm>
            <a:custGeom>
              <a:avLst/>
              <a:gdLst/>
              <a:ahLst/>
              <a:cxnLst/>
              <a:rect l="0" t="0" r="0" b="0"/>
              <a:pathLst>
                <a:path w="73879" h="368301">
                  <a:moveTo>
                    <a:pt x="0" y="0"/>
                  </a:moveTo>
                  <a:lnTo>
                    <a:pt x="42095" y="48837"/>
                  </a:lnTo>
                  <a:lnTo>
                    <a:pt x="53987" y="86616"/>
                  </a:lnTo>
                  <a:lnTo>
                    <a:pt x="64444" y="147961"/>
                  </a:lnTo>
                  <a:lnTo>
                    <a:pt x="70975" y="188527"/>
                  </a:lnTo>
                  <a:lnTo>
                    <a:pt x="73878" y="239482"/>
                  </a:lnTo>
                  <a:lnTo>
                    <a:pt x="71405" y="283766"/>
                  </a:lnTo>
                  <a:lnTo>
                    <a:pt x="65842" y="332905"/>
                  </a:lnTo>
                  <a:lnTo>
                    <a:pt x="6350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5880100" y="83312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6324600" y="8343900"/>
              <a:ext cx="266701" cy="48153"/>
            </a:xfrm>
            <a:custGeom>
              <a:avLst/>
              <a:gdLst/>
              <a:ahLst/>
              <a:cxnLst/>
              <a:rect l="0" t="0" r="0" b="0"/>
              <a:pathLst>
                <a:path w="266701" h="48153">
                  <a:moveTo>
                    <a:pt x="0" y="38100"/>
                  </a:moveTo>
                  <a:lnTo>
                    <a:pt x="55260" y="48152"/>
                  </a:lnTo>
                  <a:lnTo>
                    <a:pt x="102922" y="46252"/>
                  </a:lnTo>
                  <a:lnTo>
                    <a:pt x="152791" y="36752"/>
                  </a:lnTo>
                  <a:lnTo>
                    <a:pt x="199553" y="21237"/>
                  </a:lnTo>
                  <a:lnTo>
                    <a:pt x="236456" y="6293"/>
                  </a:lnTo>
                  <a:lnTo>
                    <a:pt x="266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6400800" y="8242300"/>
              <a:ext cx="160059" cy="304801"/>
            </a:xfrm>
            <a:custGeom>
              <a:avLst/>
              <a:gdLst/>
              <a:ahLst/>
              <a:cxnLst/>
              <a:rect l="0" t="0" r="0" b="0"/>
              <a:pathLst>
                <a:path w="160059" h="304801">
                  <a:moveTo>
                    <a:pt x="76200" y="0"/>
                  </a:moveTo>
                  <a:lnTo>
                    <a:pt x="105206" y="21689"/>
                  </a:lnTo>
                  <a:lnTo>
                    <a:pt x="148084" y="84126"/>
                  </a:lnTo>
                  <a:lnTo>
                    <a:pt x="160058" y="132328"/>
                  </a:lnTo>
                  <a:lnTo>
                    <a:pt x="156864" y="175616"/>
                  </a:lnTo>
                  <a:lnTo>
                    <a:pt x="140239" y="215253"/>
                  </a:lnTo>
                  <a:lnTo>
                    <a:pt x="117439" y="247066"/>
                  </a:lnTo>
                  <a:lnTo>
                    <a:pt x="74311" y="281689"/>
                  </a:lnTo>
                  <a:lnTo>
                    <a:pt x="38951" y="297325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6832600" y="8216900"/>
              <a:ext cx="165101" cy="240977"/>
            </a:xfrm>
            <a:custGeom>
              <a:avLst/>
              <a:gdLst/>
              <a:ahLst/>
              <a:cxnLst/>
              <a:rect l="0" t="0" r="0" b="0"/>
              <a:pathLst>
                <a:path w="165101" h="240977">
                  <a:moveTo>
                    <a:pt x="0" y="0"/>
                  </a:moveTo>
                  <a:lnTo>
                    <a:pt x="13815" y="55260"/>
                  </a:lnTo>
                  <a:lnTo>
                    <a:pt x="29494" y="106684"/>
                  </a:lnTo>
                  <a:lnTo>
                    <a:pt x="48250" y="166606"/>
                  </a:lnTo>
                  <a:lnTo>
                    <a:pt x="62744" y="221521"/>
                  </a:lnTo>
                  <a:lnTo>
                    <a:pt x="67229" y="236580"/>
                  </a:lnTo>
                  <a:lnTo>
                    <a:pt x="73042" y="240976"/>
                  </a:lnTo>
                  <a:lnTo>
                    <a:pt x="79739" y="238261"/>
                  </a:lnTo>
                  <a:lnTo>
                    <a:pt x="93295" y="221605"/>
                  </a:lnTo>
                  <a:lnTo>
                    <a:pt x="117259" y="168892"/>
                  </a:lnTo>
                  <a:lnTo>
                    <a:pt x="140577" y="107897"/>
                  </a:lnTo>
                  <a:lnTo>
                    <a:pt x="157834" y="58781"/>
                  </a:lnTo>
                  <a:lnTo>
                    <a:pt x="1651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7073900" y="8268719"/>
              <a:ext cx="168535" cy="202283"/>
            </a:xfrm>
            <a:custGeom>
              <a:avLst/>
              <a:gdLst/>
              <a:ahLst/>
              <a:cxnLst/>
              <a:rect l="0" t="0" r="0" b="0"/>
              <a:pathLst>
                <a:path w="168535" h="202283">
                  <a:moveTo>
                    <a:pt x="25400" y="62481"/>
                  </a:moveTo>
                  <a:lnTo>
                    <a:pt x="15348" y="107689"/>
                  </a:lnTo>
                  <a:lnTo>
                    <a:pt x="17248" y="149724"/>
                  </a:lnTo>
                  <a:lnTo>
                    <a:pt x="24599" y="174633"/>
                  </a:lnTo>
                  <a:lnTo>
                    <a:pt x="37274" y="195112"/>
                  </a:lnTo>
                  <a:lnTo>
                    <a:pt x="47427" y="200290"/>
                  </a:lnTo>
                  <a:lnTo>
                    <a:pt x="73760" y="202282"/>
                  </a:lnTo>
                  <a:lnTo>
                    <a:pt x="113577" y="188727"/>
                  </a:lnTo>
                  <a:lnTo>
                    <a:pt x="135616" y="167038"/>
                  </a:lnTo>
                  <a:lnTo>
                    <a:pt x="160127" y="123094"/>
                  </a:lnTo>
                  <a:lnTo>
                    <a:pt x="168534" y="89420"/>
                  </a:lnTo>
                  <a:lnTo>
                    <a:pt x="167567" y="50935"/>
                  </a:lnTo>
                  <a:lnTo>
                    <a:pt x="154908" y="21601"/>
                  </a:lnTo>
                  <a:lnTo>
                    <a:pt x="145605" y="9828"/>
                  </a:lnTo>
                  <a:lnTo>
                    <a:pt x="133759" y="3390"/>
                  </a:lnTo>
                  <a:lnTo>
                    <a:pt x="105545" y="0"/>
                  </a:lnTo>
                  <a:lnTo>
                    <a:pt x="57927" y="6025"/>
                  </a:lnTo>
                  <a:lnTo>
                    <a:pt x="32330" y="16693"/>
                  </a:lnTo>
                  <a:lnTo>
                    <a:pt x="14369" y="29431"/>
                  </a:lnTo>
                  <a:lnTo>
                    <a:pt x="0" y="497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7340600" y="8128000"/>
              <a:ext cx="25401" cy="317501"/>
            </a:xfrm>
            <a:custGeom>
              <a:avLst/>
              <a:gdLst/>
              <a:ahLst/>
              <a:cxnLst/>
              <a:rect l="0" t="0" r="0" b="0"/>
              <a:pathLst>
                <a:path w="25401" h="317501">
                  <a:moveTo>
                    <a:pt x="0" y="0"/>
                  </a:moveTo>
                  <a:lnTo>
                    <a:pt x="10052" y="62785"/>
                  </a:lnTo>
                  <a:lnTo>
                    <a:pt x="15679" y="119262"/>
                  </a:lnTo>
                  <a:lnTo>
                    <a:pt x="22520" y="174096"/>
                  </a:lnTo>
                  <a:lnTo>
                    <a:pt x="24547" y="236440"/>
                  </a:lnTo>
                  <a:lnTo>
                    <a:pt x="25147" y="283134"/>
                  </a:lnTo>
                  <a:lnTo>
                    <a:pt x="2540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7289800" y="8191626"/>
              <a:ext cx="330201" cy="227118"/>
            </a:xfrm>
            <a:custGeom>
              <a:avLst/>
              <a:gdLst/>
              <a:ahLst/>
              <a:cxnLst/>
              <a:rect l="0" t="0" r="0" b="0"/>
              <a:pathLst>
                <a:path w="330201" h="227118">
                  <a:moveTo>
                    <a:pt x="0" y="88774"/>
                  </a:moveTo>
                  <a:lnTo>
                    <a:pt x="21689" y="117780"/>
                  </a:lnTo>
                  <a:lnTo>
                    <a:pt x="54875" y="142210"/>
                  </a:lnTo>
                  <a:lnTo>
                    <a:pt x="84126" y="153917"/>
                  </a:lnTo>
                  <a:lnTo>
                    <a:pt x="139069" y="154956"/>
                  </a:lnTo>
                  <a:lnTo>
                    <a:pt x="200567" y="141254"/>
                  </a:lnTo>
                  <a:lnTo>
                    <a:pt x="249717" y="112833"/>
                  </a:lnTo>
                  <a:lnTo>
                    <a:pt x="267619" y="95233"/>
                  </a:lnTo>
                  <a:lnTo>
                    <a:pt x="280279" y="73301"/>
                  </a:lnTo>
                  <a:lnTo>
                    <a:pt x="288597" y="30410"/>
                  </a:lnTo>
                  <a:lnTo>
                    <a:pt x="285531" y="18820"/>
                  </a:lnTo>
                  <a:lnTo>
                    <a:pt x="279254" y="9683"/>
                  </a:lnTo>
                  <a:lnTo>
                    <a:pt x="270836" y="2180"/>
                  </a:lnTo>
                  <a:lnTo>
                    <a:pt x="262402" y="0"/>
                  </a:lnTo>
                  <a:lnTo>
                    <a:pt x="253957" y="1369"/>
                  </a:lnTo>
                  <a:lnTo>
                    <a:pt x="245504" y="5104"/>
                  </a:lnTo>
                  <a:lnTo>
                    <a:pt x="228587" y="28068"/>
                  </a:lnTo>
                  <a:lnTo>
                    <a:pt x="203196" y="76902"/>
                  </a:lnTo>
                  <a:lnTo>
                    <a:pt x="194731" y="93560"/>
                  </a:lnTo>
                  <a:lnTo>
                    <a:pt x="189088" y="130882"/>
                  </a:lnTo>
                  <a:lnTo>
                    <a:pt x="192694" y="168167"/>
                  </a:lnTo>
                  <a:lnTo>
                    <a:pt x="203705" y="198849"/>
                  </a:lnTo>
                  <a:lnTo>
                    <a:pt x="221769" y="219070"/>
                  </a:lnTo>
                  <a:lnTo>
                    <a:pt x="232513" y="226438"/>
                  </a:lnTo>
                  <a:lnTo>
                    <a:pt x="245320" y="227117"/>
                  </a:lnTo>
                  <a:lnTo>
                    <a:pt x="298904" y="205315"/>
                  </a:lnTo>
                  <a:lnTo>
                    <a:pt x="330200" y="1903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7696200" y="8216900"/>
              <a:ext cx="88901" cy="187917"/>
            </a:xfrm>
            <a:custGeom>
              <a:avLst/>
              <a:gdLst/>
              <a:ahLst/>
              <a:cxnLst/>
              <a:rect l="0" t="0" r="0" b="0"/>
              <a:pathLst>
                <a:path w="88901" h="187917">
                  <a:moveTo>
                    <a:pt x="0" y="50800"/>
                  </a:moveTo>
                  <a:lnTo>
                    <a:pt x="0" y="100085"/>
                  </a:lnTo>
                  <a:lnTo>
                    <a:pt x="0" y="148972"/>
                  </a:lnTo>
                  <a:lnTo>
                    <a:pt x="0" y="187916"/>
                  </a:lnTo>
                  <a:lnTo>
                    <a:pt x="1411" y="127290"/>
                  </a:lnTo>
                  <a:lnTo>
                    <a:pt x="13815" y="66484"/>
                  </a:lnTo>
                  <a:lnTo>
                    <a:pt x="17676" y="52790"/>
                  </a:lnTo>
                  <a:lnTo>
                    <a:pt x="24485" y="42249"/>
                  </a:lnTo>
                  <a:lnTo>
                    <a:pt x="52880" y="20671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7865430" y="8166100"/>
              <a:ext cx="135571" cy="254001"/>
            </a:xfrm>
            <a:custGeom>
              <a:avLst/>
              <a:gdLst/>
              <a:ahLst/>
              <a:cxnLst/>
              <a:rect l="0" t="0" r="0" b="0"/>
              <a:pathLst>
                <a:path w="135571" h="254001">
                  <a:moveTo>
                    <a:pt x="135570" y="0"/>
                  </a:moveTo>
                  <a:lnTo>
                    <a:pt x="82540" y="24419"/>
                  </a:lnTo>
                  <a:lnTo>
                    <a:pt x="26212" y="55676"/>
                  </a:lnTo>
                  <a:lnTo>
                    <a:pt x="4181" y="72252"/>
                  </a:lnTo>
                  <a:lnTo>
                    <a:pt x="0" y="80624"/>
                  </a:lnTo>
                  <a:lnTo>
                    <a:pt x="34" y="89027"/>
                  </a:lnTo>
                  <a:lnTo>
                    <a:pt x="2880" y="97451"/>
                  </a:lnTo>
                  <a:lnTo>
                    <a:pt x="17329" y="110575"/>
                  </a:lnTo>
                  <a:lnTo>
                    <a:pt x="80540" y="136387"/>
                  </a:lnTo>
                  <a:lnTo>
                    <a:pt x="111896" y="159572"/>
                  </a:lnTo>
                  <a:lnTo>
                    <a:pt x="130222" y="180987"/>
                  </a:lnTo>
                  <a:lnTo>
                    <a:pt x="130594" y="191214"/>
                  </a:lnTo>
                  <a:lnTo>
                    <a:pt x="125197" y="200854"/>
                  </a:lnTo>
                  <a:lnTo>
                    <a:pt x="105559" y="217680"/>
                  </a:lnTo>
                  <a:lnTo>
                    <a:pt x="74937" y="235086"/>
                  </a:lnTo>
                  <a:lnTo>
                    <a:pt x="5937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128000" y="82550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55260" y="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8153400" y="83185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0"/>
                  </a:moveTo>
                  <a:lnTo>
                    <a:pt x="20226" y="13484"/>
                  </a:lnTo>
                  <a:lnTo>
                    <a:pt x="79620" y="23047"/>
                  </a:lnTo>
                  <a:lnTo>
                    <a:pt x="1143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452958" y="8026400"/>
              <a:ext cx="81443" cy="444501"/>
            </a:xfrm>
            <a:custGeom>
              <a:avLst/>
              <a:gdLst/>
              <a:ahLst/>
              <a:cxnLst/>
              <a:rect l="0" t="0" r="0" b="0"/>
              <a:pathLst>
                <a:path w="81443" h="444501">
                  <a:moveTo>
                    <a:pt x="81442" y="0"/>
                  </a:moveTo>
                  <a:lnTo>
                    <a:pt x="67958" y="20226"/>
                  </a:lnTo>
                  <a:lnTo>
                    <a:pt x="52831" y="73256"/>
                  </a:lnTo>
                  <a:lnTo>
                    <a:pt x="43796" y="118636"/>
                  </a:lnTo>
                  <a:lnTo>
                    <a:pt x="36488" y="164205"/>
                  </a:lnTo>
                  <a:lnTo>
                    <a:pt x="30963" y="221593"/>
                  </a:lnTo>
                  <a:lnTo>
                    <a:pt x="21016" y="277167"/>
                  </a:lnTo>
                  <a:lnTo>
                    <a:pt x="13193" y="322152"/>
                  </a:lnTo>
                  <a:lnTo>
                    <a:pt x="856" y="381595"/>
                  </a:lnTo>
                  <a:lnTo>
                    <a:pt x="0" y="409956"/>
                  </a:lnTo>
                  <a:lnTo>
                    <a:pt x="5242" y="444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556053" y="8216900"/>
              <a:ext cx="130748" cy="215901"/>
            </a:xfrm>
            <a:custGeom>
              <a:avLst/>
              <a:gdLst/>
              <a:ahLst/>
              <a:cxnLst/>
              <a:rect l="0" t="0" r="0" b="0"/>
              <a:pathLst>
                <a:path w="130748" h="215901">
                  <a:moveTo>
                    <a:pt x="118047" y="0"/>
                  </a:moveTo>
                  <a:lnTo>
                    <a:pt x="66550" y="31393"/>
                  </a:lnTo>
                  <a:lnTo>
                    <a:pt x="42948" y="54875"/>
                  </a:lnTo>
                  <a:lnTo>
                    <a:pt x="8564" y="112178"/>
                  </a:lnTo>
                  <a:lnTo>
                    <a:pt x="2725" y="125585"/>
                  </a:lnTo>
                  <a:lnTo>
                    <a:pt x="0" y="151771"/>
                  </a:lnTo>
                  <a:lnTo>
                    <a:pt x="1249" y="164681"/>
                  </a:lnTo>
                  <a:lnTo>
                    <a:pt x="6315" y="171876"/>
                  </a:lnTo>
                  <a:lnTo>
                    <a:pt x="13926" y="175261"/>
                  </a:lnTo>
                  <a:lnTo>
                    <a:pt x="23233" y="176108"/>
                  </a:lnTo>
                  <a:lnTo>
                    <a:pt x="41100" y="169522"/>
                  </a:lnTo>
                  <a:lnTo>
                    <a:pt x="49816" y="163815"/>
                  </a:lnTo>
                  <a:lnTo>
                    <a:pt x="92582" y="106169"/>
                  </a:lnTo>
                  <a:lnTo>
                    <a:pt x="114265" y="73791"/>
                  </a:lnTo>
                  <a:lnTo>
                    <a:pt x="122010" y="58196"/>
                  </a:lnTo>
                  <a:lnTo>
                    <a:pt x="122100" y="59964"/>
                  </a:lnTo>
                  <a:lnTo>
                    <a:pt x="109853" y="114618"/>
                  </a:lnTo>
                  <a:lnTo>
                    <a:pt x="106682" y="162216"/>
                  </a:lnTo>
                  <a:lnTo>
                    <a:pt x="105941" y="195333"/>
                  </a:lnTo>
                  <a:lnTo>
                    <a:pt x="108565" y="205011"/>
                  </a:lnTo>
                  <a:lnTo>
                    <a:pt x="113136" y="210052"/>
                  </a:lnTo>
                  <a:lnTo>
                    <a:pt x="130747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740043" y="8267700"/>
              <a:ext cx="133341" cy="215901"/>
            </a:xfrm>
            <a:custGeom>
              <a:avLst/>
              <a:gdLst/>
              <a:ahLst/>
              <a:cxnLst/>
              <a:rect l="0" t="0" r="0" b="0"/>
              <a:pathLst>
                <a:path w="133341" h="215901">
                  <a:moveTo>
                    <a:pt x="35657" y="0"/>
                  </a:moveTo>
                  <a:lnTo>
                    <a:pt x="25518" y="49285"/>
                  </a:lnTo>
                  <a:lnTo>
                    <a:pt x="13995" y="98172"/>
                  </a:lnTo>
                  <a:lnTo>
                    <a:pt x="3055" y="137116"/>
                  </a:lnTo>
                  <a:lnTo>
                    <a:pt x="1222" y="135155"/>
                  </a:lnTo>
                  <a:lnTo>
                    <a:pt x="0" y="128204"/>
                  </a:lnTo>
                  <a:lnTo>
                    <a:pt x="11765" y="91452"/>
                  </a:lnTo>
                  <a:lnTo>
                    <a:pt x="33125" y="51556"/>
                  </a:lnTo>
                  <a:lnTo>
                    <a:pt x="52876" y="33262"/>
                  </a:lnTo>
                  <a:lnTo>
                    <a:pt x="64070" y="26408"/>
                  </a:lnTo>
                  <a:lnTo>
                    <a:pt x="87796" y="22555"/>
                  </a:lnTo>
                  <a:lnTo>
                    <a:pt x="100049" y="23503"/>
                  </a:lnTo>
                  <a:lnTo>
                    <a:pt x="109630" y="29780"/>
                  </a:lnTo>
                  <a:lnTo>
                    <a:pt x="124038" y="51806"/>
                  </a:lnTo>
                  <a:lnTo>
                    <a:pt x="133340" y="102682"/>
                  </a:lnTo>
                  <a:lnTo>
                    <a:pt x="129354" y="155700"/>
                  </a:lnTo>
                  <a:lnTo>
                    <a:pt x="111857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914644" y="8204200"/>
              <a:ext cx="153157" cy="284794"/>
            </a:xfrm>
            <a:custGeom>
              <a:avLst/>
              <a:gdLst/>
              <a:ahLst/>
              <a:cxnLst/>
              <a:rect l="0" t="0" r="0" b="0"/>
              <a:pathLst>
                <a:path w="153157" h="284794">
                  <a:moveTo>
                    <a:pt x="153156" y="0"/>
                  </a:moveTo>
                  <a:lnTo>
                    <a:pt x="143017" y="50695"/>
                  </a:lnTo>
                  <a:lnTo>
                    <a:pt x="131494" y="109722"/>
                  </a:lnTo>
                  <a:lnTo>
                    <a:pt x="123303" y="156010"/>
                  </a:lnTo>
                  <a:lnTo>
                    <a:pt x="110758" y="209444"/>
                  </a:lnTo>
                  <a:lnTo>
                    <a:pt x="98104" y="252087"/>
                  </a:lnTo>
                  <a:lnTo>
                    <a:pt x="95287" y="254136"/>
                  </a:lnTo>
                  <a:lnTo>
                    <a:pt x="92159" y="237598"/>
                  </a:lnTo>
                  <a:lnTo>
                    <a:pt x="90398" y="195361"/>
                  </a:lnTo>
                  <a:lnTo>
                    <a:pt x="84506" y="186686"/>
                  </a:lnTo>
                  <a:lnTo>
                    <a:pt x="74934" y="182312"/>
                  </a:lnTo>
                  <a:lnTo>
                    <a:pt x="62908" y="180808"/>
                  </a:lnTo>
                  <a:lnTo>
                    <a:pt x="52068" y="184039"/>
                  </a:lnTo>
                  <a:lnTo>
                    <a:pt x="32499" y="198917"/>
                  </a:lnTo>
                  <a:lnTo>
                    <a:pt x="5615" y="231094"/>
                  </a:lnTo>
                  <a:lnTo>
                    <a:pt x="1173" y="242963"/>
                  </a:lnTo>
                  <a:lnTo>
                    <a:pt x="0" y="267439"/>
                  </a:lnTo>
                  <a:lnTo>
                    <a:pt x="5897" y="275659"/>
                  </a:lnTo>
                  <a:lnTo>
                    <a:pt x="15472" y="281139"/>
                  </a:lnTo>
                  <a:lnTo>
                    <a:pt x="27500" y="284793"/>
                  </a:lnTo>
                  <a:lnTo>
                    <a:pt x="38341" y="284407"/>
                  </a:lnTo>
                  <a:lnTo>
                    <a:pt x="57912" y="276451"/>
                  </a:lnTo>
                  <a:lnTo>
                    <a:pt x="89656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9044843" y="8394700"/>
              <a:ext cx="70500" cy="149126"/>
            </a:xfrm>
            <a:custGeom>
              <a:avLst/>
              <a:gdLst/>
              <a:ahLst/>
              <a:cxnLst/>
              <a:rect l="0" t="0" r="0" b="0"/>
              <a:pathLst>
                <a:path w="70500" h="149126">
                  <a:moveTo>
                    <a:pt x="35657" y="0"/>
                  </a:moveTo>
                  <a:lnTo>
                    <a:pt x="17981" y="53030"/>
                  </a:lnTo>
                  <a:lnTo>
                    <a:pt x="3055" y="103452"/>
                  </a:lnTo>
                  <a:lnTo>
                    <a:pt x="0" y="133938"/>
                  </a:lnTo>
                  <a:lnTo>
                    <a:pt x="3419" y="142915"/>
                  </a:lnTo>
                  <a:lnTo>
                    <a:pt x="9931" y="147487"/>
                  </a:lnTo>
                  <a:lnTo>
                    <a:pt x="18507" y="149125"/>
                  </a:lnTo>
                  <a:lnTo>
                    <a:pt x="27046" y="145983"/>
                  </a:lnTo>
                  <a:lnTo>
                    <a:pt x="44060" y="131204"/>
                  </a:lnTo>
                  <a:lnTo>
                    <a:pt x="62762" y="92341"/>
                  </a:lnTo>
                  <a:lnTo>
                    <a:pt x="70499" y="45077"/>
                  </a:lnTo>
                  <a:lnTo>
                    <a:pt x="67352" y="34285"/>
                  </a:lnTo>
                  <a:lnTo>
                    <a:pt x="61021" y="27090"/>
                  </a:lnTo>
                  <a:lnTo>
                    <a:pt x="35657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9115397" y="8521700"/>
              <a:ext cx="181004" cy="140243"/>
            </a:xfrm>
            <a:custGeom>
              <a:avLst/>
              <a:gdLst/>
              <a:ahLst/>
              <a:cxnLst/>
              <a:rect l="0" t="0" r="0" b="0"/>
              <a:pathLst>
                <a:path w="181004" h="140243">
                  <a:moveTo>
                    <a:pt x="41303" y="0"/>
                  </a:moveTo>
                  <a:lnTo>
                    <a:pt x="23726" y="51497"/>
                  </a:lnTo>
                  <a:lnTo>
                    <a:pt x="515" y="101738"/>
                  </a:lnTo>
                  <a:lnTo>
                    <a:pt x="0" y="112981"/>
                  </a:lnTo>
                  <a:lnTo>
                    <a:pt x="6954" y="132999"/>
                  </a:lnTo>
                  <a:lnTo>
                    <a:pt x="14170" y="135233"/>
                  </a:lnTo>
                  <a:lnTo>
                    <a:pt x="23214" y="132489"/>
                  </a:lnTo>
                  <a:lnTo>
                    <a:pt x="61406" y="104409"/>
                  </a:lnTo>
                  <a:lnTo>
                    <a:pt x="91893" y="70013"/>
                  </a:lnTo>
                  <a:lnTo>
                    <a:pt x="93373" y="72075"/>
                  </a:lnTo>
                  <a:lnTo>
                    <a:pt x="85612" y="112544"/>
                  </a:lnTo>
                  <a:lnTo>
                    <a:pt x="87775" y="123007"/>
                  </a:lnTo>
                  <a:lnTo>
                    <a:pt x="93452" y="131394"/>
                  </a:lnTo>
                  <a:lnTo>
                    <a:pt x="101468" y="138396"/>
                  </a:lnTo>
                  <a:lnTo>
                    <a:pt x="109635" y="140242"/>
                  </a:lnTo>
                  <a:lnTo>
                    <a:pt x="117903" y="138650"/>
                  </a:lnTo>
                  <a:lnTo>
                    <a:pt x="143022" y="122926"/>
                  </a:lnTo>
                  <a:lnTo>
                    <a:pt x="158478" y="106845"/>
                  </a:lnTo>
                  <a:lnTo>
                    <a:pt x="181003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9211031" y="8772393"/>
              <a:ext cx="124871" cy="231908"/>
            </a:xfrm>
            <a:custGeom>
              <a:avLst/>
              <a:gdLst/>
              <a:ahLst/>
              <a:cxnLst/>
              <a:rect l="0" t="0" r="0" b="0"/>
              <a:pathLst>
                <a:path w="124871" h="231908">
                  <a:moveTo>
                    <a:pt x="21869" y="28707"/>
                  </a:moveTo>
                  <a:lnTo>
                    <a:pt x="8385" y="42191"/>
                  </a:lnTo>
                  <a:lnTo>
                    <a:pt x="4413" y="40519"/>
                  </a:lnTo>
                  <a:lnTo>
                    <a:pt x="0" y="23608"/>
                  </a:lnTo>
                  <a:lnTo>
                    <a:pt x="3056" y="15430"/>
                  </a:lnTo>
                  <a:lnTo>
                    <a:pt x="17741" y="2581"/>
                  </a:lnTo>
                  <a:lnTo>
                    <a:pt x="27583" y="0"/>
                  </a:lnTo>
                  <a:lnTo>
                    <a:pt x="49808" y="897"/>
                  </a:lnTo>
                  <a:lnTo>
                    <a:pt x="57429" y="7345"/>
                  </a:lnTo>
                  <a:lnTo>
                    <a:pt x="65896" y="29561"/>
                  </a:lnTo>
                  <a:lnTo>
                    <a:pt x="62132" y="58249"/>
                  </a:lnTo>
                  <a:lnTo>
                    <a:pt x="43463" y="115916"/>
                  </a:lnTo>
                  <a:lnTo>
                    <a:pt x="43320" y="127769"/>
                  </a:lnTo>
                  <a:lnTo>
                    <a:pt x="50688" y="148464"/>
                  </a:lnTo>
                  <a:lnTo>
                    <a:pt x="58016" y="152289"/>
                  </a:lnTo>
                  <a:lnTo>
                    <a:pt x="67134" y="152017"/>
                  </a:lnTo>
                  <a:lnTo>
                    <a:pt x="87142" y="144189"/>
                  </a:lnTo>
                  <a:lnTo>
                    <a:pt x="105442" y="131303"/>
                  </a:lnTo>
                  <a:lnTo>
                    <a:pt x="119220" y="112405"/>
                  </a:lnTo>
                  <a:lnTo>
                    <a:pt x="124870" y="101439"/>
                  </a:lnTo>
                  <a:lnTo>
                    <a:pt x="122992" y="95539"/>
                  </a:lnTo>
                  <a:lnTo>
                    <a:pt x="116095" y="93017"/>
                  </a:lnTo>
                  <a:lnTo>
                    <a:pt x="105853" y="92747"/>
                  </a:lnTo>
                  <a:lnTo>
                    <a:pt x="96202" y="96801"/>
                  </a:lnTo>
                  <a:lnTo>
                    <a:pt x="51814" y="138542"/>
                  </a:lnTo>
                  <a:lnTo>
                    <a:pt x="42234" y="163130"/>
                  </a:lnTo>
                  <a:lnTo>
                    <a:pt x="39679" y="177589"/>
                  </a:lnTo>
                  <a:lnTo>
                    <a:pt x="42209" y="190051"/>
                  </a:lnTo>
                  <a:lnTo>
                    <a:pt x="56309" y="211422"/>
                  </a:lnTo>
                  <a:lnTo>
                    <a:pt x="69161" y="222803"/>
                  </a:lnTo>
                  <a:lnTo>
                    <a:pt x="85369" y="2319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9281309" y="9042400"/>
              <a:ext cx="78592" cy="93575"/>
            </a:xfrm>
            <a:custGeom>
              <a:avLst/>
              <a:gdLst/>
              <a:ahLst/>
              <a:cxnLst/>
              <a:rect l="0" t="0" r="0" b="0"/>
              <a:pathLst>
                <a:path w="78592" h="93575">
                  <a:moveTo>
                    <a:pt x="53191" y="0"/>
                  </a:moveTo>
                  <a:lnTo>
                    <a:pt x="24580" y="53030"/>
                  </a:lnTo>
                  <a:lnTo>
                    <a:pt x="4419" y="89561"/>
                  </a:lnTo>
                  <a:lnTo>
                    <a:pt x="921" y="93574"/>
                  </a:lnTo>
                  <a:lnTo>
                    <a:pt x="0" y="92016"/>
                  </a:lnTo>
                  <a:lnTo>
                    <a:pt x="797" y="86744"/>
                  </a:lnTo>
                  <a:lnTo>
                    <a:pt x="15403" y="65840"/>
                  </a:lnTo>
                  <a:lnTo>
                    <a:pt x="78591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9144000" y="9194800"/>
              <a:ext cx="254001" cy="190501"/>
            </a:xfrm>
            <a:custGeom>
              <a:avLst/>
              <a:gdLst/>
              <a:ahLst/>
              <a:cxnLst/>
              <a:rect l="0" t="0" r="0" b="0"/>
              <a:pathLst>
                <a:path w="254001" h="190501">
                  <a:moveTo>
                    <a:pt x="254000" y="0"/>
                  </a:moveTo>
                  <a:lnTo>
                    <a:pt x="202503" y="3763"/>
                  </a:lnTo>
                  <a:lnTo>
                    <a:pt x="164893" y="17577"/>
                  </a:lnTo>
                  <a:lnTo>
                    <a:pt x="152262" y="24419"/>
                  </a:lnTo>
                  <a:lnTo>
                    <a:pt x="145252" y="33212"/>
                  </a:lnTo>
                  <a:lnTo>
                    <a:pt x="141991" y="43308"/>
                  </a:lnTo>
                  <a:lnTo>
                    <a:pt x="141227" y="54272"/>
                  </a:lnTo>
                  <a:lnTo>
                    <a:pt x="147905" y="73980"/>
                  </a:lnTo>
                  <a:lnTo>
                    <a:pt x="175187" y="116370"/>
                  </a:lnTo>
                  <a:lnTo>
                    <a:pt x="177469" y="128381"/>
                  </a:lnTo>
                  <a:lnTo>
                    <a:pt x="172479" y="153013"/>
                  </a:lnTo>
                  <a:lnTo>
                    <a:pt x="164374" y="161275"/>
                  </a:lnTo>
                  <a:lnTo>
                    <a:pt x="124590" y="174315"/>
                  </a:lnTo>
                  <a:lnTo>
                    <a:pt x="70155" y="185077"/>
                  </a:lnTo>
                  <a:lnTo>
                    <a:pt x="15531" y="189429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4613185" y="8763000"/>
              <a:ext cx="314416" cy="274664"/>
            </a:xfrm>
            <a:custGeom>
              <a:avLst/>
              <a:gdLst/>
              <a:ahLst/>
              <a:cxnLst/>
              <a:rect l="0" t="0" r="0" b="0"/>
              <a:pathLst>
                <a:path w="314416" h="274664">
                  <a:moveTo>
                    <a:pt x="98515" y="0"/>
                  </a:moveTo>
                  <a:lnTo>
                    <a:pt x="63162" y="42095"/>
                  </a:lnTo>
                  <a:lnTo>
                    <a:pt x="39216" y="99829"/>
                  </a:lnTo>
                  <a:lnTo>
                    <a:pt x="18229" y="148896"/>
                  </a:lnTo>
                  <a:lnTo>
                    <a:pt x="3857" y="199183"/>
                  </a:lnTo>
                  <a:lnTo>
                    <a:pt x="0" y="232929"/>
                  </a:lnTo>
                  <a:lnTo>
                    <a:pt x="5812" y="259217"/>
                  </a:lnTo>
                  <a:lnTo>
                    <a:pt x="11313" y="270178"/>
                  </a:lnTo>
                  <a:lnTo>
                    <a:pt x="20625" y="274663"/>
                  </a:lnTo>
                  <a:lnTo>
                    <a:pt x="46023" y="272121"/>
                  </a:lnTo>
                  <a:lnTo>
                    <a:pt x="92056" y="261564"/>
                  </a:lnTo>
                  <a:lnTo>
                    <a:pt x="148185" y="256241"/>
                  </a:lnTo>
                  <a:lnTo>
                    <a:pt x="202759" y="254664"/>
                  </a:lnTo>
                  <a:lnTo>
                    <a:pt x="261629" y="264271"/>
                  </a:lnTo>
                  <a:lnTo>
                    <a:pt x="296893" y="272879"/>
                  </a:lnTo>
                  <a:lnTo>
                    <a:pt x="302734" y="272230"/>
                  </a:lnTo>
                  <a:lnTo>
                    <a:pt x="314415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4826000" y="8940800"/>
              <a:ext cx="46224" cy="139701"/>
            </a:xfrm>
            <a:custGeom>
              <a:avLst/>
              <a:gdLst/>
              <a:ahLst/>
              <a:cxnLst/>
              <a:rect l="0" t="0" r="0" b="0"/>
              <a:pathLst>
                <a:path w="46224" h="139701">
                  <a:moveTo>
                    <a:pt x="0" y="0"/>
                  </a:moveTo>
                  <a:lnTo>
                    <a:pt x="35353" y="42095"/>
                  </a:lnTo>
                  <a:lnTo>
                    <a:pt x="43935" y="69039"/>
                  </a:lnTo>
                  <a:lnTo>
                    <a:pt x="46223" y="84126"/>
                  </a:lnTo>
                  <a:lnTo>
                    <a:pt x="43516" y="97006"/>
                  </a:lnTo>
                  <a:lnTo>
                    <a:pt x="1270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5095139" y="8382000"/>
            <a:ext cx="2829662" cy="723901"/>
            <a:chOff x="5095139" y="8382000"/>
            <a:chExt cx="2829662" cy="723901"/>
          </a:xfrm>
        </p:grpSpPr>
        <p:sp>
          <p:nvSpPr>
            <p:cNvPr id="260" name="Freeform 259"/>
            <p:cNvSpPr/>
            <p:nvPr/>
          </p:nvSpPr>
          <p:spPr>
            <a:xfrm>
              <a:off x="5095139" y="8762840"/>
              <a:ext cx="199222" cy="343061"/>
            </a:xfrm>
            <a:custGeom>
              <a:avLst/>
              <a:gdLst/>
              <a:ahLst/>
              <a:cxnLst/>
              <a:rect l="0" t="0" r="0" b="0"/>
              <a:pathLst>
                <a:path w="199222" h="343061">
                  <a:moveTo>
                    <a:pt x="22961" y="89060"/>
                  </a:moveTo>
                  <a:lnTo>
                    <a:pt x="26724" y="148083"/>
                  </a:lnTo>
                  <a:lnTo>
                    <a:pt x="33013" y="205796"/>
                  </a:lnTo>
                  <a:lnTo>
                    <a:pt x="34877" y="263818"/>
                  </a:lnTo>
                  <a:lnTo>
                    <a:pt x="28764" y="327251"/>
                  </a:lnTo>
                  <a:lnTo>
                    <a:pt x="25419" y="332520"/>
                  </a:lnTo>
                  <a:lnTo>
                    <a:pt x="21777" y="331800"/>
                  </a:lnTo>
                  <a:lnTo>
                    <a:pt x="17938" y="327087"/>
                  </a:lnTo>
                  <a:lnTo>
                    <a:pt x="5794" y="286743"/>
                  </a:lnTo>
                  <a:lnTo>
                    <a:pt x="0" y="223362"/>
                  </a:lnTo>
                  <a:lnTo>
                    <a:pt x="5026" y="171187"/>
                  </a:lnTo>
                  <a:lnTo>
                    <a:pt x="20777" y="112808"/>
                  </a:lnTo>
                  <a:lnTo>
                    <a:pt x="43167" y="59251"/>
                  </a:lnTo>
                  <a:lnTo>
                    <a:pt x="75985" y="18139"/>
                  </a:lnTo>
                  <a:lnTo>
                    <a:pt x="100150" y="2036"/>
                  </a:lnTo>
                  <a:lnTo>
                    <a:pt x="112520" y="0"/>
                  </a:lnTo>
                  <a:lnTo>
                    <a:pt x="137554" y="5263"/>
                  </a:lnTo>
                  <a:lnTo>
                    <a:pt x="159028" y="20773"/>
                  </a:lnTo>
                  <a:lnTo>
                    <a:pt x="176569" y="41777"/>
                  </a:lnTo>
                  <a:lnTo>
                    <a:pt x="189068" y="65223"/>
                  </a:lnTo>
                  <a:lnTo>
                    <a:pt x="197296" y="122449"/>
                  </a:lnTo>
                  <a:lnTo>
                    <a:pt x="199221" y="165048"/>
                  </a:lnTo>
                  <a:lnTo>
                    <a:pt x="196542" y="224934"/>
                  </a:lnTo>
                  <a:lnTo>
                    <a:pt x="186811" y="274663"/>
                  </a:lnTo>
                  <a:lnTo>
                    <a:pt x="174990" y="312446"/>
                  </a:lnTo>
                  <a:lnTo>
                    <a:pt x="162661" y="343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5168900" y="8887612"/>
              <a:ext cx="538452" cy="192889"/>
            </a:xfrm>
            <a:custGeom>
              <a:avLst/>
              <a:gdLst/>
              <a:ahLst/>
              <a:cxnLst/>
              <a:rect l="0" t="0" r="0" b="0"/>
              <a:pathLst>
                <a:path w="538452" h="192889">
                  <a:moveTo>
                    <a:pt x="0" y="53188"/>
                  </a:moveTo>
                  <a:lnTo>
                    <a:pt x="55260" y="53188"/>
                  </a:lnTo>
                  <a:lnTo>
                    <a:pt x="102922" y="53188"/>
                  </a:lnTo>
                  <a:lnTo>
                    <a:pt x="152792" y="53188"/>
                  </a:lnTo>
                  <a:lnTo>
                    <a:pt x="213469" y="59929"/>
                  </a:lnTo>
                  <a:lnTo>
                    <a:pt x="246538" y="77607"/>
                  </a:lnTo>
                  <a:lnTo>
                    <a:pt x="261502" y="96496"/>
                  </a:lnTo>
                  <a:lnTo>
                    <a:pt x="267468" y="107460"/>
                  </a:lnTo>
                  <a:lnTo>
                    <a:pt x="270334" y="130931"/>
                  </a:lnTo>
                  <a:lnTo>
                    <a:pt x="260676" y="180493"/>
                  </a:lnTo>
                  <a:lnTo>
                    <a:pt x="258451" y="181803"/>
                  </a:lnTo>
                  <a:lnTo>
                    <a:pt x="255978" y="164442"/>
                  </a:lnTo>
                  <a:lnTo>
                    <a:pt x="264530" y="107358"/>
                  </a:lnTo>
                  <a:lnTo>
                    <a:pt x="277189" y="68298"/>
                  </a:lnTo>
                  <a:lnTo>
                    <a:pt x="314091" y="20196"/>
                  </a:lnTo>
                  <a:lnTo>
                    <a:pt x="345653" y="923"/>
                  </a:lnTo>
                  <a:lnTo>
                    <a:pt x="356024" y="0"/>
                  </a:lnTo>
                  <a:lnTo>
                    <a:pt x="375074" y="6500"/>
                  </a:lnTo>
                  <a:lnTo>
                    <a:pt x="389184" y="22560"/>
                  </a:lnTo>
                  <a:lnTo>
                    <a:pt x="398749" y="45220"/>
                  </a:lnTo>
                  <a:lnTo>
                    <a:pt x="402722" y="89711"/>
                  </a:lnTo>
                  <a:lnTo>
                    <a:pt x="398411" y="124531"/>
                  </a:lnTo>
                  <a:lnTo>
                    <a:pt x="406228" y="91730"/>
                  </a:lnTo>
                  <a:lnTo>
                    <a:pt x="433439" y="44338"/>
                  </a:lnTo>
                  <a:lnTo>
                    <a:pt x="472732" y="7382"/>
                  </a:lnTo>
                  <a:lnTo>
                    <a:pt x="483077" y="4306"/>
                  </a:lnTo>
                  <a:lnTo>
                    <a:pt x="492796" y="5078"/>
                  </a:lnTo>
                  <a:lnTo>
                    <a:pt x="502097" y="8415"/>
                  </a:lnTo>
                  <a:lnTo>
                    <a:pt x="509709" y="16283"/>
                  </a:lnTo>
                  <a:lnTo>
                    <a:pt x="527165" y="54326"/>
                  </a:lnTo>
                  <a:lnTo>
                    <a:pt x="538451" y="101346"/>
                  </a:lnTo>
                  <a:lnTo>
                    <a:pt x="534816" y="160277"/>
                  </a:lnTo>
                  <a:lnTo>
                    <a:pt x="533400" y="1928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5820888" y="8826500"/>
              <a:ext cx="146073" cy="215901"/>
            </a:xfrm>
            <a:custGeom>
              <a:avLst/>
              <a:gdLst/>
              <a:ahLst/>
              <a:cxnLst/>
              <a:rect l="0" t="0" r="0" b="0"/>
              <a:pathLst>
                <a:path w="146073" h="215901">
                  <a:moveTo>
                    <a:pt x="71912" y="0"/>
                  </a:moveTo>
                  <a:lnTo>
                    <a:pt x="42906" y="11550"/>
                  </a:lnTo>
                  <a:lnTo>
                    <a:pt x="28" y="47530"/>
                  </a:lnTo>
                  <a:lnTo>
                    <a:pt x="0" y="54264"/>
                  </a:lnTo>
                  <a:lnTo>
                    <a:pt x="5626" y="60165"/>
                  </a:lnTo>
                  <a:lnTo>
                    <a:pt x="48470" y="79775"/>
                  </a:lnTo>
                  <a:lnTo>
                    <a:pt x="106427" y="89920"/>
                  </a:lnTo>
                  <a:lnTo>
                    <a:pt x="133819" y="101583"/>
                  </a:lnTo>
                  <a:lnTo>
                    <a:pt x="141405" y="111466"/>
                  </a:lnTo>
                  <a:lnTo>
                    <a:pt x="146072" y="137499"/>
                  </a:lnTo>
                  <a:lnTo>
                    <a:pt x="139679" y="160359"/>
                  </a:lnTo>
                  <a:lnTo>
                    <a:pt x="126020" y="179926"/>
                  </a:lnTo>
                  <a:lnTo>
                    <a:pt x="95940" y="203987"/>
                  </a:lnTo>
                  <a:lnTo>
                    <a:pt x="59212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6146800" y="8864600"/>
              <a:ext cx="241301" cy="11524"/>
            </a:xfrm>
            <a:custGeom>
              <a:avLst/>
              <a:gdLst/>
              <a:ahLst/>
              <a:cxnLst/>
              <a:rect l="0" t="0" r="0" b="0"/>
              <a:pathLst>
                <a:path w="241301" h="11524">
                  <a:moveTo>
                    <a:pt x="0" y="0"/>
                  </a:moveTo>
                  <a:lnTo>
                    <a:pt x="50696" y="1411"/>
                  </a:lnTo>
                  <a:lnTo>
                    <a:pt x="106900" y="8728"/>
                  </a:lnTo>
                  <a:lnTo>
                    <a:pt x="159928" y="11523"/>
                  </a:lnTo>
                  <a:lnTo>
                    <a:pt x="207155" y="10940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6285716" y="8773766"/>
              <a:ext cx="143979" cy="205135"/>
            </a:xfrm>
            <a:custGeom>
              <a:avLst/>
              <a:gdLst/>
              <a:ahLst/>
              <a:cxnLst/>
              <a:rect l="0" t="0" r="0" b="0"/>
              <a:pathLst>
                <a:path w="143979" h="205135">
                  <a:moveTo>
                    <a:pt x="13484" y="14634"/>
                  </a:moveTo>
                  <a:lnTo>
                    <a:pt x="0" y="1150"/>
                  </a:lnTo>
                  <a:lnTo>
                    <a:pt x="261" y="0"/>
                  </a:lnTo>
                  <a:lnTo>
                    <a:pt x="53768" y="24528"/>
                  </a:lnTo>
                  <a:lnTo>
                    <a:pt x="106578" y="53853"/>
                  </a:lnTo>
                  <a:lnTo>
                    <a:pt x="122113" y="61946"/>
                  </a:lnTo>
                  <a:lnTo>
                    <a:pt x="132470" y="72986"/>
                  </a:lnTo>
                  <a:lnTo>
                    <a:pt x="143978" y="100306"/>
                  </a:lnTo>
                  <a:lnTo>
                    <a:pt x="142813" y="114082"/>
                  </a:lnTo>
                  <a:lnTo>
                    <a:pt x="130230" y="140677"/>
                  </a:lnTo>
                  <a:lnTo>
                    <a:pt x="106088" y="172709"/>
                  </a:lnTo>
                  <a:lnTo>
                    <a:pt x="74318" y="193332"/>
                  </a:lnTo>
                  <a:lnTo>
                    <a:pt x="26184" y="2051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6565900" y="8763705"/>
              <a:ext cx="320860" cy="216274"/>
            </a:xfrm>
            <a:custGeom>
              <a:avLst/>
              <a:gdLst/>
              <a:ahLst/>
              <a:cxnLst/>
              <a:rect l="0" t="0" r="0" b="0"/>
              <a:pathLst>
                <a:path w="320860" h="216274">
                  <a:moveTo>
                    <a:pt x="0" y="50095"/>
                  </a:moveTo>
                  <a:lnTo>
                    <a:pt x="17577" y="99066"/>
                  </a:lnTo>
                  <a:lnTo>
                    <a:pt x="39545" y="151152"/>
                  </a:lnTo>
                  <a:lnTo>
                    <a:pt x="65510" y="212579"/>
                  </a:lnTo>
                  <a:lnTo>
                    <a:pt x="70485" y="216273"/>
                  </a:lnTo>
                  <a:lnTo>
                    <a:pt x="75212" y="213091"/>
                  </a:lnTo>
                  <a:lnTo>
                    <a:pt x="84227" y="193093"/>
                  </a:lnTo>
                  <a:lnTo>
                    <a:pt x="98647" y="142167"/>
                  </a:lnTo>
                  <a:lnTo>
                    <a:pt x="118756" y="83804"/>
                  </a:lnTo>
                  <a:lnTo>
                    <a:pt x="142670" y="20326"/>
                  </a:lnTo>
                  <a:lnTo>
                    <a:pt x="150147" y="9082"/>
                  </a:lnTo>
                  <a:lnTo>
                    <a:pt x="159365" y="2998"/>
                  </a:lnTo>
                  <a:lnTo>
                    <a:pt x="180895" y="0"/>
                  </a:lnTo>
                  <a:lnTo>
                    <a:pt x="188330" y="5409"/>
                  </a:lnTo>
                  <a:lnTo>
                    <a:pt x="196591" y="26472"/>
                  </a:lnTo>
                  <a:lnTo>
                    <a:pt x="201242" y="76806"/>
                  </a:lnTo>
                  <a:lnTo>
                    <a:pt x="209362" y="136404"/>
                  </a:lnTo>
                  <a:lnTo>
                    <a:pt x="227447" y="185264"/>
                  </a:lnTo>
                  <a:lnTo>
                    <a:pt x="236298" y="193830"/>
                  </a:lnTo>
                  <a:lnTo>
                    <a:pt x="246431" y="198129"/>
                  </a:lnTo>
                  <a:lnTo>
                    <a:pt x="257421" y="199584"/>
                  </a:lnTo>
                  <a:lnTo>
                    <a:pt x="277158" y="193675"/>
                  </a:lnTo>
                  <a:lnTo>
                    <a:pt x="286372" y="188149"/>
                  </a:lnTo>
                  <a:lnTo>
                    <a:pt x="300372" y="170719"/>
                  </a:lnTo>
                  <a:lnTo>
                    <a:pt x="320859" y="118294"/>
                  </a:lnTo>
                  <a:lnTo>
                    <a:pt x="320691" y="70145"/>
                  </a:lnTo>
                  <a:lnTo>
                    <a:pt x="311392" y="44424"/>
                  </a:lnTo>
                  <a:lnTo>
                    <a:pt x="304961" y="33615"/>
                  </a:lnTo>
                  <a:lnTo>
                    <a:pt x="282764" y="17840"/>
                  </a:lnTo>
                  <a:lnTo>
                    <a:pt x="268943" y="11659"/>
                  </a:lnTo>
                  <a:lnTo>
                    <a:pt x="238534" y="8553"/>
                  </a:lnTo>
                  <a:lnTo>
                    <a:pt x="177800" y="119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7010400" y="8636000"/>
              <a:ext cx="33883" cy="279401"/>
            </a:xfrm>
            <a:custGeom>
              <a:avLst/>
              <a:gdLst/>
              <a:ahLst/>
              <a:cxnLst/>
              <a:rect l="0" t="0" r="0" b="0"/>
              <a:pathLst>
                <a:path w="33883" h="279401">
                  <a:moveTo>
                    <a:pt x="0" y="0"/>
                  </a:moveTo>
                  <a:lnTo>
                    <a:pt x="23867" y="59023"/>
                  </a:lnTo>
                  <a:lnTo>
                    <a:pt x="33882" y="120499"/>
                  </a:lnTo>
                  <a:lnTo>
                    <a:pt x="33087" y="181048"/>
                  </a:lnTo>
                  <a:lnTo>
                    <a:pt x="23915" y="229563"/>
                  </a:lnTo>
                  <a:lnTo>
                    <a:pt x="16273" y="257250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6997700" y="8688115"/>
              <a:ext cx="292101" cy="217222"/>
            </a:xfrm>
            <a:custGeom>
              <a:avLst/>
              <a:gdLst/>
              <a:ahLst/>
              <a:cxnLst/>
              <a:rect l="0" t="0" r="0" b="0"/>
              <a:pathLst>
                <a:path w="292101" h="217222">
                  <a:moveTo>
                    <a:pt x="0" y="62185"/>
                  </a:moveTo>
                  <a:lnTo>
                    <a:pt x="23100" y="82464"/>
                  </a:lnTo>
                  <a:lnTo>
                    <a:pt x="79091" y="109882"/>
                  </a:lnTo>
                  <a:lnTo>
                    <a:pt x="111351" y="117251"/>
                  </a:lnTo>
                  <a:lnTo>
                    <a:pt x="161248" y="112054"/>
                  </a:lnTo>
                  <a:lnTo>
                    <a:pt x="211779" y="93267"/>
                  </a:lnTo>
                  <a:lnTo>
                    <a:pt x="258266" y="68416"/>
                  </a:lnTo>
                  <a:lnTo>
                    <a:pt x="276122" y="46609"/>
                  </a:lnTo>
                  <a:lnTo>
                    <a:pt x="281236" y="22807"/>
                  </a:lnTo>
                  <a:lnTo>
                    <a:pt x="280624" y="10533"/>
                  </a:lnTo>
                  <a:lnTo>
                    <a:pt x="275982" y="3761"/>
                  </a:lnTo>
                  <a:lnTo>
                    <a:pt x="268655" y="659"/>
                  </a:lnTo>
                  <a:lnTo>
                    <a:pt x="259537" y="0"/>
                  </a:lnTo>
                  <a:lnTo>
                    <a:pt x="219735" y="12559"/>
                  </a:lnTo>
                  <a:lnTo>
                    <a:pt x="178936" y="47638"/>
                  </a:lnTo>
                  <a:lnTo>
                    <a:pt x="146779" y="93780"/>
                  </a:lnTo>
                  <a:lnTo>
                    <a:pt x="132860" y="143199"/>
                  </a:lnTo>
                  <a:lnTo>
                    <a:pt x="137130" y="172980"/>
                  </a:lnTo>
                  <a:lnTo>
                    <a:pt x="142221" y="186848"/>
                  </a:lnTo>
                  <a:lnTo>
                    <a:pt x="151258" y="197505"/>
                  </a:lnTo>
                  <a:lnTo>
                    <a:pt x="176352" y="213108"/>
                  </a:lnTo>
                  <a:lnTo>
                    <a:pt x="206319" y="217221"/>
                  </a:lnTo>
                  <a:lnTo>
                    <a:pt x="237042" y="212935"/>
                  </a:lnTo>
                  <a:lnTo>
                    <a:pt x="292100" y="1891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493000" y="8382000"/>
              <a:ext cx="431801" cy="342901"/>
            </a:xfrm>
            <a:custGeom>
              <a:avLst/>
              <a:gdLst/>
              <a:ahLst/>
              <a:cxnLst/>
              <a:rect l="0" t="0" r="0" b="0"/>
              <a:pathLst>
                <a:path w="431801" h="342901">
                  <a:moveTo>
                    <a:pt x="431800" y="0"/>
                  </a:moveTo>
                  <a:lnTo>
                    <a:pt x="376576" y="51460"/>
                  </a:lnTo>
                  <a:lnTo>
                    <a:pt x="316918" y="94631"/>
                  </a:lnTo>
                  <a:lnTo>
                    <a:pt x="253923" y="153155"/>
                  </a:lnTo>
                  <a:lnTo>
                    <a:pt x="190490" y="212237"/>
                  </a:lnTo>
                  <a:lnTo>
                    <a:pt x="128410" y="266479"/>
                  </a:lnTo>
                  <a:lnTo>
                    <a:pt x="82489" y="303920"/>
                  </a:lnTo>
                  <a:lnTo>
                    <a:pt x="26642" y="331751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513424" y="8597900"/>
              <a:ext cx="258977" cy="87752"/>
            </a:xfrm>
            <a:custGeom>
              <a:avLst/>
              <a:gdLst/>
              <a:ahLst/>
              <a:cxnLst/>
              <a:rect l="0" t="0" r="0" b="0"/>
              <a:pathLst>
                <a:path w="258977" h="87752">
                  <a:moveTo>
                    <a:pt x="17676" y="0"/>
                  </a:moveTo>
                  <a:lnTo>
                    <a:pt x="0" y="53030"/>
                  </a:lnTo>
                  <a:lnTo>
                    <a:pt x="1658" y="63576"/>
                  </a:lnTo>
                  <a:lnTo>
                    <a:pt x="14790" y="82819"/>
                  </a:lnTo>
                  <a:lnTo>
                    <a:pt x="27041" y="87668"/>
                  </a:lnTo>
                  <a:lnTo>
                    <a:pt x="77992" y="87751"/>
                  </a:lnTo>
                  <a:lnTo>
                    <a:pt x="136363" y="77427"/>
                  </a:lnTo>
                  <a:lnTo>
                    <a:pt x="190034" y="58533"/>
                  </a:lnTo>
                  <a:lnTo>
                    <a:pt x="243685" y="42555"/>
                  </a:lnTo>
                  <a:lnTo>
                    <a:pt x="258976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324348" y="8686800"/>
              <a:ext cx="80754" cy="254001"/>
            </a:xfrm>
            <a:custGeom>
              <a:avLst/>
              <a:gdLst/>
              <a:ahLst/>
              <a:cxnLst/>
              <a:rect l="0" t="0" r="0" b="0"/>
              <a:pathLst>
                <a:path w="80754" h="254001">
                  <a:moveTo>
                    <a:pt x="28952" y="0"/>
                  </a:moveTo>
                  <a:lnTo>
                    <a:pt x="341" y="53030"/>
                  </a:lnTo>
                  <a:lnTo>
                    <a:pt x="0" y="64987"/>
                  </a:lnTo>
                  <a:lnTo>
                    <a:pt x="7147" y="89561"/>
                  </a:lnTo>
                  <a:lnTo>
                    <a:pt x="34731" y="129691"/>
                  </a:lnTo>
                  <a:lnTo>
                    <a:pt x="75722" y="173364"/>
                  </a:lnTo>
                  <a:lnTo>
                    <a:pt x="79888" y="184721"/>
                  </a:lnTo>
                  <a:lnTo>
                    <a:pt x="80753" y="212391"/>
                  </a:lnTo>
                  <a:lnTo>
                    <a:pt x="76434" y="232215"/>
                  </a:lnTo>
                  <a:lnTo>
                    <a:pt x="67052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1949058" y="9372600"/>
            <a:ext cx="3905643" cy="533401"/>
            <a:chOff x="1949058" y="9372600"/>
            <a:chExt cx="3905643" cy="533401"/>
          </a:xfrm>
        </p:grpSpPr>
        <p:sp>
          <p:nvSpPr>
            <p:cNvPr id="272" name="Freeform 271"/>
            <p:cNvSpPr/>
            <p:nvPr/>
          </p:nvSpPr>
          <p:spPr>
            <a:xfrm>
              <a:off x="1949058" y="9372600"/>
              <a:ext cx="70243" cy="533401"/>
            </a:xfrm>
            <a:custGeom>
              <a:avLst/>
              <a:gdLst/>
              <a:ahLst/>
              <a:cxnLst/>
              <a:rect l="0" t="0" r="0" b="0"/>
              <a:pathLst>
                <a:path w="70243" h="533401">
                  <a:moveTo>
                    <a:pt x="6742" y="0"/>
                  </a:moveTo>
                  <a:lnTo>
                    <a:pt x="0" y="20226"/>
                  </a:lnTo>
                  <a:lnTo>
                    <a:pt x="2549" y="66514"/>
                  </a:lnTo>
                  <a:lnTo>
                    <a:pt x="12242" y="118172"/>
                  </a:lnTo>
                  <a:lnTo>
                    <a:pt x="17309" y="169226"/>
                  </a:lnTo>
                  <a:lnTo>
                    <a:pt x="18810" y="226844"/>
                  </a:lnTo>
                  <a:lnTo>
                    <a:pt x="25997" y="281859"/>
                  </a:lnTo>
                  <a:lnTo>
                    <a:pt x="30321" y="333908"/>
                  </a:lnTo>
                  <a:lnTo>
                    <a:pt x="38345" y="385077"/>
                  </a:lnTo>
                  <a:lnTo>
                    <a:pt x="42917" y="442730"/>
                  </a:lnTo>
                  <a:lnTo>
                    <a:pt x="51014" y="497754"/>
                  </a:lnTo>
                  <a:lnTo>
                    <a:pt x="58403" y="517558"/>
                  </a:lnTo>
                  <a:lnTo>
                    <a:pt x="70242" y="533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2235200" y="94742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76200"/>
                  </a:moveTo>
                  <a:lnTo>
                    <a:pt x="64650" y="47194"/>
                  </a:lnTo>
                  <a:lnTo>
                    <a:pt x="51781" y="2991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2139558" y="9499600"/>
              <a:ext cx="188834" cy="341385"/>
            </a:xfrm>
            <a:custGeom>
              <a:avLst/>
              <a:gdLst/>
              <a:ahLst/>
              <a:cxnLst/>
              <a:rect l="0" t="0" r="0" b="0"/>
              <a:pathLst>
                <a:path w="188834" h="341385">
                  <a:moveTo>
                    <a:pt x="6742" y="0"/>
                  </a:moveTo>
                  <a:lnTo>
                    <a:pt x="0" y="20226"/>
                  </a:lnTo>
                  <a:lnTo>
                    <a:pt x="3658" y="30418"/>
                  </a:lnTo>
                  <a:lnTo>
                    <a:pt x="60761" y="91901"/>
                  </a:lnTo>
                  <a:lnTo>
                    <a:pt x="120983" y="152328"/>
                  </a:lnTo>
                  <a:lnTo>
                    <a:pt x="136538" y="170712"/>
                  </a:lnTo>
                  <a:lnTo>
                    <a:pt x="175839" y="233065"/>
                  </a:lnTo>
                  <a:lnTo>
                    <a:pt x="186789" y="255984"/>
                  </a:lnTo>
                  <a:lnTo>
                    <a:pt x="188833" y="280282"/>
                  </a:lnTo>
                  <a:lnTo>
                    <a:pt x="183627" y="305192"/>
                  </a:lnTo>
                  <a:lnTo>
                    <a:pt x="171906" y="330374"/>
                  </a:lnTo>
                  <a:lnTo>
                    <a:pt x="160596" y="337372"/>
                  </a:lnTo>
                  <a:lnTo>
                    <a:pt x="129214" y="341384"/>
                  </a:lnTo>
                  <a:lnTo>
                    <a:pt x="115201" y="337656"/>
                  </a:lnTo>
                  <a:lnTo>
                    <a:pt x="92105" y="322225"/>
                  </a:lnTo>
                  <a:lnTo>
                    <a:pt x="76196" y="293729"/>
                  </a:lnTo>
                  <a:lnTo>
                    <a:pt x="67244" y="256136"/>
                  </a:lnTo>
                  <a:lnTo>
                    <a:pt x="67969" y="211205"/>
                  </a:lnTo>
                  <a:lnTo>
                    <a:pt x="80521" y="166777"/>
                  </a:lnTo>
                  <a:lnTo>
                    <a:pt x="101621" y="126334"/>
                  </a:lnTo>
                  <a:lnTo>
                    <a:pt x="153633" y="73403"/>
                  </a:lnTo>
                  <a:lnTo>
                    <a:pt x="184542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2416273" y="9478777"/>
              <a:ext cx="301528" cy="389124"/>
            </a:xfrm>
            <a:custGeom>
              <a:avLst/>
              <a:gdLst/>
              <a:ahLst/>
              <a:cxnLst/>
              <a:rect l="0" t="0" r="0" b="0"/>
              <a:pathLst>
                <a:path w="301528" h="389124">
                  <a:moveTo>
                    <a:pt x="225327" y="46223"/>
                  </a:moveTo>
                  <a:lnTo>
                    <a:pt x="189974" y="10870"/>
                  </a:lnTo>
                  <a:lnTo>
                    <a:pt x="166340" y="2288"/>
                  </a:lnTo>
                  <a:lnTo>
                    <a:pt x="152136" y="0"/>
                  </a:lnTo>
                  <a:lnTo>
                    <a:pt x="125064" y="4983"/>
                  </a:lnTo>
                  <a:lnTo>
                    <a:pt x="89786" y="23655"/>
                  </a:lnTo>
                  <a:lnTo>
                    <a:pt x="26604" y="80256"/>
                  </a:lnTo>
                  <a:lnTo>
                    <a:pt x="7774" y="112281"/>
                  </a:lnTo>
                  <a:lnTo>
                    <a:pt x="0" y="155323"/>
                  </a:lnTo>
                  <a:lnTo>
                    <a:pt x="4439" y="197082"/>
                  </a:lnTo>
                  <a:lnTo>
                    <a:pt x="13157" y="204651"/>
                  </a:lnTo>
                  <a:lnTo>
                    <a:pt x="41659" y="209298"/>
                  </a:lnTo>
                  <a:lnTo>
                    <a:pt x="70319" y="199135"/>
                  </a:lnTo>
                  <a:lnTo>
                    <a:pt x="129954" y="158115"/>
                  </a:lnTo>
                  <a:lnTo>
                    <a:pt x="185260" y="110521"/>
                  </a:lnTo>
                  <a:lnTo>
                    <a:pt x="203286" y="90322"/>
                  </a:lnTo>
                  <a:lnTo>
                    <a:pt x="234091" y="35126"/>
                  </a:lnTo>
                  <a:lnTo>
                    <a:pt x="239637" y="21892"/>
                  </a:lnTo>
                  <a:lnTo>
                    <a:pt x="243333" y="21535"/>
                  </a:lnTo>
                  <a:lnTo>
                    <a:pt x="247441" y="43717"/>
                  </a:lnTo>
                  <a:lnTo>
                    <a:pt x="249753" y="103806"/>
                  </a:lnTo>
                  <a:lnTo>
                    <a:pt x="250294" y="154601"/>
                  </a:lnTo>
                  <a:lnTo>
                    <a:pt x="251946" y="204458"/>
                  </a:lnTo>
                  <a:lnTo>
                    <a:pt x="259398" y="259148"/>
                  </a:lnTo>
                  <a:lnTo>
                    <a:pt x="263644" y="315961"/>
                  </a:lnTo>
                  <a:lnTo>
                    <a:pt x="269638" y="346729"/>
                  </a:lnTo>
                  <a:lnTo>
                    <a:pt x="280769" y="366989"/>
                  </a:lnTo>
                  <a:lnTo>
                    <a:pt x="301527" y="3891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2895600" y="9486900"/>
              <a:ext cx="38101" cy="355601"/>
            </a:xfrm>
            <a:custGeom>
              <a:avLst/>
              <a:gdLst/>
              <a:ahLst/>
              <a:cxnLst/>
              <a:rect l="0" t="0" r="0" b="0"/>
              <a:pathLst>
                <a:path w="38101" h="355601">
                  <a:moveTo>
                    <a:pt x="0" y="0"/>
                  </a:moveTo>
                  <a:lnTo>
                    <a:pt x="8728" y="52107"/>
                  </a:lnTo>
                  <a:lnTo>
                    <a:pt x="10935" y="95125"/>
                  </a:lnTo>
                  <a:lnTo>
                    <a:pt x="15678" y="142466"/>
                  </a:lnTo>
                  <a:lnTo>
                    <a:pt x="21079" y="188907"/>
                  </a:lnTo>
                  <a:lnTo>
                    <a:pt x="25531" y="248197"/>
                  </a:lnTo>
                  <a:lnTo>
                    <a:pt x="33749" y="305589"/>
                  </a:lnTo>
                  <a:lnTo>
                    <a:pt x="3810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3060700" y="96520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49284" y="0"/>
                  </a:lnTo>
                  <a:lnTo>
                    <a:pt x="103548" y="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3483836" y="9405732"/>
              <a:ext cx="310924" cy="464459"/>
            </a:xfrm>
            <a:custGeom>
              <a:avLst/>
              <a:gdLst/>
              <a:ahLst/>
              <a:cxnLst/>
              <a:rect l="0" t="0" r="0" b="0"/>
              <a:pathLst>
                <a:path w="310924" h="464459">
                  <a:moveTo>
                    <a:pt x="122964" y="30368"/>
                  </a:moveTo>
                  <a:lnTo>
                    <a:pt x="102738" y="43852"/>
                  </a:lnTo>
                  <a:lnTo>
                    <a:pt x="57977" y="105521"/>
                  </a:lnTo>
                  <a:lnTo>
                    <a:pt x="33403" y="149847"/>
                  </a:lnTo>
                  <a:lnTo>
                    <a:pt x="9252" y="202177"/>
                  </a:lnTo>
                  <a:lnTo>
                    <a:pt x="1870" y="245957"/>
                  </a:lnTo>
                  <a:lnTo>
                    <a:pt x="0" y="296930"/>
                  </a:lnTo>
                  <a:lnTo>
                    <a:pt x="3872" y="347807"/>
                  </a:lnTo>
                  <a:lnTo>
                    <a:pt x="17824" y="387352"/>
                  </a:lnTo>
                  <a:lnTo>
                    <a:pt x="54531" y="440490"/>
                  </a:lnTo>
                  <a:lnTo>
                    <a:pt x="79379" y="456297"/>
                  </a:lnTo>
                  <a:lnTo>
                    <a:pt x="93907" y="462487"/>
                  </a:lnTo>
                  <a:lnTo>
                    <a:pt x="148064" y="464458"/>
                  </a:lnTo>
                  <a:lnTo>
                    <a:pt x="202054" y="449363"/>
                  </a:lnTo>
                  <a:lnTo>
                    <a:pt x="240315" y="427016"/>
                  </a:lnTo>
                  <a:lnTo>
                    <a:pt x="256494" y="407033"/>
                  </a:lnTo>
                  <a:lnTo>
                    <a:pt x="278379" y="352970"/>
                  </a:lnTo>
                  <a:lnTo>
                    <a:pt x="291936" y="304538"/>
                  </a:lnTo>
                  <a:lnTo>
                    <a:pt x="304890" y="254440"/>
                  </a:lnTo>
                  <a:lnTo>
                    <a:pt x="310923" y="203847"/>
                  </a:lnTo>
                  <a:lnTo>
                    <a:pt x="302823" y="144912"/>
                  </a:lnTo>
                  <a:lnTo>
                    <a:pt x="287635" y="84143"/>
                  </a:lnTo>
                  <a:lnTo>
                    <a:pt x="277995" y="58501"/>
                  </a:lnTo>
                  <a:lnTo>
                    <a:pt x="264304" y="37698"/>
                  </a:lnTo>
                  <a:lnTo>
                    <a:pt x="245048" y="22807"/>
                  </a:lnTo>
                  <a:lnTo>
                    <a:pt x="202882" y="6490"/>
                  </a:lnTo>
                  <a:lnTo>
                    <a:pt x="165539" y="0"/>
                  </a:lnTo>
                  <a:lnTo>
                    <a:pt x="107670" y="4280"/>
                  </a:lnTo>
                  <a:lnTo>
                    <a:pt x="56286" y="18368"/>
                  </a:lnTo>
                  <a:lnTo>
                    <a:pt x="34064" y="303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3695700" y="974090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0" y="0"/>
                  </a:moveTo>
                  <a:lnTo>
                    <a:pt x="24419" y="53030"/>
                  </a:lnTo>
                  <a:lnTo>
                    <a:pt x="47530" y="89561"/>
                  </a:lnTo>
                  <a:lnTo>
                    <a:pt x="67691" y="107068"/>
                  </a:lnTo>
                  <a:lnTo>
                    <a:pt x="10160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3964988" y="9550400"/>
              <a:ext cx="200613" cy="276443"/>
            </a:xfrm>
            <a:custGeom>
              <a:avLst/>
              <a:gdLst/>
              <a:ahLst/>
              <a:cxnLst/>
              <a:rect l="0" t="0" r="0" b="0"/>
              <a:pathLst>
                <a:path w="200613" h="276443">
                  <a:moveTo>
                    <a:pt x="10112" y="63500"/>
                  </a:moveTo>
                  <a:lnTo>
                    <a:pt x="1384" y="114195"/>
                  </a:lnTo>
                  <a:lnTo>
                    <a:pt x="0" y="171811"/>
                  </a:lnTo>
                  <a:lnTo>
                    <a:pt x="9311" y="230745"/>
                  </a:lnTo>
                  <a:lnTo>
                    <a:pt x="21986" y="262009"/>
                  </a:lnTo>
                  <a:lnTo>
                    <a:pt x="32139" y="270628"/>
                  </a:lnTo>
                  <a:lnTo>
                    <a:pt x="44552" y="274963"/>
                  </a:lnTo>
                  <a:lnTo>
                    <a:pt x="58472" y="276442"/>
                  </a:lnTo>
                  <a:lnTo>
                    <a:pt x="81465" y="270559"/>
                  </a:lnTo>
                  <a:lnTo>
                    <a:pt x="91547" y="265040"/>
                  </a:lnTo>
                  <a:lnTo>
                    <a:pt x="119221" y="230303"/>
                  </a:lnTo>
                  <a:lnTo>
                    <a:pt x="145295" y="177521"/>
                  </a:lnTo>
                  <a:lnTo>
                    <a:pt x="169250" y="116753"/>
                  </a:lnTo>
                  <a:lnTo>
                    <a:pt x="187571" y="60222"/>
                  </a:lnTo>
                  <a:lnTo>
                    <a:pt x="2006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4241800" y="9557741"/>
              <a:ext cx="546101" cy="274601"/>
            </a:xfrm>
            <a:custGeom>
              <a:avLst/>
              <a:gdLst/>
              <a:ahLst/>
              <a:cxnLst/>
              <a:rect l="0" t="0" r="0" b="0"/>
              <a:pathLst>
                <a:path w="546101" h="274601">
                  <a:moveTo>
                    <a:pt x="0" y="157759"/>
                  </a:moveTo>
                  <a:lnTo>
                    <a:pt x="61549" y="153996"/>
                  </a:lnTo>
                  <a:lnTo>
                    <a:pt x="88033" y="144798"/>
                  </a:lnTo>
                  <a:lnTo>
                    <a:pt x="139529" y="108161"/>
                  </a:lnTo>
                  <a:lnTo>
                    <a:pt x="162202" y="89149"/>
                  </a:lnTo>
                  <a:lnTo>
                    <a:pt x="176982" y="66588"/>
                  </a:lnTo>
                  <a:lnTo>
                    <a:pt x="180729" y="42450"/>
                  </a:lnTo>
                  <a:lnTo>
                    <a:pt x="179753" y="30086"/>
                  </a:lnTo>
                  <a:lnTo>
                    <a:pt x="173457" y="23255"/>
                  </a:lnTo>
                  <a:lnTo>
                    <a:pt x="163616" y="20112"/>
                  </a:lnTo>
                  <a:lnTo>
                    <a:pt x="151411" y="19427"/>
                  </a:lnTo>
                  <a:lnTo>
                    <a:pt x="126560" y="29956"/>
                  </a:lnTo>
                  <a:lnTo>
                    <a:pt x="114007" y="38690"/>
                  </a:lnTo>
                  <a:lnTo>
                    <a:pt x="82855" y="84693"/>
                  </a:lnTo>
                  <a:lnTo>
                    <a:pt x="69235" y="143009"/>
                  </a:lnTo>
                  <a:lnTo>
                    <a:pt x="71941" y="198231"/>
                  </a:lnTo>
                  <a:lnTo>
                    <a:pt x="85596" y="229369"/>
                  </a:lnTo>
                  <a:lnTo>
                    <a:pt x="95164" y="243599"/>
                  </a:lnTo>
                  <a:lnTo>
                    <a:pt x="120847" y="263173"/>
                  </a:lnTo>
                  <a:lnTo>
                    <a:pt x="135598" y="270368"/>
                  </a:lnTo>
                  <a:lnTo>
                    <a:pt x="167040" y="274600"/>
                  </a:lnTo>
                  <a:lnTo>
                    <a:pt x="226475" y="265819"/>
                  </a:lnTo>
                  <a:lnTo>
                    <a:pt x="281803" y="238946"/>
                  </a:lnTo>
                  <a:lnTo>
                    <a:pt x="333420" y="207685"/>
                  </a:lnTo>
                  <a:lnTo>
                    <a:pt x="378291" y="167360"/>
                  </a:lnTo>
                  <a:lnTo>
                    <a:pt x="405597" y="123915"/>
                  </a:lnTo>
                  <a:lnTo>
                    <a:pt x="427799" y="70120"/>
                  </a:lnTo>
                  <a:lnTo>
                    <a:pt x="433366" y="52766"/>
                  </a:lnTo>
                  <a:lnTo>
                    <a:pt x="432026" y="22196"/>
                  </a:lnTo>
                  <a:lnTo>
                    <a:pt x="427717" y="8117"/>
                  </a:lnTo>
                  <a:lnTo>
                    <a:pt x="419200" y="1553"/>
                  </a:lnTo>
                  <a:lnTo>
                    <a:pt x="407878" y="0"/>
                  </a:lnTo>
                  <a:lnTo>
                    <a:pt x="394685" y="1786"/>
                  </a:lnTo>
                  <a:lnTo>
                    <a:pt x="368738" y="18823"/>
                  </a:lnTo>
                  <a:lnTo>
                    <a:pt x="324328" y="69010"/>
                  </a:lnTo>
                  <a:lnTo>
                    <a:pt x="303844" y="120488"/>
                  </a:lnTo>
                  <a:lnTo>
                    <a:pt x="295580" y="180425"/>
                  </a:lnTo>
                  <a:lnTo>
                    <a:pt x="301173" y="214400"/>
                  </a:lnTo>
                  <a:lnTo>
                    <a:pt x="306615" y="229386"/>
                  </a:lnTo>
                  <a:lnTo>
                    <a:pt x="323951" y="249801"/>
                  </a:lnTo>
                  <a:lnTo>
                    <a:pt x="334501" y="257220"/>
                  </a:lnTo>
                  <a:lnTo>
                    <a:pt x="361274" y="265464"/>
                  </a:lnTo>
                  <a:lnTo>
                    <a:pt x="376316" y="267662"/>
                  </a:lnTo>
                  <a:lnTo>
                    <a:pt x="431196" y="257272"/>
                  </a:lnTo>
                  <a:lnTo>
                    <a:pt x="492672" y="228477"/>
                  </a:lnTo>
                  <a:lnTo>
                    <a:pt x="546100" y="195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4859674" y="9563100"/>
              <a:ext cx="283827" cy="241301"/>
            </a:xfrm>
            <a:custGeom>
              <a:avLst/>
              <a:gdLst/>
              <a:ahLst/>
              <a:cxnLst/>
              <a:rect l="0" t="0" r="0" b="0"/>
              <a:pathLst>
                <a:path w="283827" h="241301">
                  <a:moveTo>
                    <a:pt x="4426" y="0"/>
                  </a:moveTo>
                  <a:lnTo>
                    <a:pt x="4426" y="59023"/>
                  </a:lnTo>
                  <a:lnTo>
                    <a:pt x="4426" y="116736"/>
                  </a:lnTo>
                  <a:lnTo>
                    <a:pt x="8189" y="174758"/>
                  </a:lnTo>
                  <a:lnTo>
                    <a:pt x="11168" y="192706"/>
                  </a:lnTo>
                  <a:lnTo>
                    <a:pt x="10332" y="200437"/>
                  </a:lnTo>
                  <a:lnTo>
                    <a:pt x="6952" y="201358"/>
                  </a:lnTo>
                  <a:lnTo>
                    <a:pt x="1877" y="197739"/>
                  </a:lnTo>
                  <a:lnTo>
                    <a:pt x="0" y="171139"/>
                  </a:lnTo>
                  <a:lnTo>
                    <a:pt x="10641" y="116089"/>
                  </a:lnTo>
                  <a:lnTo>
                    <a:pt x="31667" y="71556"/>
                  </a:lnTo>
                  <a:lnTo>
                    <a:pt x="48989" y="51558"/>
                  </a:lnTo>
                  <a:lnTo>
                    <a:pt x="70798" y="37967"/>
                  </a:lnTo>
                  <a:lnTo>
                    <a:pt x="98366" y="34748"/>
                  </a:lnTo>
                  <a:lnTo>
                    <a:pt x="155313" y="44180"/>
                  </a:lnTo>
                  <a:lnTo>
                    <a:pt x="181554" y="62909"/>
                  </a:lnTo>
                  <a:lnTo>
                    <a:pt x="216364" y="105187"/>
                  </a:lnTo>
                  <a:lnTo>
                    <a:pt x="240789" y="153464"/>
                  </a:lnTo>
                  <a:lnTo>
                    <a:pt x="261684" y="213602"/>
                  </a:lnTo>
                  <a:lnTo>
                    <a:pt x="270693" y="228989"/>
                  </a:lnTo>
                  <a:lnTo>
                    <a:pt x="283826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5486400" y="9385300"/>
              <a:ext cx="368301" cy="431801"/>
            </a:xfrm>
            <a:custGeom>
              <a:avLst/>
              <a:gdLst/>
              <a:ahLst/>
              <a:cxnLst/>
              <a:rect l="0" t="0" r="0" b="0"/>
              <a:pathLst>
                <a:path w="368301" h="431801">
                  <a:moveTo>
                    <a:pt x="0" y="0"/>
                  </a:moveTo>
                  <a:lnTo>
                    <a:pt x="13815" y="48971"/>
                  </a:lnTo>
                  <a:lnTo>
                    <a:pt x="21967" y="108584"/>
                  </a:lnTo>
                  <a:lnTo>
                    <a:pt x="23875" y="152681"/>
                  </a:lnTo>
                  <a:lnTo>
                    <a:pt x="23537" y="212064"/>
                  </a:lnTo>
                  <a:lnTo>
                    <a:pt x="18457" y="257939"/>
                  </a:lnTo>
                  <a:lnTo>
                    <a:pt x="14406" y="317883"/>
                  </a:lnTo>
                  <a:lnTo>
                    <a:pt x="13205" y="371392"/>
                  </a:lnTo>
                  <a:lnTo>
                    <a:pt x="20450" y="398366"/>
                  </a:lnTo>
                  <a:lnTo>
                    <a:pt x="26334" y="409511"/>
                  </a:lnTo>
                  <a:lnTo>
                    <a:pt x="37311" y="416940"/>
                  </a:lnTo>
                  <a:lnTo>
                    <a:pt x="68324" y="425196"/>
                  </a:lnTo>
                  <a:lnTo>
                    <a:pt x="118708" y="423101"/>
                  </a:lnTo>
                  <a:lnTo>
                    <a:pt x="176127" y="420285"/>
                  </a:lnTo>
                  <a:lnTo>
                    <a:pt x="220801" y="419627"/>
                  </a:lnTo>
                  <a:lnTo>
                    <a:pt x="267467" y="419334"/>
                  </a:lnTo>
                  <a:lnTo>
                    <a:pt x="327762" y="420581"/>
                  </a:lnTo>
                  <a:lnTo>
                    <a:pt x="368300" y="431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6083300" y="9309100"/>
            <a:ext cx="3009901" cy="850901"/>
            <a:chOff x="6083300" y="9309100"/>
            <a:chExt cx="3009901" cy="850901"/>
          </a:xfrm>
        </p:grpSpPr>
        <p:sp>
          <p:nvSpPr>
            <p:cNvPr id="285" name="Freeform 284"/>
            <p:cNvSpPr/>
            <p:nvPr/>
          </p:nvSpPr>
          <p:spPr>
            <a:xfrm>
              <a:off x="6083300" y="9525000"/>
              <a:ext cx="368301" cy="88163"/>
            </a:xfrm>
            <a:custGeom>
              <a:avLst/>
              <a:gdLst/>
              <a:ahLst/>
              <a:cxnLst/>
              <a:rect l="0" t="0" r="0" b="0"/>
              <a:pathLst>
                <a:path w="368301" h="88163">
                  <a:moveTo>
                    <a:pt x="0" y="38100"/>
                  </a:moveTo>
                  <a:lnTo>
                    <a:pt x="59023" y="51915"/>
                  </a:lnTo>
                  <a:lnTo>
                    <a:pt x="109210" y="63830"/>
                  </a:lnTo>
                  <a:lnTo>
                    <a:pt x="158418" y="76298"/>
                  </a:lnTo>
                  <a:lnTo>
                    <a:pt x="221446" y="85166"/>
                  </a:lnTo>
                  <a:lnTo>
                    <a:pt x="267754" y="87240"/>
                  </a:lnTo>
                  <a:lnTo>
                    <a:pt x="311854" y="88162"/>
                  </a:lnTo>
                  <a:lnTo>
                    <a:pt x="327847" y="84175"/>
                  </a:lnTo>
                  <a:lnTo>
                    <a:pt x="339920" y="77283"/>
                  </a:lnTo>
                  <a:lnTo>
                    <a:pt x="349380" y="68456"/>
                  </a:lnTo>
                  <a:lnTo>
                    <a:pt x="359891" y="43595"/>
                  </a:lnTo>
                  <a:lnTo>
                    <a:pt x="368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6337300" y="9448800"/>
              <a:ext cx="167790" cy="266701"/>
            </a:xfrm>
            <a:custGeom>
              <a:avLst/>
              <a:gdLst/>
              <a:ahLst/>
              <a:cxnLst/>
              <a:rect l="0" t="0" r="0" b="0"/>
              <a:pathLst>
                <a:path w="167790" h="266701">
                  <a:moveTo>
                    <a:pt x="0" y="0"/>
                  </a:moveTo>
                  <a:lnTo>
                    <a:pt x="13484" y="13484"/>
                  </a:lnTo>
                  <a:lnTo>
                    <a:pt x="63603" y="33186"/>
                  </a:lnTo>
                  <a:lnTo>
                    <a:pt x="124094" y="54428"/>
                  </a:lnTo>
                  <a:lnTo>
                    <a:pt x="148286" y="70757"/>
                  </a:lnTo>
                  <a:lnTo>
                    <a:pt x="163742" y="92125"/>
                  </a:lnTo>
                  <a:lnTo>
                    <a:pt x="167789" y="115734"/>
                  </a:lnTo>
                  <a:lnTo>
                    <a:pt x="163473" y="141749"/>
                  </a:lnTo>
                  <a:lnTo>
                    <a:pt x="145176" y="185306"/>
                  </a:lnTo>
                  <a:lnTo>
                    <a:pt x="120469" y="217340"/>
                  </a:lnTo>
                  <a:lnTo>
                    <a:pt x="86965" y="243294"/>
                  </a:lnTo>
                  <a:lnTo>
                    <a:pt x="3810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6629400" y="9499778"/>
              <a:ext cx="241301" cy="266523"/>
            </a:xfrm>
            <a:custGeom>
              <a:avLst/>
              <a:gdLst/>
              <a:ahLst/>
              <a:cxnLst/>
              <a:rect l="0" t="0" r="0" b="0"/>
              <a:pathLst>
                <a:path w="241301" h="266523">
                  <a:moveTo>
                    <a:pt x="0" y="37922"/>
                  </a:moveTo>
                  <a:lnTo>
                    <a:pt x="10052" y="83130"/>
                  </a:lnTo>
                  <a:lnTo>
                    <a:pt x="12177" y="145160"/>
                  </a:lnTo>
                  <a:lnTo>
                    <a:pt x="12545" y="194971"/>
                  </a:lnTo>
                  <a:lnTo>
                    <a:pt x="14008" y="200477"/>
                  </a:lnTo>
                  <a:lnTo>
                    <a:pt x="16394" y="198504"/>
                  </a:lnTo>
                  <a:lnTo>
                    <a:pt x="30362" y="148037"/>
                  </a:lnTo>
                  <a:lnTo>
                    <a:pt x="42549" y="90461"/>
                  </a:lnTo>
                  <a:lnTo>
                    <a:pt x="61840" y="42200"/>
                  </a:lnTo>
                  <a:lnTo>
                    <a:pt x="85429" y="7832"/>
                  </a:lnTo>
                  <a:lnTo>
                    <a:pt x="97875" y="2340"/>
                  </a:lnTo>
                  <a:lnTo>
                    <a:pt x="130518" y="0"/>
                  </a:lnTo>
                  <a:lnTo>
                    <a:pt x="157256" y="7428"/>
                  </a:lnTo>
                  <a:lnTo>
                    <a:pt x="168338" y="13359"/>
                  </a:lnTo>
                  <a:lnTo>
                    <a:pt x="188176" y="38765"/>
                  </a:lnTo>
                  <a:lnTo>
                    <a:pt x="203578" y="73574"/>
                  </a:lnTo>
                  <a:lnTo>
                    <a:pt x="212249" y="132839"/>
                  </a:lnTo>
                  <a:lnTo>
                    <a:pt x="216229" y="192261"/>
                  </a:lnTo>
                  <a:lnTo>
                    <a:pt x="225719" y="235112"/>
                  </a:lnTo>
                  <a:lnTo>
                    <a:pt x="241300" y="2665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6915558" y="9499600"/>
              <a:ext cx="298043" cy="191984"/>
            </a:xfrm>
            <a:custGeom>
              <a:avLst/>
              <a:gdLst/>
              <a:ahLst/>
              <a:cxnLst/>
              <a:rect l="0" t="0" r="0" b="0"/>
              <a:pathLst>
                <a:path w="298043" h="191984">
                  <a:moveTo>
                    <a:pt x="158342" y="0"/>
                  </a:moveTo>
                  <a:lnTo>
                    <a:pt x="131374" y="0"/>
                  </a:lnTo>
                  <a:lnTo>
                    <a:pt x="87635" y="20226"/>
                  </a:lnTo>
                  <a:lnTo>
                    <a:pt x="33838" y="63576"/>
                  </a:lnTo>
                  <a:lnTo>
                    <a:pt x="13166" y="82819"/>
                  </a:lnTo>
                  <a:lnTo>
                    <a:pt x="2097" y="112068"/>
                  </a:lnTo>
                  <a:lnTo>
                    <a:pt x="0" y="144352"/>
                  </a:lnTo>
                  <a:lnTo>
                    <a:pt x="8475" y="168108"/>
                  </a:lnTo>
                  <a:lnTo>
                    <a:pt x="25412" y="184311"/>
                  </a:lnTo>
                  <a:lnTo>
                    <a:pt x="35856" y="190608"/>
                  </a:lnTo>
                  <a:lnTo>
                    <a:pt x="47051" y="191983"/>
                  </a:lnTo>
                  <a:lnTo>
                    <a:pt x="70779" y="185985"/>
                  </a:lnTo>
                  <a:lnTo>
                    <a:pt x="91673" y="170149"/>
                  </a:lnTo>
                  <a:lnTo>
                    <a:pt x="128083" y="125488"/>
                  </a:lnTo>
                  <a:lnTo>
                    <a:pt x="147181" y="81711"/>
                  </a:lnTo>
                  <a:lnTo>
                    <a:pt x="155035" y="32991"/>
                  </a:lnTo>
                  <a:lnTo>
                    <a:pt x="158960" y="26227"/>
                  </a:lnTo>
                  <a:lnTo>
                    <a:pt x="164398" y="25951"/>
                  </a:lnTo>
                  <a:lnTo>
                    <a:pt x="170847" y="30000"/>
                  </a:lnTo>
                  <a:lnTo>
                    <a:pt x="181773" y="45789"/>
                  </a:lnTo>
                  <a:lnTo>
                    <a:pt x="214789" y="102612"/>
                  </a:lnTo>
                  <a:lnTo>
                    <a:pt x="255895" y="158491"/>
                  </a:lnTo>
                  <a:lnTo>
                    <a:pt x="264299" y="163516"/>
                  </a:lnTo>
                  <a:lnTo>
                    <a:pt x="272725" y="165456"/>
                  </a:lnTo>
                  <a:lnTo>
                    <a:pt x="298042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7264400" y="9321800"/>
              <a:ext cx="25401" cy="342901"/>
            </a:xfrm>
            <a:custGeom>
              <a:avLst/>
              <a:gdLst/>
              <a:ahLst/>
              <a:cxnLst/>
              <a:rect l="0" t="0" r="0" b="0"/>
              <a:pathLst>
                <a:path w="25401" h="342901">
                  <a:moveTo>
                    <a:pt x="25400" y="0"/>
                  </a:moveTo>
                  <a:lnTo>
                    <a:pt x="25400" y="50695"/>
                  </a:lnTo>
                  <a:lnTo>
                    <a:pt x="25400" y="109722"/>
                  </a:lnTo>
                  <a:lnTo>
                    <a:pt x="25400" y="156010"/>
                  </a:lnTo>
                  <a:lnTo>
                    <a:pt x="25400" y="201041"/>
                  </a:lnTo>
                  <a:lnTo>
                    <a:pt x="25400" y="262297"/>
                  </a:lnTo>
                  <a:lnTo>
                    <a:pt x="21637" y="312432"/>
                  </a:lnTo>
                  <a:lnTo>
                    <a:pt x="15261" y="335004"/>
                  </a:lnTo>
                  <a:lnTo>
                    <a:pt x="11585" y="339046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213600" y="9504983"/>
              <a:ext cx="241301" cy="159718"/>
            </a:xfrm>
            <a:custGeom>
              <a:avLst/>
              <a:gdLst/>
              <a:ahLst/>
              <a:cxnLst/>
              <a:rect l="0" t="0" r="0" b="0"/>
              <a:pathLst>
                <a:path w="241301" h="159718">
                  <a:moveTo>
                    <a:pt x="0" y="7317"/>
                  </a:moveTo>
                  <a:lnTo>
                    <a:pt x="40556" y="0"/>
                  </a:lnTo>
                  <a:lnTo>
                    <a:pt x="102922" y="9217"/>
                  </a:lnTo>
                  <a:lnTo>
                    <a:pt x="133232" y="18039"/>
                  </a:lnTo>
                  <a:lnTo>
                    <a:pt x="175686" y="46698"/>
                  </a:lnTo>
                  <a:lnTo>
                    <a:pt x="193794" y="65742"/>
                  </a:lnTo>
                  <a:lnTo>
                    <a:pt x="224651" y="120196"/>
                  </a:lnTo>
                  <a:lnTo>
                    <a:pt x="241300" y="1597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7538528" y="9467818"/>
              <a:ext cx="154216" cy="210304"/>
            </a:xfrm>
            <a:custGeom>
              <a:avLst/>
              <a:gdLst/>
              <a:ahLst/>
              <a:cxnLst/>
              <a:rect l="0" t="0" r="0" b="0"/>
              <a:pathLst>
                <a:path w="154216" h="210304">
                  <a:moveTo>
                    <a:pt x="30672" y="31782"/>
                  </a:moveTo>
                  <a:lnTo>
                    <a:pt x="16857" y="80753"/>
                  </a:lnTo>
                  <a:lnTo>
                    <a:pt x="819" y="143212"/>
                  </a:lnTo>
                  <a:lnTo>
                    <a:pt x="0" y="170207"/>
                  </a:lnTo>
                  <a:lnTo>
                    <a:pt x="1757" y="183332"/>
                  </a:lnTo>
                  <a:lnTo>
                    <a:pt x="7163" y="193493"/>
                  </a:lnTo>
                  <a:lnTo>
                    <a:pt x="24457" y="208546"/>
                  </a:lnTo>
                  <a:lnTo>
                    <a:pt x="34995" y="210303"/>
                  </a:lnTo>
                  <a:lnTo>
                    <a:pt x="57994" y="204728"/>
                  </a:lnTo>
                  <a:lnTo>
                    <a:pt x="94741" y="178981"/>
                  </a:lnTo>
                  <a:lnTo>
                    <a:pt x="125699" y="137799"/>
                  </a:lnTo>
                  <a:lnTo>
                    <a:pt x="146003" y="96590"/>
                  </a:lnTo>
                  <a:lnTo>
                    <a:pt x="154215" y="50828"/>
                  </a:lnTo>
                  <a:lnTo>
                    <a:pt x="151134" y="37424"/>
                  </a:lnTo>
                  <a:lnTo>
                    <a:pt x="136421" y="15005"/>
                  </a:lnTo>
                  <a:lnTo>
                    <a:pt x="112009" y="3159"/>
                  </a:lnTo>
                  <a:lnTo>
                    <a:pt x="97597" y="0"/>
                  </a:lnTo>
                  <a:lnTo>
                    <a:pt x="70294" y="4016"/>
                  </a:lnTo>
                  <a:lnTo>
                    <a:pt x="17972" y="317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7747000" y="9486487"/>
              <a:ext cx="266701" cy="178214"/>
            </a:xfrm>
            <a:custGeom>
              <a:avLst/>
              <a:gdLst/>
              <a:ahLst/>
              <a:cxnLst/>
              <a:rect l="0" t="0" r="0" b="0"/>
              <a:pathLst>
                <a:path w="266701" h="178214">
                  <a:moveTo>
                    <a:pt x="0" y="25813"/>
                  </a:moveTo>
                  <a:lnTo>
                    <a:pt x="13484" y="39297"/>
                  </a:lnTo>
                  <a:lnTo>
                    <a:pt x="33186" y="89415"/>
                  </a:lnTo>
                  <a:lnTo>
                    <a:pt x="43542" y="135754"/>
                  </a:lnTo>
                  <a:lnTo>
                    <a:pt x="41459" y="163575"/>
                  </a:lnTo>
                  <a:lnTo>
                    <a:pt x="38929" y="168455"/>
                  </a:lnTo>
                  <a:lnTo>
                    <a:pt x="35830" y="167474"/>
                  </a:lnTo>
                  <a:lnTo>
                    <a:pt x="32354" y="162587"/>
                  </a:lnTo>
                  <a:lnTo>
                    <a:pt x="36016" y="138343"/>
                  </a:lnTo>
                  <a:lnTo>
                    <a:pt x="53946" y="88789"/>
                  </a:lnTo>
                  <a:lnTo>
                    <a:pt x="85288" y="28218"/>
                  </a:lnTo>
                  <a:lnTo>
                    <a:pt x="105639" y="9008"/>
                  </a:lnTo>
                  <a:lnTo>
                    <a:pt x="116993" y="1910"/>
                  </a:lnTo>
                  <a:lnTo>
                    <a:pt x="127384" y="0"/>
                  </a:lnTo>
                  <a:lnTo>
                    <a:pt x="137134" y="1549"/>
                  </a:lnTo>
                  <a:lnTo>
                    <a:pt x="146456" y="5403"/>
                  </a:lnTo>
                  <a:lnTo>
                    <a:pt x="160576" y="20975"/>
                  </a:lnTo>
                  <a:lnTo>
                    <a:pt x="171556" y="44830"/>
                  </a:lnTo>
                  <a:lnTo>
                    <a:pt x="185671" y="95104"/>
                  </a:lnTo>
                  <a:lnTo>
                    <a:pt x="206846" y="151449"/>
                  </a:lnTo>
                  <a:lnTo>
                    <a:pt x="214097" y="164604"/>
                  </a:lnTo>
                  <a:lnTo>
                    <a:pt x="223165" y="171962"/>
                  </a:lnTo>
                  <a:lnTo>
                    <a:pt x="233443" y="175457"/>
                  </a:lnTo>
                  <a:lnTo>
                    <a:pt x="266700" y="1782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048455" y="9455862"/>
              <a:ext cx="270046" cy="170662"/>
            </a:xfrm>
            <a:custGeom>
              <a:avLst/>
              <a:gdLst/>
              <a:ahLst/>
              <a:cxnLst/>
              <a:rect l="0" t="0" r="0" b="0"/>
              <a:pathLst>
                <a:path w="270046" h="170662">
                  <a:moveTo>
                    <a:pt x="143045" y="43738"/>
                  </a:moveTo>
                  <a:lnTo>
                    <a:pt x="136304" y="16770"/>
                  </a:lnTo>
                  <a:lnTo>
                    <a:pt x="128673" y="8826"/>
                  </a:lnTo>
                  <a:lnTo>
                    <a:pt x="105143" y="0"/>
                  </a:lnTo>
                  <a:lnTo>
                    <a:pt x="93788" y="468"/>
                  </a:lnTo>
                  <a:lnTo>
                    <a:pt x="73645" y="8515"/>
                  </a:lnTo>
                  <a:lnTo>
                    <a:pt x="39697" y="35653"/>
                  </a:lnTo>
                  <a:lnTo>
                    <a:pt x="22794" y="66016"/>
                  </a:lnTo>
                  <a:lnTo>
                    <a:pt x="444" y="129513"/>
                  </a:lnTo>
                  <a:lnTo>
                    <a:pt x="0" y="141844"/>
                  </a:lnTo>
                  <a:lnTo>
                    <a:pt x="7032" y="163070"/>
                  </a:lnTo>
                  <a:lnTo>
                    <a:pt x="14270" y="168448"/>
                  </a:lnTo>
                  <a:lnTo>
                    <a:pt x="23328" y="170623"/>
                  </a:lnTo>
                  <a:lnTo>
                    <a:pt x="33601" y="170661"/>
                  </a:lnTo>
                  <a:lnTo>
                    <a:pt x="56303" y="159415"/>
                  </a:lnTo>
                  <a:lnTo>
                    <a:pt x="105371" y="117702"/>
                  </a:lnTo>
                  <a:lnTo>
                    <a:pt x="136429" y="74433"/>
                  </a:lnTo>
                  <a:lnTo>
                    <a:pt x="159246" y="19122"/>
                  </a:lnTo>
                  <a:lnTo>
                    <a:pt x="159491" y="18861"/>
                  </a:lnTo>
                  <a:lnTo>
                    <a:pt x="158242" y="22920"/>
                  </a:lnTo>
                  <a:lnTo>
                    <a:pt x="169888" y="81466"/>
                  </a:lnTo>
                  <a:lnTo>
                    <a:pt x="178965" y="105661"/>
                  </a:lnTo>
                  <a:lnTo>
                    <a:pt x="192406" y="125823"/>
                  </a:lnTo>
                  <a:lnTo>
                    <a:pt x="211549" y="140427"/>
                  </a:lnTo>
                  <a:lnTo>
                    <a:pt x="242365" y="152820"/>
                  </a:lnTo>
                  <a:lnTo>
                    <a:pt x="270045" y="1580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407400" y="9309100"/>
              <a:ext cx="50801" cy="279401"/>
            </a:xfrm>
            <a:custGeom>
              <a:avLst/>
              <a:gdLst/>
              <a:ahLst/>
              <a:cxnLst/>
              <a:rect l="0" t="0" r="0" b="0"/>
              <a:pathLst>
                <a:path w="50801" h="279401">
                  <a:moveTo>
                    <a:pt x="0" y="0"/>
                  </a:moveTo>
                  <a:lnTo>
                    <a:pt x="8728" y="50695"/>
                  </a:lnTo>
                  <a:lnTo>
                    <a:pt x="12934" y="105489"/>
                  </a:lnTo>
                  <a:lnTo>
                    <a:pt x="21079" y="152612"/>
                  </a:lnTo>
                  <a:lnTo>
                    <a:pt x="25531" y="208593"/>
                  </a:lnTo>
                  <a:lnTo>
                    <a:pt x="35160" y="255912"/>
                  </a:lnTo>
                  <a:lnTo>
                    <a:pt x="5080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547100" y="9448800"/>
              <a:ext cx="1" cy="190501"/>
            </a:xfrm>
            <a:custGeom>
              <a:avLst/>
              <a:gdLst/>
              <a:ahLst/>
              <a:cxnLst/>
              <a:rect l="0" t="0" r="0" b="0"/>
              <a:pathLst>
                <a:path w="1" h="190501">
                  <a:moveTo>
                    <a:pt x="0" y="0"/>
                  </a:moveTo>
                  <a:lnTo>
                    <a:pt x="0" y="55260"/>
                  </a:lnTo>
                  <a:lnTo>
                    <a:pt x="0" y="102922"/>
                  </a:lnTo>
                  <a:lnTo>
                    <a:pt x="0" y="149029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8694188" y="9398000"/>
              <a:ext cx="165903" cy="228601"/>
            </a:xfrm>
            <a:custGeom>
              <a:avLst/>
              <a:gdLst/>
              <a:ahLst/>
              <a:cxnLst/>
              <a:rect l="0" t="0" r="0" b="0"/>
              <a:pathLst>
                <a:path w="165903" h="228601">
                  <a:moveTo>
                    <a:pt x="81512" y="0"/>
                  </a:moveTo>
                  <a:lnTo>
                    <a:pt x="54544" y="6741"/>
                  </a:lnTo>
                  <a:lnTo>
                    <a:pt x="17548" y="31161"/>
                  </a:lnTo>
                  <a:lnTo>
                    <a:pt x="3694" y="57123"/>
                  </a:lnTo>
                  <a:lnTo>
                    <a:pt x="0" y="71949"/>
                  </a:lnTo>
                  <a:lnTo>
                    <a:pt x="4593" y="83244"/>
                  </a:lnTo>
                  <a:lnTo>
                    <a:pt x="14710" y="92184"/>
                  </a:lnTo>
                  <a:lnTo>
                    <a:pt x="43355" y="104471"/>
                  </a:lnTo>
                  <a:lnTo>
                    <a:pt x="91216" y="114210"/>
                  </a:lnTo>
                  <a:lnTo>
                    <a:pt x="138323" y="133715"/>
                  </a:lnTo>
                  <a:lnTo>
                    <a:pt x="161324" y="149269"/>
                  </a:lnTo>
                  <a:lnTo>
                    <a:pt x="165765" y="158779"/>
                  </a:lnTo>
                  <a:lnTo>
                    <a:pt x="165902" y="169353"/>
                  </a:lnTo>
                  <a:lnTo>
                    <a:pt x="163172" y="180635"/>
                  </a:lnTo>
                  <a:lnTo>
                    <a:pt x="148850" y="200698"/>
                  </a:lnTo>
                  <a:lnTo>
                    <a:pt x="139104" y="209998"/>
                  </a:lnTo>
                  <a:lnTo>
                    <a:pt x="113223" y="220332"/>
                  </a:lnTo>
                  <a:lnTo>
                    <a:pt x="56112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8890000" y="9359900"/>
              <a:ext cx="40173" cy="241301"/>
            </a:xfrm>
            <a:custGeom>
              <a:avLst/>
              <a:gdLst/>
              <a:ahLst/>
              <a:cxnLst/>
              <a:rect l="0" t="0" r="0" b="0"/>
              <a:pathLst>
                <a:path w="40173" h="241301">
                  <a:moveTo>
                    <a:pt x="0" y="0"/>
                  </a:moveTo>
                  <a:lnTo>
                    <a:pt x="20279" y="23100"/>
                  </a:lnTo>
                  <a:lnTo>
                    <a:pt x="35353" y="48837"/>
                  </a:lnTo>
                  <a:lnTo>
                    <a:pt x="40172" y="82854"/>
                  </a:lnTo>
                  <a:lnTo>
                    <a:pt x="34951" y="137909"/>
                  </a:lnTo>
                  <a:lnTo>
                    <a:pt x="20544" y="200337"/>
                  </a:lnTo>
                  <a:lnTo>
                    <a:pt x="1270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8839200" y="9436100"/>
              <a:ext cx="254001" cy="38101"/>
            </a:xfrm>
            <a:custGeom>
              <a:avLst/>
              <a:gdLst/>
              <a:ahLst/>
              <a:cxnLst/>
              <a:rect l="0" t="0" r="0" b="0"/>
              <a:pathLst>
                <a:path w="254001" h="38101">
                  <a:moveTo>
                    <a:pt x="0" y="38100"/>
                  </a:moveTo>
                  <a:lnTo>
                    <a:pt x="59023" y="24285"/>
                  </a:lnTo>
                  <a:lnTo>
                    <a:pt x="112974" y="12370"/>
                  </a:lnTo>
                  <a:lnTo>
                    <a:pt x="168470" y="3665"/>
                  </a:lnTo>
                  <a:lnTo>
                    <a:pt x="218309" y="1086"/>
                  </a:lnTo>
                  <a:lnTo>
                    <a:pt x="254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7067159" y="9740900"/>
              <a:ext cx="19442" cy="406401"/>
            </a:xfrm>
            <a:custGeom>
              <a:avLst/>
              <a:gdLst/>
              <a:ahLst/>
              <a:cxnLst/>
              <a:rect l="0" t="0" r="0" b="0"/>
              <a:pathLst>
                <a:path w="19442" h="406401">
                  <a:moveTo>
                    <a:pt x="6741" y="0"/>
                  </a:moveTo>
                  <a:lnTo>
                    <a:pt x="0" y="20226"/>
                  </a:lnTo>
                  <a:lnTo>
                    <a:pt x="452" y="41446"/>
                  </a:lnTo>
                  <a:lnTo>
                    <a:pt x="5499" y="96303"/>
                  </a:lnTo>
                  <a:lnTo>
                    <a:pt x="9952" y="139697"/>
                  </a:lnTo>
                  <a:lnTo>
                    <a:pt x="15223" y="187677"/>
                  </a:lnTo>
                  <a:lnTo>
                    <a:pt x="18191" y="246421"/>
                  </a:lnTo>
                  <a:lnTo>
                    <a:pt x="17660" y="300986"/>
                  </a:lnTo>
                  <a:lnTo>
                    <a:pt x="12014" y="356979"/>
                  </a:lnTo>
                  <a:lnTo>
                    <a:pt x="19441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7086600" y="10147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7175500" y="9867629"/>
              <a:ext cx="242119" cy="279672"/>
            </a:xfrm>
            <a:custGeom>
              <a:avLst/>
              <a:gdLst/>
              <a:ahLst/>
              <a:cxnLst/>
              <a:rect l="0" t="0" r="0" b="0"/>
              <a:pathLst>
                <a:path w="242119" h="279672">
                  <a:moveTo>
                    <a:pt x="0" y="127271"/>
                  </a:moveTo>
                  <a:lnTo>
                    <a:pt x="59772" y="144947"/>
                  </a:lnTo>
                  <a:lnTo>
                    <a:pt x="100495" y="143641"/>
                  </a:lnTo>
                  <a:lnTo>
                    <a:pt x="160910" y="120418"/>
                  </a:lnTo>
                  <a:lnTo>
                    <a:pt x="200547" y="95450"/>
                  </a:lnTo>
                  <a:lnTo>
                    <a:pt x="229382" y="61869"/>
                  </a:lnTo>
                  <a:lnTo>
                    <a:pt x="242118" y="37525"/>
                  </a:lnTo>
                  <a:lnTo>
                    <a:pt x="241845" y="26518"/>
                  </a:lnTo>
                  <a:lnTo>
                    <a:pt x="237430" y="16358"/>
                  </a:lnTo>
                  <a:lnTo>
                    <a:pt x="230253" y="6763"/>
                  </a:lnTo>
                  <a:lnTo>
                    <a:pt x="221235" y="1776"/>
                  </a:lnTo>
                  <a:lnTo>
                    <a:pt x="199927" y="0"/>
                  </a:lnTo>
                  <a:lnTo>
                    <a:pt x="180108" y="7677"/>
                  </a:lnTo>
                  <a:lnTo>
                    <a:pt x="117150" y="61773"/>
                  </a:lnTo>
                  <a:lnTo>
                    <a:pt x="100044" y="82639"/>
                  </a:lnTo>
                  <a:lnTo>
                    <a:pt x="87738" y="110727"/>
                  </a:lnTo>
                  <a:lnTo>
                    <a:pt x="85091" y="138263"/>
                  </a:lnTo>
                  <a:lnTo>
                    <a:pt x="94890" y="190433"/>
                  </a:lnTo>
                  <a:lnTo>
                    <a:pt x="113095" y="228771"/>
                  </a:lnTo>
                  <a:lnTo>
                    <a:pt x="143106" y="260199"/>
                  </a:lnTo>
                  <a:lnTo>
                    <a:pt x="166614" y="271017"/>
                  </a:lnTo>
                  <a:lnTo>
                    <a:pt x="203200" y="2796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7492436" y="9911296"/>
              <a:ext cx="241865" cy="197905"/>
            </a:xfrm>
            <a:custGeom>
              <a:avLst/>
              <a:gdLst/>
              <a:ahLst/>
              <a:cxnLst/>
              <a:rect l="0" t="0" r="0" b="0"/>
              <a:pathLst>
                <a:path w="241865" h="197905">
                  <a:moveTo>
                    <a:pt x="152964" y="32804"/>
                  </a:moveTo>
                  <a:lnTo>
                    <a:pt x="146223" y="12578"/>
                  </a:lnTo>
                  <a:lnTo>
                    <a:pt x="138592" y="6620"/>
                  </a:lnTo>
                  <a:lnTo>
                    <a:pt x="115062" y="0"/>
                  </a:lnTo>
                  <a:lnTo>
                    <a:pt x="85789" y="8347"/>
                  </a:lnTo>
                  <a:lnTo>
                    <a:pt x="56786" y="27579"/>
                  </a:lnTo>
                  <a:lnTo>
                    <a:pt x="15171" y="85916"/>
                  </a:lnTo>
                  <a:lnTo>
                    <a:pt x="1412" y="117087"/>
                  </a:lnTo>
                  <a:lnTo>
                    <a:pt x="0" y="145052"/>
                  </a:lnTo>
                  <a:lnTo>
                    <a:pt x="7243" y="152791"/>
                  </a:lnTo>
                  <a:lnTo>
                    <a:pt x="19128" y="156540"/>
                  </a:lnTo>
                  <a:lnTo>
                    <a:pt x="34107" y="157628"/>
                  </a:lnTo>
                  <a:lnTo>
                    <a:pt x="62039" y="147547"/>
                  </a:lnTo>
                  <a:lnTo>
                    <a:pt x="87153" y="127546"/>
                  </a:lnTo>
                  <a:lnTo>
                    <a:pt x="126271" y="72476"/>
                  </a:lnTo>
                  <a:lnTo>
                    <a:pt x="156766" y="16078"/>
                  </a:lnTo>
                  <a:lnTo>
                    <a:pt x="156910" y="17420"/>
                  </a:lnTo>
                  <a:lnTo>
                    <a:pt x="155595" y="22548"/>
                  </a:lnTo>
                  <a:lnTo>
                    <a:pt x="160485" y="56734"/>
                  </a:lnTo>
                  <a:lnTo>
                    <a:pt x="183508" y="117441"/>
                  </a:lnTo>
                  <a:lnTo>
                    <a:pt x="206871" y="167900"/>
                  </a:lnTo>
                  <a:lnTo>
                    <a:pt x="220667" y="184568"/>
                  </a:lnTo>
                  <a:lnTo>
                    <a:pt x="241864" y="1979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7790374" y="9728200"/>
              <a:ext cx="933515" cy="369359"/>
            </a:xfrm>
            <a:custGeom>
              <a:avLst/>
              <a:gdLst/>
              <a:ahLst/>
              <a:cxnLst/>
              <a:rect l="0" t="0" r="0" b="0"/>
              <a:pathLst>
                <a:path w="933515" h="369359">
                  <a:moveTo>
                    <a:pt x="172526" y="0"/>
                  </a:moveTo>
                  <a:lnTo>
                    <a:pt x="173937" y="50695"/>
                  </a:lnTo>
                  <a:lnTo>
                    <a:pt x="181254" y="108311"/>
                  </a:lnTo>
                  <a:lnTo>
                    <a:pt x="184049" y="170067"/>
                  </a:lnTo>
                  <a:lnTo>
                    <a:pt x="186288" y="230229"/>
                  </a:lnTo>
                  <a:lnTo>
                    <a:pt x="191813" y="261779"/>
                  </a:lnTo>
                  <a:lnTo>
                    <a:pt x="193851" y="264831"/>
                  </a:lnTo>
                  <a:lnTo>
                    <a:pt x="196114" y="249406"/>
                  </a:lnTo>
                  <a:lnTo>
                    <a:pt x="189595" y="226558"/>
                  </a:lnTo>
                  <a:lnTo>
                    <a:pt x="183905" y="214539"/>
                  </a:lnTo>
                  <a:lnTo>
                    <a:pt x="166295" y="197421"/>
                  </a:lnTo>
                  <a:lnTo>
                    <a:pt x="142946" y="186520"/>
                  </a:lnTo>
                  <a:lnTo>
                    <a:pt x="99478" y="181795"/>
                  </a:lnTo>
                  <a:lnTo>
                    <a:pt x="72327" y="185690"/>
                  </a:lnTo>
                  <a:lnTo>
                    <a:pt x="49912" y="195888"/>
                  </a:lnTo>
                  <a:lnTo>
                    <a:pt x="39983" y="202559"/>
                  </a:lnTo>
                  <a:lnTo>
                    <a:pt x="12526" y="238915"/>
                  </a:lnTo>
                  <a:lnTo>
                    <a:pt x="0" y="285435"/>
                  </a:lnTo>
                  <a:lnTo>
                    <a:pt x="3030" y="341709"/>
                  </a:lnTo>
                  <a:lnTo>
                    <a:pt x="11551" y="354806"/>
                  </a:lnTo>
                  <a:lnTo>
                    <a:pt x="24287" y="363538"/>
                  </a:lnTo>
                  <a:lnTo>
                    <a:pt x="39833" y="369358"/>
                  </a:lnTo>
                  <a:lnTo>
                    <a:pt x="75922" y="368300"/>
                  </a:lnTo>
                  <a:lnTo>
                    <a:pt x="135906" y="348074"/>
                  </a:lnTo>
                  <a:lnTo>
                    <a:pt x="190839" y="319033"/>
                  </a:lnTo>
                  <a:lnTo>
                    <a:pt x="247326" y="283936"/>
                  </a:lnTo>
                  <a:lnTo>
                    <a:pt x="299895" y="251581"/>
                  </a:lnTo>
                  <a:lnTo>
                    <a:pt x="346673" y="208441"/>
                  </a:lnTo>
                  <a:lnTo>
                    <a:pt x="362813" y="176366"/>
                  </a:lnTo>
                  <a:lnTo>
                    <a:pt x="367117" y="159910"/>
                  </a:lnTo>
                  <a:lnTo>
                    <a:pt x="365754" y="150351"/>
                  </a:lnTo>
                  <a:lnTo>
                    <a:pt x="360611" y="145390"/>
                  </a:lnTo>
                  <a:lnTo>
                    <a:pt x="352949" y="143494"/>
                  </a:lnTo>
                  <a:lnTo>
                    <a:pt x="329385" y="152675"/>
                  </a:lnTo>
                  <a:lnTo>
                    <a:pt x="302919" y="170866"/>
                  </a:lnTo>
                  <a:lnTo>
                    <a:pt x="272152" y="206320"/>
                  </a:lnTo>
                  <a:lnTo>
                    <a:pt x="253964" y="236102"/>
                  </a:lnTo>
                  <a:lnTo>
                    <a:pt x="247762" y="264390"/>
                  </a:lnTo>
                  <a:lnTo>
                    <a:pt x="248083" y="277860"/>
                  </a:lnTo>
                  <a:lnTo>
                    <a:pt x="255966" y="300352"/>
                  </a:lnTo>
                  <a:lnTo>
                    <a:pt x="262020" y="310301"/>
                  </a:lnTo>
                  <a:lnTo>
                    <a:pt x="280034" y="325119"/>
                  </a:lnTo>
                  <a:lnTo>
                    <a:pt x="303563" y="334997"/>
                  </a:lnTo>
                  <a:lnTo>
                    <a:pt x="332835" y="339388"/>
                  </a:lnTo>
                  <a:lnTo>
                    <a:pt x="387790" y="328375"/>
                  </a:lnTo>
                  <a:lnTo>
                    <a:pt x="440564" y="299370"/>
                  </a:lnTo>
                  <a:lnTo>
                    <a:pt x="496160" y="258076"/>
                  </a:lnTo>
                  <a:lnTo>
                    <a:pt x="549088" y="200677"/>
                  </a:lnTo>
                  <a:lnTo>
                    <a:pt x="570158" y="160369"/>
                  </a:lnTo>
                  <a:lnTo>
                    <a:pt x="570258" y="161946"/>
                  </a:lnTo>
                  <a:lnTo>
                    <a:pt x="568914" y="167230"/>
                  </a:lnTo>
                  <a:lnTo>
                    <a:pt x="575485" y="216269"/>
                  </a:lnTo>
                  <a:lnTo>
                    <a:pt x="582010" y="276546"/>
                  </a:lnTo>
                  <a:lnTo>
                    <a:pt x="585215" y="290197"/>
                  </a:lnTo>
                  <a:lnTo>
                    <a:pt x="588763" y="293654"/>
                  </a:lnTo>
                  <a:lnTo>
                    <a:pt x="592540" y="290313"/>
                  </a:lnTo>
                  <a:lnTo>
                    <a:pt x="596468" y="282442"/>
                  </a:lnTo>
                  <a:lnTo>
                    <a:pt x="605596" y="220525"/>
                  </a:lnTo>
                  <a:lnTo>
                    <a:pt x="625556" y="170861"/>
                  </a:lnTo>
                  <a:lnTo>
                    <a:pt x="659065" y="130118"/>
                  </a:lnTo>
                  <a:lnTo>
                    <a:pt x="716477" y="94115"/>
                  </a:lnTo>
                  <a:lnTo>
                    <a:pt x="775743" y="72997"/>
                  </a:lnTo>
                  <a:lnTo>
                    <a:pt x="825077" y="73056"/>
                  </a:lnTo>
                  <a:lnTo>
                    <a:pt x="834748" y="79749"/>
                  </a:lnTo>
                  <a:lnTo>
                    <a:pt x="839786" y="89854"/>
                  </a:lnTo>
                  <a:lnTo>
                    <a:pt x="841732" y="102236"/>
                  </a:lnTo>
                  <a:lnTo>
                    <a:pt x="836370" y="123520"/>
                  </a:lnTo>
                  <a:lnTo>
                    <a:pt x="809931" y="160179"/>
                  </a:lnTo>
                  <a:lnTo>
                    <a:pt x="809130" y="167463"/>
                  </a:lnTo>
                  <a:lnTo>
                    <a:pt x="812828" y="173731"/>
                  </a:lnTo>
                  <a:lnTo>
                    <a:pt x="819528" y="179321"/>
                  </a:lnTo>
                  <a:lnTo>
                    <a:pt x="878153" y="198431"/>
                  </a:lnTo>
                  <a:lnTo>
                    <a:pt x="906649" y="207195"/>
                  </a:lnTo>
                  <a:lnTo>
                    <a:pt x="925899" y="223320"/>
                  </a:lnTo>
                  <a:lnTo>
                    <a:pt x="933007" y="233547"/>
                  </a:lnTo>
                  <a:lnTo>
                    <a:pt x="933514" y="246009"/>
                  </a:lnTo>
                  <a:lnTo>
                    <a:pt x="922787" y="274907"/>
                  </a:lnTo>
                  <a:lnTo>
                    <a:pt x="871026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1701800" y="10071100"/>
            <a:ext cx="6921501" cy="2921001"/>
            <a:chOff x="1701800" y="10071100"/>
            <a:chExt cx="6921501" cy="2921001"/>
          </a:xfrm>
        </p:grpSpPr>
        <p:sp>
          <p:nvSpPr>
            <p:cNvPr id="305" name="Freeform 304"/>
            <p:cNvSpPr/>
            <p:nvPr/>
          </p:nvSpPr>
          <p:spPr>
            <a:xfrm>
              <a:off x="3733800" y="10071100"/>
              <a:ext cx="25401" cy="292101"/>
            </a:xfrm>
            <a:custGeom>
              <a:avLst/>
              <a:gdLst/>
              <a:ahLst/>
              <a:cxnLst/>
              <a:rect l="0" t="0" r="0" b="0"/>
              <a:pathLst>
                <a:path w="25401" h="292101">
                  <a:moveTo>
                    <a:pt x="25400" y="0"/>
                  </a:moveTo>
                  <a:lnTo>
                    <a:pt x="25400" y="59023"/>
                  </a:lnTo>
                  <a:lnTo>
                    <a:pt x="21637" y="116736"/>
                  </a:lnTo>
                  <a:lnTo>
                    <a:pt x="15348" y="174758"/>
                  </a:lnTo>
                  <a:lnTo>
                    <a:pt x="9722" y="227699"/>
                  </a:lnTo>
                  <a:lnTo>
                    <a:pt x="2880" y="267844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3557517" y="10548980"/>
              <a:ext cx="188984" cy="239554"/>
            </a:xfrm>
            <a:custGeom>
              <a:avLst/>
              <a:gdLst/>
              <a:ahLst/>
              <a:cxnLst/>
              <a:rect l="0" t="0" r="0" b="0"/>
              <a:pathLst>
                <a:path w="188984" h="239554">
                  <a:moveTo>
                    <a:pt x="188983" y="30120"/>
                  </a:moveTo>
                  <a:lnTo>
                    <a:pt x="167294" y="11253"/>
                  </a:lnTo>
                  <a:lnTo>
                    <a:pt x="146888" y="1509"/>
                  </a:lnTo>
                  <a:lnTo>
                    <a:pt x="119944" y="0"/>
                  </a:lnTo>
                  <a:lnTo>
                    <a:pt x="104857" y="1574"/>
                  </a:lnTo>
                  <a:lnTo>
                    <a:pt x="80568" y="14610"/>
                  </a:lnTo>
                  <a:lnTo>
                    <a:pt x="33125" y="62206"/>
                  </a:lnTo>
                  <a:lnTo>
                    <a:pt x="10002" y="105322"/>
                  </a:lnTo>
                  <a:lnTo>
                    <a:pt x="1896" y="153845"/>
                  </a:lnTo>
                  <a:lnTo>
                    <a:pt x="0" y="187179"/>
                  </a:lnTo>
                  <a:lnTo>
                    <a:pt x="6683" y="213283"/>
                  </a:lnTo>
                  <a:lnTo>
                    <a:pt x="12416" y="224196"/>
                  </a:lnTo>
                  <a:lnTo>
                    <a:pt x="21883" y="231471"/>
                  </a:lnTo>
                  <a:lnTo>
                    <a:pt x="47453" y="239553"/>
                  </a:lnTo>
                  <a:lnTo>
                    <a:pt x="73870" y="235620"/>
                  </a:lnTo>
                  <a:lnTo>
                    <a:pt x="108779" y="217539"/>
                  </a:lnTo>
                  <a:lnTo>
                    <a:pt x="136997" y="190544"/>
                  </a:lnTo>
                  <a:lnTo>
                    <a:pt x="145859" y="179403"/>
                  </a:lnTo>
                  <a:lnTo>
                    <a:pt x="155706" y="148209"/>
                  </a:lnTo>
                  <a:lnTo>
                    <a:pt x="157486" y="98506"/>
                  </a:lnTo>
                  <a:lnTo>
                    <a:pt x="150995" y="71803"/>
                  </a:lnTo>
                  <a:lnTo>
                    <a:pt x="138703" y="50527"/>
                  </a:lnTo>
                  <a:lnTo>
                    <a:pt x="87383" y="4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3835400" y="10552664"/>
              <a:ext cx="419101" cy="204694"/>
            </a:xfrm>
            <a:custGeom>
              <a:avLst/>
              <a:gdLst/>
              <a:ahLst/>
              <a:cxnLst/>
              <a:rect l="0" t="0" r="0" b="0"/>
              <a:pathLst>
                <a:path w="419101" h="204694">
                  <a:moveTo>
                    <a:pt x="0" y="51836"/>
                  </a:moveTo>
                  <a:lnTo>
                    <a:pt x="3763" y="107096"/>
                  </a:lnTo>
                  <a:lnTo>
                    <a:pt x="17676" y="164508"/>
                  </a:lnTo>
                  <a:lnTo>
                    <a:pt x="36595" y="197012"/>
                  </a:lnTo>
                  <a:lnTo>
                    <a:pt x="45563" y="199420"/>
                  </a:lnTo>
                  <a:lnTo>
                    <a:pt x="55776" y="196791"/>
                  </a:lnTo>
                  <a:lnTo>
                    <a:pt x="66817" y="190807"/>
                  </a:lnTo>
                  <a:lnTo>
                    <a:pt x="82848" y="169104"/>
                  </a:lnTo>
                  <a:lnTo>
                    <a:pt x="104638" y="115922"/>
                  </a:lnTo>
                  <a:lnTo>
                    <a:pt x="122531" y="55924"/>
                  </a:lnTo>
                  <a:lnTo>
                    <a:pt x="131128" y="28253"/>
                  </a:lnTo>
                  <a:lnTo>
                    <a:pt x="135397" y="24825"/>
                  </a:lnTo>
                  <a:lnTo>
                    <a:pt x="139653" y="28184"/>
                  </a:lnTo>
                  <a:lnTo>
                    <a:pt x="163366" y="60648"/>
                  </a:lnTo>
                  <a:lnTo>
                    <a:pt x="186437" y="69864"/>
                  </a:lnTo>
                  <a:lnTo>
                    <a:pt x="214094" y="72548"/>
                  </a:lnTo>
                  <a:lnTo>
                    <a:pt x="240497" y="69037"/>
                  </a:lnTo>
                  <a:lnTo>
                    <a:pt x="291941" y="45147"/>
                  </a:lnTo>
                  <a:lnTo>
                    <a:pt x="317429" y="29578"/>
                  </a:lnTo>
                  <a:lnTo>
                    <a:pt x="323097" y="21475"/>
                  </a:lnTo>
                  <a:lnTo>
                    <a:pt x="324054" y="13251"/>
                  </a:lnTo>
                  <a:lnTo>
                    <a:pt x="321869" y="4946"/>
                  </a:lnTo>
                  <a:lnTo>
                    <a:pt x="316180" y="821"/>
                  </a:lnTo>
                  <a:lnTo>
                    <a:pt x="298569" y="0"/>
                  </a:lnTo>
                  <a:lnTo>
                    <a:pt x="280394" y="8101"/>
                  </a:lnTo>
                  <a:lnTo>
                    <a:pt x="262908" y="22521"/>
                  </a:lnTo>
                  <a:lnTo>
                    <a:pt x="238609" y="55850"/>
                  </a:lnTo>
                  <a:lnTo>
                    <a:pt x="226933" y="85135"/>
                  </a:lnTo>
                  <a:lnTo>
                    <a:pt x="224567" y="116965"/>
                  </a:lnTo>
                  <a:lnTo>
                    <a:pt x="229630" y="148515"/>
                  </a:lnTo>
                  <a:lnTo>
                    <a:pt x="241287" y="176649"/>
                  </a:lnTo>
                  <a:lnTo>
                    <a:pt x="259639" y="195738"/>
                  </a:lnTo>
                  <a:lnTo>
                    <a:pt x="270459" y="202804"/>
                  </a:lnTo>
                  <a:lnTo>
                    <a:pt x="281906" y="204693"/>
                  </a:lnTo>
                  <a:lnTo>
                    <a:pt x="305914" y="199265"/>
                  </a:lnTo>
                  <a:lnTo>
                    <a:pt x="343230" y="180342"/>
                  </a:lnTo>
                  <a:lnTo>
                    <a:pt x="392629" y="120273"/>
                  </a:lnTo>
                  <a:lnTo>
                    <a:pt x="419100" y="899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4279900" y="10477500"/>
              <a:ext cx="177801" cy="226584"/>
            </a:xfrm>
            <a:custGeom>
              <a:avLst/>
              <a:gdLst/>
              <a:ahLst/>
              <a:cxnLst/>
              <a:rect l="0" t="0" r="0" b="0"/>
              <a:pathLst>
                <a:path w="177801" h="226584">
                  <a:moveTo>
                    <a:pt x="0" y="139700"/>
                  </a:moveTo>
                  <a:lnTo>
                    <a:pt x="0" y="188985"/>
                  </a:lnTo>
                  <a:lnTo>
                    <a:pt x="0" y="221342"/>
                  </a:lnTo>
                  <a:lnTo>
                    <a:pt x="1411" y="226583"/>
                  </a:lnTo>
                  <a:lnTo>
                    <a:pt x="3763" y="224434"/>
                  </a:lnTo>
                  <a:lnTo>
                    <a:pt x="23073" y="172757"/>
                  </a:lnTo>
                  <a:lnTo>
                    <a:pt x="44152" y="120175"/>
                  </a:lnTo>
                  <a:lnTo>
                    <a:pt x="76559" y="58650"/>
                  </a:lnTo>
                  <a:lnTo>
                    <a:pt x="96115" y="37356"/>
                  </a:lnTo>
                  <a:lnTo>
                    <a:pt x="136037" y="12323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4597923" y="10414000"/>
              <a:ext cx="37578" cy="272018"/>
            </a:xfrm>
            <a:custGeom>
              <a:avLst/>
              <a:gdLst/>
              <a:ahLst/>
              <a:cxnLst/>
              <a:rect l="0" t="0" r="0" b="0"/>
              <a:pathLst>
                <a:path w="37578" h="272018">
                  <a:moveTo>
                    <a:pt x="12177" y="0"/>
                  </a:moveTo>
                  <a:lnTo>
                    <a:pt x="12177" y="55260"/>
                  </a:lnTo>
                  <a:lnTo>
                    <a:pt x="5435" y="112672"/>
                  </a:lnTo>
                  <a:lnTo>
                    <a:pt x="1242" y="165402"/>
                  </a:lnTo>
                  <a:lnTo>
                    <a:pt x="0" y="218969"/>
                  </a:lnTo>
                  <a:lnTo>
                    <a:pt x="6374" y="263846"/>
                  </a:lnTo>
                  <a:lnTo>
                    <a:pt x="11131" y="270442"/>
                  </a:lnTo>
                  <a:lnTo>
                    <a:pt x="17124" y="272017"/>
                  </a:lnTo>
                  <a:lnTo>
                    <a:pt x="37577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4508500" y="10452100"/>
              <a:ext cx="203201" cy="127001"/>
            </a:xfrm>
            <a:custGeom>
              <a:avLst/>
              <a:gdLst/>
              <a:ahLst/>
              <a:cxnLst/>
              <a:rect l="0" t="0" r="0" b="0"/>
              <a:pathLst>
                <a:path w="203201" h="127001">
                  <a:moveTo>
                    <a:pt x="203200" y="0"/>
                  </a:moveTo>
                  <a:lnTo>
                    <a:pt x="154229" y="31393"/>
                  </a:lnTo>
                  <a:lnTo>
                    <a:pt x="91770" y="70642"/>
                  </a:lnTo>
                  <a:lnTo>
                    <a:pt x="35830" y="110362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4762500" y="10363200"/>
              <a:ext cx="177801" cy="355601"/>
            </a:xfrm>
            <a:custGeom>
              <a:avLst/>
              <a:gdLst/>
              <a:ahLst/>
              <a:cxnLst/>
              <a:rect l="0" t="0" r="0" b="0"/>
              <a:pathLst>
                <a:path w="177801" h="355601">
                  <a:moveTo>
                    <a:pt x="0" y="0"/>
                  </a:moveTo>
                  <a:lnTo>
                    <a:pt x="17676" y="53030"/>
                  </a:lnTo>
                  <a:lnTo>
                    <a:pt x="22463" y="116413"/>
                  </a:lnTo>
                  <a:lnTo>
                    <a:pt x="17980" y="165098"/>
                  </a:lnTo>
                  <a:lnTo>
                    <a:pt x="14265" y="227816"/>
                  </a:lnTo>
                  <a:lnTo>
                    <a:pt x="6422" y="288889"/>
                  </a:lnTo>
                  <a:lnTo>
                    <a:pt x="7103" y="295604"/>
                  </a:lnTo>
                  <a:lnTo>
                    <a:pt x="10380" y="293025"/>
                  </a:lnTo>
                  <a:lnTo>
                    <a:pt x="41659" y="231329"/>
                  </a:lnTo>
                  <a:lnTo>
                    <a:pt x="60792" y="200245"/>
                  </a:lnTo>
                  <a:lnTo>
                    <a:pt x="73585" y="177898"/>
                  </a:lnTo>
                  <a:lnTo>
                    <a:pt x="93382" y="158559"/>
                  </a:lnTo>
                  <a:lnTo>
                    <a:pt x="104588" y="153684"/>
                  </a:lnTo>
                  <a:lnTo>
                    <a:pt x="128328" y="152029"/>
                  </a:lnTo>
                  <a:lnTo>
                    <a:pt x="137763" y="157797"/>
                  </a:lnTo>
                  <a:lnTo>
                    <a:pt x="152010" y="179258"/>
                  </a:lnTo>
                  <a:lnTo>
                    <a:pt x="161221" y="236558"/>
                  </a:lnTo>
                  <a:lnTo>
                    <a:pt x="159613" y="279174"/>
                  </a:lnTo>
                  <a:lnTo>
                    <a:pt x="158428" y="315988"/>
                  </a:lnTo>
                  <a:lnTo>
                    <a:pt x="17780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5021883" y="10515881"/>
              <a:ext cx="232542" cy="162585"/>
            </a:xfrm>
            <a:custGeom>
              <a:avLst/>
              <a:gdLst/>
              <a:ahLst/>
              <a:cxnLst/>
              <a:rect l="0" t="0" r="0" b="0"/>
              <a:pathLst>
                <a:path w="232542" h="162585">
                  <a:moveTo>
                    <a:pt x="7317" y="37819"/>
                  </a:moveTo>
                  <a:lnTo>
                    <a:pt x="7317" y="93079"/>
                  </a:lnTo>
                  <a:lnTo>
                    <a:pt x="3554" y="140741"/>
                  </a:lnTo>
                  <a:lnTo>
                    <a:pt x="0" y="162584"/>
                  </a:lnTo>
                  <a:lnTo>
                    <a:pt x="19559" y="109875"/>
                  </a:lnTo>
                  <a:lnTo>
                    <a:pt x="59124" y="53620"/>
                  </a:lnTo>
                  <a:lnTo>
                    <a:pt x="77850" y="32612"/>
                  </a:lnTo>
                  <a:lnTo>
                    <a:pt x="86794" y="30115"/>
                  </a:lnTo>
                  <a:lnTo>
                    <a:pt x="95580" y="32682"/>
                  </a:lnTo>
                  <a:lnTo>
                    <a:pt x="104259" y="38628"/>
                  </a:lnTo>
                  <a:lnTo>
                    <a:pt x="117665" y="56523"/>
                  </a:lnTo>
                  <a:lnTo>
                    <a:pt x="126916" y="79999"/>
                  </a:lnTo>
                  <a:lnTo>
                    <a:pt x="134946" y="122126"/>
                  </a:lnTo>
                  <a:lnTo>
                    <a:pt x="146826" y="143963"/>
                  </a:lnTo>
                  <a:lnTo>
                    <a:pt x="155356" y="148093"/>
                  </a:lnTo>
                  <a:lnTo>
                    <a:pt x="165277" y="148023"/>
                  </a:lnTo>
                  <a:lnTo>
                    <a:pt x="176123" y="145155"/>
                  </a:lnTo>
                  <a:lnTo>
                    <a:pt x="195701" y="130679"/>
                  </a:lnTo>
                  <a:lnTo>
                    <a:pt x="212399" y="110135"/>
                  </a:lnTo>
                  <a:lnTo>
                    <a:pt x="224524" y="86893"/>
                  </a:lnTo>
                  <a:lnTo>
                    <a:pt x="232541" y="43265"/>
                  </a:lnTo>
                  <a:lnTo>
                    <a:pt x="229433" y="30161"/>
                  </a:lnTo>
                  <a:lnTo>
                    <a:pt x="214691" y="8075"/>
                  </a:lnTo>
                  <a:lnTo>
                    <a:pt x="203422" y="2468"/>
                  </a:lnTo>
                  <a:lnTo>
                    <a:pt x="175849" y="0"/>
                  </a:lnTo>
                  <a:lnTo>
                    <a:pt x="152305" y="7370"/>
                  </a:lnTo>
                  <a:lnTo>
                    <a:pt x="126947" y="19860"/>
                  </a:lnTo>
                  <a:lnTo>
                    <a:pt x="108917" y="251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5321300" y="10388600"/>
              <a:ext cx="325652" cy="267277"/>
            </a:xfrm>
            <a:custGeom>
              <a:avLst/>
              <a:gdLst/>
              <a:ahLst/>
              <a:cxnLst/>
              <a:rect l="0" t="0" r="0" b="0"/>
              <a:pathLst>
                <a:path w="325652" h="267277">
                  <a:moveTo>
                    <a:pt x="0" y="165100"/>
                  </a:moveTo>
                  <a:lnTo>
                    <a:pt x="17676" y="224872"/>
                  </a:lnTo>
                  <a:lnTo>
                    <a:pt x="24485" y="231759"/>
                  </a:lnTo>
                  <a:lnTo>
                    <a:pt x="33256" y="233528"/>
                  </a:lnTo>
                  <a:lnTo>
                    <a:pt x="43337" y="231886"/>
                  </a:lnTo>
                  <a:lnTo>
                    <a:pt x="62065" y="218771"/>
                  </a:lnTo>
                  <a:lnTo>
                    <a:pt x="103825" y="169117"/>
                  </a:lnTo>
                  <a:lnTo>
                    <a:pt x="115783" y="162134"/>
                  </a:lnTo>
                  <a:lnTo>
                    <a:pt x="127989" y="160300"/>
                  </a:lnTo>
                  <a:lnTo>
                    <a:pt x="140359" y="161899"/>
                  </a:lnTo>
                  <a:lnTo>
                    <a:pt x="150017" y="170022"/>
                  </a:lnTo>
                  <a:lnTo>
                    <a:pt x="175657" y="226227"/>
                  </a:lnTo>
                  <a:lnTo>
                    <a:pt x="180604" y="239718"/>
                  </a:lnTo>
                  <a:lnTo>
                    <a:pt x="197391" y="258471"/>
                  </a:lnTo>
                  <a:lnTo>
                    <a:pt x="207794" y="265447"/>
                  </a:lnTo>
                  <a:lnTo>
                    <a:pt x="218963" y="267276"/>
                  </a:lnTo>
                  <a:lnTo>
                    <a:pt x="242661" y="261782"/>
                  </a:lnTo>
                  <a:lnTo>
                    <a:pt x="273061" y="242822"/>
                  </a:lnTo>
                  <a:lnTo>
                    <a:pt x="287401" y="223632"/>
                  </a:lnTo>
                  <a:lnTo>
                    <a:pt x="314847" y="170076"/>
                  </a:lnTo>
                  <a:lnTo>
                    <a:pt x="325651" y="108248"/>
                  </a:lnTo>
                  <a:lnTo>
                    <a:pt x="324415" y="64574"/>
                  </a:lnTo>
                  <a:lnTo>
                    <a:pt x="322110" y="43049"/>
                  </a:lnTo>
                  <a:lnTo>
                    <a:pt x="316340" y="28699"/>
                  </a:lnTo>
                  <a:lnTo>
                    <a:pt x="308260" y="19133"/>
                  </a:ln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5970924" y="10215169"/>
              <a:ext cx="279977" cy="441667"/>
            </a:xfrm>
            <a:custGeom>
              <a:avLst/>
              <a:gdLst/>
              <a:ahLst/>
              <a:cxnLst/>
              <a:rect l="0" t="0" r="0" b="0"/>
              <a:pathLst>
                <a:path w="279977" h="441667">
                  <a:moveTo>
                    <a:pt x="36176" y="173431"/>
                  </a:moveTo>
                  <a:lnTo>
                    <a:pt x="36176" y="228691"/>
                  </a:lnTo>
                  <a:lnTo>
                    <a:pt x="29434" y="286103"/>
                  </a:lnTo>
                  <a:lnTo>
                    <a:pt x="25241" y="345575"/>
                  </a:lnTo>
                  <a:lnTo>
                    <a:pt x="24261" y="388698"/>
                  </a:lnTo>
                  <a:lnTo>
                    <a:pt x="23999" y="410076"/>
                  </a:lnTo>
                  <a:lnTo>
                    <a:pt x="22414" y="415861"/>
                  </a:lnTo>
                  <a:lnTo>
                    <a:pt x="19946" y="411251"/>
                  </a:lnTo>
                  <a:lnTo>
                    <a:pt x="13493" y="360548"/>
                  </a:lnTo>
                  <a:lnTo>
                    <a:pt x="10573" y="314450"/>
                  </a:lnTo>
                  <a:lnTo>
                    <a:pt x="2406" y="252530"/>
                  </a:lnTo>
                  <a:lnTo>
                    <a:pt x="0" y="201060"/>
                  </a:lnTo>
                  <a:lnTo>
                    <a:pt x="5388" y="143517"/>
                  </a:lnTo>
                  <a:lnTo>
                    <a:pt x="15921" y="86173"/>
                  </a:lnTo>
                  <a:lnTo>
                    <a:pt x="31407" y="52805"/>
                  </a:lnTo>
                  <a:lnTo>
                    <a:pt x="41464" y="37980"/>
                  </a:lnTo>
                  <a:lnTo>
                    <a:pt x="67689" y="17746"/>
                  </a:lnTo>
                  <a:lnTo>
                    <a:pt x="98159" y="5460"/>
                  </a:lnTo>
                  <a:lnTo>
                    <a:pt x="130517" y="0"/>
                  </a:lnTo>
                  <a:lnTo>
                    <a:pt x="163713" y="5098"/>
                  </a:lnTo>
                  <a:lnTo>
                    <a:pt x="194459" y="18183"/>
                  </a:lnTo>
                  <a:lnTo>
                    <a:pt x="217531" y="38110"/>
                  </a:lnTo>
                  <a:lnTo>
                    <a:pt x="223402" y="49350"/>
                  </a:lnTo>
                  <a:lnTo>
                    <a:pt x="226162" y="73128"/>
                  </a:lnTo>
                  <a:lnTo>
                    <a:pt x="213039" y="123799"/>
                  </a:lnTo>
                  <a:lnTo>
                    <a:pt x="191277" y="163272"/>
                  </a:lnTo>
                  <a:lnTo>
                    <a:pt x="157229" y="201894"/>
                  </a:lnTo>
                  <a:lnTo>
                    <a:pt x="135133" y="219478"/>
                  </a:lnTo>
                  <a:lnTo>
                    <a:pt x="128958" y="221062"/>
                  </a:lnTo>
                  <a:lnTo>
                    <a:pt x="126253" y="217885"/>
                  </a:lnTo>
                  <a:lnTo>
                    <a:pt x="125860" y="211534"/>
                  </a:lnTo>
                  <a:lnTo>
                    <a:pt x="131243" y="205889"/>
                  </a:lnTo>
                  <a:lnTo>
                    <a:pt x="152276" y="195853"/>
                  </a:lnTo>
                  <a:lnTo>
                    <a:pt x="202593" y="195754"/>
                  </a:lnTo>
                  <a:lnTo>
                    <a:pt x="248703" y="211403"/>
                  </a:lnTo>
                  <a:lnTo>
                    <a:pt x="268451" y="233582"/>
                  </a:lnTo>
                  <a:lnTo>
                    <a:pt x="275693" y="247398"/>
                  </a:lnTo>
                  <a:lnTo>
                    <a:pt x="279976" y="277801"/>
                  </a:lnTo>
                  <a:lnTo>
                    <a:pt x="275765" y="307307"/>
                  </a:lnTo>
                  <a:lnTo>
                    <a:pt x="242269" y="365115"/>
                  </a:lnTo>
                  <a:lnTo>
                    <a:pt x="217812" y="395640"/>
                  </a:lnTo>
                  <a:lnTo>
                    <a:pt x="165397" y="429827"/>
                  </a:lnTo>
                  <a:lnTo>
                    <a:pt x="138763" y="441666"/>
                  </a:lnTo>
                  <a:lnTo>
                    <a:pt x="128556" y="439743"/>
                  </a:lnTo>
                  <a:lnTo>
                    <a:pt x="120340" y="432817"/>
                  </a:lnTo>
                  <a:lnTo>
                    <a:pt x="105798" y="407390"/>
                  </a:lnTo>
                  <a:lnTo>
                    <a:pt x="99676" y="3893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6328614" y="10400965"/>
              <a:ext cx="249987" cy="195098"/>
            </a:xfrm>
            <a:custGeom>
              <a:avLst/>
              <a:gdLst/>
              <a:ahLst/>
              <a:cxnLst/>
              <a:rect l="0" t="0" r="0" b="0"/>
              <a:pathLst>
                <a:path w="249987" h="195098">
                  <a:moveTo>
                    <a:pt x="122986" y="63835"/>
                  </a:moveTo>
                  <a:lnTo>
                    <a:pt x="111436" y="26101"/>
                  </a:lnTo>
                  <a:lnTo>
                    <a:pt x="98568" y="6612"/>
                  </a:lnTo>
                  <a:lnTo>
                    <a:pt x="89774" y="1698"/>
                  </a:lnTo>
                  <a:lnTo>
                    <a:pt x="68714" y="0"/>
                  </a:lnTo>
                  <a:lnTo>
                    <a:pt x="45243" y="11475"/>
                  </a:lnTo>
                  <a:lnTo>
                    <a:pt x="33057" y="20462"/>
                  </a:lnTo>
                  <a:lnTo>
                    <a:pt x="15755" y="45499"/>
                  </a:lnTo>
                  <a:lnTo>
                    <a:pt x="4772" y="76852"/>
                  </a:lnTo>
                  <a:lnTo>
                    <a:pt x="0" y="131349"/>
                  </a:lnTo>
                  <a:lnTo>
                    <a:pt x="3885" y="161575"/>
                  </a:lnTo>
                  <a:lnTo>
                    <a:pt x="11130" y="171328"/>
                  </a:lnTo>
                  <a:lnTo>
                    <a:pt x="21604" y="177830"/>
                  </a:lnTo>
                  <a:lnTo>
                    <a:pt x="34231" y="182165"/>
                  </a:lnTo>
                  <a:lnTo>
                    <a:pt x="45472" y="182233"/>
                  </a:lnTo>
                  <a:lnTo>
                    <a:pt x="65487" y="174782"/>
                  </a:lnTo>
                  <a:lnTo>
                    <a:pt x="92622" y="154721"/>
                  </a:lnTo>
                  <a:lnTo>
                    <a:pt x="118536" y="117419"/>
                  </a:lnTo>
                  <a:lnTo>
                    <a:pt x="137346" y="70618"/>
                  </a:lnTo>
                  <a:lnTo>
                    <a:pt x="141026" y="66946"/>
                  </a:lnTo>
                  <a:lnTo>
                    <a:pt x="143479" y="71553"/>
                  </a:lnTo>
                  <a:lnTo>
                    <a:pt x="154159" y="129643"/>
                  </a:lnTo>
                  <a:lnTo>
                    <a:pt x="165776" y="175056"/>
                  </a:lnTo>
                  <a:lnTo>
                    <a:pt x="174090" y="184549"/>
                  </a:lnTo>
                  <a:lnTo>
                    <a:pt x="198381" y="195097"/>
                  </a:lnTo>
                  <a:lnTo>
                    <a:pt x="209938" y="195087"/>
                  </a:lnTo>
                  <a:lnTo>
                    <a:pt x="249986" y="1781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6616700" y="10414000"/>
              <a:ext cx="114301" cy="177801"/>
            </a:xfrm>
            <a:custGeom>
              <a:avLst/>
              <a:gdLst/>
              <a:ahLst/>
              <a:cxnLst/>
              <a:rect l="0" t="0" r="0" b="0"/>
              <a:pathLst>
                <a:path w="114301" h="177801">
                  <a:moveTo>
                    <a:pt x="0" y="0"/>
                  </a:moveTo>
                  <a:lnTo>
                    <a:pt x="17577" y="61549"/>
                  </a:lnTo>
                  <a:lnTo>
                    <a:pt x="40788" y="120656"/>
                  </a:lnTo>
                  <a:lnTo>
                    <a:pt x="61318" y="156479"/>
                  </a:lnTo>
                  <a:lnTo>
                    <a:pt x="70512" y="163585"/>
                  </a:lnTo>
                  <a:lnTo>
                    <a:pt x="11430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6654800" y="10401300"/>
              <a:ext cx="114301" cy="355601"/>
            </a:xfrm>
            <a:custGeom>
              <a:avLst/>
              <a:gdLst/>
              <a:ahLst/>
              <a:cxnLst/>
              <a:rect l="0" t="0" r="0" b="0"/>
              <a:pathLst>
                <a:path w="114301" h="355601">
                  <a:moveTo>
                    <a:pt x="114300" y="0"/>
                  </a:moveTo>
                  <a:lnTo>
                    <a:pt x="100485" y="59023"/>
                  </a:lnTo>
                  <a:lnTo>
                    <a:pt x="88570" y="112974"/>
                  </a:lnTo>
                  <a:lnTo>
                    <a:pt x="71902" y="175029"/>
                  </a:lnTo>
                  <a:lnTo>
                    <a:pt x="53609" y="228053"/>
                  </a:lnTo>
                  <a:lnTo>
                    <a:pt x="28045" y="283056"/>
                  </a:lnTo>
                  <a:lnTo>
                    <a:pt x="13484" y="323757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6896100" y="10541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7115590" y="10274300"/>
              <a:ext cx="136111" cy="304801"/>
            </a:xfrm>
            <a:custGeom>
              <a:avLst/>
              <a:gdLst/>
              <a:ahLst/>
              <a:cxnLst/>
              <a:rect l="0" t="0" r="0" b="0"/>
              <a:pathLst>
                <a:path w="136111" h="304801">
                  <a:moveTo>
                    <a:pt x="136110" y="0"/>
                  </a:moveTo>
                  <a:lnTo>
                    <a:pt x="98376" y="11550"/>
                  </a:lnTo>
                  <a:lnTo>
                    <a:pt x="69740" y="33212"/>
                  </a:lnTo>
                  <a:lnTo>
                    <a:pt x="43381" y="68637"/>
                  </a:lnTo>
                  <a:lnTo>
                    <a:pt x="19108" y="119742"/>
                  </a:lnTo>
                  <a:lnTo>
                    <a:pt x="3762" y="165771"/>
                  </a:lnTo>
                  <a:lnTo>
                    <a:pt x="0" y="220019"/>
                  </a:lnTo>
                  <a:lnTo>
                    <a:pt x="4120" y="250186"/>
                  </a:lnTo>
                  <a:lnTo>
                    <a:pt x="14418" y="273942"/>
                  </a:lnTo>
                  <a:lnTo>
                    <a:pt x="21115" y="284228"/>
                  </a:lnTo>
                  <a:lnTo>
                    <a:pt x="31225" y="291085"/>
                  </a:lnTo>
                  <a:lnTo>
                    <a:pt x="71009" y="300737"/>
                  </a:lnTo>
                  <a:lnTo>
                    <a:pt x="12341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7361968" y="10375900"/>
              <a:ext cx="109083" cy="164679"/>
            </a:xfrm>
            <a:custGeom>
              <a:avLst/>
              <a:gdLst/>
              <a:ahLst/>
              <a:cxnLst/>
              <a:rect l="0" t="0" r="0" b="0"/>
              <a:pathLst>
                <a:path w="109083" h="164679">
                  <a:moveTo>
                    <a:pt x="42132" y="12700"/>
                  </a:moveTo>
                  <a:lnTo>
                    <a:pt x="23265" y="44528"/>
                  </a:lnTo>
                  <a:lnTo>
                    <a:pt x="4486" y="103706"/>
                  </a:lnTo>
                  <a:lnTo>
                    <a:pt x="101" y="119938"/>
                  </a:lnTo>
                  <a:lnTo>
                    <a:pt x="0" y="133580"/>
                  </a:lnTo>
                  <a:lnTo>
                    <a:pt x="7414" y="156266"/>
                  </a:lnTo>
                  <a:lnTo>
                    <a:pt x="17575" y="162033"/>
                  </a:lnTo>
                  <a:lnTo>
                    <a:pt x="47681" y="164678"/>
                  </a:lnTo>
                  <a:lnTo>
                    <a:pt x="61353" y="160585"/>
                  </a:lnTo>
                  <a:lnTo>
                    <a:pt x="84071" y="144749"/>
                  </a:lnTo>
                  <a:lnTo>
                    <a:pt x="105985" y="112033"/>
                  </a:lnTo>
                  <a:lnTo>
                    <a:pt x="109082" y="87892"/>
                  </a:lnTo>
                  <a:lnTo>
                    <a:pt x="104343" y="63052"/>
                  </a:lnTo>
                  <a:lnTo>
                    <a:pt x="92830" y="37901"/>
                  </a:lnTo>
                  <a:lnTo>
                    <a:pt x="74542" y="20138"/>
                  </a:lnTo>
                  <a:lnTo>
                    <a:pt x="53714" y="8950"/>
                  </a:lnTo>
                  <a:lnTo>
                    <a:pt x="1673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7556500" y="10373323"/>
              <a:ext cx="203201" cy="193078"/>
            </a:xfrm>
            <a:custGeom>
              <a:avLst/>
              <a:gdLst/>
              <a:ahLst/>
              <a:cxnLst/>
              <a:rect l="0" t="0" r="0" b="0"/>
              <a:pathLst>
                <a:path w="203201" h="193078">
                  <a:moveTo>
                    <a:pt x="0" y="78777"/>
                  </a:moveTo>
                  <a:lnTo>
                    <a:pt x="17676" y="131807"/>
                  </a:lnTo>
                  <a:lnTo>
                    <a:pt x="21662" y="133886"/>
                  </a:lnTo>
                  <a:lnTo>
                    <a:pt x="25730" y="129627"/>
                  </a:lnTo>
                  <a:lnTo>
                    <a:pt x="42398" y="75494"/>
                  </a:lnTo>
                  <a:lnTo>
                    <a:pt x="68537" y="30768"/>
                  </a:lnTo>
                  <a:lnTo>
                    <a:pt x="91139" y="11343"/>
                  </a:lnTo>
                  <a:lnTo>
                    <a:pt x="103092" y="4188"/>
                  </a:lnTo>
                  <a:lnTo>
                    <a:pt x="127664" y="0"/>
                  </a:lnTo>
                  <a:lnTo>
                    <a:pt x="140143" y="859"/>
                  </a:lnTo>
                  <a:lnTo>
                    <a:pt x="151284" y="7076"/>
                  </a:lnTo>
                  <a:lnTo>
                    <a:pt x="171189" y="29036"/>
                  </a:lnTo>
                  <a:lnTo>
                    <a:pt x="191520" y="73132"/>
                  </a:lnTo>
                  <a:lnTo>
                    <a:pt x="199739" y="128689"/>
                  </a:lnTo>
                  <a:lnTo>
                    <a:pt x="201662" y="157875"/>
                  </a:lnTo>
                  <a:lnTo>
                    <a:pt x="203200" y="1930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7811670" y="10312400"/>
              <a:ext cx="138617" cy="235250"/>
            </a:xfrm>
            <a:custGeom>
              <a:avLst/>
              <a:gdLst/>
              <a:ahLst/>
              <a:cxnLst/>
              <a:rect l="0" t="0" r="0" b="0"/>
              <a:pathLst>
                <a:path w="138617" h="235250">
                  <a:moveTo>
                    <a:pt x="100430" y="0"/>
                  </a:moveTo>
                  <a:lnTo>
                    <a:pt x="38881" y="17577"/>
                  </a:lnTo>
                  <a:lnTo>
                    <a:pt x="25531" y="24419"/>
                  </a:lnTo>
                  <a:lnTo>
                    <a:pt x="6934" y="43308"/>
                  </a:lnTo>
                  <a:lnTo>
                    <a:pt x="0" y="54272"/>
                  </a:lnTo>
                  <a:lnTo>
                    <a:pt x="1021" y="64404"/>
                  </a:lnTo>
                  <a:lnTo>
                    <a:pt x="7347" y="73980"/>
                  </a:lnTo>
                  <a:lnTo>
                    <a:pt x="29426" y="90736"/>
                  </a:lnTo>
                  <a:lnTo>
                    <a:pt x="85829" y="116753"/>
                  </a:lnTo>
                  <a:lnTo>
                    <a:pt x="131413" y="148651"/>
                  </a:lnTo>
                  <a:lnTo>
                    <a:pt x="136607" y="159779"/>
                  </a:lnTo>
                  <a:lnTo>
                    <a:pt x="138616" y="187194"/>
                  </a:lnTo>
                  <a:lnTo>
                    <a:pt x="131042" y="210668"/>
                  </a:lnTo>
                  <a:lnTo>
                    <a:pt x="125072" y="220879"/>
                  </a:lnTo>
                  <a:lnTo>
                    <a:pt x="114035" y="227685"/>
                  </a:lnTo>
                  <a:lnTo>
                    <a:pt x="82958" y="235249"/>
                  </a:lnTo>
                  <a:lnTo>
                    <a:pt x="64442" y="234848"/>
                  </a:lnTo>
                  <a:lnTo>
                    <a:pt x="4963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8102600" y="1023620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25400" y="0"/>
                  </a:moveTo>
                  <a:lnTo>
                    <a:pt x="25400" y="62785"/>
                  </a:lnTo>
                  <a:lnTo>
                    <a:pt x="25400" y="123025"/>
                  </a:lnTo>
                  <a:lnTo>
                    <a:pt x="25400" y="180385"/>
                  </a:lnTo>
                  <a:lnTo>
                    <a:pt x="21637" y="238303"/>
                  </a:lnTo>
                  <a:lnTo>
                    <a:pt x="15261" y="266779"/>
                  </a:lnTo>
                  <a:lnTo>
                    <a:pt x="11585" y="272397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8026400" y="10312400"/>
              <a:ext cx="241301" cy="38101"/>
            </a:xfrm>
            <a:custGeom>
              <a:avLst/>
              <a:gdLst/>
              <a:ahLst/>
              <a:cxnLst/>
              <a:rect l="0" t="0" r="0" b="0"/>
              <a:pathLst>
                <a:path w="241301" h="38101">
                  <a:moveTo>
                    <a:pt x="0" y="38100"/>
                  </a:moveTo>
                  <a:lnTo>
                    <a:pt x="13484" y="24616"/>
                  </a:lnTo>
                  <a:lnTo>
                    <a:pt x="35156" y="17996"/>
                  </a:lnTo>
                  <a:lnTo>
                    <a:pt x="88319" y="7004"/>
                  </a:lnTo>
                  <a:lnTo>
                    <a:pt x="147054" y="2075"/>
                  </a:lnTo>
                  <a:lnTo>
                    <a:pt x="204595" y="615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1701800" y="10172700"/>
              <a:ext cx="6921501" cy="1082684"/>
            </a:xfrm>
            <a:custGeom>
              <a:avLst/>
              <a:gdLst/>
              <a:ahLst/>
              <a:cxnLst/>
              <a:rect l="0" t="0" r="0" b="0"/>
              <a:pathLst>
                <a:path w="6921501" h="1082684">
                  <a:moveTo>
                    <a:pt x="6921500" y="0"/>
                  </a:moveTo>
                  <a:lnTo>
                    <a:pt x="6901274" y="13484"/>
                  </a:lnTo>
                  <a:lnTo>
                    <a:pt x="6887581" y="31393"/>
                  </a:lnTo>
                  <a:lnTo>
                    <a:pt x="6881954" y="42095"/>
                  </a:lnTo>
                  <a:lnTo>
                    <a:pt x="6874035" y="90868"/>
                  </a:lnTo>
                  <a:lnTo>
                    <a:pt x="6872182" y="137282"/>
                  </a:lnTo>
                  <a:lnTo>
                    <a:pt x="6872770" y="189426"/>
                  </a:lnTo>
                  <a:lnTo>
                    <a:pt x="6877735" y="240823"/>
                  </a:lnTo>
                  <a:lnTo>
                    <a:pt x="6880882" y="291888"/>
                  </a:lnTo>
                  <a:lnTo>
                    <a:pt x="6882281" y="344217"/>
                  </a:lnTo>
                  <a:lnTo>
                    <a:pt x="6882902" y="400400"/>
                  </a:lnTo>
                  <a:lnTo>
                    <a:pt x="6876510" y="460597"/>
                  </a:lnTo>
                  <a:lnTo>
                    <a:pt x="6860298" y="517451"/>
                  </a:lnTo>
                  <a:lnTo>
                    <a:pt x="6823321" y="573023"/>
                  </a:lnTo>
                  <a:lnTo>
                    <a:pt x="6767878" y="631437"/>
                  </a:lnTo>
                  <a:lnTo>
                    <a:pt x="6718059" y="668163"/>
                  </a:lnTo>
                  <a:lnTo>
                    <a:pt x="6657313" y="693866"/>
                  </a:lnTo>
                  <a:lnTo>
                    <a:pt x="6606313" y="715158"/>
                  </a:lnTo>
                  <a:lnTo>
                    <a:pt x="6548555" y="731031"/>
                  </a:lnTo>
                  <a:lnTo>
                    <a:pt x="6493654" y="744671"/>
                  </a:lnTo>
                  <a:lnTo>
                    <a:pt x="6433330" y="756238"/>
                  </a:lnTo>
                  <a:lnTo>
                    <a:pt x="6370770" y="761704"/>
                  </a:lnTo>
                  <a:lnTo>
                    <a:pt x="6307549" y="770222"/>
                  </a:lnTo>
                  <a:lnTo>
                    <a:pt x="6265281" y="772709"/>
                  </a:lnTo>
                  <a:lnTo>
                    <a:pt x="6219214" y="773816"/>
                  </a:lnTo>
                  <a:lnTo>
                    <a:pt x="6170517" y="774307"/>
                  </a:lnTo>
                  <a:lnTo>
                    <a:pt x="6120652" y="774526"/>
                  </a:lnTo>
                  <a:lnTo>
                    <a:pt x="6074031" y="774622"/>
                  </a:lnTo>
                  <a:lnTo>
                    <a:pt x="6028380" y="773254"/>
                  </a:lnTo>
                  <a:lnTo>
                    <a:pt x="5979869" y="767942"/>
                  </a:lnTo>
                  <a:lnTo>
                    <a:pt x="5933849" y="764641"/>
                  </a:lnTo>
                  <a:lnTo>
                    <a:pt x="5888466" y="763174"/>
                  </a:lnTo>
                  <a:lnTo>
                    <a:pt x="5840074" y="762522"/>
                  </a:lnTo>
                  <a:lnTo>
                    <a:pt x="5790344" y="758468"/>
                  </a:lnTo>
                  <a:lnTo>
                    <a:pt x="5740019" y="753375"/>
                  </a:lnTo>
                  <a:lnTo>
                    <a:pt x="5689431" y="751112"/>
                  </a:lnTo>
                  <a:lnTo>
                    <a:pt x="5634962" y="746342"/>
                  </a:lnTo>
                  <a:lnTo>
                    <a:pt x="5579239" y="739518"/>
                  </a:lnTo>
                  <a:lnTo>
                    <a:pt x="5526250" y="731782"/>
                  </a:lnTo>
                  <a:lnTo>
                    <a:pt x="5474478" y="723640"/>
                  </a:lnTo>
                  <a:lnTo>
                    <a:pt x="5424656" y="715318"/>
                  </a:lnTo>
                  <a:lnTo>
                    <a:pt x="5378996" y="706915"/>
                  </a:lnTo>
                  <a:lnTo>
                    <a:pt x="5327658" y="698478"/>
                  </a:lnTo>
                  <a:lnTo>
                    <a:pt x="5273325" y="690023"/>
                  </a:lnTo>
                  <a:lnTo>
                    <a:pt x="5220956" y="681562"/>
                  </a:lnTo>
                  <a:lnTo>
                    <a:pt x="5169458" y="673098"/>
                  </a:lnTo>
                  <a:lnTo>
                    <a:pt x="5118348" y="664632"/>
                  </a:lnTo>
                  <a:lnTo>
                    <a:pt x="5067410" y="656166"/>
                  </a:lnTo>
                  <a:lnTo>
                    <a:pt x="5016549" y="647700"/>
                  </a:lnTo>
                  <a:lnTo>
                    <a:pt x="4965722" y="639233"/>
                  </a:lnTo>
                  <a:lnTo>
                    <a:pt x="4914909" y="630767"/>
                  </a:lnTo>
                  <a:lnTo>
                    <a:pt x="4860341" y="626063"/>
                  </a:lnTo>
                  <a:lnTo>
                    <a:pt x="4804574" y="622561"/>
                  </a:lnTo>
                  <a:lnTo>
                    <a:pt x="4751566" y="616301"/>
                  </a:lnTo>
                  <a:lnTo>
                    <a:pt x="4699785" y="612579"/>
                  </a:lnTo>
                  <a:lnTo>
                    <a:pt x="4647138" y="610924"/>
                  </a:lnTo>
                  <a:lnTo>
                    <a:pt x="4590813" y="610188"/>
                  </a:lnTo>
                  <a:lnTo>
                    <a:pt x="4532854" y="609862"/>
                  </a:lnTo>
                  <a:lnTo>
                    <a:pt x="4475580" y="609716"/>
                  </a:lnTo>
                  <a:lnTo>
                    <a:pt x="4421902" y="609652"/>
                  </a:lnTo>
                  <a:lnTo>
                    <a:pt x="4366061" y="609622"/>
                  </a:lnTo>
                  <a:lnTo>
                    <a:pt x="4309727" y="611021"/>
                  </a:lnTo>
                  <a:lnTo>
                    <a:pt x="4256467" y="616346"/>
                  </a:lnTo>
                  <a:lnTo>
                    <a:pt x="4204574" y="619654"/>
                  </a:lnTo>
                  <a:lnTo>
                    <a:pt x="4153289" y="622535"/>
                  </a:lnTo>
                  <a:lnTo>
                    <a:pt x="4102273" y="628520"/>
                  </a:lnTo>
                  <a:lnTo>
                    <a:pt x="4055140" y="632120"/>
                  </a:lnTo>
                  <a:lnTo>
                    <a:pt x="4010673" y="635131"/>
                  </a:lnTo>
                  <a:lnTo>
                    <a:pt x="3967392" y="641173"/>
                  </a:lnTo>
                  <a:lnTo>
                    <a:pt x="3924637" y="652325"/>
                  </a:lnTo>
                  <a:lnTo>
                    <a:pt x="3882117" y="665278"/>
                  </a:lnTo>
                  <a:lnTo>
                    <a:pt x="3819922" y="681914"/>
                  </a:lnTo>
                  <a:lnTo>
                    <a:pt x="3765119" y="704091"/>
                  </a:lnTo>
                  <a:lnTo>
                    <a:pt x="3713133" y="728535"/>
                  </a:lnTo>
                  <a:lnTo>
                    <a:pt x="3661982" y="755063"/>
                  </a:lnTo>
                  <a:lnTo>
                    <a:pt x="3612488" y="789108"/>
                  </a:lnTo>
                  <a:lnTo>
                    <a:pt x="3553361" y="838537"/>
                  </a:lnTo>
                  <a:lnTo>
                    <a:pt x="3494487" y="889067"/>
                  </a:lnTo>
                  <a:lnTo>
                    <a:pt x="3439314" y="942457"/>
                  </a:lnTo>
                  <a:lnTo>
                    <a:pt x="3379297" y="1002239"/>
                  </a:lnTo>
                  <a:lnTo>
                    <a:pt x="3325594" y="1055912"/>
                  </a:lnTo>
                  <a:lnTo>
                    <a:pt x="3282023" y="1079253"/>
                  </a:lnTo>
                  <a:lnTo>
                    <a:pt x="3249847" y="1082683"/>
                  </a:lnTo>
                  <a:lnTo>
                    <a:pt x="3233365" y="1081622"/>
                  </a:lnTo>
                  <a:lnTo>
                    <a:pt x="3203762" y="1069154"/>
                  </a:lnTo>
                  <a:lnTo>
                    <a:pt x="3155770" y="1038334"/>
                  </a:lnTo>
                  <a:lnTo>
                    <a:pt x="3096570" y="996736"/>
                  </a:lnTo>
                  <a:lnTo>
                    <a:pt x="3033339" y="944201"/>
                  </a:lnTo>
                  <a:lnTo>
                    <a:pt x="2971541" y="901722"/>
                  </a:lnTo>
                  <a:lnTo>
                    <a:pt x="2914207" y="867838"/>
                  </a:lnTo>
                  <a:lnTo>
                    <a:pt x="2865208" y="842435"/>
                  </a:lnTo>
                  <a:lnTo>
                    <a:pt x="2814942" y="817034"/>
                  </a:lnTo>
                  <a:lnTo>
                    <a:pt x="2764300" y="791633"/>
                  </a:lnTo>
                  <a:lnTo>
                    <a:pt x="2713547" y="772975"/>
                  </a:lnTo>
                  <a:lnTo>
                    <a:pt x="2656019" y="758510"/>
                  </a:lnTo>
                  <a:lnTo>
                    <a:pt x="2601030" y="745287"/>
                  </a:lnTo>
                  <a:lnTo>
                    <a:pt x="2542248" y="732432"/>
                  </a:lnTo>
                  <a:lnTo>
                    <a:pt x="2480145" y="726428"/>
                  </a:lnTo>
                  <a:lnTo>
                    <a:pt x="2417059" y="724650"/>
                  </a:lnTo>
                  <a:lnTo>
                    <a:pt x="2353682" y="724122"/>
                  </a:lnTo>
                  <a:lnTo>
                    <a:pt x="2290218" y="730707"/>
                  </a:lnTo>
                  <a:lnTo>
                    <a:pt x="2226729" y="741596"/>
                  </a:lnTo>
                  <a:lnTo>
                    <a:pt x="2163232" y="753759"/>
                  </a:lnTo>
                  <a:lnTo>
                    <a:pt x="2117137" y="762101"/>
                  </a:lnTo>
                  <a:lnTo>
                    <a:pt x="2069838" y="770511"/>
                  </a:lnTo>
                  <a:lnTo>
                    <a:pt x="2025298" y="778953"/>
                  </a:lnTo>
                  <a:lnTo>
                    <a:pt x="1981984" y="791172"/>
                  </a:lnTo>
                  <a:lnTo>
                    <a:pt x="1939215" y="804598"/>
                  </a:lnTo>
                  <a:lnTo>
                    <a:pt x="1896688" y="815270"/>
                  </a:lnTo>
                  <a:lnTo>
                    <a:pt x="1850506" y="824716"/>
                  </a:lnTo>
                  <a:lnTo>
                    <a:pt x="1803169" y="835030"/>
                  </a:lnTo>
                  <a:lnTo>
                    <a:pt x="1758612" y="849020"/>
                  </a:lnTo>
                  <a:lnTo>
                    <a:pt x="1715291" y="860883"/>
                  </a:lnTo>
                  <a:lnTo>
                    <a:pt x="1672518" y="870859"/>
                  </a:lnTo>
                  <a:lnTo>
                    <a:pt x="1629990" y="879997"/>
                  </a:lnTo>
                  <a:lnTo>
                    <a:pt x="1587569" y="892525"/>
                  </a:lnTo>
                  <a:lnTo>
                    <a:pt x="1545197" y="906089"/>
                  </a:lnTo>
                  <a:lnTo>
                    <a:pt x="1502847" y="916821"/>
                  </a:lnTo>
                  <a:lnTo>
                    <a:pt x="1460506" y="926295"/>
                  </a:lnTo>
                  <a:lnTo>
                    <a:pt x="1416758" y="933797"/>
                  </a:lnTo>
                  <a:lnTo>
                    <a:pt x="1369093" y="937132"/>
                  </a:lnTo>
                  <a:lnTo>
                    <a:pt x="1323449" y="938614"/>
                  </a:lnTo>
                  <a:lnTo>
                    <a:pt x="1279644" y="939273"/>
                  </a:lnTo>
                  <a:lnTo>
                    <a:pt x="1236656" y="939566"/>
                  </a:lnTo>
                  <a:lnTo>
                    <a:pt x="1194033" y="939696"/>
                  </a:lnTo>
                  <a:lnTo>
                    <a:pt x="1151570" y="939753"/>
                  </a:lnTo>
                  <a:lnTo>
                    <a:pt x="1109179" y="939779"/>
                  </a:lnTo>
                  <a:lnTo>
                    <a:pt x="1066821" y="936027"/>
                  </a:lnTo>
                  <a:lnTo>
                    <a:pt x="1024476" y="928246"/>
                  </a:lnTo>
                  <a:lnTo>
                    <a:pt x="982137" y="915379"/>
                  </a:lnTo>
                  <a:lnTo>
                    <a:pt x="939802" y="904016"/>
                  </a:lnTo>
                  <a:lnTo>
                    <a:pt x="897468" y="892852"/>
                  </a:lnTo>
                  <a:lnTo>
                    <a:pt x="855134" y="878482"/>
                  </a:lnTo>
                  <a:lnTo>
                    <a:pt x="812800" y="862688"/>
                  </a:lnTo>
                  <a:lnTo>
                    <a:pt x="770467" y="846262"/>
                  </a:lnTo>
                  <a:lnTo>
                    <a:pt x="706967" y="819735"/>
                  </a:lnTo>
                  <a:lnTo>
                    <a:pt x="644878" y="787103"/>
                  </a:lnTo>
                  <a:lnTo>
                    <a:pt x="588695" y="757522"/>
                  </a:lnTo>
                  <a:lnTo>
                    <a:pt x="529401" y="722573"/>
                  </a:lnTo>
                  <a:lnTo>
                    <a:pt x="474046" y="683995"/>
                  </a:lnTo>
                  <a:lnTo>
                    <a:pt x="416409" y="638856"/>
                  </a:lnTo>
                  <a:lnTo>
                    <a:pt x="353814" y="584961"/>
                  </a:lnTo>
                  <a:lnTo>
                    <a:pt x="294256" y="526808"/>
                  </a:lnTo>
                  <a:lnTo>
                    <a:pt x="247897" y="477668"/>
                  </a:lnTo>
                  <a:lnTo>
                    <a:pt x="205155" y="427359"/>
                  </a:lnTo>
                  <a:lnTo>
                    <a:pt x="172421" y="376705"/>
                  </a:lnTo>
                  <a:lnTo>
                    <a:pt x="138106" y="325948"/>
                  </a:lnTo>
                  <a:lnTo>
                    <a:pt x="107870" y="275161"/>
                  </a:lnTo>
                  <a:lnTo>
                    <a:pt x="81097" y="216160"/>
                  </a:lnTo>
                  <a:lnTo>
                    <a:pt x="53858" y="155378"/>
                  </a:lnTo>
                  <a:lnTo>
                    <a:pt x="34471" y="102188"/>
                  </a:lnTo>
                  <a:lnTo>
                    <a:pt x="17053" y="4360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3430324" y="11391613"/>
              <a:ext cx="205193" cy="462406"/>
            </a:xfrm>
            <a:custGeom>
              <a:avLst/>
              <a:gdLst/>
              <a:ahLst/>
              <a:cxnLst/>
              <a:rect l="0" t="0" r="0" b="0"/>
              <a:pathLst>
                <a:path w="205193" h="462406">
                  <a:moveTo>
                    <a:pt x="100276" y="76487"/>
                  </a:moveTo>
                  <a:lnTo>
                    <a:pt x="80050" y="63003"/>
                  </a:lnTo>
                  <a:lnTo>
                    <a:pt x="72681" y="63265"/>
                  </a:lnTo>
                  <a:lnTo>
                    <a:pt x="66357" y="67672"/>
                  </a:lnTo>
                  <a:lnTo>
                    <a:pt x="60730" y="74844"/>
                  </a:lnTo>
                  <a:lnTo>
                    <a:pt x="52811" y="125389"/>
                  </a:lnTo>
                  <a:lnTo>
                    <a:pt x="50958" y="173952"/>
                  </a:lnTo>
                  <a:lnTo>
                    <a:pt x="51546" y="222816"/>
                  </a:lnTo>
                  <a:lnTo>
                    <a:pt x="58399" y="275536"/>
                  </a:lnTo>
                  <a:lnTo>
                    <a:pt x="59646" y="324867"/>
                  </a:lnTo>
                  <a:lnTo>
                    <a:pt x="51903" y="387703"/>
                  </a:lnTo>
                  <a:lnTo>
                    <a:pt x="46432" y="439162"/>
                  </a:lnTo>
                  <a:lnTo>
                    <a:pt x="43214" y="453737"/>
                  </a:lnTo>
                  <a:lnTo>
                    <a:pt x="38245" y="460631"/>
                  </a:lnTo>
                  <a:lnTo>
                    <a:pt x="32111" y="462405"/>
                  </a:lnTo>
                  <a:lnTo>
                    <a:pt x="25200" y="460766"/>
                  </a:lnTo>
                  <a:lnTo>
                    <a:pt x="13757" y="436366"/>
                  </a:lnTo>
                  <a:lnTo>
                    <a:pt x="3144" y="382555"/>
                  </a:lnTo>
                  <a:lnTo>
                    <a:pt x="0" y="330863"/>
                  </a:lnTo>
                  <a:lnTo>
                    <a:pt x="2831" y="279799"/>
                  </a:lnTo>
                  <a:lnTo>
                    <a:pt x="8844" y="228920"/>
                  </a:lnTo>
                  <a:lnTo>
                    <a:pt x="14389" y="178096"/>
                  </a:lnTo>
                  <a:lnTo>
                    <a:pt x="24969" y="127290"/>
                  </a:lnTo>
                  <a:lnTo>
                    <a:pt x="34351" y="96244"/>
                  </a:lnTo>
                  <a:lnTo>
                    <a:pt x="64696" y="37365"/>
                  </a:lnTo>
                  <a:lnTo>
                    <a:pt x="92086" y="6726"/>
                  </a:lnTo>
                  <a:lnTo>
                    <a:pt x="106105" y="1757"/>
                  </a:lnTo>
                  <a:lnTo>
                    <a:pt x="140496" y="0"/>
                  </a:lnTo>
                  <a:lnTo>
                    <a:pt x="168011" y="7685"/>
                  </a:lnTo>
                  <a:lnTo>
                    <a:pt x="179299" y="13685"/>
                  </a:lnTo>
                  <a:lnTo>
                    <a:pt x="195605" y="31642"/>
                  </a:lnTo>
                  <a:lnTo>
                    <a:pt x="201929" y="42357"/>
                  </a:lnTo>
                  <a:lnTo>
                    <a:pt x="205192" y="65551"/>
                  </a:lnTo>
                  <a:lnTo>
                    <a:pt x="200528" y="89971"/>
                  </a:lnTo>
                  <a:lnTo>
                    <a:pt x="180623" y="127520"/>
                  </a:lnTo>
                  <a:lnTo>
                    <a:pt x="147131" y="164044"/>
                  </a:lnTo>
                  <a:lnTo>
                    <a:pt x="89723" y="198622"/>
                  </a:lnTo>
                  <a:lnTo>
                    <a:pt x="50112" y="210982"/>
                  </a:lnTo>
                  <a:lnTo>
                    <a:pt x="11376" y="2161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2667000" y="11292389"/>
              <a:ext cx="238544" cy="455112"/>
            </a:xfrm>
            <a:custGeom>
              <a:avLst/>
              <a:gdLst/>
              <a:ahLst/>
              <a:cxnLst/>
              <a:rect l="0" t="0" r="0" b="0"/>
              <a:pathLst>
                <a:path w="238544" h="455112">
                  <a:moveTo>
                    <a:pt x="0" y="455111"/>
                  </a:moveTo>
                  <a:lnTo>
                    <a:pt x="1411" y="401593"/>
                  </a:lnTo>
                  <a:lnTo>
                    <a:pt x="6742" y="353244"/>
                  </a:lnTo>
                  <a:lnTo>
                    <a:pt x="13815" y="306354"/>
                  </a:lnTo>
                  <a:lnTo>
                    <a:pt x="29493" y="244053"/>
                  </a:lnTo>
                  <a:lnTo>
                    <a:pt x="48250" y="186082"/>
                  </a:lnTo>
                  <a:lnTo>
                    <a:pt x="70270" y="127984"/>
                  </a:lnTo>
                  <a:lnTo>
                    <a:pt x="102153" y="64527"/>
                  </a:lnTo>
                  <a:lnTo>
                    <a:pt x="140330" y="12136"/>
                  </a:lnTo>
                  <a:lnTo>
                    <a:pt x="148587" y="3161"/>
                  </a:lnTo>
                  <a:lnTo>
                    <a:pt x="158325" y="0"/>
                  </a:lnTo>
                  <a:lnTo>
                    <a:pt x="180433" y="4014"/>
                  </a:lnTo>
                  <a:lnTo>
                    <a:pt x="189433" y="10446"/>
                  </a:lnTo>
                  <a:lnTo>
                    <a:pt x="203196" y="28882"/>
                  </a:lnTo>
                  <a:lnTo>
                    <a:pt x="218878" y="63061"/>
                  </a:lnTo>
                  <a:lnTo>
                    <a:pt x="228091" y="122676"/>
                  </a:lnTo>
                  <a:lnTo>
                    <a:pt x="236759" y="172070"/>
                  </a:lnTo>
                  <a:lnTo>
                    <a:pt x="238543" y="222453"/>
                  </a:lnTo>
                  <a:lnTo>
                    <a:pt x="230762" y="274541"/>
                  </a:lnTo>
                  <a:lnTo>
                    <a:pt x="219520" y="331210"/>
                  </a:lnTo>
                  <a:lnTo>
                    <a:pt x="205840" y="373244"/>
                  </a:lnTo>
                  <a:lnTo>
                    <a:pt x="177800" y="4043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2743200" y="11440401"/>
              <a:ext cx="469901" cy="154700"/>
            </a:xfrm>
            <a:custGeom>
              <a:avLst/>
              <a:gdLst/>
              <a:ahLst/>
              <a:cxnLst/>
              <a:rect l="0" t="0" r="0" b="0"/>
              <a:pathLst>
                <a:path w="469901" h="154700">
                  <a:moveTo>
                    <a:pt x="0" y="91199"/>
                  </a:moveTo>
                  <a:lnTo>
                    <a:pt x="48837" y="49104"/>
                  </a:lnTo>
                  <a:lnTo>
                    <a:pt x="111351" y="13060"/>
                  </a:lnTo>
                  <a:lnTo>
                    <a:pt x="144504" y="967"/>
                  </a:lnTo>
                  <a:lnTo>
                    <a:pt x="158425" y="0"/>
                  </a:lnTo>
                  <a:lnTo>
                    <a:pt x="181419" y="6451"/>
                  </a:lnTo>
                  <a:lnTo>
                    <a:pt x="190090" y="16356"/>
                  </a:lnTo>
                  <a:lnTo>
                    <a:pt x="203488" y="46176"/>
                  </a:lnTo>
                  <a:lnTo>
                    <a:pt x="212223" y="102632"/>
                  </a:lnTo>
                  <a:lnTo>
                    <a:pt x="207857" y="153351"/>
                  </a:lnTo>
                  <a:lnTo>
                    <a:pt x="221304" y="102606"/>
                  </a:lnTo>
                  <a:lnTo>
                    <a:pt x="256165" y="45527"/>
                  </a:lnTo>
                  <a:lnTo>
                    <a:pt x="274248" y="23392"/>
                  </a:lnTo>
                  <a:lnTo>
                    <a:pt x="283021" y="19184"/>
                  </a:lnTo>
                  <a:lnTo>
                    <a:pt x="291691" y="19200"/>
                  </a:lnTo>
                  <a:lnTo>
                    <a:pt x="300294" y="22033"/>
                  </a:lnTo>
                  <a:lnTo>
                    <a:pt x="307441" y="29566"/>
                  </a:lnTo>
                  <a:lnTo>
                    <a:pt x="319144" y="52988"/>
                  </a:lnTo>
                  <a:lnTo>
                    <a:pt x="329427" y="112867"/>
                  </a:lnTo>
                  <a:lnTo>
                    <a:pt x="332507" y="114110"/>
                  </a:lnTo>
                  <a:lnTo>
                    <a:pt x="335972" y="110706"/>
                  </a:lnTo>
                  <a:lnTo>
                    <a:pt x="361810" y="55959"/>
                  </a:lnTo>
                  <a:lnTo>
                    <a:pt x="377645" y="22855"/>
                  </a:lnTo>
                  <a:lnTo>
                    <a:pt x="387230" y="13181"/>
                  </a:lnTo>
                  <a:lnTo>
                    <a:pt x="397853" y="8143"/>
                  </a:lnTo>
                  <a:lnTo>
                    <a:pt x="409169" y="6195"/>
                  </a:lnTo>
                  <a:lnTo>
                    <a:pt x="418124" y="10540"/>
                  </a:lnTo>
                  <a:lnTo>
                    <a:pt x="431836" y="30421"/>
                  </a:lnTo>
                  <a:lnTo>
                    <a:pt x="447490" y="80090"/>
                  </a:lnTo>
                  <a:lnTo>
                    <a:pt x="465973" y="141946"/>
                  </a:lnTo>
                  <a:lnTo>
                    <a:pt x="469900" y="1546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3759200" y="11214100"/>
              <a:ext cx="1" cy="266701"/>
            </a:xfrm>
            <a:custGeom>
              <a:avLst/>
              <a:gdLst/>
              <a:ahLst/>
              <a:cxnLst/>
              <a:rect l="0" t="0" r="0" b="0"/>
              <a:pathLst>
                <a:path w="1" h="266701">
                  <a:moveTo>
                    <a:pt x="0" y="0"/>
                  </a:moveTo>
                  <a:lnTo>
                    <a:pt x="0" y="55260"/>
                  </a:lnTo>
                  <a:lnTo>
                    <a:pt x="0" y="102922"/>
                  </a:lnTo>
                  <a:lnTo>
                    <a:pt x="0" y="152791"/>
                  </a:lnTo>
                  <a:lnTo>
                    <a:pt x="0" y="207079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3916679" y="11353800"/>
              <a:ext cx="223522" cy="193920"/>
            </a:xfrm>
            <a:custGeom>
              <a:avLst/>
              <a:gdLst/>
              <a:ahLst/>
              <a:cxnLst/>
              <a:rect l="0" t="0" r="0" b="0"/>
              <a:pathLst>
                <a:path w="223522" h="193920">
                  <a:moveTo>
                    <a:pt x="160021" y="0"/>
                  </a:moveTo>
                  <a:lnTo>
                    <a:pt x="108524" y="27629"/>
                  </a:lnTo>
                  <a:lnTo>
                    <a:pt x="84922" y="44735"/>
                  </a:lnTo>
                  <a:lnTo>
                    <a:pt x="29256" y="107566"/>
                  </a:lnTo>
                  <a:lnTo>
                    <a:pt x="6349" y="151188"/>
                  </a:lnTo>
                  <a:lnTo>
                    <a:pt x="0" y="183376"/>
                  </a:lnTo>
                  <a:lnTo>
                    <a:pt x="2540" y="191395"/>
                  </a:lnTo>
                  <a:lnTo>
                    <a:pt x="8467" y="193919"/>
                  </a:lnTo>
                  <a:lnTo>
                    <a:pt x="16652" y="192779"/>
                  </a:lnTo>
                  <a:lnTo>
                    <a:pt x="48397" y="170949"/>
                  </a:lnTo>
                  <a:lnTo>
                    <a:pt x="93545" y="107741"/>
                  </a:lnTo>
                  <a:lnTo>
                    <a:pt x="126403" y="54887"/>
                  </a:lnTo>
                  <a:lnTo>
                    <a:pt x="143198" y="33331"/>
                  </a:lnTo>
                  <a:lnTo>
                    <a:pt x="147395" y="33510"/>
                  </a:lnTo>
                  <a:lnTo>
                    <a:pt x="148781" y="40684"/>
                  </a:lnTo>
                  <a:lnTo>
                    <a:pt x="140868" y="102894"/>
                  </a:lnTo>
                  <a:lnTo>
                    <a:pt x="143214" y="155763"/>
                  </a:lnTo>
                  <a:lnTo>
                    <a:pt x="150227" y="165930"/>
                  </a:lnTo>
                  <a:lnTo>
                    <a:pt x="160547" y="171298"/>
                  </a:lnTo>
                  <a:lnTo>
                    <a:pt x="173072" y="173465"/>
                  </a:lnTo>
                  <a:lnTo>
                    <a:pt x="184244" y="172088"/>
                  </a:lnTo>
                  <a:lnTo>
                    <a:pt x="223521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4210260" y="11358041"/>
              <a:ext cx="158541" cy="211660"/>
            </a:xfrm>
            <a:custGeom>
              <a:avLst/>
              <a:gdLst/>
              <a:ahLst/>
              <a:cxnLst/>
              <a:rect l="0" t="0" r="0" b="0"/>
              <a:pathLst>
                <a:path w="158541" h="211660">
                  <a:moveTo>
                    <a:pt x="18840" y="71959"/>
                  </a:moveTo>
                  <a:lnTo>
                    <a:pt x="15077" y="130982"/>
                  </a:lnTo>
                  <a:lnTo>
                    <a:pt x="5025" y="181169"/>
                  </a:lnTo>
                  <a:lnTo>
                    <a:pt x="0" y="199519"/>
                  </a:lnTo>
                  <a:lnTo>
                    <a:pt x="15554" y="146165"/>
                  </a:lnTo>
                  <a:lnTo>
                    <a:pt x="42640" y="84396"/>
                  </a:lnTo>
                  <a:lnTo>
                    <a:pt x="84533" y="26490"/>
                  </a:lnTo>
                  <a:lnTo>
                    <a:pt x="108714" y="4243"/>
                  </a:lnTo>
                  <a:lnTo>
                    <a:pt x="119678" y="4"/>
                  </a:lnTo>
                  <a:lnTo>
                    <a:pt x="129810" y="0"/>
                  </a:lnTo>
                  <a:lnTo>
                    <a:pt x="139387" y="2820"/>
                  </a:lnTo>
                  <a:lnTo>
                    <a:pt x="145771" y="10344"/>
                  </a:lnTo>
                  <a:lnTo>
                    <a:pt x="152865" y="33756"/>
                  </a:lnTo>
                  <a:lnTo>
                    <a:pt x="156859" y="85412"/>
                  </a:lnTo>
                  <a:lnTo>
                    <a:pt x="158042" y="145403"/>
                  </a:lnTo>
                  <a:lnTo>
                    <a:pt x="158318" y="175627"/>
                  </a:lnTo>
                  <a:lnTo>
                    <a:pt x="158540" y="2116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4508500" y="11239500"/>
              <a:ext cx="50801" cy="279401"/>
            </a:xfrm>
            <a:custGeom>
              <a:avLst/>
              <a:gdLst/>
              <a:ahLst/>
              <a:cxnLst/>
              <a:rect l="0" t="0" r="0" b="0"/>
              <a:pathLst>
                <a:path w="50801" h="279401">
                  <a:moveTo>
                    <a:pt x="50800" y="0"/>
                  </a:moveTo>
                  <a:lnTo>
                    <a:pt x="47037" y="51497"/>
                  </a:lnTo>
                  <a:lnTo>
                    <a:pt x="33124" y="101738"/>
                  </a:lnTo>
                  <a:lnTo>
                    <a:pt x="25515" y="161155"/>
                  </a:lnTo>
                  <a:lnTo>
                    <a:pt x="15649" y="222647"/>
                  </a:lnTo>
                  <a:lnTo>
                    <a:pt x="12600" y="254177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4495800" y="11320118"/>
              <a:ext cx="330201" cy="215634"/>
            </a:xfrm>
            <a:custGeom>
              <a:avLst/>
              <a:gdLst/>
              <a:ahLst/>
              <a:cxnLst/>
              <a:rect l="0" t="0" r="0" b="0"/>
              <a:pathLst>
                <a:path w="330201" h="215634">
                  <a:moveTo>
                    <a:pt x="0" y="84482"/>
                  </a:moveTo>
                  <a:lnTo>
                    <a:pt x="21689" y="113488"/>
                  </a:lnTo>
                  <a:lnTo>
                    <a:pt x="42095" y="130770"/>
                  </a:lnTo>
                  <a:lnTo>
                    <a:pt x="69039" y="140332"/>
                  </a:lnTo>
                  <a:lnTo>
                    <a:pt x="84126" y="142882"/>
                  </a:lnTo>
                  <a:lnTo>
                    <a:pt x="139069" y="132987"/>
                  </a:lnTo>
                  <a:lnTo>
                    <a:pt x="193292" y="105439"/>
                  </a:lnTo>
                  <a:lnTo>
                    <a:pt x="241904" y="58205"/>
                  </a:lnTo>
                  <a:lnTo>
                    <a:pt x="260853" y="33292"/>
                  </a:lnTo>
                  <a:lnTo>
                    <a:pt x="264213" y="22133"/>
                  </a:lnTo>
                  <a:lnTo>
                    <a:pt x="263631" y="11872"/>
                  </a:lnTo>
                  <a:lnTo>
                    <a:pt x="260421" y="2209"/>
                  </a:lnTo>
                  <a:lnTo>
                    <a:pt x="252636" y="0"/>
                  </a:lnTo>
                  <a:lnTo>
                    <a:pt x="228934" y="8834"/>
                  </a:lnTo>
                  <a:lnTo>
                    <a:pt x="197341" y="30867"/>
                  </a:lnTo>
                  <a:lnTo>
                    <a:pt x="162793" y="73735"/>
                  </a:lnTo>
                  <a:lnTo>
                    <a:pt x="140917" y="130493"/>
                  </a:lnTo>
                  <a:lnTo>
                    <a:pt x="136278" y="149023"/>
                  </a:lnTo>
                  <a:lnTo>
                    <a:pt x="138650" y="180900"/>
                  </a:lnTo>
                  <a:lnTo>
                    <a:pt x="143233" y="195327"/>
                  </a:lnTo>
                  <a:lnTo>
                    <a:pt x="151933" y="204945"/>
                  </a:lnTo>
                  <a:lnTo>
                    <a:pt x="176652" y="215633"/>
                  </a:lnTo>
                  <a:lnTo>
                    <a:pt x="206453" y="212856"/>
                  </a:lnTo>
                  <a:lnTo>
                    <a:pt x="235690" y="202215"/>
                  </a:lnTo>
                  <a:lnTo>
                    <a:pt x="258092" y="188078"/>
                  </a:lnTo>
                  <a:lnTo>
                    <a:pt x="310513" y="131347"/>
                  </a:lnTo>
                  <a:lnTo>
                    <a:pt x="330200" y="1098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4890677" y="11341100"/>
              <a:ext cx="75024" cy="151300"/>
            </a:xfrm>
            <a:custGeom>
              <a:avLst/>
              <a:gdLst/>
              <a:ahLst/>
              <a:cxnLst/>
              <a:rect l="0" t="0" r="0" b="0"/>
              <a:pathLst>
                <a:path w="75024" h="151300">
                  <a:moveTo>
                    <a:pt x="11523" y="25400"/>
                  </a:moveTo>
                  <a:lnTo>
                    <a:pt x="2795" y="58640"/>
                  </a:lnTo>
                  <a:lnTo>
                    <a:pt x="0" y="109254"/>
                  </a:lnTo>
                  <a:lnTo>
                    <a:pt x="583" y="150748"/>
                  </a:lnTo>
                  <a:lnTo>
                    <a:pt x="2818" y="151299"/>
                  </a:lnTo>
                  <a:lnTo>
                    <a:pt x="10477" y="137799"/>
                  </a:lnTo>
                  <a:lnTo>
                    <a:pt x="34626" y="79170"/>
                  </a:lnTo>
                  <a:lnTo>
                    <a:pt x="65104" y="17325"/>
                  </a:lnTo>
                  <a:lnTo>
                    <a:pt x="750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5099652" y="11264900"/>
              <a:ext cx="183563" cy="279401"/>
            </a:xfrm>
            <a:custGeom>
              <a:avLst/>
              <a:gdLst/>
              <a:ahLst/>
              <a:cxnLst/>
              <a:rect l="0" t="0" r="0" b="0"/>
              <a:pathLst>
                <a:path w="183563" h="279401">
                  <a:moveTo>
                    <a:pt x="132748" y="0"/>
                  </a:moveTo>
                  <a:lnTo>
                    <a:pt x="79718" y="46288"/>
                  </a:lnTo>
                  <a:lnTo>
                    <a:pt x="23391" y="80378"/>
                  </a:lnTo>
                  <a:lnTo>
                    <a:pt x="1360" y="97342"/>
                  </a:lnTo>
                  <a:lnTo>
                    <a:pt x="0" y="102995"/>
                  </a:lnTo>
                  <a:lnTo>
                    <a:pt x="4738" y="106763"/>
                  </a:lnTo>
                  <a:lnTo>
                    <a:pt x="13541" y="109276"/>
                  </a:lnTo>
                  <a:lnTo>
                    <a:pt x="68227" y="104580"/>
                  </a:lnTo>
                  <a:lnTo>
                    <a:pt x="129620" y="105952"/>
                  </a:lnTo>
                  <a:lnTo>
                    <a:pt x="155347" y="113412"/>
                  </a:lnTo>
                  <a:lnTo>
                    <a:pt x="176188" y="126135"/>
                  </a:lnTo>
                  <a:lnTo>
                    <a:pt x="181464" y="134890"/>
                  </a:lnTo>
                  <a:lnTo>
                    <a:pt x="183562" y="155907"/>
                  </a:lnTo>
                  <a:lnTo>
                    <a:pt x="170068" y="198281"/>
                  </a:lnTo>
                  <a:lnTo>
                    <a:pt x="148196" y="233101"/>
                  </a:lnTo>
                  <a:lnTo>
                    <a:pt x="117099" y="261292"/>
                  </a:lnTo>
                  <a:lnTo>
                    <a:pt x="97101" y="271352"/>
                  </a:lnTo>
                  <a:lnTo>
                    <a:pt x="69248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5410200" y="112649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33239" y="16672"/>
                  </a:lnTo>
                  <a:lnTo>
                    <a:pt x="83854" y="12466"/>
                  </a:lnTo>
                  <a:lnTo>
                    <a:pt x="135226" y="4321"/>
                  </a:lnTo>
                  <a:lnTo>
                    <a:pt x="188101" y="853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5564708" y="11176000"/>
              <a:ext cx="23293" cy="279401"/>
            </a:xfrm>
            <a:custGeom>
              <a:avLst/>
              <a:gdLst/>
              <a:ahLst/>
              <a:cxnLst/>
              <a:rect l="0" t="0" r="0" b="0"/>
              <a:pathLst>
                <a:path w="23293" h="279401">
                  <a:moveTo>
                    <a:pt x="23292" y="0"/>
                  </a:moveTo>
                  <a:lnTo>
                    <a:pt x="5836" y="41967"/>
                  </a:lnTo>
                  <a:lnTo>
                    <a:pt x="246" y="96788"/>
                  </a:lnTo>
                  <a:lnTo>
                    <a:pt x="0" y="156305"/>
                  </a:lnTo>
                  <a:lnTo>
                    <a:pt x="8238" y="208904"/>
                  </a:lnTo>
                  <a:lnTo>
                    <a:pt x="19900" y="257792"/>
                  </a:lnTo>
                  <a:lnTo>
                    <a:pt x="23292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5880100" y="11175418"/>
              <a:ext cx="355601" cy="241883"/>
            </a:xfrm>
            <a:custGeom>
              <a:avLst/>
              <a:gdLst/>
              <a:ahLst/>
              <a:cxnLst/>
              <a:rect l="0" t="0" r="0" b="0"/>
              <a:pathLst>
                <a:path w="355601" h="241883">
                  <a:moveTo>
                    <a:pt x="0" y="13282"/>
                  </a:moveTo>
                  <a:lnTo>
                    <a:pt x="10052" y="58490"/>
                  </a:lnTo>
                  <a:lnTo>
                    <a:pt x="11915" y="108051"/>
                  </a:lnTo>
                  <a:lnTo>
                    <a:pt x="12468" y="163658"/>
                  </a:lnTo>
                  <a:lnTo>
                    <a:pt x="12631" y="215883"/>
                  </a:lnTo>
                  <a:lnTo>
                    <a:pt x="12669" y="235972"/>
                  </a:lnTo>
                  <a:lnTo>
                    <a:pt x="16456" y="191169"/>
                  </a:lnTo>
                  <a:lnTo>
                    <a:pt x="26513" y="141718"/>
                  </a:lnTo>
                  <a:lnTo>
                    <a:pt x="42193" y="84733"/>
                  </a:lnTo>
                  <a:lnTo>
                    <a:pt x="72775" y="34295"/>
                  </a:lnTo>
                  <a:lnTo>
                    <a:pt x="97606" y="6024"/>
                  </a:lnTo>
                  <a:lnTo>
                    <a:pt x="108815" y="1387"/>
                  </a:lnTo>
                  <a:lnTo>
                    <a:pt x="136322" y="0"/>
                  </a:lnTo>
                  <a:lnTo>
                    <a:pt x="148737" y="5838"/>
                  </a:lnTo>
                  <a:lnTo>
                    <a:pt x="170057" y="27377"/>
                  </a:lnTo>
                  <a:lnTo>
                    <a:pt x="181414" y="63291"/>
                  </a:lnTo>
                  <a:lnTo>
                    <a:pt x="187808" y="123585"/>
                  </a:lnTo>
                  <a:lnTo>
                    <a:pt x="185939" y="173435"/>
                  </a:lnTo>
                  <a:lnTo>
                    <a:pt x="183226" y="187784"/>
                  </a:lnTo>
                  <a:lnTo>
                    <a:pt x="180006" y="193117"/>
                  </a:lnTo>
                  <a:lnTo>
                    <a:pt x="176449" y="192439"/>
                  </a:lnTo>
                  <a:lnTo>
                    <a:pt x="172666" y="187753"/>
                  </a:lnTo>
                  <a:lnTo>
                    <a:pt x="174084" y="147449"/>
                  </a:lnTo>
                  <a:lnTo>
                    <a:pt x="190183" y="97563"/>
                  </a:lnTo>
                  <a:lnTo>
                    <a:pt x="212827" y="53776"/>
                  </a:lnTo>
                  <a:lnTo>
                    <a:pt x="232879" y="34572"/>
                  </a:lnTo>
                  <a:lnTo>
                    <a:pt x="244153" y="27476"/>
                  </a:lnTo>
                  <a:lnTo>
                    <a:pt x="254491" y="25567"/>
                  </a:lnTo>
                  <a:lnTo>
                    <a:pt x="264205" y="27116"/>
                  </a:lnTo>
                  <a:lnTo>
                    <a:pt x="273503" y="30972"/>
                  </a:lnTo>
                  <a:lnTo>
                    <a:pt x="300074" y="56623"/>
                  </a:lnTo>
                  <a:lnTo>
                    <a:pt x="319079" y="91035"/>
                  </a:lnTo>
                  <a:lnTo>
                    <a:pt x="333647" y="141526"/>
                  </a:lnTo>
                  <a:lnTo>
                    <a:pt x="340158" y="194430"/>
                  </a:lnTo>
                  <a:lnTo>
                    <a:pt x="355600" y="2418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6341237" y="11137900"/>
              <a:ext cx="211964" cy="246436"/>
            </a:xfrm>
            <a:custGeom>
              <a:avLst/>
              <a:gdLst/>
              <a:ahLst/>
              <a:cxnLst/>
              <a:rect l="0" t="0" r="0" b="0"/>
              <a:pathLst>
                <a:path w="211964" h="246436">
                  <a:moveTo>
                    <a:pt x="123063" y="0"/>
                  </a:moveTo>
                  <a:lnTo>
                    <a:pt x="70033" y="24419"/>
                  </a:lnTo>
                  <a:lnTo>
                    <a:pt x="33502" y="61014"/>
                  </a:lnTo>
                  <a:lnTo>
                    <a:pt x="9351" y="100863"/>
                  </a:lnTo>
                  <a:lnTo>
                    <a:pt x="0" y="152965"/>
                  </a:lnTo>
                  <a:lnTo>
                    <a:pt x="3971" y="206346"/>
                  </a:lnTo>
                  <a:lnTo>
                    <a:pt x="9802" y="215175"/>
                  </a:lnTo>
                  <a:lnTo>
                    <a:pt x="17922" y="218239"/>
                  </a:lnTo>
                  <a:lnTo>
                    <a:pt x="27569" y="217460"/>
                  </a:lnTo>
                  <a:lnTo>
                    <a:pt x="49577" y="205305"/>
                  </a:lnTo>
                  <a:lnTo>
                    <a:pt x="70647" y="185791"/>
                  </a:lnTo>
                  <a:lnTo>
                    <a:pt x="99435" y="135007"/>
                  </a:lnTo>
                  <a:lnTo>
                    <a:pt x="125137" y="77781"/>
                  </a:lnTo>
                  <a:lnTo>
                    <a:pt x="139357" y="38568"/>
                  </a:lnTo>
                  <a:lnTo>
                    <a:pt x="143803" y="35590"/>
                  </a:lnTo>
                  <a:lnTo>
                    <a:pt x="148179" y="39250"/>
                  </a:lnTo>
                  <a:lnTo>
                    <a:pt x="152507" y="47333"/>
                  </a:lnTo>
                  <a:lnTo>
                    <a:pt x="153553" y="67604"/>
                  </a:lnTo>
                  <a:lnTo>
                    <a:pt x="149971" y="114105"/>
                  </a:lnTo>
                  <a:lnTo>
                    <a:pt x="148910" y="173979"/>
                  </a:lnTo>
                  <a:lnTo>
                    <a:pt x="152359" y="223705"/>
                  </a:lnTo>
                  <a:lnTo>
                    <a:pt x="155294" y="238037"/>
                  </a:lnTo>
                  <a:lnTo>
                    <a:pt x="161483" y="244769"/>
                  </a:lnTo>
                  <a:lnTo>
                    <a:pt x="169843" y="246435"/>
                  </a:lnTo>
                  <a:lnTo>
                    <a:pt x="179649" y="244723"/>
                  </a:lnTo>
                  <a:lnTo>
                    <a:pt x="194309" y="235295"/>
                  </a:lnTo>
                  <a:lnTo>
                    <a:pt x="211963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6680723" y="11137900"/>
              <a:ext cx="126478" cy="225669"/>
            </a:xfrm>
            <a:custGeom>
              <a:avLst/>
              <a:gdLst/>
              <a:ahLst/>
              <a:cxnLst/>
              <a:rect l="0" t="0" r="0" b="0"/>
              <a:pathLst>
                <a:path w="126478" h="225669">
                  <a:moveTo>
                    <a:pt x="12177" y="76200"/>
                  </a:moveTo>
                  <a:lnTo>
                    <a:pt x="10766" y="134212"/>
                  </a:lnTo>
                  <a:lnTo>
                    <a:pt x="3449" y="185895"/>
                  </a:lnTo>
                  <a:lnTo>
                    <a:pt x="654" y="225668"/>
                  </a:lnTo>
                  <a:lnTo>
                    <a:pt x="0" y="216949"/>
                  </a:lnTo>
                  <a:lnTo>
                    <a:pt x="9720" y="158042"/>
                  </a:lnTo>
                  <a:lnTo>
                    <a:pt x="22581" y="117383"/>
                  </a:lnTo>
                  <a:lnTo>
                    <a:pt x="59556" y="55213"/>
                  </a:lnTo>
                  <a:lnTo>
                    <a:pt x="91126" y="20750"/>
                  </a:lnTo>
                  <a:lnTo>
                    <a:pt x="12647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6927231" y="11201400"/>
              <a:ext cx="19670" cy="177801"/>
            </a:xfrm>
            <a:custGeom>
              <a:avLst/>
              <a:gdLst/>
              <a:ahLst/>
              <a:cxnLst/>
              <a:rect l="0" t="0" r="0" b="0"/>
              <a:pathLst>
                <a:path w="19670" h="177801">
                  <a:moveTo>
                    <a:pt x="19669" y="0"/>
                  </a:moveTo>
                  <a:lnTo>
                    <a:pt x="10941" y="33240"/>
                  </a:lnTo>
                  <a:lnTo>
                    <a:pt x="6735" y="83854"/>
                  </a:lnTo>
                  <a:lnTo>
                    <a:pt x="0" y="132404"/>
                  </a:lnTo>
                  <a:lnTo>
                    <a:pt x="6969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7075665" y="11105522"/>
              <a:ext cx="792701" cy="267424"/>
            </a:xfrm>
            <a:custGeom>
              <a:avLst/>
              <a:gdLst/>
              <a:ahLst/>
              <a:cxnLst/>
              <a:rect l="0" t="0" r="0" b="0"/>
              <a:pathLst>
                <a:path w="792701" h="267424">
                  <a:moveTo>
                    <a:pt x="10935" y="70478"/>
                  </a:moveTo>
                  <a:lnTo>
                    <a:pt x="9524" y="121173"/>
                  </a:lnTo>
                  <a:lnTo>
                    <a:pt x="2207" y="177378"/>
                  </a:lnTo>
                  <a:lnTo>
                    <a:pt x="0" y="213004"/>
                  </a:lnTo>
                  <a:lnTo>
                    <a:pt x="2234" y="217706"/>
                  </a:lnTo>
                  <a:lnTo>
                    <a:pt x="6545" y="213786"/>
                  </a:lnTo>
                  <a:lnTo>
                    <a:pt x="43074" y="158180"/>
                  </a:lnTo>
                  <a:lnTo>
                    <a:pt x="64730" y="133445"/>
                  </a:lnTo>
                  <a:lnTo>
                    <a:pt x="79254" y="126568"/>
                  </a:lnTo>
                  <a:lnTo>
                    <a:pt x="114206" y="122688"/>
                  </a:lnTo>
                  <a:lnTo>
                    <a:pt x="127760" y="126451"/>
                  </a:lnTo>
                  <a:lnTo>
                    <a:pt x="138208" y="133194"/>
                  </a:lnTo>
                  <a:lnTo>
                    <a:pt x="163416" y="166671"/>
                  </a:lnTo>
                  <a:lnTo>
                    <a:pt x="190475" y="221810"/>
                  </a:lnTo>
                  <a:lnTo>
                    <a:pt x="211672" y="260662"/>
                  </a:lnTo>
                  <a:lnTo>
                    <a:pt x="222370" y="266412"/>
                  </a:lnTo>
                  <a:lnTo>
                    <a:pt x="235148" y="267423"/>
                  </a:lnTo>
                  <a:lnTo>
                    <a:pt x="262985" y="261020"/>
                  </a:lnTo>
                  <a:lnTo>
                    <a:pt x="289468" y="248767"/>
                  </a:lnTo>
                  <a:lnTo>
                    <a:pt x="311587" y="226388"/>
                  </a:lnTo>
                  <a:lnTo>
                    <a:pt x="356111" y="168568"/>
                  </a:lnTo>
                  <a:lnTo>
                    <a:pt x="368017" y="145118"/>
                  </a:lnTo>
                  <a:lnTo>
                    <a:pt x="370487" y="116822"/>
                  </a:lnTo>
                  <a:lnTo>
                    <a:pt x="369170" y="101374"/>
                  </a:lnTo>
                  <a:lnTo>
                    <a:pt x="362647" y="92486"/>
                  </a:lnTo>
                  <a:lnTo>
                    <a:pt x="352654" y="87972"/>
                  </a:lnTo>
                  <a:lnTo>
                    <a:pt x="340347" y="86374"/>
                  </a:lnTo>
                  <a:lnTo>
                    <a:pt x="329321" y="89542"/>
                  </a:lnTo>
                  <a:lnTo>
                    <a:pt x="309543" y="104351"/>
                  </a:lnTo>
                  <a:lnTo>
                    <a:pt x="289285" y="143231"/>
                  </a:lnTo>
                  <a:lnTo>
                    <a:pt x="286576" y="174309"/>
                  </a:lnTo>
                  <a:lnTo>
                    <a:pt x="287829" y="190499"/>
                  </a:lnTo>
                  <a:lnTo>
                    <a:pt x="300510" y="216013"/>
                  </a:lnTo>
                  <a:lnTo>
                    <a:pt x="309818" y="226768"/>
                  </a:lnTo>
                  <a:lnTo>
                    <a:pt x="335213" y="238718"/>
                  </a:lnTo>
                  <a:lnTo>
                    <a:pt x="349887" y="241905"/>
                  </a:lnTo>
                  <a:lnTo>
                    <a:pt x="404249" y="232905"/>
                  </a:lnTo>
                  <a:lnTo>
                    <a:pt x="458299" y="212365"/>
                  </a:lnTo>
                  <a:lnTo>
                    <a:pt x="496579" y="188405"/>
                  </a:lnTo>
                  <a:lnTo>
                    <a:pt x="553672" y="126494"/>
                  </a:lnTo>
                  <a:lnTo>
                    <a:pt x="571063" y="105252"/>
                  </a:lnTo>
                  <a:lnTo>
                    <a:pt x="611912" y="44640"/>
                  </a:lnTo>
                  <a:lnTo>
                    <a:pt x="640401" y="13590"/>
                  </a:lnTo>
                  <a:lnTo>
                    <a:pt x="665583" y="2861"/>
                  </a:lnTo>
                  <a:lnTo>
                    <a:pt x="680200" y="0"/>
                  </a:lnTo>
                  <a:lnTo>
                    <a:pt x="692768" y="915"/>
                  </a:lnTo>
                  <a:lnTo>
                    <a:pt x="725350" y="15687"/>
                  </a:lnTo>
                  <a:lnTo>
                    <a:pt x="759776" y="39348"/>
                  </a:lnTo>
                  <a:lnTo>
                    <a:pt x="779316" y="60875"/>
                  </a:lnTo>
                  <a:lnTo>
                    <a:pt x="789882" y="88318"/>
                  </a:lnTo>
                  <a:lnTo>
                    <a:pt x="792700" y="103538"/>
                  </a:lnTo>
                  <a:lnTo>
                    <a:pt x="788305" y="127975"/>
                  </a:lnTo>
                  <a:lnTo>
                    <a:pt x="769963" y="157600"/>
                  </a:lnTo>
                  <a:lnTo>
                    <a:pt x="762487" y="166659"/>
                  </a:lnTo>
                  <a:lnTo>
                    <a:pt x="718255" y="192893"/>
                  </a:lnTo>
                  <a:lnTo>
                    <a:pt x="676666" y="206259"/>
                  </a:lnTo>
                  <a:lnTo>
                    <a:pt x="631371" y="215492"/>
                  </a:lnTo>
                  <a:lnTo>
                    <a:pt x="570437" y="220689"/>
                  </a:lnTo>
                  <a:lnTo>
                    <a:pt x="518935" y="2228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3921274" y="11696700"/>
              <a:ext cx="169502" cy="273342"/>
            </a:xfrm>
            <a:custGeom>
              <a:avLst/>
              <a:gdLst/>
              <a:ahLst/>
              <a:cxnLst/>
              <a:rect l="0" t="0" r="0" b="0"/>
              <a:pathLst>
                <a:path w="169502" h="273342">
                  <a:moveTo>
                    <a:pt x="130026" y="50800"/>
                  </a:moveTo>
                  <a:lnTo>
                    <a:pt x="76996" y="68476"/>
                  </a:lnTo>
                  <a:lnTo>
                    <a:pt x="40465" y="94138"/>
                  </a:lnTo>
                  <a:lnTo>
                    <a:pt x="16314" y="128552"/>
                  </a:lnTo>
                  <a:lnTo>
                    <a:pt x="221" y="179044"/>
                  </a:lnTo>
                  <a:lnTo>
                    <a:pt x="0" y="225206"/>
                  </a:lnTo>
                  <a:lnTo>
                    <a:pt x="9207" y="248729"/>
                  </a:lnTo>
                  <a:lnTo>
                    <a:pt x="15613" y="258952"/>
                  </a:lnTo>
                  <a:lnTo>
                    <a:pt x="25529" y="265768"/>
                  </a:lnTo>
                  <a:lnTo>
                    <a:pt x="51597" y="273341"/>
                  </a:lnTo>
                  <a:lnTo>
                    <a:pt x="63629" y="272538"/>
                  </a:lnTo>
                  <a:lnTo>
                    <a:pt x="84524" y="264121"/>
                  </a:lnTo>
                  <a:lnTo>
                    <a:pt x="112154" y="243515"/>
                  </a:lnTo>
                  <a:lnTo>
                    <a:pt x="146774" y="190990"/>
                  </a:lnTo>
                  <a:lnTo>
                    <a:pt x="163810" y="159203"/>
                  </a:lnTo>
                  <a:lnTo>
                    <a:pt x="169501" y="126260"/>
                  </a:lnTo>
                  <a:lnTo>
                    <a:pt x="169042" y="109573"/>
                  </a:lnTo>
                  <a:lnTo>
                    <a:pt x="157244" y="79744"/>
                  </a:lnTo>
                  <a:lnTo>
                    <a:pt x="126802" y="42914"/>
                  </a:lnTo>
                  <a:lnTo>
                    <a:pt x="6652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4140200" y="11684000"/>
              <a:ext cx="228601" cy="232834"/>
            </a:xfrm>
            <a:custGeom>
              <a:avLst/>
              <a:gdLst/>
              <a:ahLst/>
              <a:cxnLst/>
              <a:rect l="0" t="0" r="0" b="0"/>
              <a:pathLst>
                <a:path w="228601" h="232834">
                  <a:moveTo>
                    <a:pt x="0" y="127000"/>
                  </a:moveTo>
                  <a:lnTo>
                    <a:pt x="29006" y="148689"/>
                  </a:lnTo>
                  <a:lnTo>
                    <a:pt x="78967" y="207961"/>
                  </a:lnTo>
                  <a:lnTo>
                    <a:pt x="90600" y="230715"/>
                  </a:lnTo>
                  <a:lnTo>
                    <a:pt x="97089" y="232833"/>
                  </a:lnTo>
                  <a:lnTo>
                    <a:pt x="104237" y="228600"/>
                  </a:lnTo>
                  <a:lnTo>
                    <a:pt x="111825" y="220133"/>
                  </a:lnTo>
                  <a:lnTo>
                    <a:pt x="134141" y="157260"/>
                  </a:lnTo>
                  <a:lnTo>
                    <a:pt x="147774" y="107430"/>
                  </a:lnTo>
                  <a:lnTo>
                    <a:pt x="163573" y="65227"/>
                  </a:lnTo>
                  <a:lnTo>
                    <a:pt x="192399" y="28734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4419600" y="11724212"/>
              <a:ext cx="203201" cy="245519"/>
            </a:xfrm>
            <a:custGeom>
              <a:avLst/>
              <a:gdLst/>
              <a:ahLst/>
              <a:cxnLst/>
              <a:rect l="0" t="0" r="0" b="0"/>
              <a:pathLst>
                <a:path w="203201" h="245519">
                  <a:moveTo>
                    <a:pt x="0" y="86788"/>
                  </a:moveTo>
                  <a:lnTo>
                    <a:pt x="13484" y="113756"/>
                  </a:lnTo>
                  <a:lnTo>
                    <a:pt x="31393" y="130758"/>
                  </a:lnTo>
                  <a:lnTo>
                    <a:pt x="42095" y="137269"/>
                  </a:lnTo>
                  <a:lnTo>
                    <a:pt x="53463" y="138786"/>
                  </a:lnTo>
                  <a:lnTo>
                    <a:pt x="77384" y="132946"/>
                  </a:lnTo>
                  <a:lnTo>
                    <a:pt x="98363" y="113417"/>
                  </a:lnTo>
                  <a:lnTo>
                    <a:pt x="114272" y="85923"/>
                  </a:lnTo>
                  <a:lnTo>
                    <a:pt x="121343" y="54889"/>
                  </a:lnTo>
                  <a:lnTo>
                    <a:pt x="118582" y="12425"/>
                  </a:lnTo>
                  <a:lnTo>
                    <a:pt x="112921" y="4757"/>
                  </a:lnTo>
                  <a:lnTo>
                    <a:pt x="104914" y="1056"/>
                  </a:lnTo>
                  <a:lnTo>
                    <a:pt x="95343" y="0"/>
                  </a:lnTo>
                  <a:lnTo>
                    <a:pt x="86140" y="3530"/>
                  </a:lnTo>
                  <a:lnTo>
                    <a:pt x="68388" y="18739"/>
                  </a:lnTo>
                  <a:lnTo>
                    <a:pt x="42724" y="65820"/>
                  </a:lnTo>
                  <a:lnTo>
                    <a:pt x="21439" y="117421"/>
                  </a:lnTo>
                  <a:lnTo>
                    <a:pt x="10469" y="146970"/>
                  </a:lnTo>
                  <a:lnTo>
                    <a:pt x="9844" y="194147"/>
                  </a:lnTo>
                  <a:lnTo>
                    <a:pt x="18957" y="219640"/>
                  </a:lnTo>
                  <a:lnTo>
                    <a:pt x="25338" y="230389"/>
                  </a:lnTo>
                  <a:lnTo>
                    <a:pt x="35236" y="237556"/>
                  </a:lnTo>
                  <a:lnTo>
                    <a:pt x="61287" y="245518"/>
                  </a:lnTo>
                  <a:lnTo>
                    <a:pt x="73313" y="244819"/>
                  </a:lnTo>
                  <a:lnTo>
                    <a:pt x="94202" y="236516"/>
                  </a:lnTo>
                  <a:lnTo>
                    <a:pt x="149335" y="180075"/>
                  </a:lnTo>
                  <a:lnTo>
                    <a:pt x="195405" y="122746"/>
                  </a:lnTo>
                  <a:lnTo>
                    <a:pt x="203200" y="1121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4724400" y="11684000"/>
              <a:ext cx="127001" cy="199441"/>
            </a:xfrm>
            <a:custGeom>
              <a:avLst/>
              <a:gdLst/>
              <a:ahLst/>
              <a:cxnLst/>
              <a:rect l="0" t="0" r="0" b="0"/>
              <a:pathLst>
                <a:path w="127001" h="199441">
                  <a:moveTo>
                    <a:pt x="0" y="50800"/>
                  </a:moveTo>
                  <a:lnTo>
                    <a:pt x="0" y="101495"/>
                  </a:lnTo>
                  <a:lnTo>
                    <a:pt x="0" y="157700"/>
                  </a:lnTo>
                  <a:lnTo>
                    <a:pt x="0" y="193326"/>
                  </a:lnTo>
                  <a:lnTo>
                    <a:pt x="1411" y="199440"/>
                  </a:lnTo>
                  <a:lnTo>
                    <a:pt x="3763" y="197871"/>
                  </a:lnTo>
                  <a:lnTo>
                    <a:pt x="21662" y="148615"/>
                  </a:lnTo>
                  <a:lnTo>
                    <a:pt x="41961" y="91079"/>
                  </a:lnTo>
                  <a:lnTo>
                    <a:pt x="79471" y="3853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5003800" y="11633200"/>
              <a:ext cx="12701" cy="266701"/>
            </a:xfrm>
            <a:custGeom>
              <a:avLst/>
              <a:gdLst/>
              <a:ahLst/>
              <a:cxnLst/>
              <a:rect l="0" t="0" r="0" b="0"/>
              <a:pathLst>
                <a:path w="12701" h="266701">
                  <a:moveTo>
                    <a:pt x="0" y="0"/>
                  </a:moveTo>
                  <a:lnTo>
                    <a:pt x="0" y="50695"/>
                  </a:lnTo>
                  <a:lnTo>
                    <a:pt x="0" y="106900"/>
                  </a:lnTo>
                  <a:lnTo>
                    <a:pt x="0" y="159928"/>
                  </a:lnTo>
                  <a:lnTo>
                    <a:pt x="1411" y="209978"/>
                  </a:lnTo>
                  <a:lnTo>
                    <a:pt x="1270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4927600" y="11671300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152400" y="0"/>
                  </a:moveTo>
                  <a:lnTo>
                    <a:pt x="95178" y="35353"/>
                  </a:lnTo>
                  <a:lnTo>
                    <a:pt x="33986" y="93221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5105400" y="11620500"/>
              <a:ext cx="177801" cy="304801"/>
            </a:xfrm>
            <a:custGeom>
              <a:avLst/>
              <a:gdLst/>
              <a:ahLst/>
              <a:cxnLst/>
              <a:rect l="0" t="0" r="0" b="0"/>
              <a:pathLst>
                <a:path w="177801" h="304801">
                  <a:moveTo>
                    <a:pt x="0" y="0"/>
                  </a:moveTo>
                  <a:lnTo>
                    <a:pt x="13484" y="13484"/>
                  </a:lnTo>
                  <a:lnTo>
                    <a:pt x="35353" y="55579"/>
                  </a:lnTo>
                  <a:lnTo>
                    <a:pt x="43935" y="96668"/>
                  </a:lnTo>
                  <a:lnTo>
                    <a:pt x="47749" y="143153"/>
                  </a:lnTo>
                  <a:lnTo>
                    <a:pt x="49444" y="192034"/>
                  </a:lnTo>
                  <a:lnTo>
                    <a:pt x="50398" y="253671"/>
                  </a:lnTo>
                  <a:lnTo>
                    <a:pt x="51943" y="260836"/>
                  </a:lnTo>
                  <a:lnTo>
                    <a:pt x="54384" y="259969"/>
                  </a:lnTo>
                  <a:lnTo>
                    <a:pt x="64562" y="228017"/>
                  </a:lnTo>
                  <a:lnTo>
                    <a:pt x="80643" y="167493"/>
                  </a:lnTo>
                  <a:lnTo>
                    <a:pt x="106680" y="120967"/>
                  </a:lnTo>
                  <a:lnTo>
                    <a:pt x="129258" y="99389"/>
                  </a:lnTo>
                  <a:lnTo>
                    <a:pt x="141205" y="91660"/>
                  </a:lnTo>
                  <a:lnTo>
                    <a:pt x="150581" y="90740"/>
                  </a:lnTo>
                  <a:lnTo>
                    <a:pt x="158243" y="94360"/>
                  </a:lnTo>
                  <a:lnTo>
                    <a:pt x="164762" y="101006"/>
                  </a:lnTo>
                  <a:lnTo>
                    <a:pt x="172005" y="127207"/>
                  </a:lnTo>
                  <a:lnTo>
                    <a:pt x="176083" y="181624"/>
                  </a:lnTo>
                  <a:lnTo>
                    <a:pt x="173529" y="234907"/>
                  </a:lnTo>
                  <a:lnTo>
                    <a:pt x="170257" y="262448"/>
                  </a:lnTo>
                  <a:lnTo>
                    <a:pt x="17780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5386565" y="11682386"/>
              <a:ext cx="274969" cy="191334"/>
            </a:xfrm>
            <a:custGeom>
              <a:avLst/>
              <a:gdLst/>
              <a:ahLst/>
              <a:cxnLst/>
              <a:rect l="0" t="0" r="0" b="0"/>
              <a:pathLst>
                <a:path w="274969" h="191334">
                  <a:moveTo>
                    <a:pt x="10935" y="52414"/>
                  </a:moveTo>
                  <a:lnTo>
                    <a:pt x="9524" y="101698"/>
                  </a:lnTo>
                  <a:lnTo>
                    <a:pt x="2207" y="150586"/>
                  </a:lnTo>
                  <a:lnTo>
                    <a:pt x="0" y="184006"/>
                  </a:lnTo>
                  <a:lnTo>
                    <a:pt x="2234" y="190942"/>
                  </a:lnTo>
                  <a:lnTo>
                    <a:pt x="6546" y="191333"/>
                  </a:lnTo>
                  <a:lnTo>
                    <a:pt x="12242" y="187360"/>
                  </a:lnTo>
                  <a:lnTo>
                    <a:pt x="32935" y="125793"/>
                  </a:lnTo>
                  <a:lnTo>
                    <a:pt x="64127" y="64464"/>
                  </a:lnTo>
                  <a:lnTo>
                    <a:pt x="84865" y="26821"/>
                  </a:lnTo>
                  <a:lnTo>
                    <a:pt x="94088" y="19830"/>
                  </a:lnTo>
                  <a:lnTo>
                    <a:pt x="104470" y="16580"/>
                  </a:lnTo>
                  <a:lnTo>
                    <a:pt x="115625" y="15824"/>
                  </a:lnTo>
                  <a:lnTo>
                    <a:pt x="124473" y="20966"/>
                  </a:lnTo>
                  <a:lnTo>
                    <a:pt x="138067" y="41729"/>
                  </a:lnTo>
                  <a:lnTo>
                    <a:pt x="158292" y="102463"/>
                  </a:lnTo>
                  <a:lnTo>
                    <a:pt x="172973" y="156300"/>
                  </a:lnTo>
                  <a:lnTo>
                    <a:pt x="186904" y="181370"/>
                  </a:lnTo>
                  <a:lnTo>
                    <a:pt x="197392" y="186363"/>
                  </a:lnTo>
                  <a:lnTo>
                    <a:pt x="224097" y="184384"/>
                  </a:lnTo>
                  <a:lnTo>
                    <a:pt x="236299" y="177083"/>
                  </a:lnTo>
                  <a:lnTo>
                    <a:pt x="257382" y="153919"/>
                  </a:lnTo>
                  <a:lnTo>
                    <a:pt x="268634" y="124810"/>
                  </a:lnTo>
                  <a:lnTo>
                    <a:pt x="274968" y="76687"/>
                  </a:lnTo>
                  <a:lnTo>
                    <a:pt x="273627" y="46269"/>
                  </a:lnTo>
                  <a:lnTo>
                    <a:pt x="263624" y="23342"/>
                  </a:lnTo>
                  <a:lnTo>
                    <a:pt x="246008" y="7508"/>
                  </a:lnTo>
                  <a:lnTo>
                    <a:pt x="235384" y="1310"/>
                  </a:lnTo>
                  <a:lnTo>
                    <a:pt x="225478" y="0"/>
                  </a:lnTo>
                  <a:lnTo>
                    <a:pt x="176035" y="143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5765800" y="11607800"/>
              <a:ext cx="322632" cy="231091"/>
            </a:xfrm>
            <a:custGeom>
              <a:avLst/>
              <a:gdLst/>
              <a:ahLst/>
              <a:cxnLst/>
              <a:rect l="0" t="0" r="0" b="0"/>
              <a:pathLst>
                <a:path w="322632" h="231091">
                  <a:moveTo>
                    <a:pt x="0" y="63500"/>
                  </a:moveTo>
                  <a:lnTo>
                    <a:pt x="13815" y="112471"/>
                  </a:lnTo>
                  <a:lnTo>
                    <a:pt x="25730" y="164558"/>
                  </a:lnTo>
                  <a:lnTo>
                    <a:pt x="42399" y="225985"/>
                  </a:lnTo>
                  <a:lnTo>
                    <a:pt x="49432" y="231090"/>
                  </a:lnTo>
                  <a:lnTo>
                    <a:pt x="58355" y="230259"/>
                  </a:lnTo>
                  <a:lnTo>
                    <a:pt x="68537" y="225473"/>
                  </a:lnTo>
                  <a:lnTo>
                    <a:pt x="87376" y="205103"/>
                  </a:lnTo>
                  <a:lnTo>
                    <a:pt x="129208" y="152776"/>
                  </a:lnTo>
                  <a:lnTo>
                    <a:pt x="159012" y="114411"/>
                  </a:lnTo>
                  <a:lnTo>
                    <a:pt x="166686" y="111552"/>
                  </a:lnTo>
                  <a:lnTo>
                    <a:pt x="173213" y="115291"/>
                  </a:lnTo>
                  <a:lnTo>
                    <a:pt x="184228" y="134496"/>
                  </a:lnTo>
                  <a:lnTo>
                    <a:pt x="202798" y="189054"/>
                  </a:lnTo>
                  <a:lnTo>
                    <a:pt x="207165" y="202236"/>
                  </a:lnTo>
                  <a:lnTo>
                    <a:pt x="223307" y="220646"/>
                  </a:lnTo>
                  <a:lnTo>
                    <a:pt x="233538" y="227530"/>
                  </a:lnTo>
                  <a:lnTo>
                    <a:pt x="243181" y="229298"/>
                  </a:lnTo>
                  <a:lnTo>
                    <a:pt x="252432" y="227654"/>
                  </a:lnTo>
                  <a:lnTo>
                    <a:pt x="261421" y="223737"/>
                  </a:lnTo>
                  <a:lnTo>
                    <a:pt x="287557" y="197996"/>
                  </a:lnTo>
                  <a:lnTo>
                    <a:pt x="311533" y="141233"/>
                  </a:lnTo>
                  <a:lnTo>
                    <a:pt x="322631" y="93745"/>
                  </a:lnTo>
                  <a:lnTo>
                    <a:pt x="315168" y="39058"/>
                  </a:lnTo>
                  <a:lnTo>
                    <a:pt x="3048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6311900" y="11544300"/>
              <a:ext cx="520701" cy="291752"/>
            </a:xfrm>
            <a:custGeom>
              <a:avLst/>
              <a:gdLst/>
              <a:ahLst/>
              <a:cxnLst/>
              <a:rect l="0" t="0" r="0" b="0"/>
              <a:pathLst>
                <a:path w="520701" h="291752">
                  <a:moveTo>
                    <a:pt x="0" y="0"/>
                  </a:moveTo>
                  <a:lnTo>
                    <a:pt x="35353" y="59772"/>
                  </a:lnTo>
                  <a:lnTo>
                    <a:pt x="52965" y="113979"/>
                  </a:lnTo>
                  <a:lnTo>
                    <a:pt x="58817" y="157903"/>
                  </a:lnTo>
                  <a:lnTo>
                    <a:pt x="61419" y="202823"/>
                  </a:lnTo>
                  <a:lnTo>
                    <a:pt x="64295" y="248558"/>
                  </a:lnTo>
                  <a:lnTo>
                    <a:pt x="66852" y="247549"/>
                  </a:lnTo>
                  <a:lnTo>
                    <a:pt x="93836" y="191950"/>
                  </a:lnTo>
                  <a:lnTo>
                    <a:pt x="111843" y="152830"/>
                  </a:lnTo>
                  <a:lnTo>
                    <a:pt x="131552" y="127191"/>
                  </a:lnTo>
                  <a:lnTo>
                    <a:pt x="158186" y="112974"/>
                  </a:lnTo>
                  <a:lnTo>
                    <a:pt x="173191" y="109183"/>
                  </a:lnTo>
                  <a:lnTo>
                    <a:pt x="186016" y="110889"/>
                  </a:lnTo>
                  <a:lnTo>
                    <a:pt x="207793" y="124073"/>
                  </a:lnTo>
                  <a:lnTo>
                    <a:pt x="223115" y="147807"/>
                  </a:lnTo>
                  <a:lnTo>
                    <a:pt x="244449" y="202292"/>
                  </a:lnTo>
                  <a:lnTo>
                    <a:pt x="263664" y="261138"/>
                  </a:lnTo>
                  <a:lnTo>
                    <a:pt x="277580" y="283513"/>
                  </a:lnTo>
                  <a:lnTo>
                    <a:pt x="286653" y="289198"/>
                  </a:lnTo>
                  <a:lnTo>
                    <a:pt x="308024" y="291751"/>
                  </a:lnTo>
                  <a:lnTo>
                    <a:pt x="327870" y="284419"/>
                  </a:lnTo>
                  <a:lnTo>
                    <a:pt x="337114" y="278512"/>
                  </a:lnTo>
                  <a:lnTo>
                    <a:pt x="363606" y="243232"/>
                  </a:lnTo>
                  <a:lnTo>
                    <a:pt x="382588" y="190288"/>
                  </a:lnTo>
                  <a:lnTo>
                    <a:pt x="397149" y="143401"/>
                  </a:lnTo>
                  <a:lnTo>
                    <a:pt x="394764" y="115944"/>
                  </a:lnTo>
                  <a:lnTo>
                    <a:pt x="390175" y="102696"/>
                  </a:lnTo>
                  <a:lnTo>
                    <a:pt x="381473" y="96686"/>
                  </a:lnTo>
                  <a:lnTo>
                    <a:pt x="370026" y="95502"/>
                  </a:lnTo>
                  <a:lnTo>
                    <a:pt x="356750" y="97535"/>
                  </a:lnTo>
                  <a:lnTo>
                    <a:pt x="334475" y="111082"/>
                  </a:lnTo>
                  <a:lnTo>
                    <a:pt x="324583" y="120621"/>
                  </a:lnTo>
                  <a:lnTo>
                    <a:pt x="303920" y="167757"/>
                  </a:lnTo>
                  <a:lnTo>
                    <a:pt x="295602" y="219666"/>
                  </a:lnTo>
                  <a:lnTo>
                    <a:pt x="301182" y="246266"/>
                  </a:lnTo>
                  <a:lnTo>
                    <a:pt x="306622" y="257311"/>
                  </a:lnTo>
                  <a:lnTo>
                    <a:pt x="323954" y="273346"/>
                  </a:lnTo>
                  <a:lnTo>
                    <a:pt x="334503" y="279598"/>
                  </a:lnTo>
                  <a:lnTo>
                    <a:pt x="361276" y="282780"/>
                  </a:lnTo>
                  <a:lnTo>
                    <a:pt x="390578" y="278080"/>
                  </a:lnTo>
                  <a:lnTo>
                    <a:pt x="429464" y="259566"/>
                  </a:lnTo>
                  <a:lnTo>
                    <a:pt x="477502" y="219751"/>
                  </a:lnTo>
                  <a:lnTo>
                    <a:pt x="520700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6886367" y="11489518"/>
              <a:ext cx="441534" cy="290950"/>
            </a:xfrm>
            <a:custGeom>
              <a:avLst/>
              <a:gdLst/>
              <a:ahLst/>
              <a:cxnLst/>
              <a:rect l="0" t="0" r="0" b="0"/>
              <a:pathLst>
                <a:path w="441534" h="290950">
                  <a:moveTo>
                    <a:pt x="35133" y="118282"/>
                  </a:moveTo>
                  <a:lnTo>
                    <a:pt x="25081" y="163490"/>
                  </a:lnTo>
                  <a:lnTo>
                    <a:pt x="19454" y="213051"/>
                  </a:lnTo>
                  <a:lnTo>
                    <a:pt x="8850" y="268657"/>
                  </a:lnTo>
                  <a:lnTo>
                    <a:pt x="4912" y="286266"/>
                  </a:lnTo>
                  <a:lnTo>
                    <a:pt x="2285" y="290949"/>
                  </a:lnTo>
                  <a:lnTo>
                    <a:pt x="534" y="287016"/>
                  </a:lnTo>
                  <a:lnTo>
                    <a:pt x="0" y="263830"/>
                  </a:lnTo>
                  <a:lnTo>
                    <a:pt x="9045" y="212521"/>
                  </a:lnTo>
                  <a:lnTo>
                    <a:pt x="28971" y="163765"/>
                  </a:lnTo>
                  <a:lnTo>
                    <a:pt x="44624" y="140378"/>
                  </a:lnTo>
                  <a:lnTo>
                    <a:pt x="54161" y="134424"/>
                  </a:lnTo>
                  <a:lnTo>
                    <a:pt x="76045" y="131571"/>
                  </a:lnTo>
                  <a:lnTo>
                    <a:pt x="99883" y="138769"/>
                  </a:lnTo>
                  <a:lnTo>
                    <a:pt x="156422" y="166387"/>
                  </a:lnTo>
                  <a:lnTo>
                    <a:pt x="184994" y="171176"/>
                  </a:lnTo>
                  <a:lnTo>
                    <a:pt x="211805" y="167191"/>
                  </a:lnTo>
                  <a:lnTo>
                    <a:pt x="267273" y="137874"/>
                  </a:lnTo>
                  <a:lnTo>
                    <a:pt x="308056" y="103861"/>
                  </a:lnTo>
                  <a:lnTo>
                    <a:pt x="347120" y="54442"/>
                  </a:lnTo>
                  <a:lnTo>
                    <a:pt x="353476" y="25468"/>
                  </a:lnTo>
                  <a:lnTo>
                    <a:pt x="353195" y="9839"/>
                  </a:lnTo>
                  <a:lnTo>
                    <a:pt x="348774" y="2243"/>
                  </a:lnTo>
                  <a:lnTo>
                    <a:pt x="341593" y="0"/>
                  </a:lnTo>
                  <a:lnTo>
                    <a:pt x="332573" y="1327"/>
                  </a:lnTo>
                  <a:lnTo>
                    <a:pt x="315025" y="10328"/>
                  </a:lnTo>
                  <a:lnTo>
                    <a:pt x="289279" y="35025"/>
                  </a:lnTo>
                  <a:lnTo>
                    <a:pt x="280764" y="45844"/>
                  </a:lnTo>
                  <a:lnTo>
                    <a:pt x="271302" y="72917"/>
                  </a:lnTo>
                  <a:lnTo>
                    <a:pt x="268779" y="88039"/>
                  </a:lnTo>
                  <a:lnTo>
                    <a:pt x="273501" y="116129"/>
                  </a:lnTo>
                  <a:lnTo>
                    <a:pt x="278712" y="129547"/>
                  </a:lnTo>
                  <a:lnTo>
                    <a:pt x="289241" y="138492"/>
                  </a:lnTo>
                  <a:lnTo>
                    <a:pt x="319755" y="148431"/>
                  </a:lnTo>
                  <a:lnTo>
                    <a:pt x="369859" y="154026"/>
                  </a:lnTo>
                  <a:lnTo>
                    <a:pt x="399801" y="155335"/>
                  </a:lnTo>
                  <a:lnTo>
                    <a:pt x="441533" y="1563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7340600" y="11645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3035300" y="11798300"/>
              <a:ext cx="575558" cy="1092201"/>
            </a:xfrm>
            <a:custGeom>
              <a:avLst/>
              <a:gdLst/>
              <a:ahLst/>
              <a:cxnLst/>
              <a:rect l="0" t="0" r="0" b="0"/>
              <a:pathLst>
                <a:path w="575558" h="1092201">
                  <a:moveTo>
                    <a:pt x="0" y="0"/>
                  </a:moveTo>
                  <a:lnTo>
                    <a:pt x="10052" y="55259"/>
                  </a:lnTo>
                  <a:lnTo>
                    <a:pt x="18919" y="112672"/>
                  </a:lnTo>
                  <a:lnTo>
                    <a:pt x="30222" y="172144"/>
                  </a:lnTo>
                  <a:lnTo>
                    <a:pt x="42508" y="223162"/>
                  </a:lnTo>
                  <a:lnTo>
                    <a:pt x="50878" y="266635"/>
                  </a:lnTo>
                  <a:lnTo>
                    <a:pt x="59301" y="313238"/>
                  </a:lnTo>
                  <a:lnTo>
                    <a:pt x="70566" y="364685"/>
                  </a:lnTo>
                  <a:lnTo>
                    <a:pt x="75942" y="417872"/>
                  </a:lnTo>
                  <a:lnTo>
                    <a:pt x="82200" y="462299"/>
                  </a:lnTo>
                  <a:lnTo>
                    <a:pt x="86915" y="521426"/>
                  </a:lnTo>
                  <a:lnTo>
                    <a:pt x="88018" y="564767"/>
                  </a:lnTo>
                  <a:lnTo>
                    <a:pt x="89919" y="612252"/>
                  </a:lnTo>
                  <a:lnTo>
                    <a:pt x="95468" y="661579"/>
                  </a:lnTo>
                  <a:lnTo>
                    <a:pt x="98875" y="707960"/>
                  </a:lnTo>
                  <a:lnTo>
                    <a:pt x="97029" y="769978"/>
                  </a:lnTo>
                  <a:lnTo>
                    <a:pt x="91309" y="824102"/>
                  </a:lnTo>
                  <a:lnTo>
                    <a:pt x="93376" y="872124"/>
                  </a:lnTo>
                  <a:lnTo>
                    <a:pt x="96118" y="886216"/>
                  </a:lnTo>
                  <a:lnTo>
                    <a:pt x="103590" y="895610"/>
                  </a:lnTo>
                  <a:lnTo>
                    <a:pt x="126943" y="906049"/>
                  </a:lnTo>
                  <a:lnTo>
                    <a:pt x="178567" y="911926"/>
                  </a:lnTo>
                  <a:lnTo>
                    <a:pt x="238548" y="920409"/>
                  </a:lnTo>
                  <a:lnTo>
                    <a:pt x="294264" y="931859"/>
                  </a:lnTo>
                  <a:lnTo>
                    <a:pt x="346520" y="944190"/>
                  </a:lnTo>
                  <a:lnTo>
                    <a:pt x="404494" y="950038"/>
                  </a:lnTo>
                  <a:lnTo>
                    <a:pt x="459614" y="958513"/>
                  </a:lnTo>
                  <a:lnTo>
                    <a:pt x="511694" y="963219"/>
                  </a:lnTo>
                  <a:lnTo>
                    <a:pt x="521752" y="958235"/>
                  </a:lnTo>
                  <a:lnTo>
                    <a:pt x="527045" y="949267"/>
                  </a:lnTo>
                  <a:lnTo>
                    <a:pt x="529164" y="937645"/>
                  </a:lnTo>
                  <a:lnTo>
                    <a:pt x="523991" y="913442"/>
                  </a:lnTo>
                  <a:lnTo>
                    <a:pt x="505212" y="879780"/>
                  </a:lnTo>
                  <a:lnTo>
                    <a:pt x="478011" y="851931"/>
                  </a:lnTo>
                  <a:lnTo>
                    <a:pt x="466841" y="843121"/>
                  </a:lnTo>
                  <a:lnTo>
                    <a:pt x="460805" y="841480"/>
                  </a:lnTo>
                  <a:lnTo>
                    <a:pt x="458192" y="844621"/>
                  </a:lnTo>
                  <a:lnTo>
                    <a:pt x="457862" y="850947"/>
                  </a:lnTo>
                  <a:lnTo>
                    <a:pt x="461874" y="857987"/>
                  </a:lnTo>
                  <a:lnTo>
                    <a:pt x="520602" y="914567"/>
                  </a:lnTo>
                  <a:lnTo>
                    <a:pt x="561610" y="958166"/>
                  </a:lnTo>
                  <a:lnTo>
                    <a:pt x="573219" y="980418"/>
                  </a:lnTo>
                  <a:lnTo>
                    <a:pt x="575557" y="1004419"/>
                  </a:lnTo>
                  <a:lnTo>
                    <a:pt x="574204" y="1016746"/>
                  </a:lnTo>
                  <a:lnTo>
                    <a:pt x="561413" y="1037968"/>
                  </a:lnTo>
                  <a:lnTo>
                    <a:pt x="540206" y="1055397"/>
                  </a:lnTo>
                  <a:lnTo>
                    <a:pt x="484363" y="1078083"/>
                  </a:lnTo>
                  <a:lnTo>
                    <a:pt x="441259" y="1088017"/>
                  </a:lnTo>
                  <a:lnTo>
                    <a:pt x="393700" y="1092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3852655" y="12611100"/>
              <a:ext cx="20846" cy="381001"/>
            </a:xfrm>
            <a:custGeom>
              <a:avLst/>
              <a:gdLst/>
              <a:ahLst/>
              <a:cxnLst/>
              <a:rect l="0" t="0" r="0" b="0"/>
              <a:pathLst>
                <a:path w="20846" h="381001">
                  <a:moveTo>
                    <a:pt x="8145" y="0"/>
                  </a:moveTo>
                  <a:lnTo>
                    <a:pt x="4382" y="59023"/>
                  </a:lnTo>
                  <a:lnTo>
                    <a:pt x="1856" y="120500"/>
                  </a:lnTo>
                  <a:lnTo>
                    <a:pt x="2519" y="181048"/>
                  </a:lnTo>
                  <a:lnTo>
                    <a:pt x="0" y="211699"/>
                  </a:lnTo>
                  <a:lnTo>
                    <a:pt x="6118" y="273396"/>
                  </a:lnTo>
                  <a:lnTo>
                    <a:pt x="11307" y="324658"/>
                  </a:lnTo>
                  <a:lnTo>
                    <a:pt x="20845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4030020" y="12583629"/>
              <a:ext cx="180785" cy="397951"/>
            </a:xfrm>
            <a:custGeom>
              <a:avLst/>
              <a:gdLst/>
              <a:ahLst/>
              <a:cxnLst/>
              <a:rect l="0" t="0" r="0" b="0"/>
              <a:pathLst>
                <a:path w="180785" h="397951">
                  <a:moveTo>
                    <a:pt x="160980" y="40171"/>
                  </a:moveTo>
                  <a:lnTo>
                    <a:pt x="118885" y="4818"/>
                  </a:lnTo>
                  <a:lnTo>
                    <a:pt x="91941" y="0"/>
                  </a:lnTo>
                  <a:lnTo>
                    <a:pt x="62563" y="3972"/>
                  </a:lnTo>
                  <a:lnTo>
                    <a:pt x="35395" y="15146"/>
                  </a:lnTo>
                  <a:lnTo>
                    <a:pt x="16735" y="33282"/>
                  </a:lnTo>
                  <a:lnTo>
                    <a:pt x="9783" y="44045"/>
                  </a:lnTo>
                  <a:lnTo>
                    <a:pt x="0" y="86160"/>
                  </a:lnTo>
                  <a:lnTo>
                    <a:pt x="10585" y="134388"/>
                  </a:lnTo>
                  <a:lnTo>
                    <a:pt x="49584" y="191113"/>
                  </a:lnTo>
                  <a:lnTo>
                    <a:pt x="103821" y="249137"/>
                  </a:lnTo>
                  <a:lnTo>
                    <a:pt x="158052" y="307631"/>
                  </a:lnTo>
                  <a:lnTo>
                    <a:pt x="167495" y="320077"/>
                  </a:lnTo>
                  <a:lnTo>
                    <a:pt x="177986" y="348959"/>
                  </a:lnTo>
                  <a:lnTo>
                    <a:pt x="180784" y="364563"/>
                  </a:lnTo>
                  <a:lnTo>
                    <a:pt x="177005" y="376377"/>
                  </a:lnTo>
                  <a:lnTo>
                    <a:pt x="168841" y="385663"/>
                  </a:lnTo>
                  <a:lnTo>
                    <a:pt x="157754" y="393266"/>
                  </a:lnTo>
                  <a:lnTo>
                    <a:pt x="134146" y="397950"/>
                  </a:lnTo>
                  <a:lnTo>
                    <a:pt x="121924" y="397224"/>
                  </a:lnTo>
                  <a:lnTo>
                    <a:pt x="100818" y="388891"/>
                  </a:lnTo>
                  <a:lnTo>
                    <a:pt x="91239" y="382718"/>
                  </a:lnTo>
                  <a:lnTo>
                    <a:pt x="76832" y="360806"/>
                  </a:lnTo>
                  <a:lnTo>
                    <a:pt x="71015" y="347061"/>
                  </a:lnTo>
                  <a:lnTo>
                    <a:pt x="69569" y="294007"/>
                  </a:lnTo>
                  <a:lnTo>
                    <a:pt x="84820" y="240343"/>
                  </a:lnTo>
                  <a:lnTo>
                    <a:pt x="125969" y="179733"/>
                  </a:lnTo>
                  <a:lnTo>
                    <a:pt x="135580" y="1671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4289179" y="12576531"/>
              <a:ext cx="219322" cy="377470"/>
            </a:xfrm>
            <a:custGeom>
              <a:avLst/>
              <a:gdLst/>
              <a:ahLst/>
              <a:cxnLst/>
              <a:rect l="0" t="0" r="0" b="0"/>
              <a:pathLst>
                <a:path w="219322" h="377470">
                  <a:moveTo>
                    <a:pt x="206621" y="21869"/>
                  </a:moveTo>
                  <a:lnTo>
                    <a:pt x="193137" y="8385"/>
                  </a:lnTo>
                  <a:lnTo>
                    <a:pt x="171465" y="1765"/>
                  </a:lnTo>
                  <a:lnTo>
                    <a:pt x="157784" y="0"/>
                  </a:lnTo>
                  <a:lnTo>
                    <a:pt x="111561" y="10999"/>
                  </a:lnTo>
                  <a:lnTo>
                    <a:pt x="48196" y="41411"/>
                  </a:lnTo>
                  <a:lnTo>
                    <a:pt x="25203" y="63010"/>
                  </a:lnTo>
                  <a:lnTo>
                    <a:pt x="3133" y="105712"/>
                  </a:lnTo>
                  <a:lnTo>
                    <a:pt x="0" y="133921"/>
                  </a:lnTo>
                  <a:lnTo>
                    <a:pt x="4723" y="159159"/>
                  </a:lnTo>
                  <a:lnTo>
                    <a:pt x="16229" y="179783"/>
                  </a:lnTo>
                  <a:lnTo>
                    <a:pt x="38276" y="194593"/>
                  </a:lnTo>
                  <a:lnTo>
                    <a:pt x="52058" y="200519"/>
                  </a:lnTo>
                  <a:lnTo>
                    <a:pt x="65479" y="201646"/>
                  </a:lnTo>
                  <a:lnTo>
                    <a:pt x="91680" y="195374"/>
                  </a:lnTo>
                  <a:lnTo>
                    <a:pt x="123489" y="175975"/>
                  </a:lnTo>
                  <a:lnTo>
                    <a:pt x="150788" y="152353"/>
                  </a:lnTo>
                  <a:lnTo>
                    <a:pt x="170009" y="120739"/>
                  </a:lnTo>
                  <a:lnTo>
                    <a:pt x="180417" y="71868"/>
                  </a:lnTo>
                  <a:lnTo>
                    <a:pt x="183508" y="72136"/>
                  </a:lnTo>
                  <a:lnTo>
                    <a:pt x="186979" y="76547"/>
                  </a:lnTo>
                  <a:lnTo>
                    <a:pt x="192550" y="127004"/>
                  </a:lnTo>
                  <a:lnTo>
                    <a:pt x="193311" y="168786"/>
                  </a:lnTo>
                  <a:lnTo>
                    <a:pt x="193650" y="215576"/>
                  </a:lnTo>
                  <a:lnTo>
                    <a:pt x="193800" y="261772"/>
                  </a:lnTo>
                  <a:lnTo>
                    <a:pt x="195296" y="318102"/>
                  </a:lnTo>
                  <a:lnTo>
                    <a:pt x="204049" y="357997"/>
                  </a:lnTo>
                  <a:lnTo>
                    <a:pt x="219321" y="3774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4635500" y="12548956"/>
              <a:ext cx="267211" cy="392345"/>
            </a:xfrm>
            <a:custGeom>
              <a:avLst/>
              <a:gdLst/>
              <a:ahLst/>
              <a:cxnLst/>
              <a:rect l="0" t="0" r="0" b="0"/>
              <a:pathLst>
                <a:path w="267211" h="392345">
                  <a:moveTo>
                    <a:pt x="0" y="49444"/>
                  </a:moveTo>
                  <a:lnTo>
                    <a:pt x="35353" y="14091"/>
                  </a:lnTo>
                  <a:lnTo>
                    <a:pt x="62750" y="5509"/>
                  </a:lnTo>
                  <a:lnTo>
                    <a:pt x="114078" y="678"/>
                  </a:lnTo>
                  <a:lnTo>
                    <a:pt x="131085" y="0"/>
                  </a:lnTo>
                  <a:lnTo>
                    <a:pt x="161271" y="10535"/>
                  </a:lnTo>
                  <a:lnTo>
                    <a:pt x="175247" y="19271"/>
                  </a:lnTo>
                  <a:lnTo>
                    <a:pt x="183154" y="30740"/>
                  </a:lnTo>
                  <a:lnTo>
                    <a:pt x="188176" y="58534"/>
                  </a:lnTo>
                  <a:lnTo>
                    <a:pt x="178178" y="89704"/>
                  </a:lnTo>
                  <a:lnTo>
                    <a:pt x="144008" y="142220"/>
                  </a:lnTo>
                  <a:lnTo>
                    <a:pt x="108409" y="175537"/>
                  </a:lnTo>
                  <a:lnTo>
                    <a:pt x="110373" y="177250"/>
                  </a:lnTo>
                  <a:lnTo>
                    <a:pt x="125254" y="178214"/>
                  </a:lnTo>
                  <a:lnTo>
                    <a:pt x="180800" y="190329"/>
                  </a:lnTo>
                  <a:lnTo>
                    <a:pt x="225726" y="205958"/>
                  </a:lnTo>
                  <a:lnTo>
                    <a:pt x="239384" y="213053"/>
                  </a:lnTo>
                  <a:lnTo>
                    <a:pt x="258323" y="232226"/>
                  </a:lnTo>
                  <a:lnTo>
                    <a:pt x="265349" y="243265"/>
                  </a:lnTo>
                  <a:lnTo>
                    <a:pt x="267210" y="254858"/>
                  </a:lnTo>
                  <a:lnTo>
                    <a:pt x="261753" y="279028"/>
                  </a:lnTo>
                  <a:lnTo>
                    <a:pt x="235253" y="327627"/>
                  </a:lnTo>
                  <a:lnTo>
                    <a:pt x="208307" y="356862"/>
                  </a:lnTo>
                  <a:lnTo>
                    <a:pt x="168651" y="380577"/>
                  </a:lnTo>
                  <a:lnTo>
                    <a:pt x="127000" y="3923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5080000" y="126873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50695" y="12700"/>
                  </a:lnTo>
                  <a:lnTo>
                    <a:pt x="113600" y="8937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5524500" y="12458037"/>
              <a:ext cx="177801" cy="457864"/>
            </a:xfrm>
            <a:custGeom>
              <a:avLst/>
              <a:gdLst/>
              <a:ahLst/>
              <a:cxnLst/>
              <a:rect l="0" t="0" r="0" b="0"/>
              <a:pathLst>
                <a:path w="177801" h="457864">
                  <a:moveTo>
                    <a:pt x="177800" y="26063"/>
                  </a:moveTo>
                  <a:lnTo>
                    <a:pt x="171058" y="5837"/>
                  </a:lnTo>
                  <a:lnTo>
                    <a:pt x="163428" y="1290"/>
                  </a:lnTo>
                  <a:lnTo>
                    <a:pt x="139898" y="0"/>
                  </a:lnTo>
                  <a:lnTo>
                    <a:pt x="94917" y="13951"/>
                  </a:lnTo>
                  <a:lnTo>
                    <a:pt x="48016" y="45359"/>
                  </a:lnTo>
                  <a:lnTo>
                    <a:pt x="24163" y="67095"/>
                  </a:lnTo>
                  <a:lnTo>
                    <a:pt x="17519" y="80229"/>
                  </a:lnTo>
                  <a:lnTo>
                    <a:pt x="13901" y="109873"/>
                  </a:lnTo>
                  <a:lnTo>
                    <a:pt x="17734" y="122859"/>
                  </a:lnTo>
                  <a:lnTo>
                    <a:pt x="54303" y="167740"/>
                  </a:lnTo>
                  <a:lnTo>
                    <a:pt x="109034" y="216954"/>
                  </a:lnTo>
                  <a:lnTo>
                    <a:pt x="144098" y="248036"/>
                  </a:lnTo>
                  <a:lnTo>
                    <a:pt x="165619" y="288604"/>
                  </a:lnTo>
                  <a:lnTo>
                    <a:pt x="166857" y="302690"/>
                  </a:lnTo>
                  <a:lnTo>
                    <a:pt x="160707" y="329631"/>
                  </a:lnTo>
                  <a:lnTo>
                    <a:pt x="134635" y="375339"/>
                  </a:lnTo>
                  <a:lnTo>
                    <a:pt x="93357" y="411147"/>
                  </a:lnTo>
                  <a:lnTo>
                    <a:pt x="40391" y="438391"/>
                  </a:lnTo>
                  <a:lnTo>
                    <a:pt x="0" y="4578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5794132" y="12629758"/>
              <a:ext cx="263769" cy="205088"/>
            </a:xfrm>
            <a:custGeom>
              <a:avLst/>
              <a:gdLst/>
              <a:ahLst/>
              <a:cxnLst/>
              <a:rect l="0" t="0" r="0" b="0"/>
              <a:pathLst>
                <a:path w="263769" h="205088">
                  <a:moveTo>
                    <a:pt x="136768" y="6742"/>
                  </a:moveTo>
                  <a:lnTo>
                    <a:pt x="116542" y="0"/>
                  </a:lnTo>
                  <a:lnTo>
                    <a:pt x="95323" y="452"/>
                  </a:lnTo>
                  <a:lnTo>
                    <a:pt x="71781" y="6769"/>
                  </a:lnTo>
                  <a:lnTo>
                    <a:pt x="47207" y="18984"/>
                  </a:lnTo>
                  <a:lnTo>
                    <a:pt x="29700" y="37583"/>
                  </a:lnTo>
                  <a:lnTo>
                    <a:pt x="11911" y="75616"/>
                  </a:lnTo>
                  <a:lnTo>
                    <a:pt x="1466" y="126397"/>
                  </a:lnTo>
                  <a:lnTo>
                    <a:pt x="0" y="145778"/>
                  </a:lnTo>
                  <a:lnTo>
                    <a:pt x="3256" y="161522"/>
                  </a:lnTo>
                  <a:lnTo>
                    <a:pt x="18162" y="186540"/>
                  </a:lnTo>
                  <a:lnTo>
                    <a:pt x="28065" y="192930"/>
                  </a:lnTo>
                  <a:lnTo>
                    <a:pt x="50355" y="196266"/>
                  </a:lnTo>
                  <a:lnTo>
                    <a:pt x="70610" y="189283"/>
                  </a:lnTo>
                  <a:lnTo>
                    <a:pt x="113352" y="155061"/>
                  </a:lnTo>
                  <a:lnTo>
                    <a:pt x="143314" y="113091"/>
                  </a:lnTo>
                  <a:lnTo>
                    <a:pt x="163324" y="64907"/>
                  </a:lnTo>
                  <a:lnTo>
                    <a:pt x="167172" y="62452"/>
                  </a:lnTo>
                  <a:lnTo>
                    <a:pt x="169737" y="69282"/>
                  </a:lnTo>
                  <a:lnTo>
                    <a:pt x="173854" y="127594"/>
                  </a:lnTo>
                  <a:lnTo>
                    <a:pt x="181309" y="170020"/>
                  </a:lnTo>
                  <a:lnTo>
                    <a:pt x="199198" y="202660"/>
                  </a:lnTo>
                  <a:lnTo>
                    <a:pt x="208021" y="205087"/>
                  </a:lnTo>
                  <a:lnTo>
                    <a:pt x="218137" y="202473"/>
                  </a:lnTo>
                  <a:lnTo>
                    <a:pt x="237843" y="189689"/>
                  </a:lnTo>
                  <a:lnTo>
                    <a:pt x="263768" y="1591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6108700" y="12649176"/>
              <a:ext cx="266701" cy="165125"/>
            </a:xfrm>
            <a:custGeom>
              <a:avLst/>
              <a:gdLst/>
              <a:ahLst/>
              <a:cxnLst/>
              <a:rect l="0" t="0" r="0" b="0"/>
              <a:pathLst>
                <a:path w="266701" h="165125">
                  <a:moveTo>
                    <a:pt x="0" y="24"/>
                  </a:moveTo>
                  <a:lnTo>
                    <a:pt x="8728" y="33264"/>
                  </a:lnTo>
                  <a:lnTo>
                    <a:pt x="11523" y="83878"/>
                  </a:lnTo>
                  <a:lnTo>
                    <a:pt x="10940" y="125372"/>
                  </a:lnTo>
                  <a:lnTo>
                    <a:pt x="8705" y="125923"/>
                  </a:lnTo>
                  <a:lnTo>
                    <a:pt x="5803" y="122057"/>
                  </a:lnTo>
                  <a:lnTo>
                    <a:pt x="8461" y="82906"/>
                  </a:lnTo>
                  <a:lnTo>
                    <a:pt x="24928" y="40104"/>
                  </a:lnTo>
                  <a:lnTo>
                    <a:pt x="54423" y="7352"/>
                  </a:lnTo>
                  <a:lnTo>
                    <a:pt x="68737" y="2087"/>
                  </a:lnTo>
                  <a:lnTo>
                    <a:pt x="103458" y="0"/>
                  </a:lnTo>
                  <a:lnTo>
                    <a:pt x="149187" y="13501"/>
                  </a:lnTo>
                  <a:lnTo>
                    <a:pt x="182806" y="35375"/>
                  </a:lnTo>
                  <a:lnTo>
                    <a:pt x="210641" y="73214"/>
                  </a:lnTo>
                  <a:lnTo>
                    <a:pt x="236603" y="132335"/>
                  </a:lnTo>
                  <a:lnTo>
                    <a:pt x="266700" y="1651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6454919" y="12387918"/>
              <a:ext cx="123682" cy="413683"/>
            </a:xfrm>
            <a:custGeom>
              <a:avLst/>
              <a:gdLst/>
              <a:ahLst/>
              <a:cxnLst/>
              <a:rect l="0" t="0" r="0" b="0"/>
              <a:pathLst>
                <a:path w="123682" h="413683">
                  <a:moveTo>
                    <a:pt x="123681" y="32682"/>
                  </a:moveTo>
                  <a:lnTo>
                    <a:pt x="116940" y="5714"/>
                  </a:lnTo>
                  <a:lnTo>
                    <a:pt x="109309" y="592"/>
                  </a:lnTo>
                  <a:lnTo>
                    <a:pt x="98577" y="0"/>
                  </a:lnTo>
                  <a:lnTo>
                    <a:pt x="74424" y="6868"/>
                  </a:lnTo>
                  <a:lnTo>
                    <a:pt x="54281" y="19328"/>
                  </a:lnTo>
                  <a:lnTo>
                    <a:pt x="27075" y="55694"/>
                  </a:lnTo>
                  <a:lnTo>
                    <a:pt x="7882" y="95474"/>
                  </a:lnTo>
                  <a:lnTo>
                    <a:pt x="0" y="154299"/>
                  </a:lnTo>
                  <a:lnTo>
                    <a:pt x="1919" y="201035"/>
                  </a:lnTo>
                  <a:lnTo>
                    <a:pt x="7476" y="248616"/>
                  </a:lnTo>
                  <a:lnTo>
                    <a:pt x="14649" y="293283"/>
                  </a:lnTo>
                  <a:lnTo>
                    <a:pt x="19879" y="351354"/>
                  </a:lnTo>
                  <a:lnTo>
                    <a:pt x="9381" y="4136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6400800" y="12579467"/>
              <a:ext cx="384212" cy="208999"/>
            </a:xfrm>
            <a:custGeom>
              <a:avLst/>
              <a:gdLst/>
              <a:ahLst/>
              <a:cxnLst/>
              <a:rect l="0" t="0" r="0" b="0"/>
              <a:pathLst>
                <a:path w="384212" h="208999">
                  <a:moveTo>
                    <a:pt x="0" y="95133"/>
                  </a:moveTo>
                  <a:lnTo>
                    <a:pt x="21689" y="76266"/>
                  </a:lnTo>
                  <a:lnTo>
                    <a:pt x="72802" y="57488"/>
                  </a:lnTo>
                  <a:lnTo>
                    <a:pt x="125993" y="48230"/>
                  </a:lnTo>
                  <a:lnTo>
                    <a:pt x="177502" y="49251"/>
                  </a:lnTo>
                  <a:lnTo>
                    <a:pt x="194535" y="51845"/>
                  </a:lnTo>
                  <a:lnTo>
                    <a:pt x="220986" y="66016"/>
                  </a:lnTo>
                  <a:lnTo>
                    <a:pt x="240738" y="87837"/>
                  </a:lnTo>
                  <a:lnTo>
                    <a:pt x="258380" y="131855"/>
                  </a:lnTo>
                  <a:lnTo>
                    <a:pt x="267057" y="177823"/>
                  </a:lnTo>
                  <a:lnTo>
                    <a:pt x="279088" y="200558"/>
                  </a:lnTo>
                  <a:lnTo>
                    <a:pt x="289070" y="206339"/>
                  </a:lnTo>
                  <a:lnTo>
                    <a:pt x="315213" y="208998"/>
                  </a:lnTo>
                  <a:lnTo>
                    <a:pt x="327264" y="204910"/>
                  </a:lnTo>
                  <a:lnTo>
                    <a:pt x="348180" y="189078"/>
                  </a:lnTo>
                  <a:lnTo>
                    <a:pt x="369081" y="149623"/>
                  </a:lnTo>
                  <a:lnTo>
                    <a:pt x="384211" y="102185"/>
                  </a:lnTo>
                  <a:lnTo>
                    <a:pt x="384146" y="52381"/>
                  </a:lnTo>
                  <a:lnTo>
                    <a:pt x="374872" y="26272"/>
                  </a:lnTo>
                  <a:lnTo>
                    <a:pt x="368448" y="15360"/>
                  </a:lnTo>
                  <a:lnTo>
                    <a:pt x="357110" y="8084"/>
                  </a:lnTo>
                  <a:lnTo>
                    <a:pt x="325697" y="0"/>
                  </a:lnTo>
                  <a:lnTo>
                    <a:pt x="295743" y="3933"/>
                  </a:lnTo>
                  <a:lnTo>
                    <a:pt x="271142" y="15088"/>
                  </a:lnTo>
                  <a:lnTo>
                    <a:pt x="241300" y="443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6876659" y="12484100"/>
              <a:ext cx="95642" cy="228601"/>
            </a:xfrm>
            <a:custGeom>
              <a:avLst/>
              <a:gdLst/>
              <a:ahLst/>
              <a:cxnLst/>
              <a:rect l="0" t="0" r="0" b="0"/>
              <a:pathLst>
                <a:path w="95642" h="228601">
                  <a:moveTo>
                    <a:pt x="6741" y="228600"/>
                  </a:moveTo>
                  <a:lnTo>
                    <a:pt x="0" y="194890"/>
                  </a:lnTo>
                  <a:lnTo>
                    <a:pt x="9290" y="140217"/>
                  </a:lnTo>
                  <a:lnTo>
                    <a:pt x="43402" y="79332"/>
                  </a:lnTo>
                  <a:lnTo>
                    <a:pt x="86811" y="19663"/>
                  </a:lnTo>
                  <a:lnTo>
                    <a:pt x="9564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7052473" y="12369800"/>
              <a:ext cx="237328" cy="376380"/>
            </a:xfrm>
            <a:custGeom>
              <a:avLst/>
              <a:gdLst/>
              <a:ahLst/>
              <a:cxnLst/>
              <a:rect l="0" t="0" r="0" b="0"/>
              <a:pathLst>
                <a:path w="237328" h="376380">
                  <a:moveTo>
                    <a:pt x="148427" y="0"/>
                  </a:moveTo>
                  <a:lnTo>
                    <a:pt x="161911" y="20226"/>
                  </a:lnTo>
                  <a:lnTo>
                    <a:pt x="170296" y="66515"/>
                  </a:lnTo>
                  <a:lnTo>
                    <a:pt x="172258" y="108584"/>
                  </a:lnTo>
                  <a:lnTo>
                    <a:pt x="173129" y="155504"/>
                  </a:lnTo>
                  <a:lnTo>
                    <a:pt x="173517" y="204580"/>
                  </a:lnTo>
                  <a:lnTo>
                    <a:pt x="173735" y="266325"/>
                  </a:lnTo>
                  <a:lnTo>
                    <a:pt x="173809" y="326468"/>
                  </a:lnTo>
                  <a:lnTo>
                    <a:pt x="173819" y="318193"/>
                  </a:lnTo>
                  <a:lnTo>
                    <a:pt x="160340" y="281801"/>
                  </a:lnTo>
                  <a:lnTo>
                    <a:pt x="138473" y="248753"/>
                  </a:lnTo>
                  <a:lnTo>
                    <a:pt x="118602" y="233793"/>
                  </a:lnTo>
                  <a:lnTo>
                    <a:pt x="107378" y="227830"/>
                  </a:lnTo>
                  <a:lnTo>
                    <a:pt x="83615" y="224965"/>
                  </a:lnTo>
                  <a:lnTo>
                    <a:pt x="71353" y="226176"/>
                  </a:lnTo>
                  <a:lnTo>
                    <a:pt x="46439" y="238811"/>
                  </a:lnTo>
                  <a:lnTo>
                    <a:pt x="33868" y="248107"/>
                  </a:lnTo>
                  <a:lnTo>
                    <a:pt x="16138" y="273488"/>
                  </a:lnTo>
                  <a:lnTo>
                    <a:pt x="4965" y="303584"/>
                  </a:lnTo>
                  <a:lnTo>
                    <a:pt x="0" y="335775"/>
                  </a:lnTo>
                  <a:lnTo>
                    <a:pt x="4320" y="348028"/>
                  </a:lnTo>
                  <a:lnTo>
                    <a:pt x="12845" y="357608"/>
                  </a:lnTo>
                  <a:lnTo>
                    <a:pt x="24172" y="365405"/>
                  </a:lnTo>
                  <a:lnTo>
                    <a:pt x="73824" y="376379"/>
                  </a:lnTo>
                  <a:lnTo>
                    <a:pt x="101630" y="371420"/>
                  </a:lnTo>
                  <a:lnTo>
                    <a:pt x="161654" y="346133"/>
                  </a:lnTo>
                  <a:lnTo>
                    <a:pt x="208268" y="320229"/>
                  </a:lnTo>
                  <a:lnTo>
                    <a:pt x="237327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7670800" y="12369800"/>
              <a:ext cx="19670" cy="280762"/>
            </a:xfrm>
            <a:custGeom>
              <a:avLst/>
              <a:gdLst/>
              <a:ahLst/>
              <a:cxnLst/>
              <a:rect l="0" t="0" r="0" b="0"/>
              <a:pathLst>
                <a:path w="19670" h="280762">
                  <a:moveTo>
                    <a:pt x="0" y="0"/>
                  </a:moveTo>
                  <a:lnTo>
                    <a:pt x="0" y="52106"/>
                  </a:lnTo>
                  <a:lnTo>
                    <a:pt x="1411" y="114217"/>
                  </a:lnTo>
                  <a:lnTo>
                    <a:pt x="8728" y="165546"/>
                  </a:lnTo>
                  <a:lnTo>
                    <a:pt x="10935" y="209043"/>
                  </a:lnTo>
                  <a:lnTo>
                    <a:pt x="18919" y="267647"/>
                  </a:lnTo>
                  <a:lnTo>
                    <a:pt x="19669" y="277209"/>
                  </a:lnTo>
                  <a:lnTo>
                    <a:pt x="18756" y="280761"/>
                  </a:lnTo>
                  <a:lnTo>
                    <a:pt x="1270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7645400" y="12266913"/>
              <a:ext cx="295585" cy="293388"/>
            </a:xfrm>
            <a:custGeom>
              <a:avLst/>
              <a:gdLst/>
              <a:ahLst/>
              <a:cxnLst/>
              <a:rect l="0" t="0" r="0" b="0"/>
              <a:pathLst>
                <a:path w="295585" h="293388">
                  <a:moveTo>
                    <a:pt x="0" y="52087"/>
                  </a:moveTo>
                  <a:lnTo>
                    <a:pt x="13484" y="31861"/>
                  </a:lnTo>
                  <a:lnTo>
                    <a:pt x="48837" y="5798"/>
                  </a:lnTo>
                  <a:lnTo>
                    <a:pt x="82854" y="0"/>
                  </a:lnTo>
                  <a:lnTo>
                    <a:pt x="134146" y="4669"/>
                  </a:lnTo>
                  <a:lnTo>
                    <a:pt x="189403" y="18888"/>
                  </a:lnTo>
                  <a:lnTo>
                    <a:pt x="248400" y="54153"/>
                  </a:lnTo>
                  <a:lnTo>
                    <a:pt x="279309" y="82489"/>
                  </a:lnTo>
                  <a:lnTo>
                    <a:pt x="292530" y="105110"/>
                  </a:lnTo>
                  <a:lnTo>
                    <a:pt x="295584" y="133039"/>
                  </a:lnTo>
                  <a:lnTo>
                    <a:pt x="290826" y="162855"/>
                  </a:lnTo>
                  <a:lnTo>
                    <a:pt x="272280" y="202029"/>
                  </a:lnTo>
                  <a:lnTo>
                    <a:pt x="256950" y="222680"/>
                  </a:lnTo>
                  <a:lnTo>
                    <a:pt x="225711" y="243430"/>
                  </a:lnTo>
                  <a:lnTo>
                    <a:pt x="169912" y="271812"/>
                  </a:lnTo>
                  <a:lnTo>
                    <a:pt x="127000" y="2933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7988300" y="12306300"/>
              <a:ext cx="134540" cy="215302"/>
            </a:xfrm>
            <a:custGeom>
              <a:avLst/>
              <a:gdLst/>
              <a:ahLst/>
              <a:cxnLst/>
              <a:rect l="0" t="0" r="0" b="0"/>
              <a:pathLst>
                <a:path w="134540" h="215302">
                  <a:moveTo>
                    <a:pt x="12700" y="76200"/>
                  </a:moveTo>
                  <a:lnTo>
                    <a:pt x="16463" y="137749"/>
                  </a:lnTo>
                  <a:lnTo>
                    <a:pt x="30376" y="190114"/>
                  </a:lnTo>
                  <a:lnTo>
                    <a:pt x="37185" y="200120"/>
                  </a:lnTo>
                  <a:lnTo>
                    <a:pt x="56038" y="215002"/>
                  </a:lnTo>
                  <a:lnTo>
                    <a:pt x="66991" y="215301"/>
                  </a:lnTo>
                  <a:lnTo>
                    <a:pt x="90452" y="204345"/>
                  </a:lnTo>
                  <a:lnTo>
                    <a:pt x="120718" y="181118"/>
                  </a:lnTo>
                  <a:lnTo>
                    <a:pt x="131263" y="157168"/>
                  </a:lnTo>
                  <a:lnTo>
                    <a:pt x="134539" y="126297"/>
                  </a:lnTo>
                  <a:lnTo>
                    <a:pt x="131292" y="89058"/>
                  </a:lnTo>
                  <a:lnTo>
                    <a:pt x="117618" y="60278"/>
                  </a:lnTo>
                  <a:lnTo>
                    <a:pt x="108045" y="48652"/>
                  </a:lnTo>
                  <a:lnTo>
                    <a:pt x="82357" y="31972"/>
                  </a:lnTo>
                  <a:lnTo>
                    <a:pt x="26616" y="976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8153400" y="12179300"/>
              <a:ext cx="30377" cy="317501"/>
            </a:xfrm>
            <a:custGeom>
              <a:avLst/>
              <a:gdLst/>
              <a:ahLst/>
              <a:cxnLst/>
              <a:rect l="0" t="0" r="0" b="0"/>
              <a:pathLst>
                <a:path w="30377" h="317501">
                  <a:moveTo>
                    <a:pt x="12700" y="0"/>
                  </a:moveTo>
                  <a:lnTo>
                    <a:pt x="26515" y="51498"/>
                  </a:lnTo>
                  <a:lnTo>
                    <a:pt x="30376" y="63965"/>
                  </a:lnTo>
                  <a:lnTo>
                    <a:pt x="29070" y="115222"/>
                  </a:lnTo>
                  <a:lnTo>
                    <a:pt x="27031" y="158454"/>
                  </a:lnTo>
                  <a:lnTo>
                    <a:pt x="22120" y="219105"/>
                  </a:lnTo>
                  <a:lnTo>
                    <a:pt x="7819" y="277525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8242300" y="12233191"/>
              <a:ext cx="342901" cy="200110"/>
            </a:xfrm>
            <a:custGeom>
              <a:avLst/>
              <a:gdLst/>
              <a:ahLst/>
              <a:cxnLst/>
              <a:rect l="0" t="0" r="0" b="0"/>
              <a:pathLst>
                <a:path w="342901" h="200110">
                  <a:moveTo>
                    <a:pt x="0" y="136609"/>
                  </a:moveTo>
                  <a:lnTo>
                    <a:pt x="39145" y="143926"/>
                  </a:lnTo>
                  <a:lnTo>
                    <a:pt x="96632" y="134710"/>
                  </a:lnTo>
                  <a:lnTo>
                    <a:pt x="150928" y="119584"/>
                  </a:lnTo>
                  <a:lnTo>
                    <a:pt x="213101" y="89188"/>
                  </a:lnTo>
                  <a:lnTo>
                    <a:pt x="246428" y="57647"/>
                  </a:lnTo>
                  <a:lnTo>
                    <a:pt x="251775" y="44456"/>
                  </a:lnTo>
                  <a:lnTo>
                    <a:pt x="253952" y="14749"/>
                  </a:lnTo>
                  <a:lnTo>
                    <a:pt x="246912" y="5981"/>
                  </a:lnTo>
                  <a:lnTo>
                    <a:pt x="235164" y="1544"/>
                  </a:lnTo>
                  <a:lnTo>
                    <a:pt x="220276" y="0"/>
                  </a:lnTo>
                  <a:lnTo>
                    <a:pt x="192445" y="5808"/>
                  </a:lnTo>
                  <a:lnTo>
                    <a:pt x="179097" y="11309"/>
                  </a:lnTo>
                  <a:lnTo>
                    <a:pt x="160502" y="28709"/>
                  </a:lnTo>
                  <a:lnTo>
                    <a:pt x="153568" y="39275"/>
                  </a:lnTo>
                  <a:lnTo>
                    <a:pt x="153179" y="51965"/>
                  </a:lnTo>
                  <a:lnTo>
                    <a:pt x="164035" y="81115"/>
                  </a:lnTo>
                  <a:lnTo>
                    <a:pt x="193947" y="115777"/>
                  </a:lnTo>
                  <a:lnTo>
                    <a:pt x="252120" y="151362"/>
                  </a:lnTo>
                  <a:lnTo>
                    <a:pt x="310439" y="177205"/>
                  </a:lnTo>
                  <a:lnTo>
                    <a:pt x="342900" y="2001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2768822" y="11684000"/>
            <a:ext cx="6044979" cy="2095501"/>
            <a:chOff x="2768822" y="11684000"/>
            <a:chExt cx="6044979" cy="2095501"/>
          </a:xfrm>
        </p:grpSpPr>
        <p:sp>
          <p:nvSpPr>
            <p:cNvPr id="374" name="Freeform 373"/>
            <p:cNvSpPr/>
            <p:nvPr/>
          </p:nvSpPr>
          <p:spPr>
            <a:xfrm>
              <a:off x="2768822" y="11684000"/>
              <a:ext cx="1208430" cy="2095501"/>
            </a:xfrm>
            <a:custGeom>
              <a:avLst/>
              <a:gdLst/>
              <a:ahLst/>
              <a:cxnLst/>
              <a:rect l="0" t="0" r="0" b="0"/>
              <a:pathLst>
                <a:path w="1208430" h="2095501">
                  <a:moveTo>
                    <a:pt x="939578" y="0"/>
                  </a:moveTo>
                  <a:lnTo>
                    <a:pt x="888883" y="10139"/>
                  </a:lnTo>
                  <a:lnTo>
                    <a:pt x="834089" y="21662"/>
                  </a:lnTo>
                  <a:lnTo>
                    <a:pt x="786966" y="34013"/>
                  </a:lnTo>
                  <a:lnTo>
                    <a:pt x="729573" y="48021"/>
                  </a:lnTo>
                  <a:lnTo>
                    <a:pt x="667883" y="68007"/>
                  </a:lnTo>
                  <a:lnTo>
                    <a:pt x="604919" y="83494"/>
                  </a:lnTo>
                  <a:lnTo>
                    <a:pt x="544400" y="98430"/>
                  </a:lnTo>
                  <a:lnTo>
                    <a:pt x="495581" y="121514"/>
                  </a:lnTo>
                  <a:lnTo>
                    <a:pt x="441918" y="153126"/>
                  </a:lnTo>
                  <a:lnTo>
                    <a:pt x="380189" y="198505"/>
                  </a:lnTo>
                  <a:lnTo>
                    <a:pt x="317200" y="245003"/>
                  </a:lnTo>
                  <a:lnTo>
                    <a:pt x="262496" y="305288"/>
                  </a:lnTo>
                  <a:lnTo>
                    <a:pt x="218654" y="359460"/>
                  </a:lnTo>
                  <a:lnTo>
                    <a:pt x="187397" y="407544"/>
                  </a:lnTo>
                  <a:lnTo>
                    <a:pt x="155087" y="457539"/>
                  </a:lnTo>
                  <a:lnTo>
                    <a:pt x="127640" y="511864"/>
                  </a:lnTo>
                  <a:lnTo>
                    <a:pt x="101633" y="568882"/>
                  </a:lnTo>
                  <a:lnTo>
                    <a:pt x="76054" y="625287"/>
                  </a:lnTo>
                  <a:lnTo>
                    <a:pt x="54363" y="686684"/>
                  </a:lnTo>
                  <a:lnTo>
                    <a:pt x="39000" y="749562"/>
                  </a:lnTo>
                  <a:lnTo>
                    <a:pt x="29910" y="793161"/>
                  </a:lnTo>
                  <a:lnTo>
                    <a:pt x="21166" y="840760"/>
                  </a:lnTo>
                  <a:lnTo>
                    <a:pt x="12576" y="886375"/>
                  </a:lnTo>
                  <a:lnTo>
                    <a:pt x="5466" y="930166"/>
                  </a:lnTo>
                  <a:lnTo>
                    <a:pt x="2306" y="973148"/>
                  </a:lnTo>
                  <a:lnTo>
                    <a:pt x="902" y="1019533"/>
                  </a:lnTo>
                  <a:lnTo>
                    <a:pt x="277" y="1066959"/>
                  </a:lnTo>
                  <a:lnTo>
                    <a:pt x="0" y="1111556"/>
                  </a:lnTo>
                  <a:lnTo>
                    <a:pt x="3640" y="1154895"/>
                  </a:lnTo>
                  <a:lnTo>
                    <a:pt x="8550" y="1197676"/>
                  </a:lnTo>
                  <a:lnTo>
                    <a:pt x="10732" y="1240208"/>
                  </a:lnTo>
                  <a:lnTo>
                    <a:pt x="15465" y="1282629"/>
                  </a:lnTo>
                  <a:lnTo>
                    <a:pt x="23683" y="1325003"/>
                  </a:lnTo>
                  <a:lnTo>
                    <a:pt x="42766" y="1387114"/>
                  </a:lnTo>
                  <a:lnTo>
                    <a:pt x="57984" y="1441892"/>
                  </a:lnTo>
                  <a:lnTo>
                    <a:pt x="72842" y="1493870"/>
                  </a:lnTo>
                  <a:lnTo>
                    <a:pt x="94491" y="1545020"/>
                  </a:lnTo>
                  <a:lnTo>
                    <a:pt x="118779" y="1595923"/>
                  </a:lnTo>
                  <a:lnTo>
                    <a:pt x="145261" y="1645343"/>
                  </a:lnTo>
                  <a:lnTo>
                    <a:pt x="187657" y="1700682"/>
                  </a:lnTo>
                  <a:lnTo>
                    <a:pt x="218665" y="1735806"/>
                  </a:lnTo>
                  <a:lnTo>
                    <a:pt x="279571" y="1781694"/>
                  </a:lnTo>
                  <a:lnTo>
                    <a:pt x="333819" y="1815995"/>
                  </a:lnTo>
                  <a:lnTo>
                    <a:pt x="391728" y="1849946"/>
                  </a:lnTo>
                  <a:lnTo>
                    <a:pt x="452660" y="1873690"/>
                  </a:lnTo>
                  <a:lnTo>
                    <a:pt x="510688" y="1891970"/>
                  </a:lnTo>
                  <a:lnTo>
                    <a:pt x="559440" y="1904902"/>
                  </a:lnTo>
                  <a:lnTo>
                    <a:pt x="613396" y="1913908"/>
                  </a:lnTo>
                  <a:lnTo>
                    <a:pt x="670306" y="1916578"/>
                  </a:lnTo>
                  <a:lnTo>
                    <a:pt x="722916" y="1917368"/>
                  </a:lnTo>
                  <a:lnTo>
                    <a:pt x="778015" y="1917602"/>
                  </a:lnTo>
                  <a:lnTo>
                    <a:pt x="835263" y="1917671"/>
                  </a:lnTo>
                  <a:lnTo>
                    <a:pt x="887973" y="1917692"/>
                  </a:lnTo>
                  <a:lnTo>
                    <a:pt x="939340" y="1917697"/>
                  </a:lnTo>
                  <a:lnTo>
                    <a:pt x="1000522" y="1910958"/>
                  </a:lnTo>
                  <a:lnTo>
                    <a:pt x="1047163" y="1906764"/>
                  </a:lnTo>
                  <a:lnTo>
                    <a:pt x="1103472" y="1905522"/>
                  </a:lnTo>
                  <a:lnTo>
                    <a:pt x="1158100" y="1898413"/>
                  </a:lnTo>
                  <a:lnTo>
                    <a:pt x="1167104" y="1893553"/>
                  </a:lnTo>
                  <a:lnTo>
                    <a:pt x="1170284" y="1887491"/>
                  </a:lnTo>
                  <a:lnTo>
                    <a:pt x="1169582" y="1880628"/>
                  </a:lnTo>
                  <a:lnTo>
                    <a:pt x="1163469" y="1874641"/>
                  </a:lnTo>
                  <a:lnTo>
                    <a:pt x="1113103" y="1851130"/>
                  </a:lnTo>
                  <a:lnTo>
                    <a:pt x="1097595" y="1843686"/>
                  </a:lnTo>
                  <a:lnTo>
                    <a:pt x="1091489" y="1837313"/>
                  </a:lnTo>
                  <a:lnTo>
                    <a:pt x="1091652" y="1831654"/>
                  </a:lnTo>
                  <a:lnTo>
                    <a:pt x="1095994" y="1826470"/>
                  </a:lnTo>
                  <a:lnTo>
                    <a:pt x="1103122" y="1824424"/>
                  </a:lnTo>
                  <a:lnTo>
                    <a:pt x="1122331" y="1825915"/>
                  </a:lnTo>
                  <a:lnTo>
                    <a:pt x="1156946" y="1841429"/>
                  </a:lnTo>
                  <a:lnTo>
                    <a:pt x="1187271" y="1863900"/>
                  </a:lnTo>
                  <a:lnTo>
                    <a:pt x="1207388" y="1895174"/>
                  </a:lnTo>
                  <a:lnTo>
                    <a:pt x="1208429" y="1905505"/>
                  </a:lnTo>
                  <a:lnTo>
                    <a:pt x="1202060" y="1924509"/>
                  </a:lnTo>
                  <a:lnTo>
                    <a:pt x="1182296" y="1942362"/>
                  </a:lnTo>
                  <a:lnTo>
                    <a:pt x="1126293" y="1985336"/>
                  </a:lnTo>
                  <a:lnTo>
                    <a:pt x="1066080" y="2021012"/>
                  </a:lnTo>
                  <a:lnTo>
                    <a:pt x="1006775" y="2068235"/>
                  </a:lnTo>
                  <a:lnTo>
                    <a:pt x="977678" y="2095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4232199" y="13512800"/>
              <a:ext cx="187402" cy="249358"/>
            </a:xfrm>
            <a:custGeom>
              <a:avLst/>
              <a:gdLst/>
              <a:ahLst/>
              <a:cxnLst/>
              <a:rect l="0" t="0" r="0" b="0"/>
              <a:pathLst>
                <a:path w="187402" h="249358">
                  <a:moveTo>
                    <a:pt x="111201" y="0"/>
                  </a:moveTo>
                  <a:lnTo>
                    <a:pt x="82195" y="21689"/>
                  </a:lnTo>
                  <a:lnTo>
                    <a:pt x="57765" y="53463"/>
                  </a:lnTo>
                  <a:lnTo>
                    <a:pt x="24793" y="107908"/>
                  </a:lnTo>
                  <a:lnTo>
                    <a:pt x="7360" y="155053"/>
                  </a:lnTo>
                  <a:lnTo>
                    <a:pt x="0" y="206964"/>
                  </a:lnTo>
                  <a:lnTo>
                    <a:pt x="5804" y="233567"/>
                  </a:lnTo>
                  <a:lnTo>
                    <a:pt x="11303" y="244611"/>
                  </a:lnTo>
                  <a:lnTo>
                    <a:pt x="17792" y="249152"/>
                  </a:lnTo>
                  <a:lnTo>
                    <a:pt x="24939" y="249357"/>
                  </a:lnTo>
                  <a:lnTo>
                    <a:pt x="32526" y="246672"/>
                  </a:lnTo>
                  <a:lnTo>
                    <a:pt x="48483" y="224873"/>
                  </a:lnTo>
                  <a:lnTo>
                    <a:pt x="73332" y="172932"/>
                  </a:lnTo>
                  <a:lnTo>
                    <a:pt x="98570" y="112857"/>
                  </a:lnTo>
                  <a:lnTo>
                    <a:pt x="120158" y="57899"/>
                  </a:lnTo>
                  <a:lnTo>
                    <a:pt x="125639" y="42831"/>
                  </a:lnTo>
                  <a:lnTo>
                    <a:pt x="126471" y="29966"/>
                  </a:lnTo>
                  <a:lnTo>
                    <a:pt x="119869" y="8144"/>
                  </a:lnTo>
                  <a:lnTo>
                    <a:pt x="115569" y="6840"/>
                  </a:lnTo>
                  <a:lnTo>
                    <a:pt x="111291" y="11615"/>
                  </a:lnTo>
                  <a:lnTo>
                    <a:pt x="94285" y="59837"/>
                  </a:lnTo>
                  <a:lnTo>
                    <a:pt x="95057" y="113999"/>
                  </a:lnTo>
                  <a:lnTo>
                    <a:pt x="104222" y="167990"/>
                  </a:lnTo>
                  <a:lnTo>
                    <a:pt x="115875" y="212993"/>
                  </a:lnTo>
                  <a:lnTo>
                    <a:pt x="124195" y="222428"/>
                  </a:lnTo>
                  <a:lnTo>
                    <a:pt x="148491" y="232913"/>
                  </a:lnTo>
                  <a:lnTo>
                    <a:pt x="187401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4504477" y="13500100"/>
              <a:ext cx="120527" cy="254001"/>
            </a:xfrm>
            <a:custGeom>
              <a:avLst/>
              <a:gdLst/>
              <a:ahLst/>
              <a:cxnLst/>
              <a:rect l="0" t="0" r="0" b="0"/>
              <a:pathLst>
                <a:path w="120527" h="254001">
                  <a:moveTo>
                    <a:pt x="67523" y="0"/>
                  </a:moveTo>
                  <a:lnTo>
                    <a:pt x="38517" y="11550"/>
                  </a:lnTo>
                  <a:lnTo>
                    <a:pt x="21235" y="24419"/>
                  </a:lnTo>
                  <a:lnTo>
                    <a:pt x="2381" y="54273"/>
                  </a:lnTo>
                  <a:lnTo>
                    <a:pt x="0" y="77744"/>
                  </a:lnTo>
                  <a:lnTo>
                    <a:pt x="1341" y="89929"/>
                  </a:lnTo>
                  <a:lnTo>
                    <a:pt x="9291" y="99464"/>
                  </a:lnTo>
                  <a:lnTo>
                    <a:pt x="36938" y="113821"/>
                  </a:lnTo>
                  <a:lnTo>
                    <a:pt x="92171" y="129837"/>
                  </a:lnTo>
                  <a:lnTo>
                    <a:pt x="105121" y="138770"/>
                  </a:lnTo>
                  <a:lnTo>
                    <a:pt x="113755" y="150369"/>
                  </a:lnTo>
                  <a:lnTo>
                    <a:pt x="119511" y="163747"/>
                  </a:lnTo>
                  <a:lnTo>
                    <a:pt x="120526" y="176898"/>
                  </a:lnTo>
                  <a:lnTo>
                    <a:pt x="114128" y="202798"/>
                  </a:lnTo>
                  <a:lnTo>
                    <a:pt x="98114" y="224659"/>
                  </a:lnTo>
                  <a:lnTo>
                    <a:pt x="72824" y="245306"/>
                  </a:lnTo>
                  <a:lnTo>
                    <a:pt x="54823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4711700" y="13360400"/>
              <a:ext cx="37546" cy="342901"/>
            </a:xfrm>
            <a:custGeom>
              <a:avLst/>
              <a:gdLst/>
              <a:ahLst/>
              <a:cxnLst/>
              <a:rect l="0" t="0" r="0" b="0"/>
              <a:pathLst>
                <a:path w="37546" h="342901">
                  <a:moveTo>
                    <a:pt x="0" y="0"/>
                  </a:moveTo>
                  <a:lnTo>
                    <a:pt x="18867" y="31829"/>
                  </a:lnTo>
                  <a:lnTo>
                    <a:pt x="31774" y="77949"/>
                  </a:lnTo>
                  <a:lnTo>
                    <a:pt x="36226" y="141159"/>
                  </a:lnTo>
                  <a:lnTo>
                    <a:pt x="37545" y="198301"/>
                  </a:lnTo>
                  <a:lnTo>
                    <a:pt x="36524" y="256468"/>
                  </a:lnTo>
                  <a:lnTo>
                    <a:pt x="28015" y="311716"/>
                  </a:lnTo>
                  <a:lnTo>
                    <a:pt x="25400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4786080" y="13487400"/>
              <a:ext cx="154221" cy="215901"/>
            </a:xfrm>
            <a:custGeom>
              <a:avLst/>
              <a:gdLst/>
              <a:ahLst/>
              <a:cxnLst/>
              <a:rect l="0" t="0" r="0" b="0"/>
              <a:pathLst>
                <a:path w="154221" h="215901">
                  <a:moveTo>
                    <a:pt x="78020" y="0"/>
                  </a:moveTo>
                  <a:lnTo>
                    <a:pt x="59153" y="21689"/>
                  </a:lnTo>
                  <a:lnTo>
                    <a:pt x="22506" y="84125"/>
                  </a:lnTo>
                  <a:lnTo>
                    <a:pt x="1207" y="125585"/>
                  </a:lnTo>
                  <a:lnTo>
                    <a:pt x="0" y="138757"/>
                  </a:lnTo>
                  <a:lnTo>
                    <a:pt x="6185" y="164681"/>
                  </a:lnTo>
                  <a:lnTo>
                    <a:pt x="14608" y="174698"/>
                  </a:lnTo>
                  <a:lnTo>
                    <a:pt x="39018" y="189593"/>
                  </a:lnTo>
                  <a:lnTo>
                    <a:pt x="91237" y="205910"/>
                  </a:lnTo>
                  <a:lnTo>
                    <a:pt x="15422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4953000" y="13703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5232400" y="13258800"/>
              <a:ext cx="165101" cy="419101"/>
            </a:xfrm>
            <a:custGeom>
              <a:avLst/>
              <a:gdLst/>
              <a:ahLst/>
              <a:cxnLst/>
              <a:rect l="0" t="0" r="0" b="0"/>
              <a:pathLst>
                <a:path w="165101" h="419101">
                  <a:moveTo>
                    <a:pt x="165100" y="0"/>
                  </a:moveTo>
                  <a:lnTo>
                    <a:pt x="138132" y="6742"/>
                  </a:lnTo>
                  <a:lnTo>
                    <a:pt x="113603" y="25104"/>
                  </a:lnTo>
                  <a:lnTo>
                    <a:pt x="90001" y="53491"/>
                  </a:lnTo>
                  <a:lnTo>
                    <a:pt x="62258" y="106318"/>
                  </a:lnTo>
                  <a:lnTo>
                    <a:pt x="45885" y="154268"/>
                  </a:lnTo>
                  <a:lnTo>
                    <a:pt x="41560" y="196976"/>
                  </a:lnTo>
                  <a:lnTo>
                    <a:pt x="39638" y="244177"/>
                  </a:lnTo>
                  <a:lnTo>
                    <a:pt x="37373" y="290556"/>
                  </a:lnTo>
                  <a:lnTo>
                    <a:pt x="29575" y="348400"/>
                  </a:lnTo>
                  <a:lnTo>
                    <a:pt x="23815" y="395644"/>
                  </a:lnTo>
                  <a:lnTo>
                    <a:pt x="18698" y="403462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5181600" y="13436600"/>
              <a:ext cx="369534" cy="223839"/>
            </a:xfrm>
            <a:custGeom>
              <a:avLst/>
              <a:gdLst/>
              <a:ahLst/>
              <a:cxnLst/>
              <a:rect l="0" t="0" r="0" b="0"/>
              <a:pathLst>
                <a:path w="369534" h="223839">
                  <a:moveTo>
                    <a:pt x="0" y="114300"/>
                  </a:moveTo>
                  <a:lnTo>
                    <a:pt x="42095" y="61271"/>
                  </a:lnTo>
                  <a:lnTo>
                    <a:pt x="90868" y="31482"/>
                  </a:lnTo>
                  <a:lnTo>
                    <a:pt x="143262" y="11523"/>
                  </a:lnTo>
                  <a:lnTo>
                    <a:pt x="194534" y="10156"/>
                  </a:lnTo>
                  <a:lnTo>
                    <a:pt x="220986" y="22859"/>
                  </a:lnTo>
                  <a:lnTo>
                    <a:pt x="231990" y="32173"/>
                  </a:lnTo>
                  <a:lnTo>
                    <a:pt x="247981" y="57573"/>
                  </a:lnTo>
                  <a:lnTo>
                    <a:pt x="258380" y="89088"/>
                  </a:lnTo>
                  <a:lnTo>
                    <a:pt x="264235" y="145087"/>
                  </a:lnTo>
                  <a:lnTo>
                    <a:pt x="268792" y="195231"/>
                  </a:lnTo>
                  <a:lnTo>
                    <a:pt x="279859" y="218943"/>
                  </a:lnTo>
                  <a:lnTo>
                    <a:pt x="288173" y="223574"/>
                  </a:lnTo>
                  <a:lnTo>
                    <a:pt x="297949" y="223838"/>
                  </a:lnTo>
                  <a:lnTo>
                    <a:pt x="308699" y="221191"/>
                  </a:lnTo>
                  <a:lnTo>
                    <a:pt x="328170" y="203200"/>
                  </a:lnTo>
                  <a:lnTo>
                    <a:pt x="363666" y="145658"/>
                  </a:lnTo>
                  <a:lnTo>
                    <a:pt x="369533" y="113185"/>
                  </a:lnTo>
                  <a:lnTo>
                    <a:pt x="361802" y="53088"/>
                  </a:lnTo>
                  <a:lnTo>
                    <a:pt x="347068" y="30181"/>
                  </a:lnTo>
                  <a:lnTo>
                    <a:pt x="337212" y="20120"/>
                  </a:lnTo>
                  <a:lnTo>
                    <a:pt x="311209" y="8942"/>
                  </a:lnTo>
                  <a:lnTo>
                    <a:pt x="266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5638800" y="13436600"/>
              <a:ext cx="88901" cy="190501"/>
            </a:xfrm>
            <a:custGeom>
              <a:avLst/>
              <a:gdLst/>
              <a:ahLst/>
              <a:cxnLst/>
              <a:rect l="0" t="0" r="0" b="0"/>
              <a:pathLst>
                <a:path w="88901" h="190501">
                  <a:moveTo>
                    <a:pt x="0" y="190500"/>
                  </a:moveTo>
                  <a:lnTo>
                    <a:pt x="2822" y="131077"/>
                  </a:lnTo>
                  <a:lnTo>
                    <a:pt x="21689" y="73489"/>
                  </a:lnTo>
                  <a:lnTo>
                    <a:pt x="52052" y="31181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6076190" y="13347548"/>
              <a:ext cx="210311" cy="254153"/>
            </a:xfrm>
            <a:custGeom>
              <a:avLst/>
              <a:gdLst/>
              <a:ahLst/>
              <a:cxnLst/>
              <a:rect l="0" t="0" r="0" b="0"/>
              <a:pathLst>
                <a:path w="210311" h="254153">
                  <a:moveTo>
                    <a:pt x="146810" y="89052"/>
                  </a:moveTo>
                  <a:lnTo>
                    <a:pt x="160294" y="68825"/>
                  </a:lnTo>
                  <a:lnTo>
                    <a:pt x="163151" y="43844"/>
                  </a:lnTo>
                  <a:lnTo>
                    <a:pt x="161937" y="29280"/>
                  </a:lnTo>
                  <a:lnTo>
                    <a:pt x="156895" y="18160"/>
                  </a:lnTo>
                  <a:lnTo>
                    <a:pt x="140003" y="2040"/>
                  </a:lnTo>
                  <a:lnTo>
                    <a:pt x="129572" y="0"/>
                  </a:lnTo>
                  <a:lnTo>
                    <a:pt x="106693" y="5259"/>
                  </a:lnTo>
                  <a:lnTo>
                    <a:pt x="76754" y="24085"/>
                  </a:lnTo>
                  <a:lnTo>
                    <a:pt x="32626" y="77422"/>
                  </a:lnTo>
                  <a:lnTo>
                    <a:pt x="6988" y="134210"/>
                  </a:lnTo>
                  <a:lnTo>
                    <a:pt x="0" y="174974"/>
                  </a:lnTo>
                  <a:lnTo>
                    <a:pt x="4420" y="209085"/>
                  </a:lnTo>
                  <a:lnTo>
                    <a:pt x="9550" y="224107"/>
                  </a:lnTo>
                  <a:lnTo>
                    <a:pt x="17203" y="232711"/>
                  </a:lnTo>
                  <a:lnTo>
                    <a:pt x="26539" y="237035"/>
                  </a:lnTo>
                  <a:lnTo>
                    <a:pt x="36996" y="238508"/>
                  </a:lnTo>
                  <a:lnTo>
                    <a:pt x="56141" y="232617"/>
                  </a:lnTo>
                  <a:lnTo>
                    <a:pt x="98169" y="199098"/>
                  </a:lnTo>
                  <a:lnTo>
                    <a:pt x="137097" y="150301"/>
                  </a:lnTo>
                  <a:lnTo>
                    <a:pt x="171964" y="91534"/>
                  </a:lnTo>
                  <a:lnTo>
                    <a:pt x="180513" y="78006"/>
                  </a:lnTo>
                  <a:lnTo>
                    <a:pt x="184801" y="74633"/>
                  </a:lnTo>
                  <a:lnTo>
                    <a:pt x="186248" y="78028"/>
                  </a:lnTo>
                  <a:lnTo>
                    <a:pt x="178432" y="130775"/>
                  </a:lnTo>
                  <a:lnTo>
                    <a:pt x="174054" y="188747"/>
                  </a:lnTo>
                  <a:lnTo>
                    <a:pt x="179498" y="237124"/>
                  </a:lnTo>
                  <a:lnTo>
                    <a:pt x="184124" y="245622"/>
                  </a:lnTo>
                  <a:lnTo>
                    <a:pt x="190031" y="249876"/>
                  </a:lnTo>
                  <a:lnTo>
                    <a:pt x="210310" y="2541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6426200" y="13396669"/>
              <a:ext cx="149861" cy="192332"/>
            </a:xfrm>
            <a:custGeom>
              <a:avLst/>
              <a:gdLst/>
              <a:ahLst/>
              <a:cxnLst/>
              <a:rect l="0" t="0" r="0" b="0"/>
              <a:pathLst>
                <a:path w="149861" h="192332">
                  <a:moveTo>
                    <a:pt x="0" y="1831"/>
                  </a:moveTo>
                  <a:lnTo>
                    <a:pt x="0" y="60854"/>
                  </a:lnTo>
                  <a:lnTo>
                    <a:pt x="0" y="114804"/>
                  </a:lnTo>
                  <a:lnTo>
                    <a:pt x="0" y="138119"/>
                  </a:lnTo>
                  <a:lnTo>
                    <a:pt x="6742" y="86432"/>
                  </a:lnTo>
                  <a:lnTo>
                    <a:pt x="31161" y="35679"/>
                  </a:lnTo>
                  <a:lnTo>
                    <a:pt x="53360" y="13111"/>
                  </a:lnTo>
                  <a:lnTo>
                    <a:pt x="65207" y="5118"/>
                  </a:lnTo>
                  <a:lnTo>
                    <a:pt x="89659" y="0"/>
                  </a:lnTo>
                  <a:lnTo>
                    <a:pt x="102105" y="609"/>
                  </a:lnTo>
                  <a:lnTo>
                    <a:pt x="113226" y="5251"/>
                  </a:lnTo>
                  <a:lnTo>
                    <a:pt x="133108" y="21695"/>
                  </a:lnTo>
                  <a:lnTo>
                    <a:pt x="143826" y="50640"/>
                  </a:lnTo>
                  <a:lnTo>
                    <a:pt x="149860" y="102842"/>
                  </a:lnTo>
                  <a:lnTo>
                    <a:pt x="147884" y="150293"/>
                  </a:lnTo>
                  <a:lnTo>
                    <a:pt x="139700" y="1923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6712796" y="13347429"/>
              <a:ext cx="157905" cy="216172"/>
            </a:xfrm>
            <a:custGeom>
              <a:avLst/>
              <a:gdLst/>
              <a:ahLst/>
              <a:cxnLst/>
              <a:rect l="0" t="0" r="0" b="0"/>
              <a:pathLst>
                <a:path w="157905" h="216172">
                  <a:moveTo>
                    <a:pt x="18204" y="25671"/>
                  </a:moveTo>
                  <a:lnTo>
                    <a:pt x="18204" y="74955"/>
                  </a:lnTo>
                  <a:lnTo>
                    <a:pt x="14441" y="136745"/>
                  </a:lnTo>
                  <a:lnTo>
                    <a:pt x="11463" y="150521"/>
                  </a:lnTo>
                  <a:lnTo>
                    <a:pt x="8065" y="155471"/>
                  </a:lnTo>
                  <a:lnTo>
                    <a:pt x="4389" y="154538"/>
                  </a:lnTo>
                  <a:lnTo>
                    <a:pt x="528" y="149682"/>
                  </a:lnTo>
                  <a:lnTo>
                    <a:pt x="0" y="132998"/>
                  </a:lnTo>
                  <a:lnTo>
                    <a:pt x="17901" y="74310"/>
                  </a:lnTo>
                  <a:lnTo>
                    <a:pt x="40535" y="28793"/>
                  </a:lnTo>
                  <a:lnTo>
                    <a:pt x="64348" y="9184"/>
                  </a:lnTo>
                  <a:lnTo>
                    <a:pt x="78600" y="1979"/>
                  </a:lnTo>
                  <a:lnTo>
                    <a:pt x="90924" y="0"/>
                  </a:lnTo>
                  <a:lnTo>
                    <a:pt x="112142" y="5323"/>
                  </a:lnTo>
                  <a:lnTo>
                    <a:pt x="130980" y="20862"/>
                  </a:lnTo>
                  <a:lnTo>
                    <a:pt x="139955" y="30931"/>
                  </a:lnTo>
                  <a:lnTo>
                    <a:pt x="149926" y="60936"/>
                  </a:lnTo>
                  <a:lnTo>
                    <a:pt x="155540" y="117493"/>
                  </a:lnTo>
                  <a:lnTo>
                    <a:pt x="157203" y="171411"/>
                  </a:lnTo>
                  <a:lnTo>
                    <a:pt x="157904" y="2161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6997700" y="13273497"/>
              <a:ext cx="186483" cy="264056"/>
            </a:xfrm>
            <a:custGeom>
              <a:avLst/>
              <a:gdLst/>
              <a:ahLst/>
              <a:cxnLst/>
              <a:rect l="0" t="0" r="0" b="0"/>
              <a:pathLst>
                <a:path w="186483" h="264056">
                  <a:moveTo>
                    <a:pt x="0" y="86903"/>
                  </a:moveTo>
                  <a:lnTo>
                    <a:pt x="35353" y="133192"/>
                  </a:lnTo>
                  <a:lnTo>
                    <a:pt x="58986" y="142754"/>
                  </a:lnTo>
                  <a:lnTo>
                    <a:pt x="86894" y="145592"/>
                  </a:lnTo>
                  <a:lnTo>
                    <a:pt x="113409" y="142151"/>
                  </a:lnTo>
                  <a:lnTo>
                    <a:pt x="152136" y="125536"/>
                  </a:lnTo>
                  <a:lnTo>
                    <a:pt x="170157" y="106896"/>
                  </a:lnTo>
                  <a:lnTo>
                    <a:pt x="181459" y="83089"/>
                  </a:lnTo>
                  <a:lnTo>
                    <a:pt x="186482" y="53693"/>
                  </a:lnTo>
                  <a:lnTo>
                    <a:pt x="181188" y="25577"/>
                  </a:lnTo>
                  <a:lnTo>
                    <a:pt x="175825" y="12153"/>
                  </a:lnTo>
                  <a:lnTo>
                    <a:pt x="168017" y="4613"/>
                  </a:lnTo>
                  <a:lnTo>
                    <a:pt x="158578" y="998"/>
                  </a:lnTo>
                  <a:lnTo>
                    <a:pt x="148052" y="0"/>
                  </a:lnTo>
                  <a:lnTo>
                    <a:pt x="121304" y="13943"/>
                  </a:lnTo>
                  <a:lnTo>
                    <a:pt x="64884" y="68884"/>
                  </a:lnTo>
                  <a:lnTo>
                    <a:pt x="39294" y="110728"/>
                  </a:lnTo>
                  <a:lnTo>
                    <a:pt x="29517" y="163419"/>
                  </a:lnTo>
                  <a:lnTo>
                    <a:pt x="33362" y="216976"/>
                  </a:lnTo>
                  <a:lnTo>
                    <a:pt x="47283" y="243960"/>
                  </a:lnTo>
                  <a:lnTo>
                    <a:pt x="56922" y="255108"/>
                  </a:lnTo>
                  <a:lnTo>
                    <a:pt x="68993" y="261128"/>
                  </a:lnTo>
                  <a:lnTo>
                    <a:pt x="97456" y="264055"/>
                  </a:lnTo>
                  <a:lnTo>
                    <a:pt x="145214" y="251028"/>
                  </a:lnTo>
                  <a:lnTo>
                    <a:pt x="163317" y="240751"/>
                  </a:lnTo>
                  <a:lnTo>
                    <a:pt x="177800" y="2266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7315200" y="13258800"/>
              <a:ext cx="127001" cy="241301"/>
            </a:xfrm>
            <a:custGeom>
              <a:avLst/>
              <a:gdLst/>
              <a:ahLst/>
              <a:cxnLst/>
              <a:rect l="0" t="0" r="0" b="0"/>
              <a:pathLst>
                <a:path w="127001" h="241301">
                  <a:moveTo>
                    <a:pt x="0" y="0"/>
                  </a:moveTo>
                  <a:lnTo>
                    <a:pt x="17676" y="53029"/>
                  </a:lnTo>
                  <a:lnTo>
                    <a:pt x="44152" y="112179"/>
                  </a:lnTo>
                  <a:lnTo>
                    <a:pt x="68273" y="161492"/>
                  </a:lnTo>
                  <a:lnTo>
                    <a:pt x="93293" y="207618"/>
                  </a:lnTo>
                  <a:lnTo>
                    <a:pt x="12700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7315200" y="1324610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101600" y="0"/>
                  </a:moveTo>
                  <a:lnTo>
                    <a:pt x="50140" y="61513"/>
                  </a:lnTo>
                  <a:lnTo>
                    <a:pt x="7469" y="116650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7476248" y="13226658"/>
              <a:ext cx="270753" cy="248043"/>
            </a:xfrm>
            <a:custGeom>
              <a:avLst/>
              <a:gdLst/>
              <a:ahLst/>
              <a:cxnLst/>
              <a:rect l="0" t="0" r="0" b="0"/>
              <a:pathLst>
                <a:path w="270753" h="248043">
                  <a:moveTo>
                    <a:pt x="181852" y="6742"/>
                  </a:moveTo>
                  <a:lnTo>
                    <a:pt x="161626" y="0"/>
                  </a:lnTo>
                  <a:lnTo>
                    <a:pt x="151434" y="2248"/>
                  </a:lnTo>
                  <a:lnTo>
                    <a:pt x="108424" y="32508"/>
                  </a:lnTo>
                  <a:lnTo>
                    <a:pt x="55095" y="93027"/>
                  </a:lnTo>
                  <a:lnTo>
                    <a:pt x="13962" y="147769"/>
                  </a:lnTo>
                  <a:lnTo>
                    <a:pt x="2341" y="172431"/>
                  </a:lnTo>
                  <a:lnTo>
                    <a:pt x="0" y="201267"/>
                  </a:lnTo>
                  <a:lnTo>
                    <a:pt x="1350" y="216859"/>
                  </a:lnTo>
                  <a:lnTo>
                    <a:pt x="7895" y="225842"/>
                  </a:lnTo>
                  <a:lnTo>
                    <a:pt x="17903" y="230420"/>
                  </a:lnTo>
                  <a:lnTo>
                    <a:pt x="30219" y="232060"/>
                  </a:lnTo>
                  <a:lnTo>
                    <a:pt x="55193" y="226357"/>
                  </a:lnTo>
                  <a:lnTo>
                    <a:pt x="67779" y="220886"/>
                  </a:lnTo>
                  <a:lnTo>
                    <a:pt x="89290" y="199753"/>
                  </a:lnTo>
                  <a:lnTo>
                    <a:pt x="119353" y="146938"/>
                  </a:lnTo>
                  <a:lnTo>
                    <a:pt x="147608" y="87012"/>
                  </a:lnTo>
                  <a:lnTo>
                    <a:pt x="158636" y="59351"/>
                  </a:lnTo>
                  <a:lnTo>
                    <a:pt x="162142" y="58748"/>
                  </a:lnTo>
                  <a:lnTo>
                    <a:pt x="171530" y="114852"/>
                  </a:lnTo>
                  <a:lnTo>
                    <a:pt x="182557" y="173771"/>
                  </a:lnTo>
                  <a:lnTo>
                    <a:pt x="192043" y="210799"/>
                  </a:lnTo>
                  <a:lnTo>
                    <a:pt x="205666" y="236664"/>
                  </a:lnTo>
                  <a:lnTo>
                    <a:pt x="214662" y="243280"/>
                  </a:lnTo>
                  <a:lnTo>
                    <a:pt x="224891" y="246278"/>
                  </a:lnTo>
                  <a:lnTo>
                    <a:pt x="270752" y="248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7886700" y="13106400"/>
              <a:ext cx="12701" cy="355601"/>
            </a:xfrm>
            <a:custGeom>
              <a:avLst/>
              <a:gdLst/>
              <a:ahLst/>
              <a:cxnLst/>
              <a:rect l="0" t="0" r="0" b="0"/>
              <a:pathLst>
                <a:path w="12701" h="355601">
                  <a:moveTo>
                    <a:pt x="12700" y="0"/>
                  </a:moveTo>
                  <a:lnTo>
                    <a:pt x="12700" y="59023"/>
                  </a:lnTo>
                  <a:lnTo>
                    <a:pt x="12700" y="99609"/>
                  </a:lnTo>
                  <a:lnTo>
                    <a:pt x="12700" y="150575"/>
                  </a:lnTo>
                  <a:lnTo>
                    <a:pt x="5959" y="207832"/>
                  </a:lnTo>
                  <a:lnTo>
                    <a:pt x="1765" y="265094"/>
                  </a:lnTo>
                  <a:lnTo>
                    <a:pt x="523" y="320004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7810500" y="13195300"/>
              <a:ext cx="177801" cy="127001"/>
            </a:xfrm>
            <a:custGeom>
              <a:avLst/>
              <a:gdLst/>
              <a:ahLst/>
              <a:cxnLst/>
              <a:rect l="0" t="0" r="0" b="0"/>
              <a:pathLst>
                <a:path w="177801" h="127001">
                  <a:moveTo>
                    <a:pt x="177800" y="0"/>
                  </a:moveTo>
                  <a:lnTo>
                    <a:pt x="157574" y="6742"/>
                  </a:lnTo>
                  <a:lnTo>
                    <a:pt x="100609" y="49597"/>
                  </a:lnTo>
                  <a:lnTo>
                    <a:pt x="46697" y="92974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8089900" y="13182600"/>
              <a:ext cx="50801" cy="266701"/>
            </a:xfrm>
            <a:custGeom>
              <a:avLst/>
              <a:gdLst/>
              <a:ahLst/>
              <a:cxnLst/>
              <a:rect l="0" t="0" r="0" b="0"/>
              <a:pathLst>
                <a:path w="50801" h="266701">
                  <a:moveTo>
                    <a:pt x="50800" y="0"/>
                  </a:moveTo>
                  <a:lnTo>
                    <a:pt x="42072" y="50695"/>
                  </a:lnTo>
                  <a:lnTo>
                    <a:pt x="37866" y="105488"/>
                  </a:lnTo>
                  <a:lnTo>
                    <a:pt x="28309" y="152611"/>
                  </a:lnTo>
                  <a:lnTo>
                    <a:pt x="16541" y="207183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8218820" y="13195300"/>
              <a:ext cx="153737" cy="227891"/>
            </a:xfrm>
            <a:custGeom>
              <a:avLst/>
              <a:gdLst/>
              <a:ahLst/>
              <a:cxnLst/>
              <a:rect l="0" t="0" r="0" b="0"/>
              <a:pathLst>
                <a:path w="153737" h="227891">
                  <a:moveTo>
                    <a:pt x="23480" y="0"/>
                  </a:moveTo>
                  <a:lnTo>
                    <a:pt x="14752" y="33240"/>
                  </a:lnTo>
                  <a:lnTo>
                    <a:pt x="10546" y="85265"/>
                  </a:lnTo>
                  <a:lnTo>
                    <a:pt x="2401" y="143954"/>
                  </a:lnTo>
                  <a:lnTo>
                    <a:pt x="0" y="180161"/>
                  </a:lnTo>
                  <a:lnTo>
                    <a:pt x="6459" y="207542"/>
                  </a:lnTo>
                  <a:lnTo>
                    <a:pt x="12133" y="218794"/>
                  </a:lnTo>
                  <a:lnTo>
                    <a:pt x="21560" y="224885"/>
                  </a:lnTo>
                  <a:lnTo>
                    <a:pt x="47086" y="227890"/>
                  </a:lnTo>
                  <a:lnTo>
                    <a:pt x="73483" y="216996"/>
                  </a:lnTo>
                  <a:lnTo>
                    <a:pt x="97914" y="196631"/>
                  </a:lnTo>
                  <a:lnTo>
                    <a:pt x="132832" y="141329"/>
                  </a:lnTo>
                  <a:lnTo>
                    <a:pt x="149013" y="94557"/>
                  </a:lnTo>
                  <a:lnTo>
                    <a:pt x="153736" y="75738"/>
                  </a:lnTo>
                  <a:lnTo>
                    <a:pt x="151457" y="43538"/>
                  </a:lnTo>
                  <a:lnTo>
                    <a:pt x="146897" y="29026"/>
                  </a:lnTo>
                  <a:lnTo>
                    <a:pt x="138214" y="19351"/>
                  </a:lnTo>
                  <a:lnTo>
                    <a:pt x="113514" y="8599"/>
                  </a:lnTo>
                  <a:lnTo>
                    <a:pt x="91247" y="7584"/>
                  </a:lnTo>
                  <a:lnTo>
                    <a:pt x="6158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8502259" y="13030200"/>
              <a:ext cx="311542" cy="355601"/>
            </a:xfrm>
            <a:custGeom>
              <a:avLst/>
              <a:gdLst/>
              <a:ahLst/>
              <a:cxnLst/>
              <a:rect l="0" t="0" r="0" b="0"/>
              <a:pathLst>
                <a:path w="311542" h="355601">
                  <a:moveTo>
                    <a:pt x="6741" y="355600"/>
                  </a:moveTo>
                  <a:lnTo>
                    <a:pt x="0" y="335373"/>
                  </a:lnTo>
                  <a:lnTo>
                    <a:pt x="2548" y="295828"/>
                  </a:lnTo>
                  <a:lnTo>
                    <a:pt x="16052" y="240626"/>
                  </a:lnTo>
                  <a:lnTo>
                    <a:pt x="29569" y="196101"/>
                  </a:lnTo>
                  <a:lnTo>
                    <a:pt x="43227" y="173704"/>
                  </a:lnTo>
                  <a:lnTo>
                    <a:pt x="52232" y="168015"/>
                  </a:lnTo>
                  <a:lnTo>
                    <a:pt x="73526" y="165455"/>
                  </a:lnTo>
                  <a:lnTo>
                    <a:pt x="83720" y="170980"/>
                  </a:lnTo>
                  <a:lnTo>
                    <a:pt x="111551" y="205727"/>
                  </a:lnTo>
                  <a:lnTo>
                    <a:pt x="146239" y="264272"/>
                  </a:lnTo>
                  <a:lnTo>
                    <a:pt x="180268" y="310279"/>
                  </a:lnTo>
                  <a:lnTo>
                    <a:pt x="187337" y="312685"/>
                  </a:lnTo>
                  <a:lnTo>
                    <a:pt x="193461" y="310057"/>
                  </a:lnTo>
                  <a:lnTo>
                    <a:pt x="198954" y="304071"/>
                  </a:lnTo>
                  <a:lnTo>
                    <a:pt x="209182" y="246591"/>
                  </a:lnTo>
                  <a:lnTo>
                    <a:pt x="223327" y="184020"/>
                  </a:lnTo>
                  <a:lnTo>
                    <a:pt x="235544" y="132606"/>
                  </a:lnTo>
                  <a:lnTo>
                    <a:pt x="259057" y="70566"/>
                  </a:lnTo>
                  <a:lnTo>
                    <a:pt x="295414" y="18509"/>
                  </a:lnTo>
                  <a:lnTo>
                    <a:pt x="31154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8140700" y="128905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3015283" y="13614400"/>
            <a:ext cx="6179518" cy="1549401"/>
            <a:chOff x="3015283" y="13614400"/>
            <a:chExt cx="6179518" cy="1549401"/>
          </a:xfrm>
        </p:grpSpPr>
        <p:sp>
          <p:nvSpPr>
            <p:cNvPr id="397" name="Freeform 396"/>
            <p:cNvSpPr/>
            <p:nvPr/>
          </p:nvSpPr>
          <p:spPr>
            <a:xfrm>
              <a:off x="3015283" y="14084300"/>
              <a:ext cx="7318" cy="457201"/>
            </a:xfrm>
            <a:custGeom>
              <a:avLst/>
              <a:gdLst/>
              <a:ahLst/>
              <a:cxnLst/>
              <a:rect l="0" t="0" r="0" b="0"/>
              <a:pathLst>
                <a:path w="7318" h="457201">
                  <a:moveTo>
                    <a:pt x="7317" y="0"/>
                  </a:moveTo>
                  <a:lnTo>
                    <a:pt x="0" y="39145"/>
                  </a:lnTo>
                  <a:lnTo>
                    <a:pt x="5454" y="100395"/>
                  </a:lnTo>
                  <a:lnTo>
                    <a:pt x="6765" y="160979"/>
                  </a:lnTo>
                  <a:lnTo>
                    <a:pt x="7153" y="214678"/>
                  </a:lnTo>
                  <a:lnTo>
                    <a:pt x="7268" y="266337"/>
                  </a:lnTo>
                  <a:lnTo>
                    <a:pt x="7302" y="317393"/>
                  </a:lnTo>
                  <a:lnTo>
                    <a:pt x="7313" y="375794"/>
                  </a:lnTo>
                  <a:lnTo>
                    <a:pt x="7316" y="427906"/>
                  </a:lnTo>
                  <a:lnTo>
                    <a:pt x="7317" y="457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3174400" y="14127718"/>
              <a:ext cx="178401" cy="422581"/>
            </a:xfrm>
            <a:custGeom>
              <a:avLst/>
              <a:gdLst/>
              <a:ahLst/>
              <a:cxnLst/>
              <a:rect l="0" t="0" r="0" b="0"/>
              <a:pathLst>
                <a:path w="178401" h="422581">
                  <a:moveTo>
                    <a:pt x="165700" y="159782"/>
                  </a:moveTo>
                  <a:lnTo>
                    <a:pt x="164289" y="103181"/>
                  </a:lnTo>
                  <a:lnTo>
                    <a:pt x="154150" y="61638"/>
                  </a:lnTo>
                  <a:lnTo>
                    <a:pt x="141281" y="40433"/>
                  </a:lnTo>
                  <a:lnTo>
                    <a:pt x="111428" y="12628"/>
                  </a:lnTo>
                  <a:lnTo>
                    <a:pt x="84194" y="2658"/>
                  </a:lnTo>
                  <a:lnTo>
                    <a:pt x="69029" y="0"/>
                  </a:lnTo>
                  <a:lnTo>
                    <a:pt x="40891" y="4571"/>
                  </a:lnTo>
                  <a:lnTo>
                    <a:pt x="27460" y="9742"/>
                  </a:lnTo>
                  <a:lnTo>
                    <a:pt x="8775" y="26775"/>
                  </a:lnTo>
                  <a:lnTo>
                    <a:pt x="1817" y="37244"/>
                  </a:lnTo>
                  <a:lnTo>
                    <a:pt x="0" y="48457"/>
                  </a:lnTo>
                  <a:lnTo>
                    <a:pt x="5507" y="72204"/>
                  </a:lnTo>
                  <a:lnTo>
                    <a:pt x="40767" y="129260"/>
                  </a:lnTo>
                  <a:lnTo>
                    <a:pt x="84981" y="186459"/>
                  </a:lnTo>
                  <a:lnTo>
                    <a:pt x="110349" y="239056"/>
                  </a:lnTo>
                  <a:lnTo>
                    <a:pt x="130171" y="294434"/>
                  </a:lnTo>
                  <a:lnTo>
                    <a:pt x="135888" y="354117"/>
                  </a:lnTo>
                  <a:lnTo>
                    <a:pt x="132224" y="390557"/>
                  </a:lnTo>
                  <a:lnTo>
                    <a:pt x="126450" y="403942"/>
                  </a:lnTo>
                  <a:lnTo>
                    <a:pt x="108744" y="422580"/>
                  </a:lnTo>
                  <a:lnTo>
                    <a:pt x="99507" y="422470"/>
                  </a:lnTo>
                  <a:lnTo>
                    <a:pt x="90527" y="416752"/>
                  </a:lnTo>
                  <a:lnTo>
                    <a:pt x="81718" y="407296"/>
                  </a:lnTo>
                  <a:lnTo>
                    <a:pt x="71931" y="377973"/>
                  </a:lnTo>
                  <a:lnTo>
                    <a:pt x="70183" y="325561"/>
                  </a:lnTo>
                  <a:lnTo>
                    <a:pt x="82235" y="264025"/>
                  </a:lnTo>
                  <a:lnTo>
                    <a:pt x="99615" y="211104"/>
                  </a:lnTo>
                  <a:lnTo>
                    <a:pt x="124999" y="159886"/>
                  </a:lnTo>
                  <a:lnTo>
                    <a:pt x="143292" y="125476"/>
                  </a:lnTo>
                  <a:lnTo>
                    <a:pt x="178400" y="835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3386994" y="14119189"/>
              <a:ext cx="189911" cy="358812"/>
            </a:xfrm>
            <a:custGeom>
              <a:avLst/>
              <a:gdLst/>
              <a:ahLst/>
              <a:cxnLst/>
              <a:rect l="0" t="0" r="0" b="0"/>
              <a:pathLst>
                <a:path w="189911" h="358812">
                  <a:moveTo>
                    <a:pt x="169006" y="28611"/>
                  </a:moveTo>
                  <a:lnTo>
                    <a:pt x="147317" y="9744"/>
                  </a:lnTo>
                  <a:lnTo>
                    <a:pt x="126911" y="0"/>
                  </a:lnTo>
                  <a:lnTo>
                    <a:pt x="114131" y="1070"/>
                  </a:lnTo>
                  <a:lnTo>
                    <a:pt x="84880" y="13548"/>
                  </a:lnTo>
                  <a:lnTo>
                    <a:pt x="60591" y="40731"/>
                  </a:lnTo>
                  <a:lnTo>
                    <a:pt x="22002" y="102188"/>
                  </a:lnTo>
                  <a:lnTo>
                    <a:pt x="2526" y="155617"/>
                  </a:lnTo>
                  <a:lnTo>
                    <a:pt x="0" y="188069"/>
                  </a:lnTo>
                  <a:lnTo>
                    <a:pt x="1302" y="202650"/>
                  </a:lnTo>
                  <a:lnTo>
                    <a:pt x="7814" y="210960"/>
                  </a:lnTo>
                  <a:lnTo>
                    <a:pt x="17801" y="215086"/>
                  </a:lnTo>
                  <a:lnTo>
                    <a:pt x="30102" y="216429"/>
                  </a:lnTo>
                  <a:lnTo>
                    <a:pt x="41126" y="213090"/>
                  </a:lnTo>
                  <a:lnTo>
                    <a:pt x="87899" y="172588"/>
                  </a:lnTo>
                  <a:lnTo>
                    <a:pt x="130818" y="110113"/>
                  </a:lnTo>
                  <a:lnTo>
                    <a:pt x="146389" y="87412"/>
                  </a:lnTo>
                  <a:lnTo>
                    <a:pt x="179233" y="23985"/>
                  </a:lnTo>
                  <a:lnTo>
                    <a:pt x="184291" y="22704"/>
                  </a:lnTo>
                  <a:lnTo>
                    <a:pt x="187662" y="27496"/>
                  </a:lnTo>
                  <a:lnTo>
                    <a:pt x="189910" y="36335"/>
                  </a:lnTo>
                  <a:lnTo>
                    <a:pt x="179590" y="82484"/>
                  </a:lnTo>
                  <a:lnTo>
                    <a:pt x="169947" y="124521"/>
                  </a:lnTo>
                  <a:lnTo>
                    <a:pt x="162369" y="171427"/>
                  </a:lnTo>
                  <a:lnTo>
                    <a:pt x="159000" y="220495"/>
                  </a:lnTo>
                  <a:lnTo>
                    <a:pt x="163846" y="282237"/>
                  </a:lnTo>
                  <a:lnTo>
                    <a:pt x="176715" y="339294"/>
                  </a:lnTo>
                  <a:lnTo>
                    <a:pt x="181706" y="3588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3717889" y="14047304"/>
              <a:ext cx="155612" cy="404785"/>
            </a:xfrm>
            <a:custGeom>
              <a:avLst/>
              <a:gdLst/>
              <a:ahLst/>
              <a:cxnLst/>
              <a:rect l="0" t="0" r="0" b="0"/>
              <a:pathLst>
                <a:path w="155612" h="404785">
                  <a:moveTo>
                    <a:pt x="66711" y="36996"/>
                  </a:moveTo>
                  <a:lnTo>
                    <a:pt x="73453" y="10027"/>
                  </a:lnTo>
                  <a:lnTo>
                    <a:pt x="71206" y="3496"/>
                  </a:lnTo>
                  <a:lnTo>
                    <a:pt x="65474" y="552"/>
                  </a:lnTo>
                  <a:lnTo>
                    <a:pt x="57420" y="0"/>
                  </a:lnTo>
                  <a:lnTo>
                    <a:pt x="49228" y="3865"/>
                  </a:lnTo>
                  <a:lnTo>
                    <a:pt x="32600" y="19448"/>
                  </a:lnTo>
                  <a:lnTo>
                    <a:pt x="14114" y="52023"/>
                  </a:lnTo>
                  <a:lnTo>
                    <a:pt x="11820" y="76132"/>
                  </a:lnTo>
                  <a:lnTo>
                    <a:pt x="16915" y="100956"/>
                  </a:lnTo>
                  <a:lnTo>
                    <a:pt x="35650" y="137322"/>
                  </a:lnTo>
                  <a:lnTo>
                    <a:pt x="75547" y="191179"/>
                  </a:lnTo>
                  <a:lnTo>
                    <a:pt x="107706" y="233231"/>
                  </a:lnTo>
                  <a:lnTo>
                    <a:pt x="129111" y="292965"/>
                  </a:lnTo>
                  <a:lnTo>
                    <a:pt x="133711" y="309241"/>
                  </a:lnTo>
                  <a:lnTo>
                    <a:pt x="131296" y="342379"/>
                  </a:lnTo>
                  <a:lnTo>
                    <a:pt x="119404" y="373100"/>
                  </a:lnTo>
                  <a:lnTo>
                    <a:pt x="100008" y="396160"/>
                  </a:lnTo>
                  <a:lnTo>
                    <a:pt x="87498" y="402028"/>
                  </a:lnTo>
                  <a:lnTo>
                    <a:pt x="58546" y="404784"/>
                  </a:lnTo>
                  <a:lnTo>
                    <a:pt x="45745" y="400721"/>
                  </a:lnTo>
                  <a:lnTo>
                    <a:pt x="23997" y="384919"/>
                  </a:lnTo>
                  <a:lnTo>
                    <a:pt x="8686" y="356259"/>
                  </a:lnTo>
                  <a:lnTo>
                    <a:pt x="0" y="318591"/>
                  </a:lnTo>
                  <a:lnTo>
                    <a:pt x="843" y="273627"/>
                  </a:lnTo>
                  <a:lnTo>
                    <a:pt x="9685" y="229184"/>
                  </a:lnTo>
                  <a:lnTo>
                    <a:pt x="30529" y="175784"/>
                  </a:lnTo>
                  <a:lnTo>
                    <a:pt x="69598" y="118974"/>
                  </a:lnTo>
                  <a:lnTo>
                    <a:pt x="123987" y="75087"/>
                  </a:lnTo>
                  <a:lnTo>
                    <a:pt x="155611" y="496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4064000" y="141732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4356100" y="13983940"/>
              <a:ext cx="444501" cy="379761"/>
            </a:xfrm>
            <a:custGeom>
              <a:avLst/>
              <a:gdLst/>
              <a:ahLst/>
              <a:cxnLst/>
              <a:rect l="0" t="0" r="0" b="0"/>
              <a:pathLst>
                <a:path w="444501" h="379761">
                  <a:moveTo>
                    <a:pt x="0" y="379760"/>
                  </a:moveTo>
                  <a:lnTo>
                    <a:pt x="17676" y="326731"/>
                  </a:lnTo>
                  <a:lnTo>
                    <a:pt x="38198" y="265167"/>
                  </a:lnTo>
                  <a:lnTo>
                    <a:pt x="55052" y="214603"/>
                  </a:lnTo>
                  <a:lnTo>
                    <a:pt x="80699" y="155121"/>
                  </a:lnTo>
                  <a:lnTo>
                    <a:pt x="104579" y="101143"/>
                  </a:lnTo>
                  <a:lnTo>
                    <a:pt x="129313" y="49715"/>
                  </a:lnTo>
                  <a:lnTo>
                    <a:pt x="150106" y="11507"/>
                  </a:lnTo>
                  <a:lnTo>
                    <a:pt x="157926" y="5846"/>
                  </a:lnTo>
                  <a:lnTo>
                    <a:pt x="165962" y="4895"/>
                  </a:lnTo>
                  <a:lnTo>
                    <a:pt x="174141" y="7084"/>
                  </a:lnTo>
                  <a:lnTo>
                    <a:pt x="181005" y="14187"/>
                  </a:lnTo>
                  <a:lnTo>
                    <a:pt x="197408" y="52563"/>
                  </a:lnTo>
                  <a:lnTo>
                    <a:pt x="209794" y="109403"/>
                  </a:lnTo>
                  <a:lnTo>
                    <a:pt x="213186" y="155180"/>
                  </a:lnTo>
                  <a:lnTo>
                    <a:pt x="221838" y="215068"/>
                  </a:lnTo>
                  <a:lnTo>
                    <a:pt x="233338" y="261817"/>
                  </a:lnTo>
                  <a:lnTo>
                    <a:pt x="238814" y="268675"/>
                  </a:lnTo>
                  <a:lnTo>
                    <a:pt x="245287" y="270427"/>
                  </a:lnTo>
                  <a:lnTo>
                    <a:pt x="252425" y="268771"/>
                  </a:lnTo>
                  <a:lnTo>
                    <a:pt x="267881" y="251879"/>
                  </a:lnTo>
                  <a:lnTo>
                    <a:pt x="282747" y="222735"/>
                  </a:lnTo>
                  <a:lnTo>
                    <a:pt x="299050" y="162961"/>
                  </a:lnTo>
                  <a:lnTo>
                    <a:pt x="317200" y="102692"/>
                  </a:lnTo>
                  <a:lnTo>
                    <a:pt x="334374" y="50020"/>
                  </a:lnTo>
                  <a:lnTo>
                    <a:pt x="353858" y="4854"/>
                  </a:lnTo>
                  <a:lnTo>
                    <a:pt x="361494" y="0"/>
                  </a:lnTo>
                  <a:lnTo>
                    <a:pt x="369407" y="2409"/>
                  </a:lnTo>
                  <a:lnTo>
                    <a:pt x="377505" y="9660"/>
                  </a:lnTo>
                  <a:lnTo>
                    <a:pt x="386502" y="40292"/>
                  </a:lnTo>
                  <a:lnTo>
                    <a:pt x="387804" y="97613"/>
                  </a:lnTo>
                  <a:lnTo>
                    <a:pt x="383016" y="150346"/>
                  </a:lnTo>
                  <a:lnTo>
                    <a:pt x="381597" y="201718"/>
                  </a:lnTo>
                  <a:lnTo>
                    <a:pt x="381177" y="260214"/>
                  </a:lnTo>
                  <a:lnTo>
                    <a:pt x="383901" y="302639"/>
                  </a:lnTo>
                  <a:lnTo>
                    <a:pt x="394519" y="335606"/>
                  </a:lnTo>
                  <a:lnTo>
                    <a:pt x="401301" y="343269"/>
                  </a:lnTo>
                  <a:lnTo>
                    <a:pt x="408646" y="345554"/>
                  </a:lnTo>
                  <a:lnTo>
                    <a:pt x="444500" y="341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4930722" y="13893800"/>
              <a:ext cx="136579" cy="224259"/>
            </a:xfrm>
            <a:custGeom>
              <a:avLst/>
              <a:gdLst/>
              <a:ahLst/>
              <a:cxnLst/>
              <a:rect l="0" t="0" r="0" b="0"/>
              <a:pathLst>
                <a:path w="136579" h="224259">
                  <a:moveTo>
                    <a:pt x="60378" y="0"/>
                  </a:moveTo>
                  <a:lnTo>
                    <a:pt x="25025" y="42095"/>
                  </a:lnTo>
                  <a:lnTo>
                    <a:pt x="7413" y="84125"/>
                  </a:lnTo>
                  <a:lnTo>
                    <a:pt x="0" y="139069"/>
                  </a:lnTo>
                  <a:lnTo>
                    <a:pt x="4545" y="186550"/>
                  </a:lnTo>
                  <a:lnTo>
                    <a:pt x="10456" y="197745"/>
                  </a:lnTo>
                  <a:lnTo>
                    <a:pt x="28313" y="213947"/>
                  </a:lnTo>
                  <a:lnTo>
                    <a:pt x="54123" y="222087"/>
                  </a:lnTo>
                  <a:lnTo>
                    <a:pt x="68908" y="224258"/>
                  </a:lnTo>
                  <a:lnTo>
                    <a:pt x="96625" y="219143"/>
                  </a:lnTo>
                  <a:lnTo>
                    <a:pt x="136578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5232400" y="13804900"/>
              <a:ext cx="88901" cy="533401"/>
            </a:xfrm>
            <a:custGeom>
              <a:avLst/>
              <a:gdLst/>
              <a:ahLst/>
              <a:cxnLst/>
              <a:rect l="0" t="0" r="0" b="0"/>
              <a:pathLst>
                <a:path w="88901" h="533401">
                  <a:moveTo>
                    <a:pt x="88900" y="0"/>
                  </a:moveTo>
                  <a:lnTo>
                    <a:pt x="80172" y="36061"/>
                  </a:lnTo>
                  <a:lnTo>
                    <a:pt x="77965" y="79998"/>
                  </a:lnTo>
                  <a:lnTo>
                    <a:pt x="69981" y="133299"/>
                  </a:lnTo>
                  <a:lnTo>
                    <a:pt x="58679" y="182645"/>
                  </a:lnTo>
                  <a:lnTo>
                    <a:pt x="46393" y="233014"/>
                  </a:lnTo>
                  <a:lnTo>
                    <a:pt x="40557" y="290429"/>
                  </a:lnTo>
                  <a:lnTo>
                    <a:pt x="32086" y="345384"/>
                  </a:lnTo>
                  <a:lnTo>
                    <a:pt x="16582" y="408615"/>
                  </a:lnTo>
                  <a:lnTo>
                    <a:pt x="5540" y="470086"/>
                  </a:lnTo>
                  <a:lnTo>
                    <a:pt x="0" y="533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5252028" y="13830300"/>
              <a:ext cx="234373" cy="482601"/>
            </a:xfrm>
            <a:custGeom>
              <a:avLst/>
              <a:gdLst/>
              <a:ahLst/>
              <a:cxnLst/>
              <a:rect l="0" t="0" r="0" b="0"/>
              <a:pathLst>
                <a:path w="234373" h="482601">
                  <a:moveTo>
                    <a:pt x="234372" y="0"/>
                  </a:moveTo>
                  <a:lnTo>
                    <a:pt x="216794" y="48971"/>
                  </a:lnTo>
                  <a:lnTo>
                    <a:pt x="194827" y="93532"/>
                  </a:lnTo>
                  <a:lnTo>
                    <a:pt x="152337" y="153009"/>
                  </a:lnTo>
                  <a:lnTo>
                    <a:pt x="93904" y="215981"/>
                  </a:lnTo>
                  <a:lnTo>
                    <a:pt x="36081" y="274431"/>
                  </a:lnTo>
                  <a:lnTo>
                    <a:pt x="0" y="304654"/>
                  </a:lnTo>
                  <a:lnTo>
                    <a:pt x="1924" y="306115"/>
                  </a:lnTo>
                  <a:lnTo>
                    <a:pt x="7440" y="305676"/>
                  </a:lnTo>
                  <a:lnTo>
                    <a:pt x="62227" y="332546"/>
                  </a:lnTo>
                  <a:lnTo>
                    <a:pt x="111938" y="364530"/>
                  </a:lnTo>
                  <a:lnTo>
                    <a:pt x="151369" y="420275"/>
                  </a:lnTo>
                  <a:lnTo>
                    <a:pt x="198198" y="469793"/>
                  </a:lnTo>
                  <a:lnTo>
                    <a:pt x="221672" y="482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5588000" y="14071600"/>
              <a:ext cx="25401" cy="266701"/>
            </a:xfrm>
            <a:custGeom>
              <a:avLst/>
              <a:gdLst/>
              <a:ahLst/>
              <a:cxnLst/>
              <a:rect l="0" t="0" r="0" b="0"/>
              <a:pathLst>
                <a:path w="25401" h="266701">
                  <a:moveTo>
                    <a:pt x="25400" y="0"/>
                  </a:moveTo>
                  <a:lnTo>
                    <a:pt x="16672" y="34651"/>
                  </a:lnTo>
                  <a:lnTo>
                    <a:pt x="12466" y="91170"/>
                  </a:lnTo>
                  <a:lnTo>
                    <a:pt x="2880" y="154104"/>
                  </a:lnTo>
                  <a:lnTo>
                    <a:pt x="853" y="203704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Freeform 406"/>
            <p:cNvSpPr/>
            <p:nvPr/>
          </p:nvSpPr>
          <p:spPr>
            <a:xfrm>
              <a:off x="5740400" y="14011269"/>
              <a:ext cx="207655" cy="250832"/>
            </a:xfrm>
            <a:custGeom>
              <a:avLst/>
              <a:gdLst/>
              <a:ahLst/>
              <a:cxnLst/>
              <a:rect l="0" t="0" r="0" b="0"/>
              <a:pathLst>
                <a:path w="207655" h="250832">
                  <a:moveTo>
                    <a:pt x="0" y="47631"/>
                  </a:moveTo>
                  <a:lnTo>
                    <a:pt x="10052" y="106654"/>
                  </a:lnTo>
                  <a:lnTo>
                    <a:pt x="11915" y="164368"/>
                  </a:lnTo>
                  <a:lnTo>
                    <a:pt x="8705" y="218628"/>
                  </a:lnTo>
                  <a:lnTo>
                    <a:pt x="5803" y="233595"/>
                  </a:lnTo>
                  <a:lnTo>
                    <a:pt x="3869" y="236519"/>
                  </a:lnTo>
                  <a:lnTo>
                    <a:pt x="1719" y="220952"/>
                  </a:lnTo>
                  <a:lnTo>
                    <a:pt x="7251" y="165777"/>
                  </a:lnTo>
                  <a:lnTo>
                    <a:pt x="24569" y="116035"/>
                  </a:lnTo>
                  <a:lnTo>
                    <a:pt x="57117" y="61300"/>
                  </a:lnTo>
                  <a:lnTo>
                    <a:pt x="92183" y="23929"/>
                  </a:lnTo>
                  <a:lnTo>
                    <a:pt x="121874" y="3700"/>
                  </a:lnTo>
                  <a:lnTo>
                    <a:pt x="136282" y="0"/>
                  </a:lnTo>
                  <a:lnTo>
                    <a:pt x="163581" y="3414"/>
                  </a:lnTo>
                  <a:lnTo>
                    <a:pt x="173965" y="11097"/>
                  </a:lnTo>
                  <a:lnTo>
                    <a:pt x="189266" y="34686"/>
                  </a:lnTo>
                  <a:lnTo>
                    <a:pt x="200770" y="75274"/>
                  </a:lnTo>
                  <a:lnTo>
                    <a:pt x="207654" y="138607"/>
                  </a:lnTo>
                  <a:lnTo>
                    <a:pt x="204519" y="187945"/>
                  </a:lnTo>
                  <a:lnTo>
                    <a:pt x="202375" y="217238"/>
                  </a:lnTo>
                  <a:lnTo>
                    <a:pt x="190500" y="2508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Freeform 407"/>
            <p:cNvSpPr/>
            <p:nvPr/>
          </p:nvSpPr>
          <p:spPr>
            <a:xfrm>
              <a:off x="6083300" y="13804900"/>
              <a:ext cx="44843" cy="431801"/>
            </a:xfrm>
            <a:custGeom>
              <a:avLst/>
              <a:gdLst/>
              <a:ahLst/>
              <a:cxnLst/>
              <a:rect l="0" t="0" r="0" b="0"/>
              <a:pathLst>
                <a:path w="44843" h="431801">
                  <a:moveTo>
                    <a:pt x="38100" y="0"/>
                  </a:moveTo>
                  <a:lnTo>
                    <a:pt x="44842" y="20227"/>
                  </a:lnTo>
                  <a:lnTo>
                    <a:pt x="40895" y="75126"/>
                  </a:lnTo>
                  <a:lnTo>
                    <a:pt x="37517" y="123703"/>
                  </a:lnTo>
                  <a:lnTo>
                    <a:pt x="28206" y="175256"/>
                  </a:lnTo>
                  <a:lnTo>
                    <a:pt x="17921" y="234589"/>
                  </a:lnTo>
                  <a:lnTo>
                    <a:pt x="12836" y="295442"/>
                  </a:lnTo>
                  <a:lnTo>
                    <a:pt x="4431" y="351259"/>
                  </a:lnTo>
                  <a:lnTo>
                    <a:pt x="875" y="413800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6210300" y="13961732"/>
              <a:ext cx="186627" cy="300256"/>
            </a:xfrm>
            <a:custGeom>
              <a:avLst/>
              <a:gdLst/>
              <a:ahLst/>
              <a:cxnLst/>
              <a:rect l="0" t="0" r="0" b="0"/>
              <a:pathLst>
                <a:path w="186627" h="300256">
                  <a:moveTo>
                    <a:pt x="0" y="59068"/>
                  </a:moveTo>
                  <a:lnTo>
                    <a:pt x="17676" y="118840"/>
                  </a:lnTo>
                  <a:lnTo>
                    <a:pt x="33256" y="142548"/>
                  </a:lnTo>
                  <a:lnTo>
                    <a:pt x="43337" y="152822"/>
                  </a:lnTo>
                  <a:lnTo>
                    <a:pt x="69591" y="164235"/>
                  </a:lnTo>
                  <a:lnTo>
                    <a:pt x="84494" y="167280"/>
                  </a:lnTo>
                  <a:lnTo>
                    <a:pt x="97251" y="166486"/>
                  </a:lnTo>
                  <a:lnTo>
                    <a:pt x="118953" y="158081"/>
                  </a:lnTo>
                  <a:lnTo>
                    <a:pt x="153779" y="130738"/>
                  </a:lnTo>
                  <a:lnTo>
                    <a:pt x="170887" y="104092"/>
                  </a:lnTo>
                  <a:lnTo>
                    <a:pt x="181783" y="73435"/>
                  </a:lnTo>
                  <a:lnTo>
                    <a:pt x="186626" y="40993"/>
                  </a:lnTo>
                  <a:lnTo>
                    <a:pt x="181252" y="15286"/>
                  </a:lnTo>
                  <a:lnTo>
                    <a:pt x="175868" y="4481"/>
                  </a:lnTo>
                  <a:lnTo>
                    <a:pt x="168045" y="98"/>
                  </a:lnTo>
                  <a:lnTo>
                    <a:pt x="158597" y="0"/>
                  </a:lnTo>
                  <a:lnTo>
                    <a:pt x="148065" y="2755"/>
                  </a:lnTo>
                  <a:lnTo>
                    <a:pt x="125073" y="24633"/>
                  </a:lnTo>
                  <a:lnTo>
                    <a:pt x="82562" y="82684"/>
                  </a:lnTo>
                  <a:lnTo>
                    <a:pt x="48398" y="134915"/>
                  </a:lnTo>
                  <a:lnTo>
                    <a:pt x="32841" y="176086"/>
                  </a:lnTo>
                  <a:lnTo>
                    <a:pt x="28707" y="212206"/>
                  </a:lnTo>
                  <a:lnTo>
                    <a:pt x="34396" y="244252"/>
                  </a:lnTo>
                  <a:lnTo>
                    <a:pt x="53465" y="282329"/>
                  </a:lnTo>
                  <a:lnTo>
                    <a:pt x="61044" y="292576"/>
                  </a:lnTo>
                  <a:lnTo>
                    <a:pt x="71740" y="297996"/>
                  </a:lnTo>
                  <a:lnTo>
                    <a:pt x="98677" y="300255"/>
                  </a:lnTo>
                  <a:lnTo>
                    <a:pt x="138834" y="286851"/>
                  </a:lnTo>
                  <a:lnTo>
                    <a:pt x="177800" y="2622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6578600" y="13970000"/>
              <a:ext cx="63501" cy="254001"/>
            </a:xfrm>
            <a:custGeom>
              <a:avLst/>
              <a:gdLst/>
              <a:ahLst/>
              <a:cxnLst/>
              <a:rect l="0" t="0" r="0" b="0"/>
              <a:pathLst>
                <a:path w="63501" h="254001">
                  <a:moveTo>
                    <a:pt x="0" y="0"/>
                  </a:moveTo>
                  <a:lnTo>
                    <a:pt x="1411" y="50695"/>
                  </a:lnTo>
                  <a:lnTo>
                    <a:pt x="10139" y="108311"/>
                  </a:lnTo>
                  <a:lnTo>
                    <a:pt x="21662" y="168656"/>
                  </a:lnTo>
                  <a:lnTo>
                    <a:pt x="35424" y="218678"/>
                  </a:lnTo>
                  <a:lnTo>
                    <a:pt x="6350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6565900" y="13931900"/>
              <a:ext cx="190501" cy="698501"/>
            </a:xfrm>
            <a:custGeom>
              <a:avLst/>
              <a:gdLst/>
              <a:ahLst/>
              <a:cxnLst/>
              <a:rect l="0" t="0" r="0" b="0"/>
              <a:pathLst>
                <a:path w="190501" h="698501">
                  <a:moveTo>
                    <a:pt x="190500" y="0"/>
                  </a:moveTo>
                  <a:lnTo>
                    <a:pt x="172824" y="53029"/>
                  </a:lnTo>
                  <a:lnTo>
                    <a:pt x="156487" y="104862"/>
                  </a:lnTo>
                  <a:lnTo>
                    <a:pt x="142479" y="158697"/>
                  </a:lnTo>
                  <a:lnTo>
                    <a:pt x="121082" y="213846"/>
                  </a:lnTo>
                  <a:lnTo>
                    <a:pt x="105084" y="258731"/>
                  </a:lnTo>
                  <a:lnTo>
                    <a:pt x="92330" y="303141"/>
                  </a:lnTo>
                  <a:lnTo>
                    <a:pt x="80547" y="347807"/>
                  </a:lnTo>
                  <a:lnTo>
                    <a:pt x="65902" y="395881"/>
                  </a:lnTo>
                  <a:lnTo>
                    <a:pt x="53749" y="445469"/>
                  </a:lnTo>
                  <a:lnTo>
                    <a:pt x="42233" y="495731"/>
                  </a:lnTo>
                  <a:lnTo>
                    <a:pt x="27708" y="546291"/>
                  </a:lnTo>
                  <a:lnTo>
                    <a:pt x="15607" y="593223"/>
                  </a:lnTo>
                  <a:lnTo>
                    <a:pt x="4624" y="651785"/>
                  </a:lnTo>
                  <a:lnTo>
                    <a:pt x="0" y="698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7032496" y="13891867"/>
              <a:ext cx="231905" cy="337955"/>
            </a:xfrm>
            <a:custGeom>
              <a:avLst/>
              <a:gdLst/>
              <a:ahLst/>
              <a:cxnLst/>
              <a:rect l="0" t="0" r="0" b="0"/>
              <a:pathLst>
                <a:path w="231905" h="337955">
                  <a:moveTo>
                    <a:pt x="231904" y="14633"/>
                  </a:moveTo>
                  <a:lnTo>
                    <a:pt x="211678" y="1150"/>
                  </a:lnTo>
                  <a:lnTo>
                    <a:pt x="201486" y="0"/>
                  </a:lnTo>
                  <a:lnTo>
                    <a:pt x="178874" y="6247"/>
                  </a:lnTo>
                  <a:lnTo>
                    <a:pt x="122546" y="52122"/>
                  </a:lnTo>
                  <a:lnTo>
                    <a:pt x="77554" y="103412"/>
                  </a:lnTo>
                  <a:lnTo>
                    <a:pt x="35061" y="161052"/>
                  </a:lnTo>
                  <a:lnTo>
                    <a:pt x="9629" y="216652"/>
                  </a:lnTo>
                  <a:lnTo>
                    <a:pt x="0" y="242707"/>
                  </a:lnTo>
                  <a:lnTo>
                    <a:pt x="130" y="294661"/>
                  </a:lnTo>
                  <a:lnTo>
                    <a:pt x="9419" y="323005"/>
                  </a:lnTo>
                  <a:lnTo>
                    <a:pt x="15847" y="334514"/>
                  </a:lnTo>
                  <a:lnTo>
                    <a:pt x="25777" y="337954"/>
                  </a:lnTo>
                  <a:lnTo>
                    <a:pt x="51862" y="330487"/>
                  </a:lnTo>
                  <a:lnTo>
                    <a:pt x="74745" y="305532"/>
                  </a:lnTo>
                  <a:lnTo>
                    <a:pt x="105688" y="245504"/>
                  </a:lnTo>
                  <a:lnTo>
                    <a:pt x="134118" y="182742"/>
                  </a:lnTo>
                  <a:lnTo>
                    <a:pt x="152914" y="132804"/>
                  </a:lnTo>
                  <a:lnTo>
                    <a:pt x="184473" y="80413"/>
                  </a:lnTo>
                  <a:lnTo>
                    <a:pt x="193804" y="654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7241288" y="13893800"/>
              <a:ext cx="86613" cy="324108"/>
            </a:xfrm>
            <a:custGeom>
              <a:avLst/>
              <a:gdLst/>
              <a:ahLst/>
              <a:cxnLst/>
              <a:rect l="0" t="0" r="0" b="0"/>
              <a:pathLst>
                <a:path w="86613" h="324108">
                  <a:moveTo>
                    <a:pt x="23112" y="0"/>
                  </a:moveTo>
                  <a:lnTo>
                    <a:pt x="19349" y="51498"/>
                  </a:lnTo>
                  <a:lnTo>
                    <a:pt x="9297" y="104160"/>
                  </a:lnTo>
                  <a:lnTo>
                    <a:pt x="2861" y="154949"/>
                  </a:lnTo>
                  <a:lnTo>
                    <a:pt x="0" y="210448"/>
                  </a:lnTo>
                  <a:lnTo>
                    <a:pt x="2492" y="260514"/>
                  </a:lnTo>
                  <a:lnTo>
                    <a:pt x="5132" y="283742"/>
                  </a:lnTo>
                  <a:lnTo>
                    <a:pt x="11125" y="300639"/>
                  </a:lnTo>
                  <a:lnTo>
                    <a:pt x="29074" y="323177"/>
                  </a:lnTo>
                  <a:lnTo>
                    <a:pt x="38375" y="324107"/>
                  </a:lnTo>
                  <a:lnTo>
                    <a:pt x="47399" y="319081"/>
                  </a:lnTo>
                  <a:lnTo>
                    <a:pt x="86612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7435335" y="13844949"/>
              <a:ext cx="193961" cy="328252"/>
            </a:xfrm>
            <a:custGeom>
              <a:avLst/>
              <a:gdLst/>
              <a:ahLst/>
              <a:cxnLst/>
              <a:rect l="0" t="0" r="0" b="0"/>
              <a:pathLst>
                <a:path w="193961" h="328252">
                  <a:moveTo>
                    <a:pt x="32265" y="48851"/>
                  </a:moveTo>
                  <a:lnTo>
                    <a:pt x="30854" y="105452"/>
                  </a:lnTo>
                  <a:lnTo>
                    <a:pt x="22126" y="152640"/>
                  </a:lnTo>
                  <a:lnTo>
                    <a:pt x="14589" y="195168"/>
                  </a:lnTo>
                  <a:lnTo>
                    <a:pt x="10297" y="238529"/>
                  </a:lnTo>
                  <a:lnTo>
                    <a:pt x="4119" y="295081"/>
                  </a:lnTo>
                  <a:lnTo>
                    <a:pt x="0" y="312098"/>
                  </a:lnTo>
                  <a:lnTo>
                    <a:pt x="8854" y="261559"/>
                  </a:lnTo>
                  <a:lnTo>
                    <a:pt x="20154" y="213005"/>
                  </a:lnTo>
                  <a:lnTo>
                    <a:pt x="32439" y="162872"/>
                  </a:lnTo>
                  <a:lnTo>
                    <a:pt x="48779" y="116031"/>
                  </a:lnTo>
                  <a:lnTo>
                    <a:pt x="79585" y="62278"/>
                  </a:lnTo>
                  <a:lnTo>
                    <a:pt x="114258" y="21034"/>
                  </a:lnTo>
                  <a:lnTo>
                    <a:pt x="136439" y="3093"/>
                  </a:lnTo>
                  <a:lnTo>
                    <a:pt x="146870" y="0"/>
                  </a:lnTo>
                  <a:lnTo>
                    <a:pt x="156646" y="761"/>
                  </a:lnTo>
                  <a:lnTo>
                    <a:pt x="165986" y="4091"/>
                  </a:lnTo>
                  <a:lnTo>
                    <a:pt x="180126" y="19079"/>
                  </a:lnTo>
                  <a:lnTo>
                    <a:pt x="185872" y="29004"/>
                  </a:lnTo>
                  <a:lnTo>
                    <a:pt x="193960" y="90163"/>
                  </a:lnTo>
                  <a:lnTo>
                    <a:pt x="189614" y="150618"/>
                  </a:lnTo>
                  <a:lnTo>
                    <a:pt x="183102" y="198033"/>
                  </a:lnTo>
                  <a:lnTo>
                    <a:pt x="176914" y="247799"/>
                  </a:lnTo>
                  <a:lnTo>
                    <a:pt x="172021" y="301905"/>
                  </a:lnTo>
                  <a:lnTo>
                    <a:pt x="159265" y="3282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7762143" y="13808227"/>
              <a:ext cx="480158" cy="301356"/>
            </a:xfrm>
            <a:custGeom>
              <a:avLst/>
              <a:gdLst/>
              <a:ahLst/>
              <a:cxnLst/>
              <a:rect l="0" t="0" r="0" b="0"/>
              <a:pathLst>
                <a:path w="480158" h="301356">
                  <a:moveTo>
                    <a:pt x="35657" y="47473"/>
                  </a:moveTo>
                  <a:lnTo>
                    <a:pt x="34246" y="108308"/>
                  </a:lnTo>
                  <a:lnTo>
                    <a:pt x="28916" y="153533"/>
                  </a:lnTo>
                  <a:lnTo>
                    <a:pt x="21842" y="201856"/>
                  </a:lnTo>
                  <a:lnTo>
                    <a:pt x="13995" y="247321"/>
                  </a:lnTo>
                  <a:lnTo>
                    <a:pt x="5804" y="281639"/>
                  </a:lnTo>
                  <a:lnTo>
                    <a:pt x="3055" y="284017"/>
                  </a:lnTo>
                  <a:lnTo>
                    <a:pt x="0" y="264081"/>
                  </a:lnTo>
                  <a:lnTo>
                    <a:pt x="5022" y="225482"/>
                  </a:lnTo>
                  <a:lnTo>
                    <a:pt x="28090" y="165787"/>
                  </a:lnTo>
                  <a:lnTo>
                    <a:pt x="51461" y="111765"/>
                  </a:lnTo>
                  <a:lnTo>
                    <a:pt x="82837" y="67072"/>
                  </a:lnTo>
                  <a:lnTo>
                    <a:pt x="121289" y="39796"/>
                  </a:lnTo>
                  <a:lnTo>
                    <a:pt x="148504" y="33713"/>
                  </a:lnTo>
                  <a:lnTo>
                    <a:pt x="161689" y="34066"/>
                  </a:lnTo>
                  <a:lnTo>
                    <a:pt x="171889" y="39946"/>
                  </a:lnTo>
                  <a:lnTo>
                    <a:pt x="186987" y="61531"/>
                  </a:lnTo>
                  <a:lnTo>
                    <a:pt x="208176" y="115475"/>
                  </a:lnTo>
                  <a:lnTo>
                    <a:pt x="221613" y="178158"/>
                  </a:lnTo>
                  <a:lnTo>
                    <a:pt x="235943" y="237810"/>
                  </a:lnTo>
                  <a:lnTo>
                    <a:pt x="249791" y="264241"/>
                  </a:lnTo>
                  <a:lnTo>
                    <a:pt x="258846" y="271007"/>
                  </a:lnTo>
                  <a:lnTo>
                    <a:pt x="269116" y="274107"/>
                  </a:lnTo>
                  <a:lnTo>
                    <a:pt x="280197" y="274761"/>
                  </a:lnTo>
                  <a:lnTo>
                    <a:pt x="303797" y="264201"/>
                  </a:lnTo>
                  <a:lnTo>
                    <a:pt x="364868" y="212646"/>
                  </a:lnTo>
                  <a:lnTo>
                    <a:pt x="380940" y="194261"/>
                  </a:lnTo>
                  <a:lnTo>
                    <a:pt x="407389" y="135635"/>
                  </a:lnTo>
                  <a:lnTo>
                    <a:pt x="439304" y="72775"/>
                  </a:lnTo>
                  <a:lnTo>
                    <a:pt x="447889" y="46019"/>
                  </a:lnTo>
                  <a:lnTo>
                    <a:pt x="451704" y="15312"/>
                  </a:lnTo>
                  <a:lnTo>
                    <a:pt x="448488" y="6277"/>
                  </a:lnTo>
                  <a:lnTo>
                    <a:pt x="442111" y="1665"/>
                  </a:lnTo>
                  <a:lnTo>
                    <a:pt x="433627" y="0"/>
                  </a:lnTo>
                  <a:lnTo>
                    <a:pt x="423736" y="4536"/>
                  </a:lnTo>
                  <a:lnTo>
                    <a:pt x="401459" y="24626"/>
                  </a:lnTo>
                  <a:lnTo>
                    <a:pt x="378600" y="60930"/>
                  </a:lnTo>
                  <a:lnTo>
                    <a:pt x="358235" y="115356"/>
                  </a:lnTo>
                  <a:lnTo>
                    <a:pt x="347763" y="178124"/>
                  </a:lnTo>
                  <a:lnTo>
                    <a:pt x="353754" y="239212"/>
                  </a:lnTo>
                  <a:lnTo>
                    <a:pt x="365652" y="270979"/>
                  </a:lnTo>
                  <a:lnTo>
                    <a:pt x="384110" y="291683"/>
                  </a:lnTo>
                  <a:lnTo>
                    <a:pt x="394959" y="299180"/>
                  </a:lnTo>
                  <a:lnTo>
                    <a:pt x="407837" y="301355"/>
                  </a:lnTo>
                  <a:lnTo>
                    <a:pt x="437196" y="296247"/>
                  </a:lnTo>
                  <a:lnTo>
                    <a:pt x="480157" y="2760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8394700" y="13792200"/>
              <a:ext cx="76201" cy="317501"/>
            </a:xfrm>
            <a:custGeom>
              <a:avLst/>
              <a:gdLst/>
              <a:ahLst/>
              <a:cxnLst/>
              <a:rect l="0" t="0" r="0" b="0"/>
              <a:pathLst>
                <a:path w="76201" h="317501">
                  <a:moveTo>
                    <a:pt x="0" y="0"/>
                  </a:moveTo>
                  <a:lnTo>
                    <a:pt x="13815" y="48971"/>
                  </a:lnTo>
                  <a:lnTo>
                    <a:pt x="25730" y="101059"/>
                  </a:lnTo>
                  <a:lnTo>
                    <a:pt x="38198" y="156003"/>
                  </a:lnTo>
                  <a:lnTo>
                    <a:pt x="50829" y="209441"/>
                  </a:lnTo>
                  <a:lnTo>
                    <a:pt x="67739" y="272166"/>
                  </a:lnTo>
                  <a:lnTo>
                    <a:pt x="7620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8369300" y="13830300"/>
              <a:ext cx="127001" cy="203201"/>
            </a:xfrm>
            <a:custGeom>
              <a:avLst/>
              <a:gdLst/>
              <a:ahLst/>
              <a:cxnLst/>
              <a:rect l="0" t="0" r="0" b="0"/>
              <a:pathLst>
                <a:path w="127001" h="203201">
                  <a:moveTo>
                    <a:pt x="127000" y="0"/>
                  </a:moveTo>
                  <a:lnTo>
                    <a:pt x="83676" y="53463"/>
                  </a:lnTo>
                  <a:lnTo>
                    <a:pt x="42203" y="114650"/>
                  </a:lnTo>
                  <a:lnTo>
                    <a:pt x="13798" y="174084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8547100" y="13801153"/>
              <a:ext cx="254001" cy="280359"/>
            </a:xfrm>
            <a:custGeom>
              <a:avLst/>
              <a:gdLst/>
              <a:ahLst/>
              <a:cxnLst/>
              <a:rect l="0" t="0" r="0" b="0"/>
              <a:pathLst>
                <a:path w="254001" h="280359">
                  <a:moveTo>
                    <a:pt x="0" y="130747"/>
                  </a:moveTo>
                  <a:lnTo>
                    <a:pt x="51497" y="144562"/>
                  </a:lnTo>
                  <a:lnTo>
                    <a:pt x="76509" y="149586"/>
                  </a:lnTo>
                  <a:lnTo>
                    <a:pt x="101738" y="147117"/>
                  </a:lnTo>
                  <a:lnTo>
                    <a:pt x="139741" y="131051"/>
                  </a:lnTo>
                  <a:lnTo>
                    <a:pt x="177812" y="101674"/>
                  </a:lnTo>
                  <a:lnTo>
                    <a:pt x="202419" y="66159"/>
                  </a:lnTo>
                  <a:lnTo>
                    <a:pt x="211906" y="22082"/>
                  </a:lnTo>
                  <a:lnTo>
                    <a:pt x="207593" y="11737"/>
                  </a:lnTo>
                  <a:lnTo>
                    <a:pt x="199073" y="4840"/>
                  </a:lnTo>
                  <a:lnTo>
                    <a:pt x="187748" y="242"/>
                  </a:lnTo>
                  <a:lnTo>
                    <a:pt x="177377" y="0"/>
                  </a:lnTo>
                  <a:lnTo>
                    <a:pt x="158327" y="7255"/>
                  </a:lnTo>
                  <a:lnTo>
                    <a:pt x="131735" y="27208"/>
                  </a:lnTo>
                  <a:lnTo>
                    <a:pt x="90149" y="86829"/>
                  </a:lnTo>
                  <a:lnTo>
                    <a:pt x="72023" y="130434"/>
                  </a:lnTo>
                  <a:lnTo>
                    <a:pt x="66025" y="179887"/>
                  </a:lnTo>
                  <a:lnTo>
                    <a:pt x="64622" y="218439"/>
                  </a:lnTo>
                  <a:lnTo>
                    <a:pt x="75288" y="251564"/>
                  </a:lnTo>
                  <a:lnTo>
                    <a:pt x="84058" y="266326"/>
                  </a:lnTo>
                  <a:lnTo>
                    <a:pt x="96962" y="274755"/>
                  </a:lnTo>
                  <a:lnTo>
                    <a:pt x="130112" y="280358"/>
                  </a:lnTo>
                  <a:lnTo>
                    <a:pt x="164602" y="270618"/>
                  </a:lnTo>
                  <a:lnTo>
                    <a:pt x="219251" y="236615"/>
                  </a:lnTo>
                  <a:lnTo>
                    <a:pt x="254000" y="1942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8805225" y="13614400"/>
              <a:ext cx="237176" cy="406401"/>
            </a:xfrm>
            <a:custGeom>
              <a:avLst/>
              <a:gdLst/>
              <a:ahLst/>
              <a:cxnLst/>
              <a:rect l="0" t="0" r="0" b="0"/>
              <a:pathLst>
                <a:path w="237176" h="406401">
                  <a:moveTo>
                    <a:pt x="237175" y="0"/>
                  </a:moveTo>
                  <a:lnTo>
                    <a:pt x="227123" y="59023"/>
                  </a:lnTo>
                  <a:lnTo>
                    <a:pt x="221496" y="112973"/>
                  </a:lnTo>
                  <a:lnTo>
                    <a:pt x="210892" y="175995"/>
                  </a:lnTo>
                  <a:lnTo>
                    <a:pt x="202916" y="223565"/>
                  </a:lnTo>
                  <a:lnTo>
                    <a:pt x="191903" y="276968"/>
                  </a:lnTo>
                  <a:lnTo>
                    <a:pt x="186602" y="323521"/>
                  </a:lnTo>
                  <a:lnTo>
                    <a:pt x="183705" y="322926"/>
                  </a:lnTo>
                  <a:lnTo>
                    <a:pt x="163445" y="269453"/>
                  </a:lnTo>
                  <a:lnTo>
                    <a:pt x="149844" y="248639"/>
                  </a:lnTo>
                  <a:lnTo>
                    <a:pt x="130628" y="233742"/>
                  </a:lnTo>
                  <a:lnTo>
                    <a:pt x="119577" y="227795"/>
                  </a:lnTo>
                  <a:lnTo>
                    <a:pt x="106565" y="226653"/>
                  </a:lnTo>
                  <a:lnTo>
                    <a:pt x="77055" y="232908"/>
                  </a:lnTo>
                  <a:lnTo>
                    <a:pt x="48889" y="252622"/>
                  </a:lnTo>
                  <a:lnTo>
                    <a:pt x="25081" y="280198"/>
                  </a:lnTo>
                  <a:lnTo>
                    <a:pt x="5156" y="327458"/>
                  </a:lnTo>
                  <a:lnTo>
                    <a:pt x="0" y="360496"/>
                  </a:lnTo>
                  <a:lnTo>
                    <a:pt x="4269" y="372976"/>
                  </a:lnTo>
                  <a:lnTo>
                    <a:pt x="12760" y="382705"/>
                  </a:lnTo>
                  <a:lnTo>
                    <a:pt x="24065" y="390604"/>
                  </a:lnTo>
                  <a:lnTo>
                    <a:pt x="51678" y="399379"/>
                  </a:lnTo>
                  <a:lnTo>
                    <a:pt x="91432" y="404320"/>
                  </a:lnTo>
                  <a:lnTo>
                    <a:pt x="122875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5580683" y="14490700"/>
              <a:ext cx="7318" cy="152401"/>
            </a:xfrm>
            <a:custGeom>
              <a:avLst/>
              <a:gdLst/>
              <a:ahLst/>
              <a:cxnLst/>
              <a:rect l="0" t="0" r="0" b="0"/>
              <a:pathLst>
                <a:path w="7318" h="152401">
                  <a:moveTo>
                    <a:pt x="7317" y="0"/>
                  </a:moveTo>
                  <a:lnTo>
                    <a:pt x="0" y="41968"/>
                  </a:lnTo>
                  <a:lnTo>
                    <a:pt x="4522" y="93966"/>
                  </a:lnTo>
                  <a:lnTo>
                    <a:pt x="7317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5626100" y="14516100"/>
              <a:ext cx="215901" cy="266701"/>
            </a:xfrm>
            <a:custGeom>
              <a:avLst/>
              <a:gdLst/>
              <a:ahLst/>
              <a:cxnLst/>
              <a:rect l="0" t="0" r="0" b="0"/>
              <a:pathLst>
                <a:path w="215901" h="266701">
                  <a:moveTo>
                    <a:pt x="0" y="266700"/>
                  </a:moveTo>
                  <a:lnTo>
                    <a:pt x="17578" y="217729"/>
                  </a:lnTo>
                  <a:lnTo>
                    <a:pt x="35782" y="165641"/>
                  </a:lnTo>
                  <a:lnTo>
                    <a:pt x="53876" y="114460"/>
                  </a:lnTo>
                  <a:lnTo>
                    <a:pt x="77112" y="71073"/>
                  </a:lnTo>
                  <a:lnTo>
                    <a:pt x="85274" y="60083"/>
                  </a:lnTo>
                  <a:lnTo>
                    <a:pt x="94950" y="56989"/>
                  </a:lnTo>
                  <a:lnTo>
                    <a:pt x="105633" y="59159"/>
                  </a:lnTo>
                  <a:lnTo>
                    <a:pt x="116989" y="64839"/>
                  </a:lnTo>
                  <a:lnTo>
                    <a:pt x="133369" y="86202"/>
                  </a:lnTo>
                  <a:lnTo>
                    <a:pt x="155383" y="145909"/>
                  </a:lnTo>
                  <a:lnTo>
                    <a:pt x="175705" y="181835"/>
                  </a:lnTo>
                  <a:lnTo>
                    <a:pt x="180637" y="180490"/>
                  </a:lnTo>
                  <a:lnTo>
                    <a:pt x="192315" y="117497"/>
                  </a:lnTo>
                  <a:lnTo>
                    <a:pt x="203738" y="5551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5943600" y="14287500"/>
              <a:ext cx="50801" cy="584201"/>
            </a:xfrm>
            <a:custGeom>
              <a:avLst/>
              <a:gdLst/>
              <a:ahLst/>
              <a:cxnLst/>
              <a:rect l="0" t="0" r="0" b="0"/>
              <a:pathLst>
                <a:path w="50801" h="584201">
                  <a:moveTo>
                    <a:pt x="50800" y="0"/>
                  </a:moveTo>
                  <a:lnTo>
                    <a:pt x="50800" y="44790"/>
                  </a:lnTo>
                  <a:lnTo>
                    <a:pt x="50800" y="90932"/>
                  </a:lnTo>
                  <a:lnTo>
                    <a:pt x="44058" y="152219"/>
                  </a:lnTo>
                  <a:lnTo>
                    <a:pt x="33124" y="212868"/>
                  </a:lnTo>
                  <a:lnTo>
                    <a:pt x="27689" y="268780"/>
                  </a:lnTo>
                  <a:lnTo>
                    <a:pt x="19336" y="321095"/>
                  </a:lnTo>
                  <a:lnTo>
                    <a:pt x="14667" y="372345"/>
                  </a:lnTo>
                  <a:lnTo>
                    <a:pt x="6541" y="423278"/>
                  </a:lnTo>
                  <a:lnTo>
                    <a:pt x="1938" y="474117"/>
                  </a:lnTo>
                  <a:lnTo>
                    <a:pt x="861" y="515519"/>
                  </a:lnTo>
                  <a:lnTo>
                    <a:pt x="255" y="563851"/>
                  </a:lnTo>
                  <a:lnTo>
                    <a:pt x="0" y="584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6202624" y="14325600"/>
              <a:ext cx="363277" cy="445192"/>
            </a:xfrm>
            <a:custGeom>
              <a:avLst/>
              <a:gdLst/>
              <a:ahLst/>
              <a:cxnLst/>
              <a:rect l="0" t="0" r="0" b="0"/>
              <a:pathLst>
                <a:path w="363277" h="445192">
                  <a:moveTo>
                    <a:pt x="109276" y="0"/>
                  </a:moveTo>
                  <a:lnTo>
                    <a:pt x="89050" y="6742"/>
                  </a:lnTo>
                  <a:lnTo>
                    <a:pt x="71594" y="25104"/>
                  </a:lnTo>
                  <a:lnTo>
                    <a:pt x="28898" y="81544"/>
                  </a:lnTo>
                  <a:lnTo>
                    <a:pt x="6281" y="125605"/>
                  </a:lnTo>
                  <a:lnTo>
                    <a:pt x="0" y="157894"/>
                  </a:lnTo>
                  <a:lnTo>
                    <a:pt x="4735" y="187297"/>
                  </a:lnTo>
                  <a:lnTo>
                    <a:pt x="17658" y="214477"/>
                  </a:lnTo>
                  <a:lnTo>
                    <a:pt x="60448" y="262655"/>
                  </a:lnTo>
                  <a:lnTo>
                    <a:pt x="109666" y="299768"/>
                  </a:lnTo>
                  <a:lnTo>
                    <a:pt x="118002" y="311322"/>
                  </a:lnTo>
                  <a:lnTo>
                    <a:pt x="127265" y="339215"/>
                  </a:lnTo>
                  <a:lnTo>
                    <a:pt x="125739" y="379907"/>
                  </a:lnTo>
                  <a:lnTo>
                    <a:pt x="112360" y="402152"/>
                  </a:lnTo>
                  <a:lnTo>
                    <a:pt x="69277" y="439427"/>
                  </a:lnTo>
                  <a:lnTo>
                    <a:pt x="57210" y="443940"/>
                  </a:lnTo>
                  <a:lnTo>
                    <a:pt x="32513" y="445191"/>
                  </a:lnTo>
                  <a:lnTo>
                    <a:pt x="22823" y="440728"/>
                  </a:lnTo>
                  <a:lnTo>
                    <a:pt x="8293" y="424480"/>
                  </a:lnTo>
                  <a:lnTo>
                    <a:pt x="6676" y="415630"/>
                  </a:lnTo>
                  <a:lnTo>
                    <a:pt x="8421" y="406908"/>
                  </a:lnTo>
                  <a:lnTo>
                    <a:pt x="12406" y="398272"/>
                  </a:lnTo>
                  <a:lnTo>
                    <a:pt x="38240" y="372633"/>
                  </a:lnTo>
                  <a:lnTo>
                    <a:pt x="96447" y="338686"/>
                  </a:lnTo>
                  <a:lnTo>
                    <a:pt x="149846" y="313272"/>
                  </a:lnTo>
                  <a:lnTo>
                    <a:pt x="204738" y="270934"/>
                  </a:lnTo>
                  <a:lnTo>
                    <a:pt x="258777" y="214785"/>
                  </a:lnTo>
                  <a:lnTo>
                    <a:pt x="294970" y="171622"/>
                  </a:lnTo>
                  <a:lnTo>
                    <a:pt x="299394" y="160981"/>
                  </a:lnTo>
                  <a:lnTo>
                    <a:pt x="300547" y="137869"/>
                  </a:lnTo>
                  <a:lnTo>
                    <a:pt x="297468" y="132835"/>
                  </a:lnTo>
                  <a:lnTo>
                    <a:pt x="292593" y="132302"/>
                  </a:lnTo>
                  <a:lnTo>
                    <a:pt x="286521" y="134767"/>
                  </a:lnTo>
                  <a:lnTo>
                    <a:pt x="264491" y="165207"/>
                  </a:lnTo>
                  <a:lnTo>
                    <a:pt x="240089" y="216715"/>
                  </a:lnTo>
                  <a:lnTo>
                    <a:pt x="218110" y="279874"/>
                  </a:lnTo>
                  <a:lnTo>
                    <a:pt x="214091" y="317241"/>
                  </a:lnTo>
                  <a:lnTo>
                    <a:pt x="225312" y="371202"/>
                  </a:lnTo>
                  <a:lnTo>
                    <a:pt x="242692" y="394520"/>
                  </a:lnTo>
                  <a:lnTo>
                    <a:pt x="253253" y="402713"/>
                  </a:lnTo>
                  <a:lnTo>
                    <a:pt x="265939" y="403943"/>
                  </a:lnTo>
                  <a:lnTo>
                    <a:pt x="295085" y="394019"/>
                  </a:lnTo>
                  <a:lnTo>
                    <a:pt x="345080" y="348796"/>
                  </a:lnTo>
                  <a:lnTo>
                    <a:pt x="363276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reeform 423"/>
            <p:cNvSpPr/>
            <p:nvPr/>
          </p:nvSpPr>
          <p:spPr>
            <a:xfrm>
              <a:off x="6616868" y="14465300"/>
              <a:ext cx="203033" cy="241301"/>
            </a:xfrm>
            <a:custGeom>
              <a:avLst/>
              <a:gdLst/>
              <a:ahLst/>
              <a:cxnLst/>
              <a:rect l="0" t="0" r="0" b="0"/>
              <a:pathLst>
                <a:path w="203033" h="241301">
                  <a:moveTo>
                    <a:pt x="25232" y="0"/>
                  </a:moveTo>
                  <a:lnTo>
                    <a:pt x="16504" y="33240"/>
                  </a:lnTo>
                  <a:lnTo>
                    <a:pt x="12298" y="82443"/>
                  </a:lnTo>
                  <a:lnTo>
                    <a:pt x="4153" y="127908"/>
                  </a:lnTo>
                  <a:lnTo>
                    <a:pt x="1112" y="183400"/>
                  </a:lnTo>
                  <a:lnTo>
                    <a:pt x="211" y="224929"/>
                  </a:lnTo>
                  <a:lnTo>
                    <a:pt x="0" y="216621"/>
                  </a:lnTo>
                  <a:lnTo>
                    <a:pt x="13669" y="155997"/>
                  </a:lnTo>
                  <a:lnTo>
                    <a:pt x="29332" y="106429"/>
                  </a:lnTo>
                  <a:lnTo>
                    <a:pt x="66650" y="45013"/>
                  </a:lnTo>
                  <a:lnTo>
                    <a:pt x="79655" y="34241"/>
                  </a:lnTo>
                  <a:lnTo>
                    <a:pt x="109157" y="22273"/>
                  </a:lnTo>
                  <a:lnTo>
                    <a:pt x="122104" y="21904"/>
                  </a:lnTo>
                  <a:lnTo>
                    <a:pt x="144016" y="29020"/>
                  </a:lnTo>
                  <a:lnTo>
                    <a:pt x="159399" y="45354"/>
                  </a:lnTo>
                  <a:lnTo>
                    <a:pt x="170939" y="69546"/>
                  </a:lnTo>
                  <a:lnTo>
                    <a:pt x="183959" y="121422"/>
                  </a:lnTo>
                  <a:lnTo>
                    <a:pt x="189855" y="173169"/>
                  </a:lnTo>
                  <a:lnTo>
                    <a:pt x="200010" y="226169"/>
                  </a:lnTo>
                  <a:lnTo>
                    <a:pt x="203032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 424"/>
            <p:cNvSpPr/>
            <p:nvPr/>
          </p:nvSpPr>
          <p:spPr>
            <a:xfrm>
              <a:off x="6861099" y="14445858"/>
              <a:ext cx="123902" cy="245347"/>
            </a:xfrm>
            <a:custGeom>
              <a:avLst/>
              <a:gdLst/>
              <a:ahLst/>
              <a:cxnLst/>
              <a:rect l="0" t="0" r="0" b="0"/>
              <a:pathLst>
                <a:path w="123902" h="245347">
                  <a:moveTo>
                    <a:pt x="111201" y="6742"/>
                  </a:moveTo>
                  <a:lnTo>
                    <a:pt x="90975" y="0"/>
                  </a:lnTo>
                  <a:lnTo>
                    <a:pt x="82195" y="835"/>
                  </a:lnTo>
                  <a:lnTo>
                    <a:pt x="64913" y="9291"/>
                  </a:lnTo>
                  <a:lnTo>
                    <a:pt x="51588" y="26220"/>
                  </a:lnTo>
                  <a:lnTo>
                    <a:pt x="24793" y="85064"/>
                  </a:lnTo>
                  <a:lnTo>
                    <a:pt x="3874" y="147175"/>
                  </a:lnTo>
                  <a:lnTo>
                    <a:pt x="0" y="184398"/>
                  </a:lnTo>
                  <a:lnTo>
                    <a:pt x="5804" y="216932"/>
                  </a:lnTo>
                  <a:lnTo>
                    <a:pt x="11303" y="231536"/>
                  </a:lnTo>
                  <a:lnTo>
                    <a:pt x="19203" y="239860"/>
                  </a:lnTo>
                  <a:lnTo>
                    <a:pt x="28702" y="243999"/>
                  </a:lnTo>
                  <a:lnTo>
                    <a:pt x="39268" y="245346"/>
                  </a:lnTo>
                  <a:lnTo>
                    <a:pt x="49135" y="240601"/>
                  </a:lnTo>
                  <a:lnTo>
                    <a:pt x="67623" y="220275"/>
                  </a:lnTo>
                  <a:lnTo>
                    <a:pt x="101078" y="162647"/>
                  </a:lnTo>
                  <a:lnTo>
                    <a:pt x="123901" y="1083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Freeform 425"/>
            <p:cNvSpPr/>
            <p:nvPr/>
          </p:nvSpPr>
          <p:spPr>
            <a:xfrm>
              <a:off x="7010400" y="14427200"/>
              <a:ext cx="50801" cy="254001"/>
            </a:xfrm>
            <a:custGeom>
              <a:avLst/>
              <a:gdLst/>
              <a:ahLst/>
              <a:cxnLst/>
              <a:rect l="0" t="0" r="0" b="0"/>
              <a:pathLst>
                <a:path w="50801" h="254001">
                  <a:moveTo>
                    <a:pt x="0" y="0"/>
                  </a:moveTo>
                  <a:lnTo>
                    <a:pt x="0" y="59023"/>
                  </a:lnTo>
                  <a:lnTo>
                    <a:pt x="0" y="120500"/>
                  </a:lnTo>
                  <a:lnTo>
                    <a:pt x="1411" y="165033"/>
                  </a:lnTo>
                  <a:lnTo>
                    <a:pt x="6741" y="203640"/>
                  </a:lnTo>
                  <a:lnTo>
                    <a:pt x="12961" y="217605"/>
                  </a:lnTo>
                  <a:lnTo>
                    <a:pt x="5080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7162800" y="14300200"/>
              <a:ext cx="25401" cy="317501"/>
            </a:xfrm>
            <a:custGeom>
              <a:avLst/>
              <a:gdLst/>
              <a:ahLst/>
              <a:cxnLst/>
              <a:rect l="0" t="0" r="0" b="0"/>
              <a:pathLst>
                <a:path w="25401" h="317501">
                  <a:moveTo>
                    <a:pt x="25400" y="0"/>
                  </a:moveTo>
                  <a:lnTo>
                    <a:pt x="16672" y="34651"/>
                  </a:lnTo>
                  <a:lnTo>
                    <a:pt x="12466" y="91170"/>
                  </a:lnTo>
                  <a:lnTo>
                    <a:pt x="2880" y="154104"/>
                  </a:lnTo>
                  <a:lnTo>
                    <a:pt x="853" y="211231"/>
                  </a:lnTo>
                  <a:lnTo>
                    <a:pt x="253" y="274253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 427"/>
            <p:cNvSpPr/>
            <p:nvPr/>
          </p:nvSpPr>
          <p:spPr>
            <a:xfrm>
              <a:off x="6248400" y="14428986"/>
              <a:ext cx="883042" cy="201415"/>
            </a:xfrm>
            <a:custGeom>
              <a:avLst/>
              <a:gdLst/>
              <a:ahLst/>
              <a:cxnLst/>
              <a:rect l="0" t="0" r="0" b="0"/>
              <a:pathLst>
                <a:path w="883042" h="201415">
                  <a:moveTo>
                    <a:pt x="876300" y="10914"/>
                  </a:moveTo>
                  <a:lnTo>
                    <a:pt x="883041" y="37883"/>
                  </a:lnTo>
                  <a:lnTo>
                    <a:pt x="880794" y="44414"/>
                  </a:lnTo>
                  <a:lnTo>
                    <a:pt x="875063" y="47358"/>
                  </a:lnTo>
                  <a:lnTo>
                    <a:pt x="813526" y="48795"/>
                  </a:lnTo>
                  <a:lnTo>
                    <a:pt x="752370" y="52735"/>
                  </a:lnTo>
                  <a:lnTo>
                    <a:pt x="704584" y="66580"/>
                  </a:lnTo>
                  <a:lnTo>
                    <a:pt x="649502" y="84793"/>
                  </a:lnTo>
                  <a:lnTo>
                    <a:pt x="587064" y="110331"/>
                  </a:lnTo>
                  <a:lnTo>
                    <a:pt x="532555" y="133824"/>
                  </a:lnTo>
                  <a:lnTo>
                    <a:pt x="485329" y="154733"/>
                  </a:lnTo>
                  <a:lnTo>
                    <a:pt x="435587" y="170493"/>
                  </a:lnTo>
                  <a:lnTo>
                    <a:pt x="380868" y="181277"/>
                  </a:lnTo>
                  <a:lnTo>
                    <a:pt x="331082" y="179294"/>
                  </a:lnTo>
                  <a:lnTo>
                    <a:pt x="274487" y="170244"/>
                  </a:lnTo>
                  <a:lnTo>
                    <a:pt x="230908" y="151884"/>
                  </a:lnTo>
                  <a:lnTo>
                    <a:pt x="169166" y="102071"/>
                  </a:lnTo>
                  <a:lnTo>
                    <a:pt x="114657" y="39160"/>
                  </a:lnTo>
                  <a:lnTo>
                    <a:pt x="73762" y="3009"/>
                  </a:lnTo>
                  <a:lnTo>
                    <a:pt x="63286" y="0"/>
                  </a:lnTo>
                  <a:lnTo>
                    <a:pt x="53480" y="815"/>
                  </a:lnTo>
                  <a:lnTo>
                    <a:pt x="44120" y="4181"/>
                  </a:lnTo>
                  <a:lnTo>
                    <a:pt x="36469" y="12071"/>
                  </a:lnTo>
                  <a:lnTo>
                    <a:pt x="9367" y="74287"/>
                  </a:lnTo>
                  <a:lnTo>
                    <a:pt x="2775" y="132702"/>
                  </a:lnTo>
                  <a:lnTo>
                    <a:pt x="1233" y="164289"/>
                  </a:lnTo>
                  <a:lnTo>
                    <a:pt x="0" y="2014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7469031" y="14293458"/>
              <a:ext cx="163670" cy="336658"/>
            </a:xfrm>
            <a:custGeom>
              <a:avLst/>
              <a:gdLst/>
              <a:ahLst/>
              <a:cxnLst/>
              <a:rect l="0" t="0" r="0" b="0"/>
              <a:pathLst>
                <a:path w="163670" h="336658">
                  <a:moveTo>
                    <a:pt x="62069" y="6742"/>
                  </a:moveTo>
                  <a:lnTo>
                    <a:pt x="82295" y="0"/>
                  </a:lnTo>
                  <a:lnTo>
                    <a:pt x="84020" y="835"/>
                  </a:lnTo>
                  <a:lnTo>
                    <a:pt x="69044" y="16909"/>
                  </a:lnTo>
                  <a:lnTo>
                    <a:pt x="46147" y="70839"/>
                  </a:lnTo>
                  <a:lnTo>
                    <a:pt x="23015" y="126394"/>
                  </a:lnTo>
                  <a:lnTo>
                    <a:pt x="9433" y="157286"/>
                  </a:lnTo>
                  <a:lnTo>
                    <a:pt x="1788" y="209235"/>
                  </a:lnTo>
                  <a:lnTo>
                    <a:pt x="0" y="253372"/>
                  </a:lnTo>
                  <a:lnTo>
                    <a:pt x="10494" y="289922"/>
                  </a:lnTo>
                  <a:lnTo>
                    <a:pt x="29269" y="317455"/>
                  </a:lnTo>
                  <a:lnTo>
                    <a:pt x="51725" y="334396"/>
                  </a:lnTo>
                  <a:lnTo>
                    <a:pt x="65050" y="336657"/>
                  </a:lnTo>
                  <a:lnTo>
                    <a:pt x="94909" y="331642"/>
                  </a:lnTo>
                  <a:lnTo>
                    <a:pt x="151688" y="305111"/>
                  </a:lnTo>
                  <a:lnTo>
                    <a:pt x="163669" y="2988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7704447" y="14356490"/>
              <a:ext cx="512454" cy="235396"/>
            </a:xfrm>
            <a:custGeom>
              <a:avLst/>
              <a:gdLst/>
              <a:ahLst/>
              <a:cxnLst/>
              <a:rect l="0" t="0" r="0" b="0"/>
              <a:pathLst>
                <a:path w="512454" h="235396">
                  <a:moveTo>
                    <a:pt x="29853" y="83410"/>
                  </a:moveTo>
                  <a:lnTo>
                    <a:pt x="16038" y="138669"/>
                  </a:lnTo>
                  <a:lnTo>
                    <a:pt x="4123" y="186331"/>
                  </a:lnTo>
                  <a:lnTo>
                    <a:pt x="0" y="202824"/>
                  </a:lnTo>
                  <a:lnTo>
                    <a:pt x="1484" y="215231"/>
                  </a:lnTo>
                  <a:lnTo>
                    <a:pt x="6707" y="224913"/>
                  </a:lnTo>
                  <a:lnTo>
                    <a:pt x="14422" y="232778"/>
                  </a:lnTo>
                  <a:lnTo>
                    <a:pt x="22388" y="233788"/>
                  </a:lnTo>
                  <a:lnTo>
                    <a:pt x="30520" y="230229"/>
                  </a:lnTo>
                  <a:lnTo>
                    <a:pt x="38765" y="223623"/>
                  </a:lnTo>
                  <a:lnTo>
                    <a:pt x="51688" y="201231"/>
                  </a:lnTo>
                  <a:lnTo>
                    <a:pt x="66896" y="153128"/>
                  </a:lnTo>
                  <a:lnTo>
                    <a:pt x="76577" y="97952"/>
                  </a:lnTo>
                  <a:lnTo>
                    <a:pt x="76019" y="65884"/>
                  </a:lnTo>
                  <a:lnTo>
                    <a:pt x="66364" y="42223"/>
                  </a:lnTo>
                  <a:lnTo>
                    <a:pt x="66893" y="31964"/>
                  </a:lnTo>
                  <a:lnTo>
                    <a:pt x="78771" y="13038"/>
                  </a:lnTo>
                  <a:lnTo>
                    <a:pt x="101924" y="2744"/>
                  </a:lnTo>
                  <a:lnTo>
                    <a:pt x="116000" y="0"/>
                  </a:lnTo>
                  <a:lnTo>
                    <a:pt x="129617" y="2403"/>
                  </a:lnTo>
                  <a:lnTo>
                    <a:pt x="156038" y="16361"/>
                  </a:lnTo>
                  <a:lnTo>
                    <a:pt x="178127" y="44203"/>
                  </a:lnTo>
                  <a:lnTo>
                    <a:pt x="194531" y="82919"/>
                  </a:lnTo>
                  <a:lnTo>
                    <a:pt x="201821" y="133050"/>
                  </a:lnTo>
                  <a:lnTo>
                    <a:pt x="205061" y="180731"/>
                  </a:lnTo>
                  <a:lnTo>
                    <a:pt x="206501" y="211331"/>
                  </a:lnTo>
                  <a:lnTo>
                    <a:pt x="219102" y="157833"/>
                  </a:lnTo>
                  <a:lnTo>
                    <a:pt x="248428" y="95876"/>
                  </a:lnTo>
                  <a:lnTo>
                    <a:pt x="268966" y="57940"/>
                  </a:lnTo>
                  <a:lnTo>
                    <a:pt x="278162" y="52319"/>
                  </a:lnTo>
                  <a:lnTo>
                    <a:pt x="288526" y="51393"/>
                  </a:lnTo>
                  <a:lnTo>
                    <a:pt x="299668" y="53599"/>
                  </a:lnTo>
                  <a:lnTo>
                    <a:pt x="307097" y="63537"/>
                  </a:lnTo>
                  <a:lnTo>
                    <a:pt x="318962" y="113740"/>
                  </a:lnTo>
                  <a:lnTo>
                    <a:pt x="334898" y="174538"/>
                  </a:lnTo>
                  <a:lnTo>
                    <a:pt x="344640" y="204345"/>
                  </a:lnTo>
                  <a:lnTo>
                    <a:pt x="358377" y="227000"/>
                  </a:lnTo>
                  <a:lnTo>
                    <a:pt x="367402" y="232759"/>
                  </a:lnTo>
                  <a:lnTo>
                    <a:pt x="388719" y="235395"/>
                  </a:lnTo>
                  <a:lnTo>
                    <a:pt x="398920" y="229889"/>
                  </a:lnTo>
                  <a:lnTo>
                    <a:pt x="451471" y="168003"/>
                  </a:lnTo>
                  <a:lnTo>
                    <a:pt x="477803" y="108243"/>
                  </a:lnTo>
                  <a:lnTo>
                    <a:pt x="505939" y="46473"/>
                  </a:lnTo>
                  <a:lnTo>
                    <a:pt x="512453" y="326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8106039" y="14191600"/>
              <a:ext cx="1032233" cy="704552"/>
            </a:xfrm>
            <a:custGeom>
              <a:avLst/>
              <a:gdLst/>
              <a:ahLst/>
              <a:cxnLst/>
              <a:rect l="0" t="0" r="0" b="0"/>
              <a:pathLst>
                <a:path w="1032233" h="704552">
                  <a:moveTo>
                    <a:pt x="110861" y="83200"/>
                  </a:moveTo>
                  <a:lnTo>
                    <a:pt x="90582" y="106301"/>
                  </a:lnTo>
                  <a:lnTo>
                    <a:pt x="68948" y="148213"/>
                  </a:lnTo>
                  <a:lnTo>
                    <a:pt x="55795" y="206101"/>
                  </a:lnTo>
                  <a:lnTo>
                    <a:pt x="57225" y="252123"/>
                  </a:lnTo>
                  <a:lnTo>
                    <a:pt x="62563" y="300799"/>
                  </a:lnTo>
                  <a:lnTo>
                    <a:pt x="69640" y="346421"/>
                  </a:lnTo>
                  <a:lnTo>
                    <a:pt x="81557" y="395906"/>
                  </a:lnTo>
                  <a:lnTo>
                    <a:pt x="98226" y="450553"/>
                  </a:lnTo>
                  <a:lnTo>
                    <a:pt x="115107" y="502112"/>
                  </a:lnTo>
                  <a:lnTo>
                    <a:pt x="127798" y="560571"/>
                  </a:lnTo>
                  <a:lnTo>
                    <a:pt x="133753" y="618029"/>
                  </a:lnTo>
                  <a:lnTo>
                    <a:pt x="122034" y="670803"/>
                  </a:lnTo>
                  <a:lnTo>
                    <a:pt x="104538" y="693842"/>
                  </a:lnTo>
                  <a:lnTo>
                    <a:pt x="93946" y="701961"/>
                  </a:lnTo>
                  <a:lnTo>
                    <a:pt x="82651" y="704551"/>
                  </a:lnTo>
                  <a:lnTo>
                    <a:pt x="58812" y="699905"/>
                  </a:lnTo>
                  <a:lnTo>
                    <a:pt x="37869" y="677142"/>
                  </a:lnTo>
                  <a:lnTo>
                    <a:pt x="13975" y="624660"/>
                  </a:lnTo>
                  <a:lnTo>
                    <a:pt x="4300" y="583493"/>
                  </a:lnTo>
                  <a:lnTo>
                    <a:pt x="0" y="536975"/>
                  </a:lnTo>
                  <a:lnTo>
                    <a:pt x="4322" y="483411"/>
                  </a:lnTo>
                  <a:lnTo>
                    <a:pt x="14540" y="433986"/>
                  </a:lnTo>
                  <a:lnTo>
                    <a:pt x="32045" y="376858"/>
                  </a:lnTo>
                  <a:lnTo>
                    <a:pt x="61217" y="328571"/>
                  </a:lnTo>
                  <a:lnTo>
                    <a:pt x="119395" y="265471"/>
                  </a:lnTo>
                  <a:lnTo>
                    <a:pt x="151490" y="246646"/>
                  </a:lnTo>
                  <a:lnTo>
                    <a:pt x="194552" y="232130"/>
                  </a:lnTo>
                  <a:lnTo>
                    <a:pt x="222846" y="234529"/>
                  </a:lnTo>
                  <a:lnTo>
                    <a:pt x="248121" y="245003"/>
                  </a:lnTo>
                  <a:lnTo>
                    <a:pt x="268761" y="259064"/>
                  </a:lnTo>
                  <a:lnTo>
                    <a:pt x="283579" y="278483"/>
                  </a:lnTo>
                  <a:lnTo>
                    <a:pt x="289507" y="289589"/>
                  </a:lnTo>
                  <a:lnTo>
                    <a:pt x="294869" y="291349"/>
                  </a:lnTo>
                  <a:lnTo>
                    <a:pt x="299856" y="286877"/>
                  </a:lnTo>
                  <a:lnTo>
                    <a:pt x="340444" y="225590"/>
                  </a:lnTo>
                  <a:lnTo>
                    <a:pt x="348583" y="216226"/>
                  </a:lnTo>
                  <a:lnTo>
                    <a:pt x="372678" y="205824"/>
                  </a:lnTo>
                  <a:lnTo>
                    <a:pt x="434138" y="199145"/>
                  </a:lnTo>
                  <a:lnTo>
                    <a:pt x="459621" y="190705"/>
                  </a:lnTo>
                  <a:lnTo>
                    <a:pt x="516622" y="152861"/>
                  </a:lnTo>
                  <a:lnTo>
                    <a:pt x="544039" y="119362"/>
                  </a:lnTo>
                  <a:lnTo>
                    <a:pt x="556444" y="95040"/>
                  </a:lnTo>
                  <a:lnTo>
                    <a:pt x="553261" y="89682"/>
                  </a:lnTo>
                  <a:lnTo>
                    <a:pt x="544083" y="88933"/>
                  </a:lnTo>
                  <a:lnTo>
                    <a:pt x="530909" y="91255"/>
                  </a:lnTo>
                  <a:lnTo>
                    <a:pt x="504983" y="105124"/>
                  </a:lnTo>
                  <a:lnTo>
                    <a:pt x="482171" y="125401"/>
                  </a:lnTo>
                  <a:lnTo>
                    <a:pt x="452265" y="176672"/>
                  </a:lnTo>
                  <a:lnTo>
                    <a:pt x="444297" y="192082"/>
                  </a:lnTo>
                  <a:lnTo>
                    <a:pt x="439207" y="228018"/>
                  </a:lnTo>
                  <a:lnTo>
                    <a:pt x="444275" y="280391"/>
                  </a:lnTo>
                  <a:lnTo>
                    <a:pt x="447437" y="295094"/>
                  </a:lnTo>
                  <a:lnTo>
                    <a:pt x="453778" y="306307"/>
                  </a:lnTo>
                  <a:lnTo>
                    <a:pt x="472113" y="322530"/>
                  </a:lnTo>
                  <a:lnTo>
                    <a:pt x="482929" y="326008"/>
                  </a:lnTo>
                  <a:lnTo>
                    <a:pt x="506236" y="326111"/>
                  </a:lnTo>
                  <a:lnTo>
                    <a:pt x="526943" y="317690"/>
                  </a:lnTo>
                  <a:lnTo>
                    <a:pt x="546964" y="301717"/>
                  </a:lnTo>
                  <a:lnTo>
                    <a:pt x="590548" y="245472"/>
                  </a:lnTo>
                  <a:lnTo>
                    <a:pt x="620011" y="186750"/>
                  </a:lnTo>
                  <a:lnTo>
                    <a:pt x="648147" y="125656"/>
                  </a:lnTo>
                  <a:lnTo>
                    <a:pt x="659158" y="97836"/>
                  </a:lnTo>
                  <a:lnTo>
                    <a:pt x="676282" y="78887"/>
                  </a:lnTo>
                  <a:lnTo>
                    <a:pt x="686775" y="71858"/>
                  </a:lnTo>
                  <a:lnTo>
                    <a:pt x="709723" y="67812"/>
                  </a:lnTo>
                  <a:lnTo>
                    <a:pt x="721769" y="68708"/>
                  </a:lnTo>
                  <a:lnTo>
                    <a:pt x="746442" y="80992"/>
                  </a:lnTo>
                  <a:lnTo>
                    <a:pt x="780371" y="111708"/>
                  </a:lnTo>
                  <a:lnTo>
                    <a:pt x="790034" y="123373"/>
                  </a:lnTo>
                  <a:lnTo>
                    <a:pt x="800771" y="151383"/>
                  </a:lnTo>
                  <a:lnTo>
                    <a:pt x="804132" y="181237"/>
                  </a:lnTo>
                  <a:lnTo>
                    <a:pt x="800922" y="208616"/>
                  </a:lnTo>
                  <a:lnTo>
                    <a:pt x="796680" y="213378"/>
                  </a:lnTo>
                  <a:lnTo>
                    <a:pt x="791029" y="212318"/>
                  </a:lnTo>
                  <a:lnTo>
                    <a:pt x="784439" y="207378"/>
                  </a:lnTo>
                  <a:lnTo>
                    <a:pt x="781458" y="198441"/>
                  </a:lnTo>
                  <a:lnTo>
                    <a:pt x="786811" y="139778"/>
                  </a:lnTo>
                  <a:lnTo>
                    <a:pt x="795105" y="105524"/>
                  </a:lnTo>
                  <a:lnTo>
                    <a:pt x="817054" y="68962"/>
                  </a:lnTo>
                  <a:lnTo>
                    <a:pt x="851151" y="33355"/>
                  </a:lnTo>
                  <a:lnTo>
                    <a:pt x="880616" y="13539"/>
                  </a:lnTo>
                  <a:lnTo>
                    <a:pt x="928938" y="0"/>
                  </a:lnTo>
                  <a:lnTo>
                    <a:pt x="962225" y="4360"/>
                  </a:lnTo>
                  <a:lnTo>
                    <a:pt x="993012" y="17116"/>
                  </a:lnTo>
                  <a:lnTo>
                    <a:pt x="1016102" y="36896"/>
                  </a:lnTo>
                  <a:lnTo>
                    <a:pt x="1028246" y="63561"/>
                  </a:lnTo>
                  <a:lnTo>
                    <a:pt x="1032232" y="94227"/>
                  </a:lnTo>
                  <a:lnTo>
                    <a:pt x="1029300" y="126672"/>
                  </a:lnTo>
                  <a:lnTo>
                    <a:pt x="1019530" y="152380"/>
                  </a:lnTo>
                  <a:lnTo>
                    <a:pt x="1012974" y="163187"/>
                  </a:lnTo>
                  <a:lnTo>
                    <a:pt x="951756" y="210947"/>
                  </a:lnTo>
                  <a:lnTo>
                    <a:pt x="893729" y="244288"/>
                  </a:lnTo>
                  <a:lnTo>
                    <a:pt x="841571" y="257459"/>
                  </a:lnTo>
                  <a:lnTo>
                    <a:pt x="781543" y="270074"/>
                  </a:lnTo>
                  <a:lnTo>
                    <a:pt x="733161" y="273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reeform 431"/>
            <p:cNvSpPr/>
            <p:nvPr/>
          </p:nvSpPr>
          <p:spPr>
            <a:xfrm>
              <a:off x="9067800" y="1394460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0" y="0"/>
                  </a:moveTo>
                  <a:lnTo>
                    <a:pt x="51497" y="27629"/>
                  </a:lnTo>
                  <a:lnTo>
                    <a:pt x="75099" y="44735"/>
                  </a:lnTo>
                  <a:lnTo>
                    <a:pt x="102842" y="78166"/>
                  </a:lnTo>
                  <a:lnTo>
                    <a:pt x="119214" y="114883"/>
                  </a:lnTo>
                  <a:lnTo>
                    <a:pt x="127000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 432"/>
            <p:cNvSpPr/>
            <p:nvPr/>
          </p:nvSpPr>
          <p:spPr>
            <a:xfrm>
              <a:off x="7322791" y="14884400"/>
              <a:ext cx="233710" cy="268364"/>
            </a:xfrm>
            <a:custGeom>
              <a:avLst/>
              <a:gdLst/>
              <a:ahLst/>
              <a:cxnLst/>
              <a:rect l="0" t="0" r="0" b="0"/>
              <a:pathLst>
                <a:path w="233710" h="268364">
                  <a:moveTo>
                    <a:pt x="221009" y="0"/>
                  </a:moveTo>
                  <a:lnTo>
                    <a:pt x="213692" y="41968"/>
                  </a:lnTo>
                  <a:lnTo>
                    <a:pt x="218214" y="96788"/>
                  </a:lnTo>
                  <a:lnTo>
                    <a:pt x="221592" y="156305"/>
                  </a:lnTo>
                  <a:lnTo>
                    <a:pt x="228081" y="208904"/>
                  </a:lnTo>
                  <a:lnTo>
                    <a:pt x="225092" y="238190"/>
                  </a:lnTo>
                  <a:lnTo>
                    <a:pt x="220909" y="244872"/>
                  </a:lnTo>
                  <a:lnTo>
                    <a:pt x="215298" y="246503"/>
                  </a:lnTo>
                  <a:lnTo>
                    <a:pt x="208735" y="244770"/>
                  </a:lnTo>
                  <a:lnTo>
                    <a:pt x="204360" y="237968"/>
                  </a:lnTo>
                  <a:lnTo>
                    <a:pt x="193574" y="182733"/>
                  </a:lnTo>
                  <a:lnTo>
                    <a:pt x="186068" y="124699"/>
                  </a:lnTo>
                  <a:lnTo>
                    <a:pt x="183845" y="66582"/>
                  </a:lnTo>
                  <a:lnTo>
                    <a:pt x="183533" y="48620"/>
                  </a:lnTo>
                  <a:lnTo>
                    <a:pt x="179092" y="33824"/>
                  </a:lnTo>
                  <a:lnTo>
                    <a:pt x="162868" y="9860"/>
                  </a:lnTo>
                  <a:lnTo>
                    <a:pt x="152616" y="3750"/>
                  </a:lnTo>
                  <a:lnTo>
                    <a:pt x="129934" y="727"/>
                  </a:lnTo>
                  <a:lnTo>
                    <a:pt x="105742" y="7849"/>
                  </a:lnTo>
                  <a:lnTo>
                    <a:pt x="72086" y="27725"/>
                  </a:lnTo>
                  <a:lnTo>
                    <a:pt x="62461" y="35418"/>
                  </a:lnTo>
                  <a:lnTo>
                    <a:pt x="28145" y="95634"/>
                  </a:lnTo>
                  <a:lnTo>
                    <a:pt x="6314" y="158747"/>
                  </a:lnTo>
                  <a:lnTo>
                    <a:pt x="0" y="196143"/>
                  </a:lnTo>
                  <a:lnTo>
                    <a:pt x="1898" y="231578"/>
                  </a:lnTo>
                  <a:lnTo>
                    <a:pt x="7201" y="244697"/>
                  </a:lnTo>
                  <a:lnTo>
                    <a:pt x="24384" y="263035"/>
                  </a:lnTo>
                  <a:lnTo>
                    <a:pt x="53657" y="268363"/>
                  </a:lnTo>
                  <a:lnTo>
                    <a:pt x="71341" y="267808"/>
                  </a:lnTo>
                  <a:lnTo>
                    <a:pt x="106042" y="255904"/>
                  </a:lnTo>
                  <a:lnTo>
                    <a:pt x="137457" y="236502"/>
                  </a:lnTo>
                  <a:lnTo>
                    <a:pt x="171010" y="200368"/>
                  </a:lnTo>
                  <a:lnTo>
                    <a:pt x="203868" y="138305"/>
                  </a:lnTo>
                  <a:lnTo>
                    <a:pt x="224365" y="78434"/>
                  </a:lnTo>
                  <a:lnTo>
                    <a:pt x="227480" y="72045"/>
                  </a:lnTo>
                  <a:lnTo>
                    <a:pt x="229557" y="70608"/>
                  </a:lnTo>
                  <a:lnTo>
                    <a:pt x="233709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7686786" y="14846965"/>
              <a:ext cx="136331" cy="316836"/>
            </a:xfrm>
            <a:custGeom>
              <a:avLst/>
              <a:gdLst/>
              <a:ahLst/>
              <a:cxnLst/>
              <a:rect l="0" t="0" r="0" b="0"/>
              <a:pathLst>
                <a:path w="136331" h="316836">
                  <a:moveTo>
                    <a:pt x="34814" y="316835"/>
                  </a:moveTo>
                  <a:lnTo>
                    <a:pt x="15947" y="285006"/>
                  </a:lnTo>
                  <a:lnTo>
                    <a:pt x="3040" y="240299"/>
                  </a:lnTo>
                  <a:lnTo>
                    <a:pt x="0" y="185815"/>
                  </a:lnTo>
                  <a:lnTo>
                    <a:pt x="7409" y="138784"/>
                  </a:lnTo>
                  <a:lnTo>
                    <a:pt x="19952" y="82831"/>
                  </a:lnTo>
                  <a:lnTo>
                    <a:pt x="48759" y="20165"/>
                  </a:lnTo>
                  <a:lnTo>
                    <a:pt x="56810" y="8989"/>
                  </a:lnTo>
                  <a:lnTo>
                    <a:pt x="67823" y="2949"/>
                  </a:lnTo>
                  <a:lnTo>
                    <a:pt x="95110" y="0"/>
                  </a:lnTo>
                  <a:lnTo>
                    <a:pt x="118527" y="7156"/>
                  </a:lnTo>
                  <a:lnTo>
                    <a:pt x="128723" y="13016"/>
                  </a:lnTo>
                  <a:lnTo>
                    <a:pt x="134109" y="22566"/>
                  </a:lnTo>
                  <a:lnTo>
                    <a:pt x="136330" y="48231"/>
                  </a:lnTo>
                  <a:lnTo>
                    <a:pt x="122905" y="101155"/>
                  </a:lnTo>
                  <a:lnTo>
                    <a:pt x="94311" y="154778"/>
                  </a:lnTo>
                  <a:lnTo>
                    <a:pt x="34814" y="2152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7900956" y="14793097"/>
              <a:ext cx="155693" cy="315664"/>
            </a:xfrm>
            <a:custGeom>
              <a:avLst/>
              <a:gdLst/>
              <a:ahLst/>
              <a:cxnLst/>
              <a:rect l="0" t="0" r="0" b="0"/>
              <a:pathLst>
                <a:path w="155693" h="315664">
                  <a:moveTo>
                    <a:pt x="23844" y="180203"/>
                  </a:moveTo>
                  <a:lnTo>
                    <a:pt x="32572" y="214854"/>
                  </a:lnTo>
                  <a:lnTo>
                    <a:pt x="35367" y="272785"/>
                  </a:lnTo>
                  <a:lnTo>
                    <a:pt x="36021" y="309310"/>
                  </a:lnTo>
                  <a:lnTo>
                    <a:pt x="31962" y="315663"/>
                  </a:lnTo>
                  <a:lnTo>
                    <a:pt x="25023" y="314254"/>
                  </a:lnTo>
                  <a:lnTo>
                    <a:pt x="16163" y="307671"/>
                  </a:lnTo>
                  <a:lnTo>
                    <a:pt x="6319" y="277778"/>
                  </a:lnTo>
                  <a:lnTo>
                    <a:pt x="1945" y="236269"/>
                  </a:lnTo>
                  <a:lnTo>
                    <a:pt x="0" y="189599"/>
                  </a:lnTo>
                  <a:lnTo>
                    <a:pt x="5647" y="135950"/>
                  </a:lnTo>
                  <a:lnTo>
                    <a:pt x="22999" y="79758"/>
                  </a:lnTo>
                  <a:lnTo>
                    <a:pt x="52757" y="31908"/>
                  </a:lnTo>
                  <a:lnTo>
                    <a:pt x="76205" y="11753"/>
                  </a:lnTo>
                  <a:lnTo>
                    <a:pt x="88385" y="4403"/>
                  </a:lnTo>
                  <a:lnTo>
                    <a:pt x="116970" y="0"/>
                  </a:lnTo>
                  <a:lnTo>
                    <a:pt x="132495" y="802"/>
                  </a:lnTo>
                  <a:lnTo>
                    <a:pt x="142844" y="8390"/>
                  </a:lnTo>
                  <a:lnTo>
                    <a:pt x="154345" y="35638"/>
                  </a:lnTo>
                  <a:lnTo>
                    <a:pt x="155692" y="63740"/>
                  </a:lnTo>
                  <a:lnTo>
                    <a:pt x="144754" y="110888"/>
                  </a:lnTo>
                  <a:lnTo>
                    <a:pt x="123639" y="158254"/>
                  </a:lnTo>
                  <a:lnTo>
                    <a:pt x="84284" y="214523"/>
                  </a:lnTo>
                  <a:lnTo>
                    <a:pt x="61944" y="2310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8125144" y="14752205"/>
              <a:ext cx="248518" cy="227565"/>
            </a:xfrm>
            <a:custGeom>
              <a:avLst/>
              <a:gdLst/>
              <a:ahLst/>
              <a:cxnLst/>
              <a:rect l="0" t="0" r="0" b="0"/>
              <a:pathLst>
                <a:path w="248518" h="227565">
                  <a:moveTo>
                    <a:pt x="28256" y="144895"/>
                  </a:moveTo>
                  <a:lnTo>
                    <a:pt x="10679" y="196393"/>
                  </a:lnTo>
                  <a:lnTo>
                    <a:pt x="3837" y="208860"/>
                  </a:lnTo>
                  <a:lnTo>
                    <a:pt x="688" y="211527"/>
                  </a:lnTo>
                  <a:lnTo>
                    <a:pt x="0" y="207660"/>
                  </a:lnTo>
                  <a:lnTo>
                    <a:pt x="9034" y="160900"/>
                  </a:lnTo>
                  <a:lnTo>
                    <a:pt x="33849" y="120475"/>
                  </a:lnTo>
                  <a:lnTo>
                    <a:pt x="68013" y="81685"/>
                  </a:lnTo>
                  <a:lnTo>
                    <a:pt x="81572" y="74533"/>
                  </a:lnTo>
                  <a:lnTo>
                    <a:pt x="111689" y="70349"/>
                  </a:lnTo>
                  <a:lnTo>
                    <a:pt x="123389" y="74031"/>
                  </a:lnTo>
                  <a:lnTo>
                    <a:pt x="132600" y="80719"/>
                  </a:lnTo>
                  <a:lnTo>
                    <a:pt x="140152" y="89410"/>
                  </a:lnTo>
                  <a:lnTo>
                    <a:pt x="162411" y="152646"/>
                  </a:lnTo>
                  <a:lnTo>
                    <a:pt x="177445" y="201127"/>
                  </a:lnTo>
                  <a:lnTo>
                    <a:pt x="191459" y="224450"/>
                  </a:lnTo>
                  <a:lnTo>
                    <a:pt x="197736" y="227564"/>
                  </a:lnTo>
                  <a:lnTo>
                    <a:pt x="203331" y="225408"/>
                  </a:lnTo>
                  <a:lnTo>
                    <a:pt x="214723" y="208900"/>
                  </a:lnTo>
                  <a:lnTo>
                    <a:pt x="235592" y="159941"/>
                  </a:lnTo>
                  <a:lnTo>
                    <a:pt x="248517" y="102160"/>
                  </a:lnTo>
                  <a:lnTo>
                    <a:pt x="244664" y="50074"/>
                  </a:lnTo>
                  <a:lnTo>
                    <a:pt x="238267" y="20909"/>
                  </a:lnTo>
                  <a:lnTo>
                    <a:pt x="228941" y="11436"/>
                  </a:lnTo>
                  <a:lnTo>
                    <a:pt x="199764" y="915"/>
                  </a:lnTo>
                  <a:lnTo>
                    <a:pt x="174567" y="0"/>
                  </a:lnTo>
                  <a:lnTo>
                    <a:pt x="142556" y="51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 436"/>
            <p:cNvSpPr/>
            <p:nvPr/>
          </p:nvSpPr>
          <p:spPr>
            <a:xfrm>
              <a:off x="8432800" y="14706600"/>
              <a:ext cx="139701" cy="204742"/>
            </a:xfrm>
            <a:custGeom>
              <a:avLst/>
              <a:gdLst/>
              <a:ahLst/>
              <a:cxnLst/>
              <a:rect l="0" t="0" r="0" b="0"/>
              <a:pathLst>
                <a:path w="139701" h="204742">
                  <a:moveTo>
                    <a:pt x="0" y="76200"/>
                  </a:moveTo>
                  <a:lnTo>
                    <a:pt x="24419" y="129229"/>
                  </a:lnTo>
                  <a:lnTo>
                    <a:pt x="60165" y="190793"/>
                  </a:lnTo>
                  <a:lnTo>
                    <a:pt x="65510" y="203395"/>
                  </a:lnTo>
                  <a:lnTo>
                    <a:pt x="70485" y="204741"/>
                  </a:lnTo>
                  <a:lnTo>
                    <a:pt x="75212" y="198583"/>
                  </a:lnTo>
                  <a:lnTo>
                    <a:pt x="92938" y="138004"/>
                  </a:lnTo>
                  <a:lnTo>
                    <a:pt x="105776" y="85418"/>
                  </a:lnTo>
                  <a:lnTo>
                    <a:pt x="130072" y="30043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8640992" y="14708197"/>
              <a:ext cx="236309" cy="214389"/>
            </a:xfrm>
            <a:custGeom>
              <a:avLst/>
              <a:gdLst/>
              <a:ahLst/>
              <a:cxnLst/>
              <a:rect l="0" t="0" r="0" b="0"/>
              <a:pathLst>
                <a:path w="236309" h="214389">
                  <a:moveTo>
                    <a:pt x="109308" y="49203"/>
                  </a:moveTo>
                  <a:lnTo>
                    <a:pt x="97758" y="20197"/>
                  </a:lnTo>
                  <a:lnTo>
                    <a:pt x="84889" y="2914"/>
                  </a:lnTo>
                  <a:lnTo>
                    <a:pt x="77507" y="0"/>
                  </a:lnTo>
                  <a:lnTo>
                    <a:pt x="69763" y="877"/>
                  </a:lnTo>
                  <a:lnTo>
                    <a:pt x="61778" y="4286"/>
                  </a:lnTo>
                  <a:lnTo>
                    <a:pt x="45380" y="23126"/>
                  </a:lnTo>
                  <a:lnTo>
                    <a:pt x="11857" y="81212"/>
                  </a:lnTo>
                  <a:lnTo>
                    <a:pt x="0" y="137083"/>
                  </a:lnTo>
                  <a:lnTo>
                    <a:pt x="3229" y="184838"/>
                  </a:lnTo>
                  <a:lnTo>
                    <a:pt x="8955" y="196070"/>
                  </a:lnTo>
                  <a:lnTo>
                    <a:pt x="26607" y="212316"/>
                  </a:lnTo>
                  <a:lnTo>
                    <a:pt x="37240" y="214388"/>
                  </a:lnTo>
                  <a:lnTo>
                    <a:pt x="60345" y="209167"/>
                  </a:lnTo>
                  <a:lnTo>
                    <a:pt x="69610" y="202412"/>
                  </a:lnTo>
                  <a:lnTo>
                    <a:pt x="83668" y="183618"/>
                  </a:lnTo>
                  <a:lnTo>
                    <a:pt x="108719" y="124707"/>
                  </a:lnTo>
                  <a:lnTo>
                    <a:pt x="126125" y="74465"/>
                  </a:lnTo>
                  <a:lnTo>
                    <a:pt x="130397" y="73101"/>
                  </a:lnTo>
                  <a:lnTo>
                    <a:pt x="134656" y="79246"/>
                  </a:lnTo>
                  <a:lnTo>
                    <a:pt x="164596" y="138714"/>
                  </a:lnTo>
                  <a:lnTo>
                    <a:pt x="175273" y="163774"/>
                  </a:lnTo>
                  <a:lnTo>
                    <a:pt x="192248" y="181497"/>
                  </a:lnTo>
                  <a:lnTo>
                    <a:pt x="202702" y="188199"/>
                  </a:lnTo>
                  <a:lnTo>
                    <a:pt x="211082" y="189846"/>
                  </a:lnTo>
                  <a:lnTo>
                    <a:pt x="218080" y="188120"/>
                  </a:lnTo>
                  <a:lnTo>
                    <a:pt x="236308" y="1762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8978900" y="14566900"/>
              <a:ext cx="7318" cy="279401"/>
            </a:xfrm>
            <a:custGeom>
              <a:avLst/>
              <a:gdLst/>
              <a:ahLst/>
              <a:cxnLst/>
              <a:rect l="0" t="0" r="0" b="0"/>
              <a:pathLst>
                <a:path w="7318" h="279401">
                  <a:moveTo>
                    <a:pt x="0" y="0"/>
                  </a:moveTo>
                  <a:lnTo>
                    <a:pt x="0" y="59023"/>
                  </a:lnTo>
                  <a:lnTo>
                    <a:pt x="0" y="116737"/>
                  </a:lnTo>
                  <a:lnTo>
                    <a:pt x="3763" y="170997"/>
                  </a:lnTo>
                  <a:lnTo>
                    <a:pt x="7317" y="201588"/>
                  </a:lnTo>
                  <a:lnTo>
                    <a:pt x="1863" y="255929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1" name="Freeform 440"/>
          <p:cNvSpPr/>
          <p:nvPr/>
        </p:nvSpPr>
        <p:spPr>
          <a:xfrm>
            <a:off x="7154464" y="11458366"/>
            <a:ext cx="194443" cy="197455"/>
          </a:xfrm>
          <a:custGeom>
            <a:avLst/>
            <a:gdLst/>
            <a:ahLst/>
            <a:cxnLst/>
            <a:rect l="0" t="0" r="0" b="0"/>
            <a:pathLst>
              <a:path w="194443" h="197455">
                <a:moveTo>
                  <a:pt x="57557" y="128838"/>
                </a:moveTo>
                <a:lnTo>
                  <a:pt x="40789" y="134427"/>
                </a:lnTo>
                <a:lnTo>
                  <a:pt x="37020" y="130224"/>
                </a:lnTo>
                <a:lnTo>
                  <a:pt x="35951" y="109957"/>
                </a:lnTo>
                <a:lnTo>
                  <a:pt x="47516" y="76840"/>
                </a:lnTo>
                <a:lnTo>
                  <a:pt x="87473" y="15304"/>
                </a:lnTo>
                <a:lnTo>
                  <a:pt x="95049" y="4016"/>
                </a:lnTo>
                <a:lnTo>
                  <a:pt x="96590" y="0"/>
                </a:lnTo>
                <a:lnTo>
                  <a:pt x="94108" y="831"/>
                </a:lnTo>
                <a:lnTo>
                  <a:pt x="36356" y="55369"/>
                </a:lnTo>
                <a:lnTo>
                  <a:pt x="2806" y="83260"/>
                </a:lnTo>
                <a:lnTo>
                  <a:pt x="0" y="84415"/>
                </a:lnTo>
                <a:lnTo>
                  <a:pt x="6240" y="76339"/>
                </a:lnTo>
                <a:lnTo>
                  <a:pt x="51709" y="44166"/>
                </a:lnTo>
                <a:lnTo>
                  <a:pt x="76015" y="33884"/>
                </a:lnTo>
                <a:lnTo>
                  <a:pt x="98516" y="33214"/>
                </a:lnTo>
                <a:lnTo>
                  <a:pt x="105920" y="39352"/>
                </a:lnTo>
                <a:lnTo>
                  <a:pt x="114147" y="61770"/>
                </a:lnTo>
                <a:lnTo>
                  <a:pt x="111564" y="84991"/>
                </a:lnTo>
                <a:lnTo>
                  <a:pt x="92832" y="139138"/>
                </a:lnTo>
                <a:lnTo>
                  <a:pt x="69054" y="196668"/>
                </a:lnTo>
                <a:lnTo>
                  <a:pt x="72241" y="197454"/>
                </a:lnTo>
                <a:lnTo>
                  <a:pt x="86310" y="190920"/>
                </a:lnTo>
                <a:lnTo>
                  <a:pt x="145845" y="146751"/>
                </a:lnTo>
                <a:lnTo>
                  <a:pt x="169716" y="132509"/>
                </a:lnTo>
                <a:lnTo>
                  <a:pt x="179122" y="132455"/>
                </a:lnTo>
                <a:lnTo>
                  <a:pt x="186564" y="137099"/>
                </a:lnTo>
                <a:lnTo>
                  <a:pt x="192695" y="144874"/>
                </a:lnTo>
                <a:lnTo>
                  <a:pt x="194442" y="152397"/>
                </a:lnTo>
                <a:lnTo>
                  <a:pt x="193267" y="159751"/>
                </a:lnTo>
                <a:lnTo>
                  <a:pt x="190144" y="166994"/>
                </a:lnTo>
                <a:lnTo>
                  <a:pt x="168982" y="188367"/>
                </a:lnTo>
                <a:lnTo>
                  <a:pt x="159916" y="191921"/>
                </a:lnTo>
                <a:lnTo>
                  <a:pt x="140485" y="192750"/>
                </a:lnTo>
                <a:lnTo>
                  <a:pt x="135069" y="187823"/>
                </a:lnTo>
                <a:lnTo>
                  <a:pt x="132628" y="179860"/>
                </a:lnTo>
                <a:lnTo>
                  <a:pt x="134783" y="146295"/>
                </a:lnTo>
                <a:lnTo>
                  <a:pt x="145949" y="109833"/>
                </a:lnTo>
                <a:lnTo>
                  <a:pt x="162842" y="7619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Freeform 441"/>
          <p:cNvSpPr/>
          <p:nvPr/>
        </p:nvSpPr>
        <p:spPr>
          <a:xfrm>
            <a:off x="7885845" y="12650967"/>
            <a:ext cx="726468" cy="62787"/>
          </a:xfrm>
          <a:custGeom>
            <a:avLst/>
            <a:gdLst/>
            <a:ahLst/>
            <a:cxnLst/>
            <a:rect l="0" t="0" r="0" b="0"/>
            <a:pathLst>
              <a:path w="726468" h="62787">
                <a:moveTo>
                  <a:pt x="0" y="62786"/>
                </a:moveTo>
                <a:lnTo>
                  <a:pt x="58617" y="62786"/>
                </a:lnTo>
                <a:lnTo>
                  <a:pt x="113960" y="55550"/>
                </a:lnTo>
                <a:lnTo>
                  <a:pt x="176885" y="52908"/>
                </a:lnTo>
                <a:lnTo>
                  <a:pt x="240311" y="46797"/>
                </a:lnTo>
                <a:lnTo>
                  <a:pt x="301929" y="41561"/>
                </a:lnTo>
                <a:lnTo>
                  <a:pt x="352023" y="33620"/>
                </a:lnTo>
                <a:lnTo>
                  <a:pt x="403910" y="25028"/>
                </a:lnTo>
                <a:lnTo>
                  <a:pt x="455159" y="20793"/>
                </a:lnTo>
                <a:lnTo>
                  <a:pt x="514991" y="9473"/>
                </a:lnTo>
                <a:lnTo>
                  <a:pt x="571870" y="1563"/>
                </a:lnTo>
                <a:lnTo>
                  <a:pt x="628165" y="0"/>
                </a:lnTo>
                <a:lnTo>
                  <a:pt x="681226" y="2811"/>
                </a:lnTo>
                <a:lnTo>
                  <a:pt x="692796" y="5255"/>
                </a:lnTo>
                <a:lnTo>
                  <a:pt x="701680" y="10394"/>
                </a:lnTo>
                <a:lnTo>
                  <a:pt x="726467" y="417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4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381000"/>
            <a:ext cx="6629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Closure - p. 590 and movie....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192003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543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2013-04-08T17:03:15Z</dcterms:created>
  <dcterms:modified xsi:type="dcterms:W3CDTF">2013-04-08T17:03:19Z</dcterms:modified>
</cp:coreProperties>
</file>