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129667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28084"/>
            <a:ext cx="8636000" cy="2779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347797"/>
            <a:ext cx="7112000" cy="3313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0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19272"/>
            <a:ext cx="2286000" cy="110637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19272"/>
            <a:ext cx="6688667" cy="110637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7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332308"/>
            <a:ext cx="8636000" cy="2575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495841"/>
            <a:ext cx="8636000" cy="28364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4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025566"/>
            <a:ext cx="4487333" cy="85574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025566"/>
            <a:ext cx="4487333" cy="85574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02501"/>
            <a:ext cx="4489098" cy="12096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112125"/>
            <a:ext cx="4489098" cy="74708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902501"/>
            <a:ext cx="4490861" cy="12096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112125"/>
            <a:ext cx="4490861" cy="74708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2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9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2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16267"/>
            <a:ext cx="3342570" cy="21971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16270"/>
            <a:ext cx="5679722" cy="110667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13405"/>
            <a:ext cx="3342570" cy="8869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076690"/>
            <a:ext cx="6096000" cy="10715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58599"/>
            <a:ext cx="6096000" cy="7780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148245"/>
            <a:ext cx="6096000" cy="15217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19269"/>
            <a:ext cx="9144000" cy="2161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25566"/>
            <a:ext cx="9144000" cy="8557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018213"/>
            <a:ext cx="2370667" cy="69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EC3E-1CE4-46FF-AE3D-D730F9CAA09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018213"/>
            <a:ext cx="3217333" cy="69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018213"/>
            <a:ext cx="2370667" cy="69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449B-3C76-44E2-BD6C-9FBD4B0B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RTHdC7k4u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2-2013\14.1\1_4324_05_512k.wm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698500"/>
            <a:ext cx="8786114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14.1 Objectives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Discuss the HISTORICAL  CIRCUMSTANCES surrounding the New  Immigration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673100" y="5422900"/>
            <a:ext cx="5486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http://www.youtube.com/watch?v=cRTHdC7k4uY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</p:spTree>
    <p:extLst>
      <p:ext uri="{BB962C8B-B14F-4D97-AF65-F5344CB8AC3E}">
        <p14:creationId xmlns:p14="http://schemas.microsoft.com/office/powerpoint/2010/main" val="399038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33500"/>
            <a:ext cx="7897114" cy="36933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 Quiz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Name one cause of the New  immigration.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Name one event during the new  immigrant experience.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Name one effect of the new  immigration.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Bonus:  This phrase means that all  cultures blend into one in America. 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351520" y="5203190"/>
            <a:ext cx="259081" cy="308611"/>
          </a:xfrm>
          <a:custGeom>
            <a:avLst/>
            <a:gdLst/>
            <a:ahLst/>
            <a:cxnLst/>
            <a:rect l="0" t="0" r="0" b="0"/>
            <a:pathLst>
              <a:path w="259081" h="308611">
                <a:moveTo>
                  <a:pt x="12700" y="0"/>
                </a:moveTo>
                <a:lnTo>
                  <a:pt x="5080" y="21590"/>
                </a:lnTo>
                <a:lnTo>
                  <a:pt x="2540" y="34290"/>
                </a:lnTo>
                <a:lnTo>
                  <a:pt x="1270" y="48260"/>
                </a:lnTo>
                <a:lnTo>
                  <a:pt x="0" y="64770"/>
                </a:lnTo>
                <a:lnTo>
                  <a:pt x="1270" y="82550"/>
                </a:lnTo>
                <a:lnTo>
                  <a:pt x="3810" y="101600"/>
                </a:lnTo>
                <a:lnTo>
                  <a:pt x="6350" y="123190"/>
                </a:lnTo>
                <a:lnTo>
                  <a:pt x="11430" y="142240"/>
                </a:lnTo>
                <a:lnTo>
                  <a:pt x="17780" y="162560"/>
                </a:lnTo>
                <a:lnTo>
                  <a:pt x="25400" y="181610"/>
                </a:lnTo>
                <a:lnTo>
                  <a:pt x="33020" y="198120"/>
                </a:lnTo>
                <a:lnTo>
                  <a:pt x="41910" y="214630"/>
                </a:lnTo>
                <a:lnTo>
                  <a:pt x="49530" y="229870"/>
                </a:lnTo>
                <a:lnTo>
                  <a:pt x="59690" y="241300"/>
                </a:lnTo>
                <a:lnTo>
                  <a:pt x="71120" y="250190"/>
                </a:lnTo>
                <a:lnTo>
                  <a:pt x="83820" y="257810"/>
                </a:lnTo>
                <a:lnTo>
                  <a:pt x="96520" y="261620"/>
                </a:lnTo>
                <a:lnTo>
                  <a:pt x="109220" y="262890"/>
                </a:lnTo>
                <a:lnTo>
                  <a:pt x="123190" y="261620"/>
                </a:lnTo>
                <a:lnTo>
                  <a:pt x="134620" y="256540"/>
                </a:lnTo>
                <a:lnTo>
                  <a:pt x="146050" y="248920"/>
                </a:lnTo>
                <a:lnTo>
                  <a:pt x="156210" y="238760"/>
                </a:lnTo>
                <a:lnTo>
                  <a:pt x="165100" y="227330"/>
                </a:lnTo>
                <a:lnTo>
                  <a:pt x="171450" y="215900"/>
                </a:lnTo>
                <a:lnTo>
                  <a:pt x="177800" y="203200"/>
                </a:lnTo>
                <a:lnTo>
                  <a:pt x="181610" y="189230"/>
                </a:lnTo>
                <a:lnTo>
                  <a:pt x="185420" y="172720"/>
                </a:lnTo>
                <a:lnTo>
                  <a:pt x="186690" y="156210"/>
                </a:lnTo>
                <a:lnTo>
                  <a:pt x="182880" y="147320"/>
                </a:lnTo>
                <a:lnTo>
                  <a:pt x="176530" y="142240"/>
                </a:lnTo>
                <a:lnTo>
                  <a:pt x="167640" y="139700"/>
                </a:lnTo>
                <a:lnTo>
                  <a:pt x="160020" y="143510"/>
                </a:lnTo>
                <a:lnTo>
                  <a:pt x="153670" y="151130"/>
                </a:lnTo>
                <a:lnTo>
                  <a:pt x="147320" y="160020"/>
                </a:lnTo>
                <a:lnTo>
                  <a:pt x="144780" y="171450"/>
                </a:lnTo>
                <a:lnTo>
                  <a:pt x="144780" y="186690"/>
                </a:lnTo>
                <a:lnTo>
                  <a:pt x="146050" y="201930"/>
                </a:lnTo>
                <a:lnTo>
                  <a:pt x="148590" y="218440"/>
                </a:lnTo>
                <a:lnTo>
                  <a:pt x="152400" y="234950"/>
                </a:lnTo>
                <a:lnTo>
                  <a:pt x="156210" y="252730"/>
                </a:lnTo>
                <a:lnTo>
                  <a:pt x="161290" y="267970"/>
                </a:lnTo>
                <a:lnTo>
                  <a:pt x="167640" y="280670"/>
                </a:lnTo>
                <a:lnTo>
                  <a:pt x="175260" y="292100"/>
                </a:lnTo>
                <a:lnTo>
                  <a:pt x="186690" y="299720"/>
                </a:lnTo>
                <a:lnTo>
                  <a:pt x="200660" y="304800"/>
                </a:lnTo>
                <a:lnTo>
                  <a:pt x="214630" y="308610"/>
                </a:lnTo>
                <a:lnTo>
                  <a:pt x="228600" y="307340"/>
                </a:lnTo>
                <a:lnTo>
                  <a:pt x="240030" y="303530"/>
                </a:lnTo>
                <a:lnTo>
                  <a:pt x="251460" y="298450"/>
                </a:lnTo>
                <a:lnTo>
                  <a:pt x="256540" y="290830"/>
                </a:lnTo>
                <a:lnTo>
                  <a:pt x="259080" y="280670"/>
                </a:lnTo>
                <a:lnTo>
                  <a:pt x="245110" y="2463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2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533400"/>
            <a:ext cx="9548114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Old Immigrants          New Immigrants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22266" y="1919605"/>
            <a:ext cx="0" cy="1066609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74193" y="2577719"/>
            <a:ext cx="9940671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hlinkClick r:id="rId2" action="ppaction://hlinkfile"/>
          </p:cNvPr>
          <p:cNvSpPr txBox="1"/>
          <p:nvPr/>
        </p:nvSpPr>
        <p:spPr>
          <a:xfrm>
            <a:off x="279400" y="0"/>
            <a:ext cx="27178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1_4324_05_512k.wmv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05271" y="1252999"/>
            <a:ext cx="1875588" cy="463147"/>
            <a:chOff x="1605271" y="1252999"/>
            <a:chExt cx="1875588" cy="463147"/>
          </a:xfrm>
        </p:grpSpPr>
        <p:sp>
          <p:nvSpPr>
            <p:cNvPr id="6" name="Freeform 5"/>
            <p:cNvSpPr/>
            <p:nvPr/>
          </p:nvSpPr>
          <p:spPr>
            <a:xfrm>
              <a:off x="1652974" y="1431876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8406" y="217460"/>
                  </a:lnTo>
                  <a:lnTo>
                    <a:pt x="2105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05271" y="1286827"/>
              <a:ext cx="281712" cy="415980"/>
            </a:xfrm>
            <a:custGeom>
              <a:avLst/>
              <a:gdLst/>
              <a:ahLst/>
              <a:cxnLst/>
              <a:rect l="0" t="0" r="0" b="0"/>
              <a:pathLst>
                <a:path w="281712" h="415980">
                  <a:moveTo>
                    <a:pt x="5589" y="145049"/>
                  </a:moveTo>
                  <a:lnTo>
                    <a:pt x="0" y="128281"/>
                  </a:lnTo>
                  <a:lnTo>
                    <a:pt x="376" y="110690"/>
                  </a:lnTo>
                  <a:lnTo>
                    <a:pt x="10283" y="77937"/>
                  </a:lnTo>
                  <a:lnTo>
                    <a:pt x="28037" y="44835"/>
                  </a:lnTo>
                  <a:lnTo>
                    <a:pt x="42472" y="29149"/>
                  </a:lnTo>
                  <a:lnTo>
                    <a:pt x="90515" y="5582"/>
                  </a:lnTo>
                  <a:lnTo>
                    <a:pt x="132788" y="0"/>
                  </a:lnTo>
                  <a:lnTo>
                    <a:pt x="171179" y="3935"/>
                  </a:lnTo>
                  <a:lnTo>
                    <a:pt x="210371" y="23689"/>
                  </a:lnTo>
                  <a:lnTo>
                    <a:pt x="240440" y="46179"/>
                  </a:lnTo>
                  <a:lnTo>
                    <a:pt x="258579" y="73250"/>
                  </a:lnTo>
                  <a:lnTo>
                    <a:pt x="265773" y="109087"/>
                  </a:lnTo>
                  <a:lnTo>
                    <a:pt x="258097" y="135695"/>
                  </a:lnTo>
                  <a:lnTo>
                    <a:pt x="230162" y="179726"/>
                  </a:lnTo>
                  <a:lnTo>
                    <a:pt x="192539" y="210953"/>
                  </a:lnTo>
                  <a:lnTo>
                    <a:pt x="167837" y="225422"/>
                  </a:lnTo>
                  <a:lnTo>
                    <a:pt x="141260" y="230293"/>
                  </a:lnTo>
                  <a:lnTo>
                    <a:pt x="122039" y="228559"/>
                  </a:lnTo>
                  <a:lnTo>
                    <a:pt x="121827" y="226458"/>
                  </a:lnTo>
                  <a:lnTo>
                    <a:pt x="125195" y="223888"/>
                  </a:lnTo>
                  <a:lnTo>
                    <a:pt x="152292" y="214682"/>
                  </a:lnTo>
                  <a:lnTo>
                    <a:pt x="189957" y="215724"/>
                  </a:lnTo>
                  <a:lnTo>
                    <a:pt x="225163" y="223441"/>
                  </a:lnTo>
                  <a:lnTo>
                    <a:pt x="247067" y="239161"/>
                  </a:lnTo>
                  <a:lnTo>
                    <a:pt x="266161" y="262916"/>
                  </a:lnTo>
                  <a:lnTo>
                    <a:pt x="278546" y="292970"/>
                  </a:lnTo>
                  <a:lnTo>
                    <a:pt x="281711" y="322706"/>
                  </a:lnTo>
                  <a:lnTo>
                    <a:pt x="278049" y="349180"/>
                  </a:lnTo>
                  <a:lnTo>
                    <a:pt x="262833" y="377237"/>
                  </a:lnTo>
                  <a:lnTo>
                    <a:pt x="250161" y="392913"/>
                  </a:lnTo>
                  <a:lnTo>
                    <a:pt x="227372" y="404559"/>
                  </a:lnTo>
                  <a:lnTo>
                    <a:pt x="170671" y="415979"/>
                  </a:lnTo>
                  <a:lnTo>
                    <a:pt x="151878" y="414421"/>
                  </a:lnTo>
                  <a:lnTo>
                    <a:pt x="131931" y="408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9886" y="1305534"/>
              <a:ext cx="157928" cy="178830"/>
            </a:xfrm>
            <a:custGeom>
              <a:avLst/>
              <a:gdLst/>
              <a:ahLst/>
              <a:cxnLst/>
              <a:rect l="0" t="0" r="0" b="0"/>
              <a:pathLst>
                <a:path w="157928" h="178830">
                  <a:moveTo>
                    <a:pt x="0" y="0"/>
                  </a:moveTo>
                  <a:lnTo>
                    <a:pt x="7236" y="27556"/>
                  </a:lnTo>
                  <a:lnTo>
                    <a:pt x="9878" y="86898"/>
                  </a:lnTo>
                  <a:lnTo>
                    <a:pt x="15989" y="143767"/>
                  </a:lnTo>
                  <a:lnTo>
                    <a:pt x="30734" y="172319"/>
                  </a:lnTo>
                  <a:lnTo>
                    <a:pt x="39207" y="176880"/>
                  </a:lnTo>
                  <a:lnTo>
                    <a:pt x="61099" y="178829"/>
                  </a:lnTo>
                  <a:lnTo>
                    <a:pt x="99732" y="167760"/>
                  </a:lnTo>
                  <a:lnTo>
                    <a:pt x="142624" y="139436"/>
                  </a:lnTo>
                  <a:lnTo>
                    <a:pt x="157927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52279" y="1284477"/>
              <a:ext cx="27121" cy="431669"/>
            </a:xfrm>
            <a:custGeom>
              <a:avLst/>
              <a:gdLst/>
              <a:ahLst/>
              <a:cxnLst/>
              <a:rect l="0" t="0" r="0" b="0"/>
              <a:pathLst>
                <a:path w="27121" h="431669">
                  <a:moveTo>
                    <a:pt x="27120" y="0"/>
                  </a:moveTo>
                  <a:lnTo>
                    <a:pt x="12466" y="55141"/>
                  </a:lnTo>
                  <a:lnTo>
                    <a:pt x="7960" y="114734"/>
                  </a:lnTo>
                  <a:lnTo>
                    <a:pt x="6625" y="167486"/>
                  </a:lnTo>
                  <a:lnTo>
                    <a:pt x="6230" y="218341"/>
                  </a:lnTo>
                  <a:lnTo>
                    <a:pt x="6096" y="279522"/>
                  </a:lnTo>
                  <a:lnTo>
                    <a:pt x="2950" y="333548"/>
                  </a:lnTo>
                  <a:lnTo>
                    <a:pt x="0" y="356473"/>
                  </a:lnTo>
                  <a:lnTo>
                    <a:pt x="12612" y="417499"/>
                  </a:lnTo>
                  <a:lnTo>
                    <a:pt x="16592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42779" y="1347648"/>
              <a:ext cx="26175" cy="336913"/>
            </a:xfrm>
            <a:custGeom>
              <a:avLst/>
              <a:gdLst/>
              <a:ahLst/>
              <a:cxnLst/>
              <a:rect l="0" t="0" r="0" b="0"/>
              <a:pathLst>
                <a:path w="26175" h="336913">
                  <a:moveTo>
                    <a:pt x="26174" y="0"/>
                  </a:moveTo>
                  <a:lnTo>
                    <a:pt x="26174" y="57264"/>
                  </a:lnTo>
                  <a:lnTo>
                    <a:pt x="20585" y="118156"/>
                  </a:lnTo>
                  <a:lnTo>
                    <a:pt x="15452" y="175244"/>
                  </a:lnTo>
                  <a:lnTo>
                    <a:pt x="7505" y="231581"/>
                  </a:lnTo>
                  <a:lnTo>
                    <a:pt x="0" y="293359"/>
                  </a:lnTo>
                  <a:lnTo>
                    <a:pt x="536" y="305537"/>
                  </a:lnTo>
                  <a:lnTo>
                    <a:pt x="3233" y="314825"/>
                  </a:lnTo>
                  <a:lnTo>
                    <a:pt x="1564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79871" y="1252999"/>
              <a:ext cx="183881" cy="405349"/>
            </a:xfrm>
            <a:custGeom>
              <a:avLst/>
              <a:gdLst/>
              <a:ahLst/>
              <a:cxnLst/>
              <a:rect l="0" t="0" r="0" b="0"/>
              <a:pathLst>
                <a:path w="183881" h="405349">
                  <a:moveTo>
                    <a:pt x="152295" y="84120"/>
                  </a:moveTo>
                  <a:lnTo>
                    <a:pt x="160628" y="46642"/>
                  </a:lnTo>
                  <a:lnTo>
                    <a:pt x="161360" y="34568"/>
                  </a:lnTo>
                  <a:lnTo>
                    <a:pt x="155934" y="14914"/>
                  </a:lnTo>
                  <a:lnTo>
                    <a:pt x="151211" y="6397"/>
                  </a:lnTo>
                  <a:lnTo>
                    <a:pt x="143384" y="1889"/>
                  </a:lnTo>
                  <a:lnTo>
                    <a:pt x="122208" y="0"/>
                  </a:lnTo>
                  <a:lnTo>
                    <a:pt x="89568" y="5513"/>
                  </a:lnTo>
                  <a:lnTo>
                    <a:pt x="46492" y="25734"/>
                  </a:lnTo>
                  <a:lnTo>
                    <a:pt x="22993" y="47253"/>
                  </a:lnTo>
                  <a:lnTo>
                    <a:pt x="13451" y="59542"/>
                  </a:lnTo>
                  <a:lnTo>
                    <a:pt x="2849" y="91914"/>
                  </a:lnTo>
                  <a:lnTo>
                    <a:pt x="0" y="140242"/>
                  </a:lnTo>
                  <a:lnTo>
                    <a:pt x="5060" y="164045"/>
                  </a:lnTo>
                  <a:lnTo>
                    <a:pt x="21062" y="190600"/>
                  </a:lnTo>
                  <a:lnTo>
                    <a:pt x="76525" y="250245"/>
                  </a:lnTo>
                  <a:lnTo>
                    <a:pt x="134667" y="309807"/>
                  </a:lnTo>
                  <a:lnTo>
                    <a:pt x="148750" y="328315"/>
                  </a:lnTo>
                  <a:lnTo>
                    <a:pt x="151101" y="339334"/>
                  </a:lnTo>
                  <a:lnTo>
                    <a:pt x="147475" y="364055"/>
                  </a:lnTo>
                  <a:lnTo>
                    <a:pt x="134945" y="384400"/>
                  </a:lnTo>
                  <a:lnTo>
                    <a:pt x="126690" y="393101"/>
                  </a:lnTo>
                  <a:lnTo>
                    <a:pt x="105040" y="402770"/>
                  </a:lnTo>
                  <a:lnTo>
                    <a:pt x="92716" y="405348"/>
                  </a:lnTo>
                  <a:lnTo>
                    <a:pt x="80990" y="403557"/>
                  </a:lnTo>
                  <a:lnTo>
                    <a:pt x="58603" y="392208"/>
                  </a:lnTo>
                  <a:lnTo>
                    <a:pt x="43194" y="375466"/>
                  </a:lnTo>
                  <a:lnTo>
                    <a:pt x="37447" y="366088"/>
                  </a:lnTo>
                  <a:lnTo>
                    <a:pt x="34948" y="313765"/>
                  </a:lnTo>
                  <a:lnTo>
                    <a:pt x="41616" y="263167"/>
                  </a:lnTo>
                  <a:lnTo>
                    <a:pt x="62755" y="205319"/>
                  </a:lnTo>
                  <a:lnTo>
                    <a:pt x="83781" y="171114"/>
                  </a:lnTo>
                  <a:lnTo>
                    <a:pt x="137510" y="124981"/>
                  </a:lnTo>
                  <a:lnTo>
                    <a:pt x="183880" y="946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92820" y="1291929"/>
              <a:ext cx="488039" cy="395421"/>
            </a:xfrm>
            <a:custGeom>
              <a:avLst/>
              <a:gdLst/>
              <a:ahLst/>
              <a:cxnLst/>
              <a:rect l="0" t="0" r="0" b="0"/>
              <a:pathLst>
                <a:path w="488039" h="395421">
                  <a:moveTo>
                    <a:pt x="186786" y="76776"/>
                  </a:moveTo>
                  <a:lnTo>
                    <a:pt x="202427" y="58795"/>
                  </a:lnTo>
                  <a:lnTo>
                    <a:pt x="210505" y="41878"/>
                  </a:lnTo>
                  <a:lnTo>
                    <a:pt x="210788" y="33624"/>
                  </a:lnTo>
                  <a:lnTo>
                    <a:pt x="204863" y="18213"/>
                  </a:lnTo>
                  <a:lnTo>
                    <a:pt x="185072" y="6684"/>
                  </a:lnTo>
                  <a:lnTo>
                    <a:pt x="154439" y="0"/>
                  </a:lnTo>
                  <a:lnTo>
                    <a:pt x="93494" y="3985"/>
                  </a:lnTo>
                  <a:lnTo>
                    <a:pt x="39691" y="20633"/>
                  </a:lnTo>
                  <a:lnTo>
                    <a:pt x="12616" y="37785"/>
                  </a:lnTo>
                  <a:lnTo>
                    <a:pt x="5162" y="49612"/>
                  </a:lnTo>
                  <a:lnTo>
                    <a:pt x="0" y="78351"/>
                  </a:lnTo>
                  <a:lnTo>
                    <a:pt x="4724" y="104382"/>
                  </a:lnTo>
                  <a:lnTo>
                    <a:pt x="32410" y="160868"/>
                  </a:lnTo>
                  <a:lnTo>
                    <a:pt x="70516" y="214437"/>
                  </a:lnTo>
                  <a:lnTo>
                    <a:pt x="104838" y="268733"/>
                  </a:lnTo>
                  <a:lnTo>
                    <a:pt x="116362" y="313546"/>
                  </a:lnTo>
                  <a:lnTo>
                    <a:pt x="115322" y="342664"/>
                  </a:lnTo>
                  <a:lnTo>
                    <a:pt x="111068" y="353471"/>
                  </a:lnTo>
                  <a:lnTo>
                    <a:pt x="96982" y="368597"/>
                  </a:lnTo>
                  <a:lnTo>
                    <a:pt x="75903" y="376100"/>
                  </a:lnTo>
                  <a:lnTo>
                    <a:pt x="63731" y="378101"/>
                  </a:lnTo>
                  <a:lnTo>
                    <a:pt x="53277" y="374755"/>
                  </a:lnTo>
                  <a:lnTo>
                    <a:pt x="35422" y="358560"/>
                  </a:lnTo>
                  <a:lnTo>
                    <a:pt x="25926" y="329525"/>
                  </a:lnTo>
                  <a:lnTo>
                    <a:pt x="20581" y="279956"/>
                  </a:lnTo>
                  <a:lnTo>
                    <a:pt x="22117" y="238753"/>
                  </a:lnTo>
                  <a:lnTo>
                    <a:pt x="28202" y="215446"/>
                  </a:lnTo>
                  <a:lnTo>
                    <a:pt x="51173" y="175007"/>
                  </a:lnTo>
                  <a:lnTo>
                    <a:pt x="78240" y="144143"/>
                  </a:lnTo>
                  <a:lnTo>
                    <a:pt x="115890" y="122603"/>
                  </a:lnTo>
                  <a:lnTo>
                    <a:pt x="164090" y="112581"/>
                  </a:lnTo>
                  <a:lnTo>
                    <a:pt x="215417" y="115201"/>
                  </a:lnTo>
                  <a:lnTo>
                    <a:pt x="240845" y="123489"/>
                  </a:lnTo>
                  <a:lnTo>
                    <a:pt x="250902" y="128975"/>
                  </a:lnTo>
                  <a:lnTo>
                    <a:pt x="276234" y="159053"/>
                  </a:lnTo>
                  <a:lnTo>
                    <a:pt x="287379" y="208779"/>
                  </a:lnTo>
                  <a:lnTo>
                    <a:pt x="289986" y="250867"/>
                  </a:lnTo>
                  <a:lnTo>
                    <a:pt x="288334" y="314362"/>
                  </a:lnTo>
                  <a:lnTo>
                    <a:pt x="286674" y="363981"/>
                  </a:lnTo>
                  <a:lnTo>
                    <a:pt x="288474" y="377040"/>
                  </a:lnTo>
                  <a:lnTo>
                    <a:pt x="295522" y="385747"/>
                  </a:lnTo>
                  <a:lnTo>
                    <a:pt x="318951" y="395420"/>
                  </a:lnTo>
                  <a:lnTo>
                    <a:pt x="332218" y="394491"/>
                  </a:lnTo>
                  <a:lnTo>
                    <a:pt x="384013" y="370901"/>
                  </a:lnTo>
                  <a:lnTo>
                    <a:pt x="422796" y="343365"/>
                  </a:lnTo>
                  <a:lnTo>
                    <a:pt x="460180" y="288599"/>
                  </a:lnTo>
                  <a:lnTo>
                    <a:pt x="478362" y="253012"/>
                  </a:lnTo>
                  <a:lnTo>
                    <a:pt x="488038" y="206593"/>
                  </a:lnTo>
                  <a:lnTo>
                    <a:pt x="487786" y="157744"/>
                  </a:lnTo>
                  <a:lnTo>
                    <a:pt x="482001" y="133819"/>
                  </a:lnTo>
                  <a:lnTo>
                    <a:pt x="471631" y="115386"/>
                  </a:lnTo>
                  <a:lnTo>
                    <a:pt x="456103" y="102515"/>
                  </a:lnTo>
                  <a:lnTo>
                    <a:pt x="397994" y="80306"/>
                  </a:lnTo>
                  <a:lnTo>
                    <a:pt x="386828" y="767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3580" y="2771922"/>
            <a:ext cx="4341033" cy="1176266"/>
            <a:chOff x="133580" y="2771922"/>
            <a:chExt cx="4341033" cy="1176266"/>
          </a:xfrm>
        </p:grpSpPr>
        <p:sp>
          <p:nvSpPr>
            <p:cNvPr id="14" name="Freeform 13"/>
            <p:cNvSpPr/>
            <p:nvPr/>
          </p:nvSpPr>
          <p:spPr>
            <a:xfrm>
              <a:off x="273741" y="3074321"/>
              <a:ext cx="136871" cy="2"/>
            </a:xfrm>
            <a:custGeom>
              <a:avLst/>
              <a:gdLst/>
              <a:ahLst/>
              <a:cxnLst/>
              <a:rect l="0" t="0" r="0" b="0"/>
              <a:pathLst>
                <a:path w="136871" h="2">
                  <a:moveTo>
                    <a:pt x="0" y="0"/>
                  </a:moveTo>
                  <a:lnTo>
                    <a:pt x="58617" y="1"/>
                  </a:lnTo>
                  <a:lnTo>
                    <a:pt x="117308" y="1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3824" y="2853223"/>
              <a:ext cx="547483" cy="399978"/>
            </a:xfrm>
            <a:custGeom>
              <a:avLst/>
              <a:gdLst/>
              <a:ahLst/>
              <a:cxnLst/>
              <a:rect l="0" t="0" r="0" b="0"/>
              <a:pathLst>
                <a:path w="547483" h="399978">
                  <a:moveTo>
                    <a:pt x="0" y="0"/>
                  </a:moveTo>
                  <a:lnTo>
                    <a:pt x="17958" y="61111"/>
                  </a:lnTo>
                  <a:lnTo>
                    <a:pt x="35149" y="121131"/>
                  </a:lnTo>
                  <a:lnTo>
                    <a:pt x="47974" y="175832"/>
                  </a:lnTo>
                  <a:lnTo>
                    <a:pt x="54840" y="228578"/>
                  </a:lnTo>
                  <a:lnTo>
                    <a:pt x="70479" y="291103"/>
                  </a:lnTo>
                  <a:lnTo>
                    <a:pt x="87775" y="352543"/>
                  </a:lnTo>
                  <a:lnTo>
                    <a:pt x="103866" y="382357"/>
                  </a:lnTo>
                  <a:lnTo>
                    <a:pt x="111358" y="385926"/>
                  </a:lnTo>
                  <a:lnTo>
                    <a:pt x="119862" y="385966"/>
                  </a:lnTo>
                  <a:lnTo>
                    <a:pt x="129041" y="383652"/>
                  </a:lnTo>
                  <a:lnTo>
                    <a:pt x="145479" y="368604"/>
                  </a:lnTo>
                  <a:lnTo>
                    <a:pt x="167887" y="327585"/>
                  </a:lnTo>
                  <a:lnTo>
                    <a:pt x="186225" y="277216"/>
                  </a:lnTo>
                  <a:lnTo>
                    <a:pt x="202901" y="223865"/>
                  </a:lnTo>
                  <a:lnTo>
                    <a:pt x="213887" y="173565"/>
                  </a:lnTo>
                  <a:lnTo>
                    <a:pt x="228079" y="117733"/>
                  </a:lnTo>
                  <a:lnTo>
                    <a:pt x="239804" y="79077"/>
                  </a:lnTo>
                  <a:lnTo>
                    <a:pt x="251249" y="60102"/>
                  </a:lnTo>
                  <a:lnTo>
                    <a:pt x="257576" y="57615"/>
                  </a:lnTo>
                  <a:lnTo>
                    <a:pt x="264134" y="59467"/>
                  </a:lnTo>
                  <a:lnTo>
                    <a:pt x="270846" y="64211"/>
                  </a:lnTo>
                  <a:lnTo>
                    <a:pt x="281423" y="78841"/>
                  </a:lnTo>
                  <a:lnTo>
                    <a:pt x="303334" y="128007"/>
                  </a:lnTo>
                  <a:lnTo>
                    <a:pt x="321787" y="184469"/>
                  </a:lnTo>
                  <a:lnTo>
                    <a:pt x="345867" y="247080"/>
                  </a:lnTo>
                  <a:lnTo>
                    <a:pt x="366323" y="296031"/>
                  </a:lnTo>
                  <a:lnTo>
                    <a:pt x="398614" y="353360"/>
                  </a:lnTo>
                  <a:lnTo>
                    <a:pt x="414638" y="375807"/>
                  </a:lnTo>
                  <a:lnTo>
                    <a:pt x="433458" y="393583"/>
                  </a:lnTo>
                  <a:lnTo>
                    <a:pt x="443390" y="398089"/>
                  </a:lnTo>
                  <a:lnTo>
                    <a:pt x="463784" y="399977"/>
                  </a:lnTo>
                  <a:lnTo>
                    <a:pt x="472966" y="396503"/>
                  </a:lnTo>
                  <a:lnTo>
                    <a:pt x="489407" y="383284"/>
                  </a:lnTo>
                  <a:lnTo>
                    <a:pt x="506228" y="344932"/>
                  </a:lnTo>
                  <a:lnTo>
                    <a:pt x="522392" y="284467"/>
                  </a:lnTo>
                  <a:lnTo>
                    <a:pt x="532119" y="224016"/>
                  </a:lnTo>
                  <a:lnTo>
                    <a:pt x="535521" y="171400"/>
                  </a:lnTo>
                  <a:lnTo>
                    <a:pt x="536529" y="109017"/>
                  </a:lnTo>
                  <a:lnTo>
                    <a:pt x="539989" y="47357"/>
                  </a:lnTo>
                  <a:lnTo>
                    <a:pt x="5474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47689" y="3063793"/>
              <a:ext cx="231628" cy="10529"/>
            </a:xfrm>
            <a:custGeom>
              <a:avLst/>
              <a:gdLst/>
              <a:ahLst/>
              <a:cxnLst/>
              <a:rect l="0" t="0" r="0" b="0"/>
              <a:pathLst>
                <a:path w="231628" h="10529">
                  <a:moveTo>
                    <a:pt x="0" y="10528"/>
                  </a:moveTo>
                  <a:lnTo>
                    <a:pt x="37478" y="2195"/>
                  </a:lnTo>
                  <a:lnTo>
                    <a:pt x="72326" y="3770"/>
                  </a:lnTo>
                  <a:lnTo>
                    <a:pt x="134567" y="9639"/>
                  </a:lnTo>
                  <a:lnTo>
                    <a:pt x="186632" y="723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37202" y="2916394"/>
              <a:ext cx="42115" cy="284270"/>
            </a:xfrm>
            <a:custGeom>
              <a:avLst/>
              <a:gdLst/>
              <a:ahLst/>
              <a:cxnLst/>
              <a:rect l="0" t="0" r="0" b="0"/>
              <a:pathLst>
                <a:path w="42115" h="284270">
                  <a:moveTo>
                    <a:pt x="0" y="0"/>
                  </a:moveTo>
                  <a:lnTo>
                    <a:pt x="5589" y="62093"/>
                  </a:lnTo>
                  <a:lnTo>
                    <a:pt x="9065" y="111205"/>
                  </a:lnTo>
                  <a:lnTo>
                    <a:pt x="17475" y="166636"/>
                  </a:lnTo>
                  <a:lnTo>
                    <a:pt x="23469" y="221432"/>
                  </a:lnTo>
                  <a:lnTo>
                    <a:pt x="42114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42529" y="2800580"/>
              <a:ext cx="31152" cy="442198"/>
            </a:xfrm>
            <a:custGeom>
              <a:avLst/>
              <a:gdLst/>
              <a:ahLst/>
              <a:cxnLst/>
              <a:rect l="0" t="0" r="0" b="0"/>
              <a:pathLst>
                <a:path w="31152" h="442198">
                  <a:moveTo>
                    <a:pt x="21057" y="0"/>
                  </a:moveTo>
                  <a:lnTo>
                    <a:pt x="29390" y="62478"/>
                  </a:lnTo>
                  <a:lnTo>
                    <a:pt x="31151" y="119186"/>
                  </a:lnTo>
                  <a:lnTo>
                    <a:pt x="24264" y="175448"/>
                  </a:lnTo>
                  <a:lnTo>
                    <a:pt x="18571" y="234742"/>
                  </a:lnTo>
                  <a:lnTo>
                    <a:pt x="12117" y="296843"/>
                  </a:lnTo>
                  <a:lnTo>
                    <a:pt x="3606" y="349275"/>
                  </a:lnTo>
                  <a:lnTo>
                    <a:pt x="712" y="411104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74114" y="2800580"/>
              <a:ext cx="305327" cy="453814"/>
            </a:xfrm>
            <a:custGeom>
              <a:avLst/>
              <a:gdLst/>
              <a:ahLst/>
              <a:cxnLst/>
              <a:rect l="0" t="0" r="0" b="0"/>
              <a:pathLst>
                <a:path w="305327" h="453814">
                  <a:moveTo>
                    <a:pt x="0" y="0"/>
                  </a:moveTo>
                  <a:lnTo>
                    <a:pt x="9575" y="24047"/>
                  </a:lnTo>
                  <a:lnTo>
                    <a:pt x="33814" y="65183"/>
                  </a:lnTo>
                  <a:lnTo>
                    <a:pt x="61629" y="126519"/>
                  </a:lnTo>
                  <a:lnTo>
                    <a:pt x="88126" y="176897"/>
                  </a:lnTo>
                  <a:lnTo>
                    <a:pt x="128473" y="240263"/>
                  </a:lnTo>
                  <a:lnTo>
                    <a:pt x="167812" y="302883"/>
                  </a:lnTo>
                  <a:lnTo>
                    <a:pt x="203466" y="357647"/>
                  </a:lnTo>
                  <a:lnTo>
                    <a:pt x="252679" y="420197"/>
                  </a:lnTo>
                  <a:lnTo>
                    <a:pt x="280759" y="449030"/>
                  </a:lnTo>
                  <a:lnTo>
                    <a:pt x="286609" y="452602"/>
                  </a:lnTo>
                  <a:lnTo>
                    <a:pt x="291678" y="453813"/>
                  </a:lnTo>
                  <a:lnTo>
                    <a:pt x="305326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50343" y="2800580"/>
              <a:ext cx="71213" cy="452727"/>
            </a:xfrm>
            <a:custGeom>
              <a:avLst/>
              <a:gdLst/>
              <a:ahLst/>
              <a:cxnLst/>
              <a:rect l="0" t="0" r="0" b="0"/>
              <a:pathLst>
                <a:path w="71213" h="452727">
                  <a:moveTo>
                    <a:pt x="71212" y="0"/>
                  </a:moveTo>
                  <a:lnTo>
                    <a:pt x="68092" y="42692"/>
                  </a:lnTo>
                  <a:lnTo>
                    <a:pt x="59759" y="86349"/>
                  </a:lnTo>
                  <a:lnTo>
                    <a:pt x="49880" y="144908"/>
                  </a:lnTo>
                  <a:lnTo>
                    <a:pt x="42664" y="199304"/>
                  </a:lnTo>
                  <a:lnTo>
                    <a:pt x="34287" y="249346"/>
                  </a:lnTo>
                  <a:lnTo>
                    <a:pt x="23226" y="293809"/>
                  </a:lnTo>
                  <a:lnTo>
                    <a:pt x="13900" y="345166"/>
                  </a:lnTo>
                  <a:lnTo>
                    <a:pt x="1962" y="397511"/>
                  </a:lnTo>
                  <a:lnTo>
                    <a:pt x="0" y="434286"/>
                  </a:lnTo>
                  <a:lnTo>
                    <a:pt x="1511" y="440432"/>
                  </a:lnTo>
                  <a:lnTo>
                    <a:pt x="8041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29619" y="2771922"/>
              <a:ext cx="277243" cy="532804"/>
            </a:xfrm>
            <a:custGeom>
              <a:avLst/>
              <a:gdLst/>
              <a:ahLst/>
              <a:cxnLst/>
              <a:rect l="0" t="0" r="0" b="0"/>
              <a:pathLst>
                <a:path w="277243" h="532804">
                  <a:moveTo>
                    <a:pt x="260474" y="18130"/>
                  </a:moveTo>
                  <a:lnTo>
                    <a:pt x="277242" y="6952"/>
                  </a:lnTo>
                  <a:lnTo>
                    <a:pt x="276332" y="3659"/>
                  </a:lnTo>
                  <a:lnTo>
                    <a:pt x="259723" y="0"/>
                  </a:lnTo>
                  <a:lnTo>
                    <a:pt x="228666" y="3529"/>
                  </a:lnTo>
                  <a:lnTo>
                    <a:pt x="173098" y="29971"/>
                  </a:lnTo>
                  <a:lnTo>
                    <a:pt x="114047" y="57860"/>
                  </a:lnTo>
                  <a:lnTo>
                    <a:pt x="51160" y="107536"/>
                  </a:lnTo>
                  <a:lnTo>
                    <a:pt x="34474" y="130785"/>
                  </a:lnTo>
                  <a:lnTo>
                    <a:pt x="23106" y="170182"/>
                  </a:lnTo>
                  <a:lnTo>
                    <a:pt x="26685" y="191384"/>
                  </a:lnTo>
                  <a:lnTo>
                    <a:pt x="37245" y="209775"/>
                  </a:lnTo>
                  <a:lnTo>
                    <a:pt x="62921" y="237520"/>
                  </a:lnTo>
                  <a:lnTo>
                    <a:pt x="95095" y="254190"/>
                  </a:lnTo>
                  <a:lnTo>
                    <a:pt x="154064" y="267183"/>
                  </a:lnTo>
                  <a:lnTo>
                    <a:pt x="168477" y="268394"/>
                  </a:lnTo>
                  <a:lnTo>
                    <a:pt x="174576" y="270370"/>
                  </a:lnTo>
                  <a:lnTo>
                    <a:pt x="175133" y="272858"/>
                  </a:lnTo>
                  <a:lnTo>
                    <a:pt x="171995" y="275686"/>
                  </a:lnTo>
                  <a:lnTo>
                    <a:pt x="113380" y="307375"/>
                  </a:lnTo>
                  <a:lnTo>
                    <a:pt x="52323" y="358247"/>
                  </a:lnTo>
                  <a:lnTo>
                    <a:pt x="11122" y="410161"/>
                  </a:lnTo>
                  <a:lnTo>
                    <a:pt x="3422" y="432182"/>
                  </a:lnTo>
                  <a:lnTo>
                    <a:pt x="0" y="461466"/>
                  </a:lnTo>
                  <a:lnTo>
                    <a:pt x="4718" y="487739"/>
                  </a:lnTo>
                  <a:lnTo>
                    <a:pt x="15783" y="509945"/>
                  </a:lnTo>
                  <a:lnTo>
                    <a:pt x="32400" y="527613"/>
                  </a:lnTo>
                  <a:lnTo>
                    <a:pt x="44084" y="532090"/>
                  </a:lnTo>
                  <a:lnTo>
                    <a:pt x="86134" y="532803"/>
                  </a:lnTo>
                  <a:lnTo>
                    <a:pt x="120691" y="524435"/>
                  </a:lnTo>
                  <a:lnTo>
                    <a:pt x="175899" y="495105"/>
                  </a:lnTo>
                  <a:lnTo>
                    <a:pt x="207832" y="470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53264" y="2979565"/>
              <a:ext cx="189514" cy="280861"/>
            </a:xfrm>
            <a:custGeom>
              <a:avLst/>
              <a:gdLst/>
              <a:ahLst/>
              <a:cxnLst/>
              <a:rect l="0" t="0" r="0" b="0"/>
              <a:pathLst>
                <a:path w="189514" h="280861">
                  <a:moveTo>
                    <a:pt x="0" y="63171"/>
                  </a:moveTo>
                  <a:lnTo>
                    <a:pt x="0" y="112102"/>
                  </a:lnTo>
                  <a:lnTo>
                    <a:pt x="0" y="159947"/>
                  </a:lnTo>
                  <a:lnTo>
                    <a:pt x="5590" y="217338"/>
                  </a:lnTo>
                  <a:lnTo>
                    <a:pt x="20244" y="251570"/>
                  </a:lnTo>
                  <a:lnTo>
                    <a:pt x="35903" y="267007"/>
                  </a:lnTo>
                  <a:lnTo>
                    <a:pt x="55732" y="276597"/>
                  </a:lnTo>
                  <a:lnTo>
                    <a:pt x="80142" y="280860"/>
                  </a:lnTo>
                  <a:lnTo>
                    <a:pt x="103469" y="273395"/>
                  </a:lnTo>
                  <a:lnTo>
                    <a:pt x="123195" y="258379"/>
                  </a:lnTo>
                  <a:lnTo>
                    <a:pt x="165666" y="197563"/>
                  </a:lnTo>
                  <a:lnTo>
                    <a:pt x="181943" y="151849"/>
                  </a:lnTo>
                  <a:lnTo>
                    <a:pt x="187270" y="100364"/>
                  </a:lnTo>
                  <a:lnTo>
                    <a:pt x="189070" y="39236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48062" y="3002869"/>
              <a:ext cx="381268" cy="255417"/>
            </a:xfrm>
            <a:custGeom>
              <a:avLst/>
              <a:gdLst/>
              <a:ahLst/>
              <a:cxnLst/>
              <a:rect l="0" t="0" r="0" b="0"/>
              <a:pathLst>
                <a:path w="381268" h="255417">
                  <a:moveTo>
                    <a:pt x="0" y="229380"/>
                  </a:moveTo>
                  <a:lnTo>
                    <a:pt x="11453" y="180449"/>
                  </a:lnTo>
                  <a:lnTo>
                    <a:pt x="24451" y="132604"/>
                  </a:lnTo>
                  <a:lnTo>
                    <a:pt x="44214" y="75213"/>
                  </a:lnTo>
                  <a:lnTo>
                    <a:pt x="61324" y="40981"/>
                  </a:lnTo>
                  <a:lnTo>
                    <a:pt x="80678" y="25544"/>
                  </a:lnTo>
                  <a:lnTo>
                    <a:pt x="92390" y="19790"/>
                  </a:lnTo>
                  <a:lnTo>
                    <a:pt x="114762" y="16516"/>
                  </a:lnTo>
                  <a:lnTo>
                    <a:pt x="125641" y="17280"/>
                  </a:lnTo>
                  <a:lnTo>
                    <a:pt x="147087" y="27489"/>
                  </a:lnTo>
                  <a:lnTo>
                    <a:pt x="157720" y="35124"/>
                  </a:lnTo>
                  <a:lnTo>
                    <a:pt x="172653" y="56086"/>
                  </a:lnTo>
                  <a:lnTo>
                    <a:pt x="191772" y="113261"/>
                  </a:lnTo>
                  <a:lnTo>
                    <a:pt x="192002" y="163649"/>
                  </a:lnTo>
                  <a:lnTo>
                    <a:pt x="195840" y="210034"/>
                  </a:lnTo>
                  <a:lnTo>
                    <a:pt x="204413" y="232870"/>
                  </a:lnTo>
                  <a:lnTo>
                    <a:pt x="209975" y="242235"/>
                  </a:lnTo>
                  <a:lnTo>
                    <a:pt x="218363" y="248479"/>
                  </a:lnTo>
                  <a:lnTo>
                    <a:pt x="240160" y="255416"/>
                  </a:lnTo>
                  <a:lnTo>
                    <a:pt x="273150" y="253732"/>
                  </a:lnTo>
                  <a:lnTo>
                    <a:pt x="316330" y="234645"/>
                  </a:lnTo>
                  <a:lnTo>
                    <a:pt x="336733" y="216512"/>
                  </a:lnTo>
                  <a:lnTo>
                    <a:pt x="380446" y="154080"/>
                  </a:lnTo>
                  <a:lnTo>
                    <a:pt x="381267" y="112442"/>
                  </a:lnTo>
                  <a:lnTo>
                    <a:pt x="374101" y="74239"/>
                  </a:lnTo>
                  <a:lnTo>
                    <a:pt x="368724" y="65121"/>
                  </a:lnTo>
                  <a:lnTo>
                    <a:pt x="325027" y="32245"/>
                  </a:lnTo>
                  <a:lnTo>
                    <a:pt x="270443" y="9126"/>
                  </a:lnTo>
                  <a:lnTo>
                    <a:pt x="216938" y="0"/>
                  </a:lnTo>
                  <a:lnTo>
                    <a:pt x="164104" y="4008"/>
                  </a:lnTo>
                  <a:lnTo>
                    <a:pt x="115814" y="8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12806" y="2991253"/>
              <a:ext cx="229138" cy="364479"/>
            </a:xfrm>
            <a:custGeom>
              <a:avLst/>
              <a:gdLst/>
              <a:ahLst/>
              <a:cxnLst/>
              <a:rect l="0" t="0" r="0" b="0"/>
              <a:pathLst>
                <a:path w="229138" h="364479">
                  <a:moveTo>
                    <a:pt x="19567" y="346281"/>
                  </a:moveTo>
                  <a:lnTo>
                    <a:pt x="25633" y="364478"/>
                  </a:lnTo>
                  <a:lnTo>
                    <a:pt x="13018" y="307483"/>
                  </a:lnTo>
                  <a:lnTo>
                    <a:pt x="6705" y="254606"/>
                  </a:lnTo>
                  <a:lnTo>
                    <a:pt x="129" y="204430"/>
                  </a:lnTo>
                  <a:lnTo>
                    <a:pt x="0" y="149458"/>
                  </a:lnTo>
                  <a:lnTo>
                    <a:pt x="10026" y="96659"/>
                  </a:lnTo>
                  <a:lnTo>
                    <a:pt x="17666" y="75071"/>
                  </a:lnTo>
                  <a:lnTo>
                    <a:pt x="59496" y="23552"/>
                  </a:lnTo>
                  <a:lnTo>
                    <a:pt x="88006" y="6704"/>
                  </a:lnTo>
                  <a:lnTo>
                    <a:pt x="103797" y="573"/>
                  </a:lnTo>
                  <a:lnTo>
                    <a:pt x="136941" y="0"/>
                  </a:lnTo>
                  <a:lnTo>
                    <a:pt x="200290" y="18697"/>
                  </a:lnTo>
                  <a:lnTo>
                    <a:pt x="219991" y="37691"/>
                  </a:lnTo>
                  <a:lnTo>
                    <a:pt x="226883" y="49307"/>
                  </a:lnTo>
                  <a:lnTo>
                    <a:pt x="229137" y="61731"/>
                  </a:lnTo>
                  <a:lnTo>
                    <a:pt x="225403" y="88013"/>
                  </a:lnTo>
                  <a:lnTo>
                    <a:pt x="210147" y="117939"/>
                  </a:lnTo>
                  <a:lnTo>
                    <a:pt x="185220" y="141623"/>
                  </a:lnTo>
                  <a:lnTo>
                    <a:pt x="124606" y="170092"/>
                  </a:lnTo>
                  <a:lnTo>
                    <a:pt x="72177" y="185140"/>
                  </a:lnTo>
                  <a:lnTo>
                    <a:pt x="40624" y="188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58757" y="2972022"/>
              <a:ext cx="315856" cy="291814"/>
            </a:xfrm>
            <a:custGeom>
              <a:avLst/>
              <a:gdLst/>
              <a:ahLst/>
              <a:cxnLst/>
              <a:rect l="0" t="0" r="0" b="0"/>
              <a:pathLst>
                <a:path w="315856" h="291814">
                  <a:moveTo>
                    <a:pt x="0" y="123356"/>
                  </a:moveTo>
                  <a:lnTo>
                    <a:pt x="57384" y="140145"/>
                  </a:lnTo>
                  <a:lnTo>
                    <a:pt x="108639" y="143149"/>
                  </a:lnTo>
                  <a:lnTo>
                    <a:pt x="159051" y="142869"/>
                  </a:lnTo>
                  <a:lnTo>
                    <a:pt x="219859" y="129710"/>
                  </a:lnTo>
                  <a:lnTo>
                    <a:pt x="257906" y="114061"/>
                  </a:lnTo>
                  <a:lnTo>
                    <a:pt x="287636" y="89017"/>
                  </a:lnTo>
                  <a:lnTo>
                    <a:pt x="292363" y="78236"/>
                  </a:lnTo>
                  <a:lnTo>
                    <a:pt x="294496" y="53780"/>
                  </a:lnTo>
                  <a:lnTo>
                    <a:pt x="291087" y="43047"/>
                  </a:lnTo>
                  <a:lnTo>
                    <a:pt x="277940" y="24882"/>
                  </a:lnTo>
                  <a:lnTo>
                    <a:pt x="250808" y="7091"/>
                  </a:lnTo>
                  <a:lnTo>
                    <a:pt x="214953" y="0"/>
                  </a:lnTo>
                  <a:lnTo>
                    <a:pt x="152265" y="8860"/>
                  </a:lnTo>
                  <a:lnTo>
                    <a:pt x="97797" y="21841"/>
                  </a:lnTo>
                  <a:lnTo>
                    <a:pt x="54413" y="44076"/>
                  </a:lnTo>
                  <a:lnTo>
                    <a:pt x="37441" y="57315"/>
                  </a:lnTo>
                  <a:lnTo>
                    <a:pt x="20322" y="83512"/>
                  </a:lnTo>
                  <a:lnTo>
                    <a:pt x="21120" y="109547"/>
                  </a:lnTo>
                  <a:lnTo>
                    <a:pt x="29274" y="137106"/>
                  </a:lnTo>
                  <a:lnTo>
                    <a:pt x="40696" y="157153"/>
                  </a:lnTo>
                  <a:lnTo>
                    <a:pt x="65870" y="181593"/>
                  </a:lnTo>
                  <a:lnTo>
                    <a:pt x="126579" y="215942"/>
                  </a:lnTo>
                  <a:lnTo>
                    <a:pt x="176908" y="241774"/>
                  </a:lnTo>
                  <a:lnTo>
                    <a:pt x="231910" y="262474"/>
                  </a:lnTo>
                  <a:lnTo>
                    <a:pt x="287834" y="283158"/>
                  </a:lnTo>
                  <a:lnTo>
                    <a:pt x="315855" y="291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3580" y="3421762"/>
              <a:ext cx="277032" cy="526426"/>
            </a:xfrm>
            <a:custGeom>
              <a:avLst/>
              <a:gdLst/>
              <a:ahLst/>
              <a:cxnLst/>
              <a:rect l="0" t="0" r="0" b="0"/>
              <a:pathLst>
                <a:path w="277032" h="526426">
                  <a:moveTo>
                    <a:pt x="192803" y="0"/>
                  </a:moveTo>
                  <a:lnTo>
                    <a:pt x="161565" y="37478"/>
                  </a:lnTo>
                  <a:lnTo>
                    <a:pt x="118933" y="95316"/>
                  </a:lnTo>
                  <a:lnTo>
                    <a:pt x="80939" y="156384"/>
                  </a:lnTo>
                  <a:lnTo>
                    <a:pt x="52510" y="208142"/>
                  </a:lnTo>
                  <a:lnTo>
                    <a:pt x="24365" y="260306"/>
                  </a:lnTo>
                  <a:lnTo>
                    <a:pt x="11487" y="286487"/>
                  </a:lnTo>
                  <a:lnTo>
                    <a:pt x="0" y="338349"/>
                  </a:lnTo>
                  <a:lnTo>
                    <a:pt x="1048" y="369526"/>
                  </a:lnTo>
                  <a:lnTo>
                    <a:pt x="8533" y="392741"/>
                  </a:lnTo>
                  <a:lnTo>
                    <a:pt x="39076" y="434211"/>
                  </a:lnTo>
                  <a:lnTo>
                    <a:pt x="81730" y="476037"/>
                  </a:lnTo>
                  <a:lnTo>
                    <a:pt x="130257" y="497721"/>
                  </a:lnTo>
                  <a:lnTo>
                    <a:pt x="178170" y="508691"/>
                  </a:lnTo>
                  <a:lnTo>
                    <a:pt x="231232" y="513761"/>
                  </a:lnTo>
                  <a:lnTo>
                    <a:pt x="277031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5808" y="3459750"/>
            <a:ext cx="1256694" cy="551609"/>
            <a:chOff x="435808" y="3459750"/>
            <a:chExt cx="1256694" cy="551609"/>
          </a:xfrm>
        </p:grpSpPr>
        <p:sp>
          <p:nvSpPr>
            <p:cNvPr id="28" name="Freeform 27"/>
            <p:cNvSpPr/>
            <p:nvPr/>
          </p:nvSpPr>
          <p:spPr>
            <a:xfrm>
              <a:off x="435808" y="3459750"/>
              <a:ext cx="311716" cy="400489"/>
            </a:xfrm>
            <a:custGeom>
              <a:avLst/>
              <a:gdLst/>
              <a:ahLst/>
              <a:cxnLst/>
              <a:rect l="0" t="0" r="0" b="0"/>
              <a:pathLst>
                <a:path w="311716" h="400489">
                  <a:moveTo>
                    <a:pt x="301187" y="14654"/>
                  </a:moveTo>
                  <a:lnTo>
                    <a:pt x="248159" y="0"/>
                  </a:lnTo>
                  <a:lnTo>
                    <a:pt x="205666" y="1083"/>
                  </a:lnTo>
                  <a:lnTo>
                    <a:pt x="182304" y="9013"/>
                  </a:lnTo>
                  <a:lnTo>
                    <a:pt x="121933" y="38336"/>
                  </a:lnTo>
                  <a:lnTo>
                    <a:pt x="85624" y="64305"/>
                  </a:lnTo>
                  <a:lnTo>
                    <a:pt x="34583" y="123674"/>
                  </a:lnTo>
                  <a:lnTo>
                    <a:pt x="9532" y="162791"/>
                  </a:lnTo>
                  <a:lnTo>
                    <a:pt x="1937" y="188117"/>
                  </a:lnTo>
                  <a:lnTo>
                    <a:pt x="0" y="246075"/>
                  </a:lnTo>
                  <a:lnTo>
                    <a:pt x="13205" y="298993"/>
                  </a:lnTo>
                  <a:lnTo>
                    <a:pt x="33105" y="337938"/>
                  </a:lnTo>
                  <a:lnTo>
                    <a:pt x="60708" y="369365"/>
                  </a:lnTo>
                  <a:lnTo>
                    <a:pt x="92284" y="387126"/>
                  </a:lnTo>
                  <a:lnTo>
                    <a:pt x="144282" y="400488"/>
                  </a:lnTo>
                  <a:lnTo>
                    <a:pt x="182557" y="399987"/>
                  </a:lnTo>
                  <a:lnTo>
                    <a:pt x="204009" y="394143"/>
                  </a:lnTo>
                  <a:lnTo>
                    <a:pt x="266004" y="350774"/>
                  </a:lnTo>
                  <a:lnTo>
                    <a:pt x="311715" y="309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8010" y="3663917"/>
              <a:ext cx="210571" cy="231628"/>
            </a:xfrm>
            <a:custGeom>
              <a:avLst/>
              <a:gdLst/>
              <a:ahLst/>
              <a:cxnLst/>
              <a:rect l="0" t="0" r="0" b="0"/>
              <a:pathLst>
                <a:path w="210571" h="231628">
                  <a:moveTo>
                    <a:pt x="0" y="0"/>
                  </a:moveTo>
                  <a:lnTo>
                    <a:pt x="27556" y="7236"/>
                  </a:lnTo>
                  <a:lnTo>
                    <a:pt x="86899" y="12998"/>
                  </a:lnTo>
                  <a:lnTo>
                    <a:pt x="118170" y="20985"/>
                  </a:lnTo>
                  <a:lnTo>
                    <a:pt x="172320" y="58959"/>
                  </a:lnTo>
                  <a:lnTo>
                    <a:pt x="184991" y="79627"/>
                  </a:lnTo>
                  <a:lnTo>
                    <a:pt x="193353" y="105580"/>
                  </a:lnTo>
                  <a:lnTo>
                    <a:pt x="198721" y="166781"/>
                  </a:lnTo>
                  <a:lnTo>
                    <a:pt x="202770" y="203835"/>
                  </a:lnTo>
                  <a:lnTo>
                    <a:pt x="21057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3337" y="3611460"/>
              <a:ext cx="221099" cy="241884"/>
            </a:xfrm>
            <a:custGeom>
              <a:avLst/>
              <a:gdLst/>
              <a:ahLst/>
              <a:cxnLst/>
              <a:rect l="0" t="0" r="0" b="0"/>
              <a:pathLst>
                <a:path w="221099" h="241884">
                  <a:moveTo>
                    <a:pt x="0" y="73514"/>
                  </a:moveTo>
                  <a:lnTo>
                    <a:pt x="29308" y="111888"/>
                  </a:lnTo>
                  <a:lnTo>
                    <a:pt x="60676" y="127518"/>
                  </a:lnTo>
                  <a:lnTo>
                    <a:pt x="83119" y="129492"/>
                  </a:lnTo>
                  <a:lnTo>
                    <a:pt x="104792" y="125299"/>
                  </a:lnTo>
                  <a:lnTo>
                    <a:pt x="126123" y="115637"/>
                  </a:lnTo>
                  <a:lnTo>
                    <a:pt x="141062" y="100424"/>
                  </a:lnTo>
                  <a:lnTo>
                    <a:pt x="160185" y="62062"/>
                  </a:lnTo>
                  <a:lnTo>
                    <a:pt x="161660" y="38399"/>
                  </a:lnTo>
                  <a:lnTo>
                    <a:pt x="160416" y="25537"/>
                  </a:lnTo>
                  <a:lnTo>
                    <a:pt x="154907" y="15793"/>
                  </a:lnTo>
                  <a:lnTo>
                    <a:pt x="136308" y="1847"/>
                  </a:lnTo>
                  <a:lnTo>
                    <a:pt x="127137" y="0"/>
                  </a:lnTo>
                  <a:lnTo>
                    <a:pt x="118683" y="1108"/>
                  </a:lnTo>
                  <a:lnTo>
                    <a:pt x="103051" y="8578"/>
                  </a:lnTo>
                  <a:lnTo>
                    <a:pt x="66848" y="39111"/>
                  </a:lnTo>
                  <a:lnTo>
                    <a:pt x="45673" y="76449"/>
                  </a:lnTo>
                  <a:lnTo>
                    <a:pt x="35759" y="124557"/>
                  </a:lnTo>
                  <a:lnTo>
                    <a:pt x="44000" y="170266"/>
                  </a:lnTo>
                  <a:lnTo>
                    <a:pt x="55671" y="207856"/>
                  </a:lnTo>
                  <a:lnTo>
                    <a:pt x="72316" y="227199"/>
                  </a:lnTo>
                  <a:lnTo>
                    <a:pt x="83305" y="235632"/>
                  </a:lnTo>
                  <a:lnTo>
                    <a:pt x="107994" y="241883"/>
                  </a:lnTo>
                  <a:lnTo>
                    <a:pt x="133395" y="239592"/>
                  </a:lnTo>
                  <a:lnTo>
                    <a:pt x="156383" y="230774"/>
                  </a:lnTo>
                  <a:lnTo>
                    <a:pt x="189055" y="201478"/>
                  </a:lnTo>
                  <a:lnTo>
                    <a:pt x="221098" y="157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94964" y="37586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47606" y="3548104"/>
              <a:ext cx="178986" cy="235456"/>
            </a:xfrm>
            <a:custGeom>
              <a:avLst/>
              <a:gdLst/>
              <a:ahLst/>
              <a:cxnLst/>
              <a:rect l="0" t="0" r="0" b="0"/>
              <a:pathLst>
                <a:path w="178986" h="235456">
                  <a:moveTo>
                    <a:pt x="0" y="63171"/>
                  </a:moveTo>
                  <a:lnTo>
                    <a:pt x="0" y="121787"/>
                  </a:lnTo>
                  <a:lnTo>
                    <a:pt x="9575" y="180858"/>
                  </a:lnTo>
                  <a:lnTo>
                    <a:pt x="33814" y="232105"/>
                  </a:lnTo>
                  <a:lnTo>
                    <a:pt x="37751" y="235455"/>
                  </a:lnTo>
                  <a:lnTo>
                    <a:pt x="41545" y="234179"/>
                  </a:lnTo>
                  <a:lnTo>
                    <a:pt x="45244" y="229819"/>
                  </a:lnTo>
                  <a:lnTo>
                    <a:pt x="50451" y="195736"/>
                  </a:lnTo>
                  <a:lnTo>
                    <a:pt x="53380" y="134157"/>
                  </a:lnTo>
                  <a:lnTo>
                    <a:pt x="67130" y="82652"/>
                  </a:lnTo>
                  <a:lnTo>
                    <a:pt x="85401" y="47886"/>
                  </a:lnTo>
                  <a:lnTo>
                    <a:pt x="108752" y="22767"/>
                  </a:lnTo>
                  <a:lnTo>
                    <a:pt x="118125" y="15178"/>
                  </a:lnTo>
                  <a:lnTo>
                    <a:pt x="141018" y="6745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421347" y="373761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21347" y="37376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10860" y="3769202"/>
              <a:ext cx="81642" cy="242157"/>
            </a:xfrm>
            <a:custGeom>
              <a:avLst/>
              <a:gdLst/>
              <a:ahLst/>
              <a:cxnLst/>
              <a:rect l="0" t="0" r="0" b="0"/>
              <a:pathLst>
                <a:path w="81642" h="242157">
                  <a:moveTo>
                    <a:pt x="31586" y="0"/>
                  </a:moveTo>
                  <a:lnTo>
                    <a:pt x="66332" y="53875"/>
                  </a:lnTo>
                  <a:lnTo>
                    <a:pt x="78406" y="85763"/>
                  </a:lnTo>
                  <a:lnTo>
                    <a:pt x="81641" y="111037"/>
                  </a:lnTo>
                  <a:lnTo>
                    <a:pt x="72283" y="151573"/>
                  </a:lnTo>
                  <a:lnTo>
                    <a:pt x="54693" y="182041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47731" y="3369119"/>
            <a:ext cx="2295213" cy="589597"/>
            <a:chOff x="1747731" y="3369119"/>
            <a:chExt cx="2295213" cy="589597"/>
          </a:xfrm>
        </p:grpSpPr>
        <p:sp>
          <p:nvSpPr>
            <p:cNvPr id="37" name="Freeform 36"/>
            <p:cNvSpPr/>
            <p:nvPr/>
          </p:nvSpPr>
          <p:spPr>
            <a:xfrm>
              <a:off x="2011457" y="3495461"/>
              <a:ext cx="41601" cy="315856"/>
            </a:xfrm>
            <a:custGeom>
              <a:avLst/>
              <a:gdLst/>
              <a:ahLst/>
              <a:cxnLst/>
              <a:rect l="0" t="0" r="0" b="0"/>
              <a:pathLst>
                <a:path w="41601" h="315856">
                  <a:moveTo>
                    <a:pt x="41600" y="0"/>
                  </a:moveTo>
                  <a:lnTo>
                    <a:pt x="19243" y="5590"/>
                  </a:lnTo>
                  <a:lnTo>
                    <a:pt x="12658" y="13085"/>
                  </a:lnTo>
                  <a:lnTo>
                    <a:pt x="5340" y="37011"/>
                  </a:lnTo>
                  <a:lnTo>
                    <a:pt x="1221" y="88955"/>
                  </a:lnTo>
                  <a:lnTo>
                    <a:pt x="0" y="148800"/>
                  </a:lnTo>
                  <a:lnTo>
                    <a:pt x="6823" y="207857"/>
                  </a:lnTo>
                  <a:lnTo>
                    <a:pt x="12504" y="260250"/>
                  </a:lnTo>
                  <a:lnTo>
                    <a:pt x="15800" y="281783"/>
                  </a:lnTo>
                  <a:lnTo>
                    <a:pt x="10015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47731" y="3421762"/>
              <a:ext cx="463255" cy="84229"/>
            </a:xfrm>
            <a:custGeom>
              <a:avLst/>
              <a:gdLst/>
              <a:ahLst/>
              <a:cxnLst/>
              <a:rect l="0" t="0" r="0" b="0"/>
              <a:pathLst>
                <a:path w="463255" h="84229">
                  <a:moveTo>
                    <a:pt x="0" y="84228"/>
                  </a:moveTo>
                  <a:lnTo>
                    <a:pt x="52050" y="64441"/>
                  </a:lnTo>
                  <a:lnTo>
                    <a:pt x="111537" y="49384"/>
                  </a:lnTo>
                  <a:lnTo>
                    <a:pt x="165488" y="35144"/>
                  </a:lnTo>
                  <a:lnTo>
                    <a:pt x="221205" y="21067"/>
                  </a:lnTo>
                  <a:lnTo>
                    <a:pt x="277271" y="12610"/>
                  </a:lnTo>
                  <a:lnTo>
                    <a:pt x="336138" y="5556"/>
                  </a:lnTo>
                  <a:lnTo>
                    <a:pt x="394264" y="1646"/>
                  </a:lnTo>
                  <a:lnTo>
                    <a:pt x="424403" y="731"/>
                  </a:lnTo>
                  <a:lnTo>
                    <a:pt x="4632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31959" y="3769202"/>
              <a:ext cx="368498" cy="30936"/>
            </a:xfrm>
            <a:custGeom>
              <a:avLst/>
              <a:gdLst/>
              <a:ahLst/>
              <a:cxnLst/>
              <a:rect l="0" t="0" r="0" b="0"/>
              <a:pathLst>
                <a:path w="368498" h="30936">
                  <a:moveTo>
                    <a:pt x="0" y="21057"/>
                  </a:moveTo>
                  <a:lnTo>
                    <a:pt x="27556" y="28293"/>
                  </a:lnTo>
                  <a:lnTo>
                    <a:pt x="90017" y="30935"/>
                  </a:lnTo>
                  <a:lnTo>
                    <a:pt x="142875" y="28273"/>
                  </a:lnTo>
                  <a:lnTo>
                    <a:pt x="197531" y="23195"/>
                  </a:lnTo>
                  <a:lnTo>
                    <a:pt x="241039" y="20838"/>
                  </a:lnTo>
                  <a:lnTo>
                    <a:pt x="302656" y="12933"/>
                  </a:lnTo>
                  <a:lnTo>
                    <a:pt x="354105" y="2901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96056" y="3579689"/>
              <a:ext cx="178142" cy="220662"/>
            </a:xfrm>
            <a:custGeom>
              <a:avLst/>
              <a:gdLst/>
              <a:ahLst/>
              <a:cxnLst/>
              <a:rect l="0" t="0" r="0" b="0"/>
              <a:pathLst>
                <a:path w="178142" h="220662">
                  <a:moveTo>
                    <a:pt x="20213" y="42114"/>
                  </a:moveTo>
                  <a:lnTo>
                    <a:pt x="3425" y="105564"/>
                  </a:lnTo>
                  <a:lnTo>
                    <a:pt x="0" y="166778"/>
                  </a:lnTo>
                  <a:lnTo>
                    <a:pt x="4912" y="218688"/>
                  </a:lnTo>
                  <a:lnTo>
                    <a:pt x="6503" y="220661"/>
                  </a:lnTo>
                  <a:lnTo>
                    <a:pt x="9266" y="166825"/>
                  </a:lnTo>
                  <a:lnTo>
                    <a:pt x="11942" y="109166"/>
                  </a:lnTo>
                  <a:lnTo>
                    <a:pt x="26471" y="69130"/>
                  </a:lnTo>
                  <a:lnTo>
                    <a:pt x="38982" y="49832"/>
                  </a:lnTo>
                  <a:lnTo>
                    <a:pt x="70358" y="25814"/>
                  </a:lnTo>
                  <a:lnTo>
                    <a:pt x="103702" y="9468"/>
                  </a:lnTo>
                  <a:lnTo>
                    <a:pt x="159081" y="1247"/>
                  </a:lnTo>
                  <a:lnTo>
                    <a:pt x="1781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84868" y="3589468"/>
              <a:ext cx="205185" cy="207521"/>
            </a:xfrm>
            <a:custGeom>
              <a:avLst/>
              <a:gdLst/>
              <a:ahLst/>
              <a:cxnLst/>
              <a:rect l="0" t="0" r="0" b="0"/>
              <a:pathLst>
                <a:path w="205185" h="207521">
                  <a:moveTo>
                    <a:pt x="5143" y="169206"/>
                  </a:moveTo>
                  <a:lnTo>
                    <a:pt x="66253" y="132119"/>
                  </a:lnTo>
                  <a:lnTo>
                    <a:pt x="106901" y="94420"/>
                  </a:lnTo>
                  <a:lnTo>
                    <a:pt x="127320" y="63599"/>
                  </a:lnTo>
                  <a:lnTo>
                    <a:pt x="132218" y="53178"/>
                  </a:lnTo>
                  <a:lnTo>
                    <a:pt x="134540" y="32240"/>
                  </a:lnTo>
                  <a:lnTo>
                    <a:pt x="133521" y="21743"/>
                  </a:lnTo>
                  <a:lnTo>
                    <a:pt x="129333" y="13576"/>
                  </a:lnTo>
                  <a:lnTo>
                    <a:pt x="115320" y="1381"/>
                  </a:lnTo>
                  <a:lnTo>
                    <a:pt x="105501" y="0"/>
                  </a:lnTo>
                  <a:lnTo>
                    <a:pt x="82111" y="4706"/>
                  </a:lnTo>
                  <a:lnTo>
                    <a:pt x="48225" y="20510"/>
                  </a:lnTo>
                  <a:lnTo>
                    <a:pt x="15958" y="45599"/>
                  </a:lnTo>
                  <a:lnTo>
                    <a:pt x="4100" y="71376"/>
                  </a:lnTo>
                  <a:lnTo>
                    <a:pt x="0" y="101159"/>
                  </a:lnTo>
                  <a:lnTo>
                    <a:pt x="2077" y="129994"/>
                  </a:lnTo>
                  <a:lnTo>
                    <a:pt x="21002" y="172535"/>
                  </a:lnTo>
                  <a:lnTo>
                    <a:pt x="42217" y="191353"/>
                  </a:lnTo>
                  <a:lnTo>
                    <a:pt x="67243" y="202446"/>
                  </a:lnTo>
                  <a:lnTo>
                    <a:pt x="106471" y="207520"/>
                  </a:lnTo>
                  <a:lnTo>
                    <a:pt x="129726" y="204562"/>
                  </a:lnTo>
                  <a:lnTo>
                    <a:pt x="148640" y="196228"/>
                  </a:lnTo>
                  <a:lnTo>
                    <a:pt x="205184" y="158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87671" y="3442819"/>
              <a:ext cx="39252" cy="357970"/>
            </a:xfrm>
            <a:custGeom>
              <a:avLst/>
              <a:gdLst/>
              <a:ahLst/>
              <a:cxnLst/>
              <a:rect l="0" t="0" r="0" b="0"/>
              <a:pathLst>
                <a:path w="39252" h="357970">
                  <a:moveTo>
                    <a:pt x="28723" y="0"/>
                  </a:moveTo>
                  <a:lnTo>
                    <a:pt x="20389" y="62478"/>
                  </a:lnTo>
                  <a:lnTo>
                    <a:pt x="18628" y="119186"/>
                  </a:lnTo>
                  <a:lnTo>
                    <a:pt x="9874" y="175448"/>
                  </a:lnTo>
                  <a:lnTo>
                    <a:pt x="0" y="237861"/>
                  </a:lnTo>
                  <a:lnTo>
                    <a:pt x="1105" y="290406"/>
                  </a:lnTo>
                  <a:lnTo>
                    <a:pt x="7090" y="318582"/>
                  </a:lnTo>
                  <a:lnTo>
                    <a:pt x="17548" y="338904"/>
                  </a:lnTo>
                  <a:lnTo>
                    <a:pt x="26876" y="349496"/>
                  </a:lnTo>
                  <a:lnTo>
                    <a:pt x="39251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76373" y="3567558"/>
              <a:ext cx="287463" cy="222437"/>
            </a:xfrm>
            <a:custGeom>
              <a:avLst/>
              <a:gdLst/>
              <a:ahLst/>
              <a:cxnLst/>
              <a:rect l="0" t="0" r="0" b="0"/>
              <a:pathLst>
                <a:path w="287463" h="222437">
                  <a:moveTo>
                    <a:pt x="171648" y="12131"/>
                  </a:moveTo>
                  <a:lnTo>
                    <a:pt x="154880" y="953"/>
                  </a:lnTo>
                  <a:lnTo>
                    <a:pt x="145262" y="0"/>
                  </a:lnTo>
                  <a:lnTo>
                    <a:pt x="122096" y="5180"/>
                  </a:lnTo>
                  <a:lnTo>
                    <a:pt x="93925" y="21250"/>
                  </a:lnTo>
                  <a:lnTo>
                    <a:pt x="35906" y="69576"/>
                  </a:lnTo>
                  <a:lnTo>
                    <a:pt x="15330" y="107836"/>
                  </a:lnTo>
                  <a:lnTo>
                    <a:pt x="0" y="149189"/>
                  </a:lnTo>
                  <a:lnTo>
                    <a:pt x="427" y="186232"/>
                  </a:lnTo>
                  <a:lnTo>
                    <a:pt x="8202" y="206883"/>
                  </a:lnTo>
                  <a:lnTo>
                    <a:pt x="13551" y="215665"/>
                  </a:lnTo>
                  <a:lnTo>
                    <a:pt x="22966" y="220350"/>
                  </a:lnTo>
                  <a:lnTo>
                    <a:pt x="49025" y="222436"/>
                  </a:lnTo>
                  <a:lnTo>
                    <a:pt x="90992" y="211444"/>
                  </a:lnTo>
                  <a:lnTo>
                    <a:pt x="127472" y="193369"/>
                  </a:lnTo>
                  <a:lnTo>
                    <a:pt x="154919" y="167607"/>
                  </a:lnTo>
                  <a:lnTo>
                    <a:pt x="185154" y="123951"/>
                  </a:lnTo>
                  <a:lnTo>
                    <a:pt x="205416" y="72169"/>
                  </a:lnTo>
                  <a:lnTo>
                    <a:pt x="215838" y="27451"/>
                  </a:lnTo>
                  <a:lnTo>
                    <a:pt x="213976" y="23514"/>
                  </a:lnTo>
                  <a:lnTo>
                    <a:pt x="210395" y="23229"/>
                  </a:lnTo>
                  <a:lnTo>
                    <a:pt x="208008" y="28889"/>
                  </a:lnTo>
                  <a:lnTo>
                    <a:pt x="204176" y="83118"/>
                  </a:lnTo>
                  <a:lnTo>
                    <a:pt x="206632" y="134550"/>
                  </a:lnTo>
                  <a:lnTo>
                    <a:pt x="212933" y="162466"/>
                  </a:lnTo>
                  <a:lnTo>
                    <a:pt x="223532" y="182672"/>
                  </a:lnTo>
                  <a:lnTo>
                    <a:pt x="231974" y="188996"/>
                  </a:lnTo>
                  <a:lnTo>
                    <a:pt x="269785" y="199146"/>
                  </a:lnTo>
                  <a:lnTo>
                    <a:pt x="287462" y="201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07540" y="3489791"/>
              <a:ext cx="272150" cy="353112"/>
            </a:xfrm>
            <a:custGeom>
              <a:avLst/>
              <a:gdLst/>
              <a:ahLst/>
              <a:cxnLst/>
              <a:rect l="0" t="0" r="0" b="0"/>
              <a:pathLst>
                <a:path w="272150" h="353112">
                  <a:moveTo>
                    <a:pt x="19465" y="68841"/>
                  </a:moveTo>
                  <a:lnTo>
                    <a:pt x="11132" y="120892"/>
                  </a:lnTo>
                  <a:lnTo>
                    <a:pt x="3781" y="180378"/>
                  </a:lnTo>
                  <a:lnTo>
                    <a:pt x="0" y="226152"/>
                  </a:lnTo>
                  <a:lnTo>
                    <a:pt x="639" y="229867"/>
                  </a:lnTo>
                  <a:lnTo>
                    <a:pt x="10071" y="182277"/>
                  </a:lnTo>
                  <a:lnTo>
                    <a:pt x="19801" y="127018"/>
                  </a:lnTo>
                  <a:lnTo>
                    <a:pt x="33570" y="72014"/>
                  </a:lnTo>
                  <a:lnTo>
                    <a:pt x="55230" y="38196"/>
                  </a:lnTo>
                  <a:lnTo>
                    <a:pt x="83875" y="11538"/>
                  </a:lnTo>
                  <a:lnTo>
                    <a:pt x="107363" y="2429"/>
                  </a:lnTo>
                  <a:lnTo>
                    <a:pt x="120178" y="0"/>
                  </a:lnTo>
                  <a:lnTo>
                    <a:pt x="143775" y="3540"/>
                  </a:lnTo>
                  <a:lnTo>
                    <a:pt x="154981" y="7759"/>
                  </a:lnTo>
                  <a:lnTo>
                    <a:pt x="176790" y="28046"/>
                  </a:lnTo>
                  <a:lnTo>
                    <a:pt x="213799" y="83140"/>
                  </a:lnTo>
                  <a:lnTo>
                    <a:pt x="235233" y="139083"/>
                  </a:lnTo>
                  <a:lnTo>
                    <a:pt x="247613" y="198313"/>
                  </a:lnTo>
                  <a:lnTo>
                    <a:pt x="250061" y="251873"/>
                  </a:lnTo>
                  <a:lnTo>
                    <a:pt x="253907" y="302837"/>
                  </a:lnTo>
                  <a:lnTo>
                    <a:pt x="262454" y="333926"/>
                  </a:lnTo>
                  <a:lnTo>
                    <a:pt x="272149" y="353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69202" y="3369119"/>
              <a:ext cx="48181" cy="292261"/>
            </a:xfrm>
            <a:custGeom>
              <a:avLst/>
              <a:gdLst/>
              <a:ahLst/>
              <a:cxnLst/>
              <a:rect l="0" t="0" r="0" b="0"/>
              <a:pathLst>
                <a:path w="48181" h="292261">
                  <a:moveTo>
                    <a:pt x="42114" y="0"/>
                  </a:moveTo>
                  <a:lnTo>
                    <a:pt x="48180" y="37132"/>
                  </a:lnTo>
                  <a:lnTo>
                    <a:pt x="43261" y="97050"/>
                  </a:lnTo>
                  <a:lnTo>
                    <a:pt x="37555" y="142959"/>
                  </a:lnTo>
                  <a:lnTo>
                    <a:pt x="33354" y="198076"/>
                  </a:lnTo>
                  <a:lnTo>
                    <a:pt x="24699" y="252556"/>
                  </a:lnTo>
                  <a:lnTo>
                    <a:pt x="20967" y="290991"/>
                  </a:lnTo>
                  <a:lnTo>
                    <a:pt x="18657" y="29226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38519" y="3632332"/>
              <a:ext cx="141213" cy="170613"/>
            </a:xfrm>
            <a:custGeom>
              <a:avLst/>
              <a:gdLst/>
              <a:ahLst/>
              <a:cxnLst/>
              <a:rect l="0" t="0" r="0" b="0"/>
              <a:pathLst>
                <a:path w="141213" h="170613">
                  <a:moveTo>
                    <a:pt x="56984" y="0"/>
                  </a:moveTo>
                  <a:lnTo>
                    <a:pt x="27675" y="34897"/>
                  </a:lnTo>
                  <a:lnTo>
                    <a:pt x="5103" y="87784"/>
                  </a:lnTo>
                  <a:lnTo>
                    <a:pt x="0" y="112714"/>
                  </a:lnTo>
                  <a:lnTo>
                    <a:pt x="1632" y="135493"/>
                  </a:lnTo>
                  <a:lnTo>
                    <a:pt x="6045" y="144141"/>
                  </a:lnTo>
                  <a:lnTo>
                    <a:pt x="20306" y="156869"/>
                  </a:lnTo>
                  <a:lnTo>
                    <a:pt x="48066" y="170612"/>
                  </a:lnTo>
                  <a:lnTo>
                    <a:pt x="71348" y="169024"/>
                  </a:lnTo>
                  <a:lnTo>
                    <a:pt x="131265" y="150568"/>
                  </a:lnTo>
                  <a:lnTo>
                    <a:pt x="141212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48187" y="3811316"/>
              <a:ext cx="94757" cy="147400"/>
            </a:xfrm>
            <a:custGeom>
              <a:avLst/>
              <a:gdLst/>
              <a:ahLst/>
              <a:cxnLst/>
              <a:rect l="0" t="0" r="0" b="0"/>
              <a:pathLst>
                <a:path w="94757" h="147400">
                  <a:moveTo>
                    <a:pt x="94756" y="0"/>
                  </a:moveTo>
                  <a:lnTo>
                    <a:pt x="67223" y="63450"/>
                  </a:lnTo>
                  <a:lnTo>
                    <a:pt x="40195" y="107448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82716" y="3874487"/>
            <a:ext cx="2862316" cy="558012"/>
            <a:chOff x="282716" y="3874487"/>
            <a:chExt cx="2862316" cy="558012"/>
          </a:xfrm>
        </p:grpSpPr>
        <p:sp>
          <p:nvSpPr>
            <p:cNvPr id="49" name="Freeform 48"/>
            <p:cNvSpPr/>
            <p:nvPr/>
          </p:nvSpPr>
          <p:spPr>
            <a:xfrm>
              <a:off x="282716" y="4116643"/>
              <a:ext cx="327938" cy="300874"/>
            </a:xfrm>
            <a:custGeom>
              <a:avLst/>
              <a:gdLst/>
              <a:ahLst/>
              <a:cxnLst/>
              <a:rect l="0" t="0" r="0" b="0"/>
              <a:pathLst>
                <a:path w="327938" h="300874">
                  <a:moveTo>
                    <a:pt x="327937" y="0"/>
                  </a:moveTo>
                  <a:lnTo>
                    <a:pt x="269320" y="0"/>
                  </a:lnTo>
                  <a:lnTo>
                    <a:pt x="209080" y="8405"/>
                  </a:lnTo>
                  <a:lnTo>
                    <a:pt x="149938" y="24749"/>
                  </a:lnTo>
                  <a:lnTo>
                    <a:pt x="96440" y="50471"/>
                  </a:lnTo>
                  <a:lnTo>
                    <a:pt x="43043" y="77430"/>
                  </a:lnTo>
                  <a:lnTo>
                    <a:pt x="4488" y="100800"/>
                  </a:lnTo>
                  <a:lnTo>
                    <a:pt x="0" y="108144"/>
                  </a:lnTo>
                  <a:lnTo>
                    <a:pt x="518" y="115380"/>
                  </a:lnTo>
                  <a:lnTo>
                    <a:pt x="4373" y="122543"/>
                  </a:lnTo>
                  <a:lnTo>
                    <a:pt x="11622" y="127319"/>
                  </a:lnTo>
                  <a:lnTo>
                    <a:pt x="32155" y="132625"/>
                  </a:lnTo>
                  <a:lnTo>
                    <a:pt x="81200" y="135613"/>
                  </a:lnTo>
                  <a:lnTo>
                    <a:pt x="134597" y="142087"/>
                  </a:lnTo>
                  <a:lnTo>
                    <a:pt x="160510" y="151277"/>
                  </a:lnTo>
                  <a:lnTo>
                    <a:pt x="201798" y="181830"/>
                  </a:lnTo>
                  <a:lnTo>
                    <a:pt x="222062" y="211413"/>
                  </a:lnTo>
                  <a:lnTo>
                    <a:pt x="225119" y="235121"/>
                  </a:lnTo>
                  <a:lnTo>
                    <a:pt x="224297" y="247994"/>
                  </a:lnTo>
                  <a:lnTo>
                    <a:pt x="214024" y="268537"/>
                  </a:lnTo>
                  <a:lnTo>
                    <a:pt x="206372" y="277290"/>
                  </a:lnTo>
                  <a:lnTo>
                    <a:pt x="182271" y="290136"/>
                  </a:lnTo>
                  <a:lnTo>
                    <a:pt x="138937" y="300825"/>
                  </a:lnTo>
                  <a:lnTo>
                    <a:pt x="99582" y="300873"/>
                  </a:lnTo>
                  <a:lnTo>
                    <a:pt x="64724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9596" y="4182813"/>
              <a:ext cx="526426" cy="227363"/>
            </a:xfrm>
            <a:custGeom>
              <a:avLst/>
              <a:gdLst/>
              <a:ahLst/>
              <a:cxnLst/>
              <a:rect l="0" t="0" r="0" b="0"/>
              <a:pathLst>
                <a:path w="526426" h="227363">
                  <a:moveTo>
                    <a:pt x="0" y="133871"/>
                  </a:moveTo>
                  <a:lnTo>
                    <a:pt x="3119" y="176563"/>
                  </a:lnTo>
                  <a:lnTo>
                    <a:pt x="14572" y="207742"/>
                  </a:lnTo>
                  <a:lnTo>
                    <a:pt x="20243" y="218213"/>
                  </a:lnTo>
                  <a:lnTo>
                    <a:pt x="27533" y="224024"/>
                  </a:lnTo>
                  <a:lnTo>
                    <a:pt x="35903" y="226729"/>
                  </a:lnTo>
                  <a:lnTo>
                    <a:pt x="44992" y="227362"/>
                  </a:lnTo>
                  <a:lnTo>
                    <a:pt x="53391" y="224274"/>
                  </a:lnTo>
                  <a:lnTo>
                    <a:pt x="68963" y="211485"/>
                  </a:lnTo>
                  <a:lnTo>
                    <a:pt x="105259" y="159037"/>
                  </a:lnTo>
                  <a:lnTo>
                    <a:pt x="136172" y="105524"/>
                  </a:lnTo>
                  <a:lnTo>
                    <a:pt x="143424" y="93916"/>
                  </a:lnTo>
                  <a:lnTo>
                    <a:pt x="148258" y="90857"/>
                  </a:lnTo>
                  <a:lnTo>
                    <a:pt x="151481" y="93497"/>
                  </a:lnTo>
                  <a:lnTo>
                    <a:pt x="171934" y="156929"/>
                  </a:lnTo>
                  <a:lnTo>
                    <a:pt x="190543" y="191396"/>
                  </a:lnTo>
                  <a:lnTo>
                    <a:pt x="197219" y="200297"/>
                  </a:lnTo>
                  <a:lnTo>
                    <a:pt x="205179" y="205061"/>
                  </a:lnTo>
                  <a:lnTo>
                    <a:pt x="223382" y="207235"/>
                  </a:lnTo>
                  <a:lnTo>
                    <a:pt x="240051" y="201182"/>
                  </a:lnTo>
                  <a:lnTo>
                    <a:pt x="255258" y="189524"/>
                  </a:lnTo>
                  <a:lnTo>
                    <a:pt x="291165" y="143409"/>
                  </a:lnTo>
                  <a:lnTo>
                    <a:pt x="299032" y="119783"/>
                  </a:lnTo>
                  <a:lnTo>
                    <a:pt x="301130" y="106931"/>
                  </a:lnTo>
                  <a:lnTo>
                    <a:pt x="303699" y="101873"/>
                  </a:lnTo>
                  <a:lnTo>
                    <a:pt x="306581" y="102011"/>
                  </a:lnTo>
                  <a:lnTo>
                    <a:pt x="309672" y="105612"/>
                  </a:lnTo>
                  <a:lnTo>
                    <a:pt x="330791" y="116269"/>
                  </a:lnTo>
                  <a:lnTo>
                    <a:pt x="364864" y="126836"/>
                  </a:lnTo>
                  <a:lnTo>
                    <a:pt x="391059" y="124505"/>
                  </a:lnTo>
                  <a:lnTo>
                    <a:pt x="440414" y="103945"/>
                  </a:lnTo>
                  <a:lnTo>
                    <a:pt x="467665" y="84190"/>
                  </a:lnTo>
                  <a:lnTo>
                    <a:pt x="480032" y="64217"/>
                  </a:lnTo>
                  <a:lnTo>
                    <a:pt x="484968" y="52340"/>
                  </a:lnTo>
                  <a:lnTo>
                    <a:pt x="487332" y="26665"/>
                  </a:lnTo>
                  <a:lnTo>
                    <a:pt x="486325" y="13267"/>
                  </a:lnTo>
                  <a:lnTo>
                    <a:pt x="479805" y="5505"/>
                  </a:lnTo>
                  <a:lnTo>
                    <a:pt x="469608" y="1501"/>
                  </a:lnTo>
                  <a:lnTo>
                    <a:pt x="456962" y="0"/>
                  </a:lnTo>
                  <a:lnTo>
                    <a:pt x="433551" y="7692"/>
                  </a:lnTo>
                  <a:lnTo>
                    <a:pt x="395515" y="35637"/>
                  </a:lnTo>
                  <a:lnTo>
                    <a:pt x="383235" y="59016"/>
                  </a:lnTo>
                  <a:lnTo>
                    <a:pt x="372864" y="105063"/>
                  </a:lnTo>
                  <a:lnTo>
                    <a:pt x="372778" y="137445"/>
                  </a:lnTo>
                  <a:lnTo>
                    <a:pt x="380538" y="167435"/>
                  </a:lnTo>
                  <a:lnTo>
                    <a:pt x="394906" y="190122"/>
                  </a:lnTo>
                  <a:lnTo>
                    <a:pt x="403650" y="199448"/>
                  </a:lnTo>
                  <a:lnTo>
                    <a:pt x="425845" y="209810"/>
                  </a:lnTo>
                  <a:lnTo>
                    <a:pt x="438315" y="212573"/>
                  </a:lnTo>
                  <a:lnTo>
                    <a:pt x="464648" y="209404"/>
                  </a:lnTo>
                  <a:lnTo>
                    <a:pt x="489610" y="199027"/>
                  </a:lnTo>
                  <a:lnTo>
                    <a:pt x="526425" y="165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57285" y="4085057"/>
              <a:ext cx="411462" cy="301325"/>
            </a:xfrm>
            <a:custGeom>
              <a:avLst/>
              <a:gdLst/>
              <a:ahLst/>
              <a:cxnLst/>
              <a:rect l="0" t="0" r="0" b="0"/>
              <a:pathLst>
                <a:path w="411462" h="301325">
                  <a:moveTo>
                    <a:pt x="127192" y="0"/>
                  </a:moveTo>
                  <a:lnTo>
                    <a:pt x="138645" y="52051"/>
                  </a:lnTo>
                  <a:lnTo>
                    <a:pt x="145403" y="108230"/>
                  </a:lnTo>
                  <a:lnTo>
                    <a:pt x="150525" y="163090"/>
                  </a:lnTo>
                  <a:lnTo>
                    <a:pt x="163756" y="222515"/>
                  </a:lnTo>
                  <a:lnTo>
                    <a:pt x="163266" y="222043"/>
                  </a:lnTo>
                  <a:lnTo>
                    <a:pt x="161770" y="218218"/>
                  </a:lnTo>
                  <a:lnTo>
                    <a:pt x="148486" y="201658"/>
                  </a:lnTo>
                  <a:lnTo>
                    <a:pt x="124142" y="181933"/>
                  </a:lnTo>
                  <a:lnTo>
                    <a:pt x="89114" y="166860"/>
                  </a:lnTo>
                  <a:lnTo>
                    <a:pt x="65814" y="165017"/>
                  </a:lnTo>
                  <a:lnTo>
                    <a:pt x="54688" y="166164"/>
                  </a:lnTo>
                  <a:lnTo>
                    <a:pt x="36086" y="176796"/>
                  </a:lnTo>
                  <a:lnTo>
                    <a:pt x="12460" y="205632"/>
                  </a:lnTo>
                  <a:lnTo>
                    <a:pt x="5080" y="217807"/>
                  </a:lnTo>
                  <a:lnTo>
                    <a:pt x="0" y="243812"/>
                  </a:lnTo>
                  <a:lnTo>
                    <a:pt x="283" y="257298"/>
                  </a:lnTo>
                  <a:lnTo>
                    <a:pt x="3982" y="267458"/>
                  </a:lnTo>
                  <a:lnTo>
                    <a:pt x="17450" y="281868"/>
                  </a:lnTo>
                  <a:lnTo>
                    <a:pt x="41373" y="285932"/>
                  </a:lnTo>
                  <a:lnTo>
                    <a:pt x="90845" y="278523"/>
                  </a:lnTo>
                  <a:lnTo>
                    <a:pt x="153677" y="260648"/>
                  </a:lnTo>
                  <a:lnTo>
                    <a:pt x="210748" y="230827"/>
                  </a:lnTo>
                  <a:lnTo>
                    <a:pt x="266198" y="189443"/>
                  </a:lnTo>
                  <a:lnTo>
                    <a:pt x="284899" y="173104"/>
                  </a:lnTo>
                  <a:lnTo>
                    <a:pt x="307411" y="137598"/>
                  </a:lnTo>
                  <a:lnTo>
                    <a:pt x="317643" y="111067"/>
                  </a:lnTo>
                  <a:lnTo>
                    <a:pt x="319851" y="86798"/>
                  </a:lnTo>
                  <a:lnTo>
                    <a:pt x="318802" y="75413"/>
                  </a:lnTo>
                  <a:lnTo>
                    <a:pt x="313424" y="68993"/>
                  </a:lnTo>
                  <a:lnTo>
                    <a:pt x="305159" y="65882"/>
                  </a:lnTo>
                  <a:lnTo>
                    <a:pt x="294969" y="64978"/>
                  </a:lnTo>
                  <a:lnTo>
                    <a:pt x="284667" y="69055"/>
                  </a:lnTo>
                  <a:lnTo>
                    <a:pt x="263861" y="86064"/>
                  </a:lnTo>
                  <a:lnTo>
                    <a:pt x="243596" y="116357"/>
                  </a:lnTo>
                  <a:lnTo>
                    <a:pt x="218799" y="179033"/>
                  </a:lnTo>
                  <a:lnTo>
                    <a:pt x="213606" y="221763"/>
                  </a:lnTo>
                  <a:lnTo>
                    <a:pt x="223246" y="265879"/>
                  </a:lnTo>
                  <a:lnTo>
                    <a:pt x="237733" y="285065"/>
                  </a:lnTo>
                  <a:lnTo>
                    <a:pt x="246509" y="291819"/>
                  </a:lnTo>
                  <a:lnTo>
                    <a:pt x="268739" y="299323"/>
                  </a:lnTo>
                  <a:lnTo>
                    <a:pt x="281218" y="301324"/>
                  </a:lnTo>
                  <a:lnTo>
                    <a:pt x="307562" y="294189"/>
                  </a:lnTo>
                  <a:lnTo>
                    <a:pt x="366973" y="259623"/>
                  </a:lnTo>
                  <a:lnTo>
                    <a:pt x="391001" y="238622"/>
                  </a:lnTo>
                  <a:lnTo>
                    <a:pt x="41146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23823" y="4146843"/>
              <a:ext cx="176551" cy="222485"/>
            </a:xfrm>
            <a:custGeom>
              <a:avLst/>
              <a:gdLst/>
              <a:ahLst/>
              <a:cxnLst/>
              <a:rect l="0" t="0" r="0" b="0"/>
              <a:pathLst>
                <a:path w="176551" h="222485">
                  <a:moveTo>
                    <a:pt x="18623" y="22442"/>
                  </a:moveTo>
                  <a:lnTo>
                    <a:pt x="3969" y="81059"/>
                  </a:lnTo>
                  <a:lnTo>
                    <a:pt x="0" y="141299"/>
                  </a:lnTo>
                  <a:lnTo>
                    <a:pt x="3717" y="166514"/>
                  </a:lnTo>
                  <a:lnTo>
                    <a:pt x="6346" y="169963"/>
                  </a:lnTo>
                  <a:lnTo>
                    <a:pt x="9268" y="167583"/>
                  </a:lnTo>
                  <a:lnTo>
                    <a:pt x="12386" y="161317"/>
                  </a:lnTo>
                  <a:lnTo>
                    <a:pt x="20921" y="99409"/>
                  </a:lnTo>
                  <a:lnTo>
                    <a:pt x="37643" y="37864"/>
                  </a:lnTo>
                  <a:lnTo>
                    <a:pt x="48913" y="19157"/>
                  </a:lnTo>
                  <a:lnTo>
                    <a:pt x="64840" y="6164"/>
                  </a:lnTo>
                  <a:lnTo>
                    <a:pt x="74001" y="1062"/>
                  </a:lnTo>
                  <a:lnTo>
                    <a:pt x="83617" y="0"/>
                  </a:lnTo>
                  <a:lnTo>
                    <a:pt x="103661" y="5059"/>
                  </a:lnTo>
                  <a:lnTo>
                    <a:pt x="121148" y="21345"/>
                  </a:lnTo>
                  <a:lnTo>
                    <a:pt x="151439" y="75518"/>
                  </a:lnTo>
                  <a:lnTo>
                    <a:pt x="161701" y="125386"/>
                  </a:lnTo>
                  <a:lnTo>
                    <a:pt x="172404" y="183893"/>
                  </a:lnTo>
                  <a:lnTo>
                    <a:pt x="176550" y="2224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00415" y="4400912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112905" y="3936513"/>
              <a:ext cx="328552" cy="378031"/>
            </a:xfrm>
            <a:custGeom>
              <a:avLst/>
              <a:gdLst/>
              <a:ahLst/>
              <a:cxnLst/>
              <a:rect l="0" t="0" r="0" b="0"/>
              <a:pathLst>
                <a:path w="328552" h="378031">
                  <a:moveTo>
                    <a:pt x="266535" y="32731"/>
                  </a:moveTo>
                  <a:lnTo>
                    <a:pt x="237227" y="3422"/>
                  </a:lnTo>
                  <a:lnTo>
                    <a:pt x="227109" y="323"/>
                  </a:lnTo>
                  <a:lnTo>
                    <a:pt x="200270" y="0"/>
                  </a:lnTo>
                  <a:lnTo>
                    <a:pt x="163453" y="11984"/>
                  </a:lnTo>
                  <a:lnTo>
                    <a:pt x="117231" y="46882"/>
                  </a:lnTo>
                  <a:lnTo>
                    <a:pt x="67251" y="106749"/>
                  </a:lnTo>
                  <a:lnTo>
                    <a:pt x="32669" y="166350"/>
                  </a:lnTo>
                  <a:lnTo>
                    <a:pt x="10971" y="227405"/>
                  </a:lnTo>
                  <a:lnTo>
                    <a:pt x="0" y="262767"/>
                  </a:lnTo>
                  <a:lnTo>
                    <a:pt x="2236" y="287827"/>
                  </a:lnTo>
                  <a:lnTo>
                    <a:pt x="12199" y="313393"/>
                  </a:lnTo>
                  <a:lnTo>
                    <a:pt x="28325" y="336454"/>
                  </a:lnTo>
                  <a:lnTo>
                    <a:pt x="62724" y="363578"/>
                  </a:lnTo>
                  <a:lnTo>
                    <a:pt x="113730" y="375255"/>
                  </a:lnTo>
                  <a:lnTo>
                    <a:pt x="175867" y="378030"/>
                  </a:lnTo>
                  <a:lnTo>
                    <a:pt x="232508" y="368527"/>
                  </a:lnTo>
                  <a:lnTo>
                    <a:pt x="283749" y="355664"/>
                  </a:lnTo>
                  <a:lnTo>
                    <a:pt x="310451" y="342373"/>
                  </a:lnTo>
                  <a:lnTo>
                    <a:pt x="326218" y="324767"/>
                  </a:lnTo>
                  <a:lnTo>
                    <a:pt x="328551" y="315159"/>
                  </a:lnTo>
                  <a:lnTo>
                    <a:pt x="324903" y="295125"/>
                  </a:lnTo>
                  <a:lnTo>
                    <a:pt x="312364" y="277642"/>
                  </a:lnTo>
                  <a:lnTo>
                    <a:pt x="304107" y="269705"/>
                  </a:lnTo>
                  <a:lnTo>
                    <a:pt x="264540" y="252944"/>
                  </a:lnTo>
                  <a:lnTo>
                    <a:pt x="210182" y="246158"/>
                  </a:lnTo>
                  <a:lnTo>
                    <a:pt x="171779" y="243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47896" y="3942314"/>
              <a:ext cx="338713" cy="364667"/>
            </a:xfrm>
            <a:custGeom>
              <a:avLst/>
              <a:gdLst/>
              <a:ahLst/>
              <a:cxnLst/>
              <a:rect l="0" t="0" r="0" b="0"/>
              <a:pathLst>
                <a:path w="338713" h="364667">
                  <a:moveTo>
                    <a:pt x="0" y="311199"/>
                  </a:moveTo>
                  <a:lnTo>
                    <a:pt x="8334" y="273721"/>
                  </a:lnTo>
                  <a:lnTo>
                    <a:pt x="10095" y="216708"/>
                  </a:lnTo>
                  <a:lnTo>
                    <a:pt x="15990" y="166349"/>
                  </a:lnTo>
                  <a:lnTo>
                    <a:pt x="35698" y="113741"/>
                  </a:lnTo>
                  <a:lnTo>
                    <a:pt x="55188" y="72673"/>
                  </a:lnTo>
                  <a:lnTo>
                    <a:pt x="86811" y="36096"/>
                  </a:lnTo>
                  <a:lnTo>
                    <a:pt x="127758" y="11058"/>
                  </a:lnTo>
                  <a:lnTo>
                    <a:pt x="176935" y="0"/>
                  </a:lnTo>
                  <a:lnTo>
                    <a:pt x="190486" y="1958"/>
                  </a:lnTo>
                  <a:lnTo>
                    <a:pt x="211783" y="13491"/>
                  </a:lnTo>
                  <a:lnTo>
                    <a:pt x="217228" y="22650"/>
                  </a:lnTo>
                  <a:lnTo>
                    <a:pt x="220158" y="45305"/>
                  </a:lnTo>
                  <a:lnTo>
                    <a:pt x="214442" y="64732"/>
                  </a:lnTo>
                  <a:lnTo>
                    <a:pt x="183614" y="119112"/>
                  </a:lnTo>
                  <a:lnTo>
                    <a:pt x="121844" y="177738"/>
                  </a:lnTo>
                  <a:lnTo>
                    <a:pt x="101613" y="193016"/>
                  </a:lnTo>
                  <a:lnTo>
                    <a:pt x="135669" y="172820"/>
                  </a:lnTo>
                  <a:lnTo>
                    <a:pt x="167922" y="161960"/>
                  </a:lnTo>
                  <a:lnTo>
                    <a:pt x="209553" y="157133"/>
                  </a:lnTo>
                  <a:lnTo>
                    <a:pt x="249113" y="164347"/>
                  </a:lnTo>
                  <a:lnTo>
                    <a:pt x="298030" y="188139"/>
                  </a:lnTo>
                  <a:lnTo>
                    <a:pt x="320801" y="208543"/>
                  </a:lnTo>
                  <a:lnTo>
                    <a:pt x="334821" y="233209"/>
                  </a:lnTo>
                  <a:lnTo>
                    <a:pt x="338712" y="259769"/>
                  </a:lnTo>
                  <a:lnTo>
                    <a:pt x="335373" y="286002"/>
                  </a:lnTo>
                  <a:lnTo>
                    <a:pt x="326090" y="309359"/>
                  </a:lnTo>
                  <a:lnTo>
                    <a:pt x="307926" y="328319"/>
                  </a:lnTo>
                  <a:lnTo>
                    <a:pt x="258137" y="359554"/>
                  </a:lnTo>
                  <a:lnTo>
                    <a:pt x="234051" y="364666"/>
                  </a:lnTo>
                  <a:lnTo>
                    <a:pt x="184403" y="358415"/>
                  </a:lnTo>
                  <a:lnTo>
                    <a:pt x="149005" y="343646"/>
                  </a:lnTo>
                  <a:lnTo>
                    <a:pt x="144960" y="341020"/>
                  </a:lnTo>
                  <a:lnTo>
                    <a:pt x="145773" y="340438"/>
                  </a:lnTo>
                  <a:lnTo>
                    <a:pt x="149825" y="341220"/>
                  </a:lnTo>
                  <a:lnTo>
                    <a:pt x="151356" y="340572"/>
                  </a:lnTo>
                  <a:lnTo>
                    <a:pt x="151207" y="338970"/>
                  </a:lnTo>
                  <a:lnTo>
                    <a:pt x="147399" y="3322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895337" y="3874487"/>
              <a:ext cx="249695" cy="536954"/>
            </a:xfrm>
            <a:custGeom>
              <a:avLst/>
              <a:gdLst/>
              <a:ahLst/>
              <a:cxnLst/>
              <a:rect l="0" t="0" r="0" b="0"/>
              <a:pathLst>
                <a:path w="249695" h="536954">
                  <a:moveTo>
                    <a:pt x="52642" y="0"/>
                  </a:moveTo>
                  <a:lnTo>
                    <a:pt x="103637" y="60873"/>
                  </a:lnTo>
                  <a:lnTo>
                    <a:pt x="161870" y="105199"/>
                  </a:lnTo>
                  <a:lnTo>
                    <a:pt x="198047" y="139280"/>
                  </a:lnTo>
                  <a:lnTo>
                    <a:pt x="238861" y="191920"/>
                  </a:lnTo>
                  <a:lnTo>
                    <a:pt x="246540" y="213979"/>
                  </a:lnTo>
                  <a:lnTo>
                    <a:pt x="249694" y="260453"/>
                  </a:lnTo>
                  <a:lnTo>
                    <a:pt x="242569" y="313478"/>
                  </a:lnTo>
                  <a:lnTo>
                    <a:pt x="232201" y="336635"/>
                  </a:lnTo>
                  <a:lnTo>
                    <a:pt x="178110" y="400059"/>
                  </a:lnTo>
                  <a:lnTo>
                    <a:pt x="115737" y="463252"/>
                  </a:lnTo>
                  <a:lnTo>
                    <a:pt x="73684" y="495792"/>
                  </a:lnTo>
                  <a:lnTo>
                    <a:pt x="14037" y="528449"/>
                  </a:lnTo>
                  <a:lnTo>
                    <a:pt x="0" y="536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7399" y="4527254"/>
            <a:ext cx="1997123" cy="554587"/>
            <a:chOff x="147399" y="4527254"/>
            <a:chExt cx="1997123" cy="554587"/>
          </a:xfrm>
        </p:grpSpPr>
        <p:sp>
          <p:nvSpPr>
            <p:cNvPr id="58" name="Freeform 57"/>
            <p:cNvSpPr/>
            <p:nvPr/>
          </p:nvSpPr>
          <p:spPr>
            <a:xfrm>
              <a:off x="147399" y="4881097"/>
              <a:ext cx="126343" cy="14656"/>
            </a:xfrm>
            <a:custGeom>
              <a:avLst/>
              <a:gdLst/>
              <a:ahLst/>
              <a:cxnLst/>
              <a:rect l="0" t="0" r="0" b="0"/>
              <a:pathLst>
                <a:path w="126343" h="14656">
                  <a:moveTo>
                    <a:pt x="0" y="14655"/>
                  </a:moveTo>
                  <a:lnTo>
                    <a:pt x="49552" y="0"/>
                  </a:lnTo>
                  <a:lnTo>
                    <a:pt x="106972" y="2774"/>
                  </a:lnTo>
                  <a:lnTo>
                    <a:pt x="126342" y="41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3177" y="4763172"/>
              <a:ext cx="252476" cy="318669"/>
            </a:xfrm>
            <a:custGeom>
              <a:avLst/>
              <a:gdLst/>
              <a:ahLst/>
              <a:cxnLst/>
              <a:rect l="0" t="0" r="0" b="0"/>
              <a:pathLst>
                <a:path w="252476" h="318669">
                  <a:moveTo>
                    <a:pt x="210118" y="16766"/>
                  </a:moveTo>
                  <a:lnTo>
                    <a:pt x="198940" y="5588"/>
                  </a:lnTo>
                  <a:lnTo>
                    <a:pt x="177854" y="99"/>
                  </a:lnTo>
                  <a:lnTo>
                    <a:pt x="150155" y="0"/>
                  </a:lnTo>
                  <a:lnTo>
                    <a:pt x="94245" y="15880"/>
                  </a:lnTo>
                  <a:lnTo>
                    <a:pt x="38141" y="36218"/>
                  </a:lnTo>
                  <a:lnTo>
                    <a:pt x="7214" y="55935"/>
                  </a:lnTo>
                  <a:lnTo>
                    <a:pt x="2319" y="63935"/>
                  </a:lnTo>
                  <a:lnTo>
                    <a:pt x="0" y="82184"/>
                  </a:lnTo>
                  <a:lnTo>
                    <a:pt x="3359" y="89624"/>
                  </a:lnTo>
                  <a:lnTo>
                    <a:pt x="16450" y="101010"/>
                  </a:lnTo>
                  <a:lnTo>
                    <a:pt x="69798" y="124711"/>
                  </a:lnTo>
                  <a:lnTo>
                    <a:pt x="117459" y="143896"/>
                  </a:lnTo>
                  <a:lnTo>
                    <a:pt x="168626" y="164399"/>
                  </a:lnTo>
                  <a:lnTo>
                    <a:pt x="211472" y="185291"/>
                  </a:lnTo>
                  <a:lnTo>
                    <a:pt x="238985" y="209419"/>
                  </a:lnTo>
                  <a:lnTo>
                    <a:pt x="246911" y="218901"/>
                  </a:lnTo>
                  <a:lnTo>
                    <a:pt x="251024" y="229902"/>
                  </a:lnTo>
                  <a:lnTo>
                    <a:pt x="252475" y="254602"/>
                  </a:lnTo>
                  <a:lnTo>
                    <a:pt x="242982" y="278059"/>
                  </a:lnTo>
                  <a:lnTo>
                    <a:pt x="235537" y="289227"/>
                  </a:lnTo>
                  <a:lnTo>
                    <a:pt x="214786" y="304756"/>
                  </a:lnTo>
                  <a:lnTo>
                    <a:pt x="188796" y="314387"/>
                  </a:lnTo>
                  <a:lnTo>
                    <a:pt x="157748" y="318668"/>
                  </a:lnTo>
                  <a:lnTo>
                    <a:pt x="96005" y="306945"/>
                  </a:lnTo>
                  <a:lnTo>
                    <a:pt x="73248" y="30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89637" y="4695710"/>
              <a:ext cx="36989" cy="347441"/>
            </a:xfrm>
            <a:custGeom>
              <a:avLst/>
              <a:gdLst/>
              <a:ahLst/>
              <a:cxnLst/>
              <a:rect l="0" t="0" r="0" b="0"/>
              <a:pathLst>
                <a:path w="36989" h="347441">
                  <a:moveTo>
                    <a:pt x="0" y="0"/>
                  </a:moveTo>
                  <a:lnTo>
                    <a:pt x="20244" y="55141"/>
                  </a:lnTo>
                  <a:lnTo>
                    <a:pt x="30515" y="110935"/>
                  </a:lnTo>
                  <a:lnTo>
                    <a:pt x="36988" y="150633"/>
                  </a:lnTo>
                  <a:lnTo>
                    <a:pt x="32537" y="211008"/>
                  </a:lnTo>
                  <a:lnTo>
                    <a:pt x="23809" y="272701"/>
                  </a:lnTo>
                  <a:lnTo>
                    <a:pt x="13499" y="330944"/>
                  </a:lnTo>
                  <a:lnTo>
                    <a:pt x="10529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70213" y="4769410"/>
              <a:ext cx="193166" cy="221099"/>
            </a:xfrm>
            <a:custGeom>
              <a:avLst/>
              <a:gdLst/>
              <a:ahLst/>
              <a:cxnLst/>
              <a:rect l="0" t="0" r="0" b="0"/>
              <a:pathLst>
                <a:path w="193166" h="221099">
                  <a:moveTo>
                    <a:pt x="119466" y="0"/>
                  </a:moveTo>
                  <a:lnTo>
                    <a:pt x="90157" y="53027"/>
                  </a:lnTo>
                  <a:lnTo>
                    <a:pt x="44680" y="110549"/>
                  </a:lnTo>
                  <a:lnTo>
                    <a:pt x="13859" y="132191"/>
                  </a:lnTo>
                  <a:lnTo>
                    <a:pt x="0" y="139470"/>
                  </a:lnTo>
                  <a:lnTo>
                    <a:pt x="1217" y="139773"/>
                  </a:lnTo>
                  <a:lnTo>
                    <a:pt x="5538" y="138805"/>
                  </a:lnTo>
                  <a:lnTo>
                    <a:pt x="33977" y="148622"/>
                  </a:lnTo>
                  <a:lnTo>
                    <a:pt x="87714" y="179607"/>
                  </a:lnTo>
                  <a:lnTo>
                    <a:pt x="141671" y="211821"/>
                  </a:lnTo>
                  <a:lnTo>
                    <a:pt x="193165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47606" y="4811523"/>
              <a:ext cx="10530" cy="221100"/>
            </a:xfrm>
            <a:custGeom>
              <a:avLst/>
              <a:gdLst/>
              <a:ahLst/>
              <a:cxnLst/>
              <a:rect l="0" t="0" r="0" b="0"/>
              <a:pathLst>
                <a:path w="10530" h="221100">
                  <a:moveTo>
                    <a:pt x="0" y="0"/>
                  </a:moveTo>
                  <a:lnTo>
                    <a:pt x="8334" y="48931"/>
                  </a:lnTo>
                  <a:lnTo>
                    <a:pt x="9878" y="96777"/>
                  </a:lnTo>
                  <a:lnTo>
                    <a:pt x="10400" y="159757"/>
                  </a:lnTo>
                  <a:lnTo>
                    <a:pt x="10529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210777" y="459042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37119" y="4674653"/>
              <a:ext cx="10504" cy="336913"/>
            </a:xfrm>
            <a:custGeom>
              <a:avLst/>
              <a:gdLst/>
              <a:ahLst/>
              <a:cxnLst/>
              <a:rect l="0" t="0" r="0" b="0"/>
              <a:pathLst>
                <a:path w="10504" h="336913">
                  <a:moveTo>
                    <a:pt x="0" y="0"/>
                  </a:moveTo>
                  <a:lnTo>
                    <a:pt x="8333" y="37478"/>
                  </a:lnTo>
                  <a:lnTo>
                    <a:pt x="10095" y="88902"/>
                  </a:lnTo>
                  <a:lnTo>
                    <a:pt x="10400" y="146964"/>
                  </a:lnTo>
                  <a:lnTo>
                    <a:pt x="10472" y="192439"/>
                  </a:lnTo>
                  <a:lnTo>
                    <a:pt x="10503" y="237607"/>
                  </a:lnTo>
                  <a:lnTo>
                    <a:pt x="9351" y="292410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477290" y="4590425"/>
              <a:ext cx="17758" cy="410613"/>
            </a:xfrm>
            <a:custGeom>
              <a:avLst/>
              <a:gdLst/>
              <a:ahLst/>
              <a:cxnLst/>
              <a:rect l="0" t="0" r="0" b="0"/>
              <a:pathLst>
                <a:path w="17758" h="410613">
                  <a:moveTo>
                    <a:pt x="17757" y="0"/>
                  </a:moveTo>
                  <a:lnTo>
                    <a:pt x="9423" y="52050"/>
                  </a:lnTo>
                  <a:lnTo>
                    <a:pt x="7879" y="101990"/>
                  </a:lnTo>
                  <a:lnTo>
                    <a:pt x="7357" y="160786"/>
                  </a:lnTo>
                  <a:lnTo>
                    <a:pt x="7266" y="214537"/>
                  </a:lnTo>
                  <a:lnTo>
                    <a:pt x="0" y="272705"/>
                  </a:lnTo>
                  <a:lnTo>
                    <a:pt x="471" y="334974"/>
                  </a:lnTo>
                  <a:lnTo>
                    <a:pt x="5226" y="375332"/>
                  </a:lnTo>
                  <a:lnTo>
                    <a:pt x="7228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89803" y="4767318"/>
              <a:ext cx="178986" cy="259596"/>
            </a:xfrm>
            <a:custGeom>
              <a:avLst/>
              <a:gdLst/>
              <a:ahLst/>
              <a:cxnLst/>
              <a:rect l="0" t="0" r="0" b="0"/>
              <a:pathLst>
                <a:path w="178986" h="259596">
                  <a:moveTo>
                    <a:pt x="0" y="75791"/>
                  </a:moveTo>
                  <a:lnTo>
                    <a:pt x="55088" y="125289"/>
                  </a:lnTo>
                  <a:lnTo>
                    <a:pt x="84953" y="140500"/>
                  </a:lnTo>
                  <a:lnTo>
                    <a:pt x="105607" y="142375"/>
                  </a:lnTo>
                  <a:lnTo>
                    <a:pt x="125315" y="138139"/>
                  </a:lnTo>
                  <a:lnTo>
                    <a:pt x="141873" y="128458"/>
                  </a:lnTo>
                  <a:lnTo>
                    <a:pt x="164349" y="104264"/>
                  </a:lnTo>
                  <a:lnTo>
                    <a:pt x="172480" y="78697"/>
                  </a:lnTo>
                  <a:lnTo>
                    <a:pt x="173938" y="37658"/>
                  </a:lnTo>
                  <a:lnTo>
                    <a:pt x="172111" y="25802"/>
                  </a:lnTo>
                  <a:lnTo>
                    <a:pt x="167383" y="16729"/>
                  </a:lnTo>
                  <a:lnTo>
                    <a:pt x="152771" y="3528"/>
                  </a:lnTo>
                  <a:lnTo>
                    <a:pt x="131459" y="0"/>
                  </a:lnTo>
                  <a:lnTo>
                    <a:pt x="108729" y="3502"/>
                  </a:lnTo>
                  <a:lnTo>
                    <a:pt x="82779" y="18627"/>
                  </a:lnTo>
                  <a:lnTo>
                    <a:pt x="53050" y="47818"/>
                  </a:lnTo>
                  <a:lnTo>
                    <a:pt x="39955" y="69208"/>
                  </a:lnTo>
                  <a:lnTo>
                    <a:pt x="22017" y="124360"/>
                  </a:lnTo>
                  <a:lnTo>
                    <a:pt x="13933" y="165051"/>
                  </a:lnTo>
                  <a:lnTo>
                    <a:pt x="14381" y="195011"/>
                  </a:lnTo>
                  <a:lnTo>
                    <a:pt x="22380" y="220024"/>
                  </a:lnTo>
                  <a:lnTo>
                    <a:pt x="36853" y="239721"/>
                  </a:lnTo>
                  <a:lnTo>
                    <a:pt x="45625" y="248248"/>
                  </a:lnTo>
                  <a:lnTo>
                    <a:pt x="74090" y="257724"/>
                  </a:lnTo>
                  <a:lnTo>
                    <a:pt x="107798" y="259595"/>
                  </a:lnTo>
                  <a:lnTo>
                    <a:pt x="149574" y="248665"/>
                  </a:lnTo>
                  <a:lnTo>
                    <a:pt x="178985" y="233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15340" y="4527254"/>
              <a:ext cx="229182" cy="444862"/>
            </a:xfrm>
            <a:custGeom>
              <a:avLst/>
              <a:gdLst/>
              <a:ahLst/>
              <a:cxnLst/>
              <a:rect l="0" t="0" r="0" b="0"/>
              <a:pathLst>
                <a:path w="229182" h="444862">
                  <a:moveTo>
                    <a:pt x="221945" y="0"/>
                  </a:moveTo>
                  <a:lnTo>
                    <a:pt x="229181" y="27556"/>
                  </a:lnTo>
                  <a:lnTo>
                    <a:pt x="228704" y="90018"/>
                  </a:lnTo>
                  <a:lnTo>
                    <a:pt x="223947" y="142875"/>
                  </a:lnTo>
                  <a:lnTo>
                    <a:pt x="222341" y="202657"/>
                  </a:lnTo>
                  <a:lnTo>
                    <a:pt x="214788" y="261866"/>
                  </a:lnTo>
                  <a:lnTo>
                    <a:pt x="211246" y="315066"/>
                  </a:lnTo>
                  <a:lnTo>
                    <a:pt x="206271" y="342410"/>
                  </a:lnTo>
                  <a:lnTo>
                    <a:pt x="202137" y="347597"/>
                  </a:lnTo>
                  <a:lnTo>
                    <a:pt x="197042" y="347545"/>
                  </a:lnTo>
                  <a:lnTo>
                    <a:pt x="191305" y="344000"/>
                  </a:lnTo>
                  <a:lnTo>
                    <a:pt x="151530" y="284507"/>
                  </a:lnTo>
                  <a:lnTo>
                    <a:pt x="125042" y="258343"/>
                  </a:lnTo>
                  <a:lnTo>
                    <a:pt x="102058" y="249350"/>
                  </a:lnTo>
                  <a:lnTo>
                    <a:pt x="89378" y="246952"/>
                  </a:lnTo>
                  <a:lnTo>
                    <a:pt x="65930" y="250526"/>
                  </a:lnTo>
                  <a:lnTo>
                    <a:pt x="44980" y="261084"/>
                  </a:lnTo>
                  <a:lnTo>
                    <a:pt x="20032" y="287928"/>
                  </a:lnTo>
                  <a:lnTo>
                    <a:pt x="5084" y="312022"/>
                  </a:lnTo>
                  <a:lnTo>
                    <a:pt x="0" y="338328"/>
                  </a:lnTo>
                  <a:lnTo>
                    <a:pt x="6269" y="387755"/>
                  </a:lnTo>
                  <a:lnTo>
                    <a:pt x="21040" y="415018"/>
                  </a:lnTo>
                  <a:lnTo>
                    <a:pt x="36728" y="427388"/>
                  </a:lnTo>
                  <a:lnTo>
                    <a:pt x="80984" y="444861"/>
                  </a:lnTo>
                  <a:lnTo>
                    <a:pt x="121037" y="444806"/>
                  </a:lnTo>
                  <a:lnTo>
                    <a:pt x="175902" y="431088"/>
                  </a:lnTo>
                  <a:lnTo>
                    <a:pt x="200888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750" y="5359005"/>
            <a:ext cx="306920" cy="29678"/>
            <a:chOff x="63750" y="5359005"/>
            <a:chExt cx="306920" cy="29678"/>
          </a:xfrm>
        </p:grpSpPr>
        <p:sp>
          <p:nvSpPr>
            <p:cNvPr id="69" name="Freeform 68"/>
            <p:cNvSpPr/>
            <p:nvPr/>
          </p:nvSpPr>
          <p:spPr>
            <a:xfrm>
              <a:off x="63750" y="5359005"/>
              <a:ext cx="294220" cy="29678"/>
            </a:xfrm>
            <a:custGeom>
              <a:avLst/>
              <a:gdLst/>
              <a:ahLst/>
              <a:cxnLst/>
              <a:rect l="0" t="0" r="0" b="0"/>
              <a:pathLst>
                <a:path w="294220" h="29678">
                  <a:moveTo>
                    <a:pt x="241576" y="0"/>
                  </a:moveTo>
                  <a:lnTo>
                    <a:pt x="182960" y="5590"/>
                  </a:lnTo>
                  <a:lnTo>
                    <a:pt x="120380" y="9553"/>
                  </a:lnTo>
                  <a:lnTo>
                    <a:pt x="70226" y="11409"/>
                  </a:lnTo>
                  <a:lnTo>
                    <a:pt x="13884" y="21924"/>
                  </a:lnTo>
                  <a:lnTo>
                    <a:pt x="2044" y="25145"/>
                  </a:lnTo>
                  <a:lnTo>
                    <a:pt x="0" y="27292"/>
                  </a:lnTo>
                  <a:lnTo>
                    <a:pt x="13326" y="29677"/>
                  </a:lnTo>
                  <a:lnTo>
                    <a:pt x="68372" y="23973"/>
                  </a:lnTo>
                  <a:lnTo>
                    <a:pt x="122399" y="18514"/>
                  </a:lnTo>
                  <a:lnTo>
                    <a:pt x="172802" y="6517"/>
                  </a:lnTo>
                  <a:lnTo>
                    <a:pt x="227818" y="1288"/>
                  </a:lnTo>
                  <a:lnTo>
                    <a:pt x="274387" y="255"/>
                  </a:lnTo>
                  <a:lnTo>
                    <a:pt x="2942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57969" y="53590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4228" y="4864804"/>
            <a:ext cx="3137493" cy="810057"/>
            <a:chOff x="84228" y="4864804"/>
            <a:chExt cx="3137493" cy="810057"/>
          </a:xfrm>
        </p:grpSpPr>
        <p:sp>
          <p:nvSpPr>
            <p:cNvPr id="72" name="Freeform 71"/>
            <p:cNvSpPr/>
            <p:nvPr/>
          </p:nvSpPr>
          <p:spPr>
            <a:xfrm>
              <a:off x="84228" y="4864804"/>
              <a:ext cx="229067" cy="41477"/>
            </a:xfrm>
            <a:custGeom>
              <a:avLst/>
              <a:gdLst/>
              <a:ahLst/>
              <a:cxnLst/>
              <a:rect l="0" t="0" r="0" b="0"/>
              <a:pathLst>
                <a:path w="229067" h="41477">
                  <a:moveTo>
                    <a:pt x="42114" y="41476"/>
                  </a:moveTo>
                  <a:lnTo>
                    <a:pt x="68500" y="25835"/>
                  </a:lnTo>
                  <a:lnTo>
                    <a:pt x="120679" y="10267"/>
                  </a:lnTo>
                  <a:lnTo>
                    <a:pt x="181375" y="1516"/>
                  </a:lnTo>
                  <a:lnTo>
                    <a:pt x="224276" y="0"/>
                  </a:lnTo>
                  <a:lnTo>
                    <a:pt x="229066" y="957"/>
                  </a:lnTo>
                  <a:lnTo>
                    <a:pt x="227580" y="2765"/>
                  </a:lnTo>
                  <a:lnTo>
                    <a:pt x="178018" y="17358"/>
                  </a:lnTo>
                  <a:lnTo>
                    <a:pt x="117356" y="27916"/>
                  </a:lnTo>
                  <a:lnTo>
                    <a:pt x="59966" y="35938"/>
                  </a:lnTo>
                  <a:lnTo>
                    <a:pt x="0" y="41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00124" y="5148435"/>
              <a:ext cx="10530" cy="526426"/>
            </a:xfrm>
            <a:custGeom>
              <a:avLst/>
              <a:gdLst/>
              <a:ahLst/>
              <a:cxnLst/>
              <a:rect l="0" t="0" r="0" b="0"/>
              <a:pathLst>
                <a:path w="10530" h="526426">
                  <a:moveTo>
                    <a:pt x="0" y="0"/>
                  </a:moveTo>
                  <a:lnTo>
                    <a:pt x="0" y="58617"/>
                  </a:lnTo>
                  <a:lnTo>
                    <a:pt x="0" y="112792"/>
                  </a:lnTo>
                  <a:lnTo>
                    <a:pt x="0" y="171672"/>
                  </a:lnTo>
                  <a:lnTo>
                    <a:pt x="3120" y="222052"/>
                  </a:lnTo>
                  <a:lnTo>
                    <a:pt x="8334" y="274024"/>
                  </a:lnTo>
                  <a:lnTo>
                    <a:pt x="6759" y="326468"/>
                  </a:lnTo>
                  <a:lnTo>
                    <a:pt x="2003" y="375932"/>
                  </a:lnTo>
                  <a:lnTo>
                    <a:pt x="396" y="434567"/>
                  </a:lnTo>
                  <a:lnTo>
                    <a:pt x="1248" y="494936"/>
                  </a:lnTo>
                  <a:lnTo>
                    <a:pt x="10529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9067" y="5135402"/>
              <a:ext cx="272526" cy="286775"/>
            </a:xfrm>
            <a:custGeom>
              <a:avLst/>
              <a:gdLst/>
              <a:ahLst/>
              <a:cxnLst/>
              <a:rect l="0" t="0" r="0" b="0"/>
              <a:pathLst>
                <a:path w="272526" h="286775">
                  <a:moveTo>
                    <a:pt x="0" y="86733"/>
                  </a:moveTo>
                  <a:lnTo>
                    <a:pt x="5590" y="64376"/>
                  </a:lnTo>
                  <a:lnTo>
                    <a:pt x="25833" y="33705"/>
                  </a:lnTo>
                  <a:lnTo>
                    <a:pt x="47356" y="19101"/>
                  </a:lnTo>
                  <a:lnTo>
                    <a:pt x="104891" y="194"/>
                  </a:lnTo>
                  <a:lnTo>
                    <a:pt x="155341" y="0"/>
                  </a:lnTo>
                  <a:lnTo>
                    <a:pt x="207334" y="7352"/>
                  </a:lnTo>
                  <a:lnTo>
                    <a:pt x="236038" y="19867"/>
                  </a:lnTo>
                  <a:lnTo>
                    <a:pt x="248606" y="28118"/>
                  </a:lnTo>
                  <a:lnTo>
                    <a:pt x="265690" y="49763"/>
                  </a:lnTo>
                  <a:lnTo>
                    <a:pt x="271883" y="62087"/>
                  </a:lnTo>
                  <a:lnTo>
                    <a:pt x="272525" y="91377"/>
                  </a:lnTo>
                  <a:lnTo>
                    <a:pt x="265012" y="120382"/>
                  </a:lnTo>
                  <a:lnTo>
                    <a:pt x="227660" y="180655"/>
                  </a:lnTo>
                  <a:lnTo>
                    <a:pt x="175838" y="233878"/>
                  </a:lnTo>
                  <a:lnTo>
                    <a:pt x="118692" y="268024"/>
                  </a:lnTo>
                  <a:lnTo>
                    <a:pt x="85081" y="280699"/>
                  </a:lnTo>
                  <a:lnTo>
                    <a:pt x="42114" y="2867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34678" y="5377962"/>
              <a:ext cx="347442" cy="234378"/>
            </a:xfrm>
            <a:custGeom>
              <a:avLst/>
              <a:gdLst/>
              <a:ahLst/>
              <a:cxnLst/>
              <a:rect l="0" t="0" r="0" b="0"/>
              <a:pathLst>
                <a:path w="347442" h="234378">
                  <a:moveTo>
                    <a:pt x="18130" y="223199"/>
                  </a:moveTo>
                  <a:lnTo>
                    <a:pt x="6952" y="234377"/>
                  </a:lnTo>
                  <a:lnTo>
                    <a:pt x="3659" y="230651"/>
                  </a:lnTo>
                  <a:lnTo>
                    <a:pt x="0" y="207794"/>
                  </a:lnTo>
                  <a:lnTo>
                    <a:pt x="7733" y="177357"/>
                  </a:lnTo>
                  <a:lnTo>
                    <a:pt x="41293" y="115748"/>
                  </a:lnTo>
                  <a:lnTo>
                    <a:pt x="65807" y="83867"/>
                  </a:lnTo>
                  <a:lnTo>
                    <a:pt x="99067" y="59603"/>
                  </a:lnTo>
                  <a:lnTo>
                    <a:pt x="125072" y="54173"/>
                  </a:lnTo>
                  <a:lnTo>
                    <a:pt x="151058" y="56829"/>
                  </a:lnTo>
                  <a:lnTo>
                    <a:pt x="174305" y="65808"/>
                  </a:lnTo>
                  <a:lnTo>
                    <a:pt x="193216" y="83838"/>
                  </a:lnTo>
                  <a:lnTo>
                    <a:pt x="208250" y="108618"/>
                  </a:lnTo>
                  <a:lnTo>
                    <a:pt x="227434" y="169066"/>
                  </a:lnTo>
                  <a:lnTo>
                    <a:pt x="248077" y="220825"/>
                  </a:lnTo>
                  <a:lnTo>
                    <a:pt x="255656" y="226296"/>
                  </a:lnTo>
                  <a:lnTo>
                    <a:pt x="264218" y="227603"/>
                  </a:lnTo>
                  <a:lnTo>
                    <a:pt x="273436" y="226135"/>
                  </a:lnTo>
                  <a:lnTo>
                    <a:pt x="293036" y="212025"/>
                  </a:lnTo>
                  <a:lnTo>
                    <a:pt x="312276" y="188987"/>
                  </a:lnTo>
                  <a:lnTo>
                    <a:pt x="340572" y="126537"/>
                  </a:lnTo>
                  <a:lnTo>
                    <a:pt x="347441" y="93670"/>
                  </a:lnTo>
                  <a:lnTo>
                    <a:pt x="342319" y="37562"/>
                  </a:lnTo>
                  <a:lnTo>
                    <a:pt x="339541" y="25742"/>
                  </a:lnTo>
                  <a:lnTo>
                    <a:pt x="333010" y="16691"/>
                  </a:lnTo>
                  <a:lnTo>
                    <a:pt x="313275" y="3516"/>
                  </a:lnTo>
                  <a:lnTo>
                    <a:pt x="288906" y="0"/>
                  </a:lnTo>
                  <a:lnTo>
                    <a:pt x="240723" y="7275"/>
                  </a:lnTo>
                  <a:lnTo>
                    <a:pt x="182939" y="28382"/>
                  </a:lnTo>
                  <a:lnTo>
                    <a:pt x="133944" y="547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37119" y="5106321"/>
              <a:ext cx="31587" cy="515898"/>
            </a:xfrm>
            <a:custGeom>
              <a:avLst/>
              <a:gdLst/>
              <a:ahLst/>
              <a:cxnLst/>
              <a:rect l="0" t="0" r="0" b="0"/>
              <a:pathLst>
                <a:path w="31587" h="515898">
                  <a:moveTo>
                    <a:pt x="31586" y="0"/>
                  </a:moveTo>
                  <a:lnTo>
                    <a:pt x="28466" y="55170"/>
                  </a:lnTo>
                  <a:lnTo>
                    <a:pt x="23180" y="97050"/>
                  </a:lnTo>
                  <a:lnTo>
                    <a:pt x="16931" y="142959"/>
                  </a:lnTo>
                  <a:lnTo>
                    <a:pt x="12426" y="198076"/>
                  </a:lnTo>
                  <a:lnTo>
                    <a:pt x="11091" y="249632"/>
                  </a:lnTo>
                  <a:lnTo>
                    <a:pt x="3404" y="311050"/>
                  </a:lnTo>
                  <a:lnTo>
                    <a:pt x="673" y="368242"/>
                  </a:lnTo>
                  <a:lnTo>
                    <a:pt x="133" y="430189"/>
                  </a:lnTo>
                  <a:lnTo>
                    <a:pt x="27" y="486835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263420" y="5300543"/>
              <a:ext cx="400084" cy="265497"/>
            </a:xfrm>
            <a:custGeom>
              <a:avLst/>
              <a:gdLst/>
              <a:ahLst/>
              <a:cxnLst/>
              <a:rect l="0" t="0" r="0" b="0"/>
              <a:pathLst>
                <a:path w="400084" h="265497">
                  <a:moveTo>
                    <a:pt x="0" y="100577"/>
                  </a:moveTo>
                  <a:lnTo>
                    <a:pt x="17980" y="116217"/>
                  </a:lnTo>
                  <a:lnTo>
                    <a:pt x="76693" y="139013"/>
                  </a:lnTo>
                  <a:lnTo>
                    <a:pt x="119950" y="147320"/>
                  </a:lnTo>
                  <a:lnTo>
                    <a:pt x="179671" y="140832"/>
                  </a:lnTo>
                  <a:lnTo>
                    <a:pt x="233000" y="128492"/>
                  </a:lnTo>
                  <a:lnTo>
                    <a:pt x="292422" y="103819"/>
                  </a:lnTo>
                  <a:lnTo>
                    <a:pt x="354376" y="56744"/>
                  </a:lnTo>
                  <a:lnTo>
                    <a:pt x="372360" y="36642"/>
                  </a:lnTo>
                  <a:lnTo>
                    <a:pt x="375751" y="27538"/>
                  </a:lnTo>
                  <a:lnTo>
                    <a:pt x="375673" y="19128"/>
                  </a:lnTo>
                  <a:lnTo>
                    <a:pt x="373281" y="11183"/>
                  </a:lnTo>
                  <a:lnTo>
                    <a:pt x="367007" y="5886"/>
                  </a:lnTo>
                  <a:lnTo>
                    <a:pt x="347558" y="0"/>
                  </a:lnTo>
                  <a:lnTo>
                    <a:pt x="323316" y="3623"/>
                  </a:lnTo>
                  <a:lnTo>
                    <a:pt x="310300" y="7865"/>
                  </a:lnTo>
                  <a:lnTo>
                    <a:pt x="286480" y="25056"/>
                  </a:lnTo>
                  <a:lnTo>
                    <a:pt x="240323" y="74384"/>
                  </a:lnTo>
                  <a:lnTo>
                    <a:pt x="214021" y="134613"/>
                  </a:lnTo>
                  <a:lnTo>
                    <a:pt x="208594" y="167176"/>
                  </a:lnTo>
                  <a:lnTo>
                    <a:pt x="213981" y="197247"/>
                  </a:lnTo>
                  <a:lnTo>
                    <a:pt x="235757" y="234894"/>
                  </a:lnTo>
                  <a:lnTo>
                    <a:pt x="257639" y="251131"/>
                  </a:lnTo>
                  <a:lnTo>
                    <a:pt x="284132" y="261076"/>
                  </a:lnTo>
                  <a:lnTo>
                    <a:pt x="315404" y="265496"/>
                  </a:lnTo>
                  <a:lnTo>
                    <a:pt x="371224" y="253863"/>
                  </a:lnTo>
                  <a:lnTo>
                    <a:pt x="400083" y="247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729496" y="5285306"/>
              <a:ext cx="244589" cy="276943"/>
            </a:xfrm>
            <a:custGeom>
              <a:avLst/>
              <a:gdLst/>
              <a:ahLst/>
              <a:cxnLst/>
              <a:rect l="0" t="0" r="0" b="0"/>
              <a:pathLst>
                <a:path w="244589" h="276943">
                  <a:moveTo>
                    <a:pt x="123520" y="0"/>
                  </a:moveTo>
                  <a:lnTo>
                    <a:pt x="89898" y="10745"/>
                  </a:lnTo>
                  <a:lnTo>
                    <a:pt x="30113" y="54058"/>
                  </a:lnTo>
                  <a:lnTo>
                    <a:pt x="3167" y="84647"/>
                  </a:lnTo>
                  <a:lnTo>
                    <a:pt x="0" y="93866"/>
                  </a:lnTo>
                  <a:lnTo>
                    <a:pt x="229" y="102352"/>
                  </a:lnTo>
                  <a:lnTo>
                    <a:pt x="2722" y="110348"/>
                  </a:lnTo>
                  <a:lnTo>
                    <a:pt x="10232" y="115679"/>
                  </a:lnTo>
                  <a:lnTo>
                    <a:pt x="64314" y="127355"/>
                  </a:lnTo>
                  <a:lnTo>
                    <a:pt x="125733" y="134991"/>
                  </a:lnTo>
                  <a:lnTo>
                    <a:pt x="188715" y="148076"/>
                  </a:lnTo>
                  <a:lnTo>
                    <a:pt x="213327" y="155889"/>
                  </a:lnTo>
                  <a:lnTo>
                    <a:pt x="232064" y="167160"/>
                  </a:lnTo>
                  <a:lnTo>
                    <a:pt x="237997" y="176951"/>
                  </a:lnTo>
                  <a:lnTo>
                    <a:pt x="244588" y="203427"/>
                  </a:lnTo>
                  <a:lnTo>
                    <a:pt x="241279" y="225333"/>
                  </a:lnTo>
                  <a:lnTo>
                    <a:pt x="237121" y="234450"/>
                  </a:lnTo>
                  <a:lnTo>
                    <a:pt x="220022" y="250819"/>
                  </a:lnTo>
                  <a:lnTo>
                    <a:pt x="176507" y="274802"/>
                  </a:lnTo>
                  <a:lnTo>
                    <a:pt x="158378" y="276942"/>
                  </a:lnTo>
                  <a:lnTo>
                    <a:pt x="134048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84643" y="5127379"/>
              <a:ext cx="21016" cy="431669"/>
            </a:xfrm>
            <a:custGeom>
              <a:avLst/>
              <a:gdLst/>
              <a:ahLst/>
              <a:cxnLst/>
              <a:rect l="0" t="0" r="0" b="0"/>
              <a:pathLst>
                <a:path w="21016" h="431669">
                  <a:moveTo>
                    <a:pt x="0" y="0"/>
                  </a:moveTo>
                  <a:lnTo>
                    <a:pt x="3119" y="48930"/>
                  </a:lnTo>
                  <a:lnTo>
                    <a:pt x="9065" y="108061"/>
                  </a:lnTo>
                  <a:lnTo>
                    <a:pt x="12997" y="149022"/>
                  </a:lnTo>
                  <a:lnTo>
                    <a:pt x="18669" y="212220"/>
                  </a:lnTo>
                  <a:lnTo>
                    <a:pt x="20349" y="263701"/>
                  </a:lnTo>
                  <a:lnTo>
                    <a:pt x="20847" y="312880"/>
                  </a:lnTo>
                  <a:lnTo>
                    <a:pt x="21015" y="371419"/>
                  </a:lnTo>
                  <a:lnTo>
                    <a:pt x="15455" y="408357"/>
                  </a:lnTo>
                  <a:lnTo>
                    <a:pt x="9598" y="421307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021472" y="5316632"/>
              <a:ext cx="526425" cy="229732"/>
            </a:xfrm>
            <a:custGeom>
              <a:avLst/>
              <a:gdLst/>
              <a:ahLst/>
              <a:cxnLst/>
              <a:rect l="0" t="0" r="0" b="0"/>
              <a:pathLst>
                <a:path w="526425" h="229732">
                  <a:moveTo>
                    <a:pt x="0" y="52902"/>
                  </a:moveTo>
                  <a:lnTo>
                    <a:pt x="63450" y="36113"/>
                  </a:lnTo>
                  <a:lnTo>
                    <a:pt x="121544" y="35808"/>
                  </a:lnTo>
                  <a:lnTo>
                    <a:pt x="168984" y="40428"/>
                  </a:lnTo>
                  <a:lnTo>
                    <a:pt x="222424" y="38678"/>
                  </a:lnTo>
                  <a:lnTo>
                    <a:pt x="272964" y="30750"/>
                  </a:lnTo>
                  <a:lnTo>
                    <a:pt x="333562" y="20992"/>
                  </a:lnTo>
                  <a:lnTo>
                    <a:pt x="382323" y="7572"/>
                  </a:lnTo>
                  <a:lnTo>
                    <a:pt x="398038" y="0"/>
                  </a:lnTo>
                  <a:lnTo>
                    <a:pt x="385526" y="4434"/>
                  </a:lnTo>
                  <a:lnTo>
                    <a:pt x="356775" y="25673"/>
                  </a:lnTo>
                  <a:lnTo>
                    <a:pt x="303327" y="88035"/>
                  </a:lnTo>
                  <a:lnTo>
                    <a:pt x="281421" y="137597"/>
                  </a:lnTo>
                  <a:lnTo>
                    <a:pt x="276016" y="180032"/>
                  </a:lnTo>
                  <a:lnTo>
                    <a:pt x="280991" y="206500"/>
                  </a:lnTo>
                  <a:lnTo>
                    <a:pt x="285593" y="218472"/>
                  </a:lnTo>
                  <a:lnTo>
                    <a:pt x="292171" y="225283"/>
                  </a:lnTo>
                  <a:lnTo>
                    <a:pt x="300065" y="228654"/>
                  </a:lnTo>
                  <a:lnTo>
                    <a:pt x="308838" y="229731"/>
                  </a:lnTo>
                  <a:lnTo>
                    <a:pt x="324824" y="224689"/>
                  </a:lnTo>
                  <a:lnTo>
                    <a:pt x="354151" y="202389"/>
                  </a:lnTo>
                  <a:lnTo>
                    <a:pt x="381304" y="159812"/>
                  </a:lnTo>
                  <a:lnTo>
                    <a:pt x="402968" y="105758"/>
                  </a:lnTo>
                  <a:lnTo>
                    <a:pt x="424742" y="47832"/>
                  </a:lnTo>
                  <a:lnTo>
                    <a:pt x="433659" y="18673"/>
                  </a:lnTo>
                  <a:lnTo>
                    <a:pt x="436505" y="16044"/>
                  </a:lnTo>
                  <a:lnTo>
                    <a:pt x="438402" y="21311"/>
                  </a:lnTo>
                  <a:lnTo>
                    <a:pt x="450102" y="76298"/>
                  </a:lnTo>
                  <a:lnTo>
                    <a:pt x="463429" y="132739"/>
                  </a:lnTo>
                  <a:lnTo>
                    <a:pt x="466880" y="144731"/>
                  </a:lnTo>
                  <a:lnTo>
                    <a:pt x="472690" y="153896"/>
                  </a:lnTo>
                  <a:lnTo>
                    <a:pt x="488504" y="167198"/>
                  </a:lnTo>
                  <a:lnTo>
                    <a:pt x="496465" y="170044"/>
                  </a:lnTo>
                  <a:lnTo>
                    <a:pt x="526424" y="168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79306" y="5237056"/>
              <a:ext cx="247617" cy="290406"/>
            </a:xfrm>
            <a:custGeom>
              <a:avLst/>
              <a:gdLst/>
              <a:ahLst/>
              <a:cxnLst/>
              <a:rect l="0" t="0" r="0" b="0"/>
              <a:pathLst>
                <a:path w="247617" h="290406">
                  <a:moveTo>
                    <a:pt x="15989" y="79835"/>
                  </a:moveTo>
                  <a:lnTo>
                    <a:pt x="12870" y="137099"/>
                  </a:lnTo>
                  <a:lnTo>
                    <a:pt x="6924" y="197992"/>
                  </a:lnTo>
                  <a:lnTo>
                    <a:pt x="4580" y="251787"/>
                  </a:lnTo>
                  <a:lnTo>
                    <a:pt x="2534" y="249452"/>
                  </a:lnTo>
                  <a:lnTo>
                    <a:pt x="0" y="242046"/>
                  </a:lnTo>
                  <a:lnTo>
                    <a:pt x="2023" y="209266"/>
                  </a:lnTo>
                  <a:lnTo>
                    <a:pt x="19581" y="150822"/>
                  </a:lnTo>
                  <a:lnTo>
                    <a:pt x="44775" y="96847"/>
                  </a:lnTo>
                  <a:lnTo>
                    <a:pt x="86242" y="33351"/>
                  </a:lnTo>
                  <a:lnTo>
                    <a:pt x="107255" y="10430"/>
                  </a:lnTo>
                  <a:lnTo>
                    <a:pt x="127522" y="2195"/>
                  </a:lnTo>
                  <a:lnTo>
                    <a:pt x="139477" y="0"/>
                  </a:lnTo>
                  <a:lnTo>
                    <a:pt x="159000" y="3799"/>
                  </a:lnTo>
                  <a:lnTo>
                    <a:pt x="175476" y="14456"/>
                  </a:lnTo>
                  <a:lnTo>
                    <a:pt x="190598" y="30891"/>
                  </a:lnTo>
                  <a:lnTo>
                    <a:pt x="206675" y="82231"/>
                  </a:lnTo>
                  <a:lnTo>
                    <a:pt x="221418" y="140490"/>
                  </a:lnTo>
                  <a:lnTo>
                    <a:pt x="228664" y="192726"/>
                  </a:lnTo>
                  <a:lnTo>
                    <a:pt x="235424" y="248364"/>
                  </a:lnTo>
                  <a:lnTo>
                    <a:pt x="247616" y="290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042830" y="5022093"/>
              <a:ext cx="31492" cy="473784"/>
            </a:xfrm>
            <a:custGeom>
              <a:avLst/>
              <a:gdLst/>
              <a:ahLst/>
              <a:cxnLst/>
              <a:rect l="0" t="0" r="0" b="0"/>
              <a:pathLst>
                <a:path w="31492" h="473784">
                  <a:moveTo>
                    <a:pt x="31491" y="0"/>
                  </a:moveTo>
                  <a:lnTo>
                    <a:pt x="23158" y="37479"/>
                  </a:lnTo>
                  <a:lnTo>
                    <a:pt x="15807" y="88902"/>
                  </a:lnTo>
                  <a:lnTo>
                    <a:pt x="12027" y="135786"/>
                  </a:lnTo>
                  <a:lnTo>
                    <a:pt x="5317" y="186722"/>
                  </a:lnTo>
                  <a:lnTo>
                    <a:pt x="1509" y="238860"/>
                  </a:lnTo>
                  <a:lnTo>
                    <a:pt x="223" y="301643"/>
                  </a:lnTo>
                  <a:lnTo>
                    <a:pt x="0" y="353108"/>
                  </a:lnTo>
                  <a:lnTo>
                    <a:pt x="1104" y="408782"/>
                  </a:lnTo>
                  <a:lnTo>
                    <a:pt x="8245" y="454574"/>
                  </a:lnTo>
                  <a:lnTo>
                    <a:pt x="10434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011150" y="5137907"/>
              <a:ext cx="210571" cy="94758"/>
            </a:xfrm>
            <a:custGeom>
              <a:avLst/>
              <a:gdLst/>
              <a:ahLst/>
              <a:cxnLst/>
              <a:rect l="0" t="0" r="0" b="0"/>
              <a:pathLst>
                <a:path w="210571" h="94758">
                  <a:moveTo>
                    <a:pt x="0" y="94757"/>
                  </a:moveTo>
                  <a:lnTo>
                    <a:pt x="54145" y="71851"/>
                  </a:lnTo>
                  <a:lnTo>
                    <a:pt x="115795" y="45597"/>
                  </a:lnTo>
                  <a:lnTo>
                    <a:pt x="169146" y="20358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Freeform 84"/>
          <p:cNvSpPr/>
          <p:nvPr/>
        </p:nvSpPr>
        <p:spPr>
          <a:xfrm>
            <a:off x="2021472" y="3848222"/>
            <a:ext cx="1600332" cy="68380"/>
          </a:xfrm>
          <a:custGeom>
            <a:avLst/>
            <a:gdLst/>
            <a:ahLst/>
            <a:cxnLst/>
            <a:rect l="0" t="0" r="0" b="0"/>
            <a:pathLst>
              <a:path w="1600332" h="68380">
                <a:moveTo>
                  <a:pt x="1600331" y="68379"/>
                </a:moveTo>
                <a:lnTo>
                  <a:pt x="1545190" y="39071"/>
                </a:lnTo>
                <a:lnTo>
                  <a:pt x="1491186" y="24470"/>
                </a:lnTo>
                <a:lnTo>
                  <a:pt x="1448097" y="19618"/>
                </a:lnTo>
                <a:lnTo>
                  <a:pt x="1387159" y="16887"/>
                </a:lnTo>
                <a:lnTo>
                  <a:pt x="1324647" y="15964"/>
                </a:lnTo>
                <a:lnTo>
                  <a:pt x="1275841" y="15804"/>
                </a:lnTo>
                <a:lnTo>
                  <a:pt x="1214184" y="15750"/>
                </a:lnTo>
                <a:lnTo>
                  <a:pt x="1165253" y="15741"/>
                </a:lnTo>
                <a:lnTo>
                  <a:pt x="1103085" y="12618"/>
                </a:lnTo>
                <a:lnTo>
                  <a:pt x="1052137" y="7404"/>
                </a:lnTo>
                <a:lnTo>
                  <a:pt x="999996" y="5859"/>
                </a:lnTo>
                <a:lnTo>
                  <a:pt x="947502" y="5401"/>
                </a:lnTo>
                <a:lnTo>
                  <a:pt x="898023" y="5265"/>
                </a:lnTo>
                <a:lnTo>
                  <a:pt x="850607" y="2106"/>
                </a:lnTo>
                <a:lnTo>
                  <a:pt x="799513" y="0"/>
                </a:lnTo>
                <a:lnTo>
                  <a:pt x="747330" y="3665"/>
                </a:lnTo>
                <a:lnTo>
                  <a:pt x="694823" y="4751"/>
                </a:lnTo>
                <a:lnTo>
                  <a:pt x="642221" y="8192"/>
                </a:lnTo>
                <a:lnTo>
                  <a:pt x="589590" y="13501"/>
                </a:lnTo>
                <a:lnTo>
                  <a:pt x="536951" y="15074"/>
                </a:lnTo>
                <a:lnTo>
                  <a:pt x="484310" y="18660"/>
                </a:lnTo>
                <a:lnTo>
                  <a:pt x="434788" y="24011"/>
                </a:lnTo>
                <a:lnTo>
                  <a:pt x="376132" y="25820"/>
                </a:lnTo>
                <a:lnTo>
                  <a:pt x="318316" y="33413"/>
                </a:lnTo>
                <a:lnTo>
                  <a:pt x="266541" y="36962"/>
                </a:lnTo>
                <a:lnTo>
                  <a:pt x="223357" y="41938"/>
                </a:lnTo>
                <a:lnTo>
                  <a:pt x="176869" y="44929"/>
                </a:lnTo>
                <a:lnTo>
                  <a:pt x="117136" y="49733"/>
                </a:lnTo>
                <a:lnTo>
                  <a:pt x="59922" y="56247"/>
                </a:lnTo>
                <a:lnTo>
                  <a:pt x="0" y="578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05409" y="5643275"/>
            <a:ext cx="2200457" cy="200042"/>
          </a:xfrm>
          <a:custGeom>
            <a:avLst/>
            <a:gdLst/>
            <a:ahLst/>
            <a:cxnLst/>
            <a:rect l="0" t="0" r="0" b="0"/>
            <a:pathLst>
              <a:path w="2200457" h="200042">
                <a:moveTo>
                  <a:pt x="2200456" y="0"/>
                </a:moveTo>
                <a:lnTo>
                  <a:pt x="2142788" y="1170"/>
                </a:lnTo>
                <a:lnTo>
                  <a:pt x="2083154" y="7236"/>
                </a:lnTo>
                <a:lnTo>
                  <a:pt x="2022200" y="9553"/>
                </a:lnTo>
                <a:lnTo>
                  <a:pt x="1966576" y="11409"/>
                </a:lnTo>
                <a:lnTo>
                  <a:pt x="1911880" y="17678"/>
                </a:lnTo>
                <a:lnTo>
                  <a:pt x="1851740" y="21225"/>
                </a:lnTo>
                <a:lnTo>
                  <a:pt x="1789467" y="27995"/>
                </a:lnTo>
                <a:lnTo>
                  <a:pt x="1726562" y="31691"/>
                </a:lnTo>
                <a:lnTo>
                  <a:pt x="1663470" y="39676"/>
                </a:lnTo>
                <a:lnTo>
                  <a:pt x="1600322" y="48281"/>
                </a:lnTo>
                <a:lnTo>
                  <a:pt x="1537158" y="52520"/>
                </a:lnTo>
                <a:lnTo>
                  <a:pt x="1473989" y="59495"/>
                </a:lnTo>
                <a:lnTo>
                  <a:pt x="1410819" y="63251"/>
                </a:lnTo>
                <a:lnTo>
                  <a:pt x="1368705" y="68276"/>
                </a:lnTo>
                <a:lnTo>
                  <a:pt x="1323471" y="71289"/>
                </a:lnTo>
                <a:lnTo>
                  <a:pt x="1277241" y="73798"/>
                </a:lnTo>
                <a:lnTo>
                  <a:pt x="1233298" y="78813"/>
                </a:lnTo>
                <a:lnTo>
                  <a:pt x="1187251" y="84940"/>
                </a:lnTo>
                <a:lnTo>
                  <a:pt x="1140660" y="90394"/>
                </a:lnTo>
                <a:lnTo>
                  <a:pt x="1096556" y="92817"/>
                </a:lnTo>
                <a:lnTo>
                  <a:pt x="1050438" y="97014"/>
                </a:lnTo>
                <a:lnTo>
                  <a:pt x="1003815" y="101609"/>
                </a:lnTo>
                <a:lnTo>
                  <a:pt x="959697" y="103651"/>
                </a:lnTo>
                <a:lnTo>
                  <a:pt x="916692" y="107678"/>
                </a:lnTo>
                <a:lnTo>
                  <a:pt x="873012" y="112198"/>
                </a:lnTo>
                <a:lnTo>
                  <a:pt x="826303" y="114207"/>
                </a:lnTo>
                <a:lnTo>
                  <a:pt x="781367" y="118219"/>
                </a:lnTo>
                <a:lnTo>
                  <a:pt x="736829" y="122732"/>
                </a:lnTo>
                <a:lnTo>
                  <a:pt x="689738" y="124737"/>
                </a:lnTo>
                <a:lnTo>
                  <a:pt x="628367" y="125866"/>
                </a:lnTo>
                <a:lnTo>
                  <a:pt x="567548" y="126201"/>
                </a:lnTo>
                <a:lnTo>
                  <a:pt x="505075" y="126300"/>
                </a:lnTo>
                <a:lnTo>
                  <a:pt x="447699" y="131919"/>
                </a:lnTo>
                <a:lnTo>
                  <a:pt x="388066" y="135403"/>
                </a:lnTo>
                <a:lnTo>
                  <a:pt x="331532" y="142025"/>
                </a:lnTo>
                <a:lnTo>
                  <a:pt x="277736" y="145807"/>
                </a:lnTo>
                <a:lnTo>
                  <a:pt x="224752" y="152517"/>
                </a:lnTo>
                <a:lnTo>
                  <a:pt x="172008" y="161913"/>
                </a:lnTo>
                <a:lnTo>
                  <a:pt x="110190" y="175569"/>
                </a:lnTo>
                <a:lnTo>
                  <a:pt x="49799" y="189531"/>
                </a:lnTo>
                <a:lnTo>
                  <a:pt x="0" y="2000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5043150" y="2621596"/>
            <a:ext cx="5095794" cy="1347649"/>
            <a:chOff x="5043150" y="2621596"/>
            <a:chExt cx="5095794" cy="1347649"/>
          </a:xfrm>
        </p:grpSpPr>
        <p:sp>
          <p:nvSpPr>
            <p:cNvPr id="87" name="Freeform 86"/>
            <p:cNvSpPr/>
            <p:nvPr/>
          </p:nvSpPr>
          <p:spPr>
            <a:xfrm>
              <a:off x="5127379" y="3148021"/>
              <a:ext cx="63171" cy="10529"/>
            </a:xfrm>
            <a:custGeom>
              <a:avLst/>
              <a:gdLst/>
              <a:ahLst/>
              <a:cxnLst/>
              <a:rect l="0" t="0" r="0" b="0"/>
              <a:pathLst>
                <a:path w="63171" h="10529">
                  <a:moveTo>
                    <a:pt x="0" y="10528"/>
                  </a:moveTo>
                  <a:lnTo>
                    <a:pt x="631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370435" y="2761695"/>
              <a:ext cx="321384" cy="541051"/>
            </a:xfrm>
            <a:custGeom>
              <a:avLst/>
              <a:gdLst/>
              <a:ahLst/>
              <a:cxnLst/>
              <a:rect l="0" t="0" r="0" b="0"/>
              <a:pathLst>
                <a:path w="321384" h="541051">
                  <a:moveTo>
                    <a:pt x="220197" y="112585"/>
                  </a:moveTo>
                  <a:lnTo>
                    <a:pt x="227433" y="85029"/>
                  </a:lnTo>
                  <a:lnTo>
                    <a:pt x="229262" y="57444"/>
                  </a:lnTo>
                  <a:lnTo>
                    <a:pt x="223836" y="35045"/>
                  </a:lnTo>
                  <a:lnTo>
                    <a:pt x="219114" y="25797"/>
                  </a:lnTo>
                  <a:lnTo>
                    <a:pt x="201388" y="12401"/>
                  </a:lnTo>
                  <a:lnTo>
                    <a:pt x="175573" y="3718"/>
                  </a:lnTo>
                  <a:lnTo>
                    <a:pt x="125087" y="0"/>
                  </a:lnTo>
                  <a:lnTo>
                    <a:pt x="63610" y="11697"/>
                  </a:lnTo>
                  <a:lnTo>
                    <a:pt x="36671" y="27190"/>
                  </a:lnTo>
                  <a:lnTo>
                    <a:pt x="8282" y="52188"/>
                  </a:lnTo>
                  <a:lnTo>
                    <a:pt x="2881" y="61792"/>
                  </a:lnTo>
                  <a:lnTo>
                    <a:pt x="0" y="81821"/>
                  </a:lnTo>
                  <a:lnTo>
                    <a:pt x="8858" y="105541"/>
                  </a:lnTo>
                  <a:lnTo>
                    <a:pt x="43140" y="153307"/>
                  </a:lnTo>
                  <a:lnTo>
                    <a:pt x="104553" y="208683"/>
                  </a:lnTo>
                  <a:lnTo>
                    <a:pt x="154937" y="248551"/>
                  </a:lnTo>
                  <a:lnTo>
                    <a:pt x="209949" y="283289"/>
                  </a:lnTo>
                  <a:lnTo>
                    <a:pt x="270320" y="333979"/>
                  </a:lnTo>
                  <a:lnTo>
                    <a:pt x="310650" y="380776"/>
                  </a:lnTo>
                  <a:lnTo>
                    <a:pt x="318891" y="405306"/>
                  </a:lnTo>
                  <a:lnTo>
                    <a:pt x="321383" y="433366"/>
                  </a:lnTo>
                  <a:lnTo>
                    <a:pt x="318591" y="457535"/>
                  </a:lnTo>
                  <a:lnTo>
                    <a:pt x="310331" y="476856"/>
                  </a:lnTo>
                  <a:lnTo>
                    <a:pt x="304853" y="485284"/>
                  </a:lnTo>
                  <a:lnTo>
                    <a:pt x="256373" y="521687"/>
                  </a:lnTo>
                  <a:lnTo>
                    <a:pt x="232766" y="533444"/>
                  </a:lnTo>
                  <a:lnTo>
                    <a:pt x="188566" y="541050"/>
                  </a:lnTo>
                  <a:lnTo>
                    <a:pt x="133060" y="535498"/>
                  </a:lnTo>
                  <a:lnTo>
                    <a:pt x="114912" y="533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843316" y="3053264"/>
              <a:ext cx="178986" cy="10530"/>
            </a:xfrm>
            <a:custGeom>
              <a:avLst/>
              <a:gdLst/>
              <a:ahLst/>
              <a:cxnLst/>
              <a:rect l="0" t="0" r="0" b="0"/>
              <a:pathLst>
                <a:path w="178986" h="10530">
                  <a:moveTo>
                    <a:pt x="0" y="10529"/>
                  </a:moveTo>
                  <a:lnTo>
                    <a:pt x="48931" y="10529"/>
                  </a:lnTo>
                  <a:lnTo>
                    <a:pt x="96776" y="7409"/>
                  </a:lnTo>
                  <a:lnTo>
                    <a:pt x="141758" y="2196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953064" y="2947979"/>
              <a:ext cx="37652" cy="273742"/>
            </a:xfrm>
            <a:custGeom>
              <a:avLst/>
              <a:gdLst/>
              <a:ahLst/>
              <a:cxnLst/>
              <a:rect l="0" t="0" r="0" b="0"/>
              <a:pathLst>
                <a:path w="37652" h="273742">
                  <a:moveTo>
                    <a:pt x="6066" y="0"/>
                  </a:moveTo>
                  <a:lnTo>
                    <a:pt x="0" y="34792"/>
                  </a:lnTo>
                  <a:lnTo>
                    <a:pt x="4918" y="82579"/>
                  </a:lnTo>
                  <a:lnTo>
                    <a:pt x="13785" y="145221"/>
                  </a:lnTo>
                  <a:lnTo>
                    <a:pt x="22651" y="200696"/>
                  </a:lnTo>
                  <a:lnTo>
                    <a:pt x="29359" y="252597"/>
                  </a:lnTo>
                  <a:lnTo>
                    <a:pt x="37651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198811" y="2713580"/>
              <a:ext cx="328859" cy="632285"/>
            </a:xfrm>
            <a:custGeom>
              <a:avLst/>
              <a:gdLst/>
              <a:ahLst/>
              <a:cxnLst/>
              <a:rect l="0" t="0" r="0" b="0"/>
              <a:pathLst>
                <a:path w="328859" h="632285">
                  <a:moveTo>
                    <a:pt x="328858" y="13301"/>
                  </a:moveTo>
                  <a:lnTo>
                    <a:pt x="317680" y="2123"/>
                  </a:lnTo>
                  <a:lnTo>
                    <a:pt x="309707" y="0"/>
                  </a:lnTo>
                  <a:lnTo>
                    <a:pt x="288371" y="760"/>
                  </a:lnTo>
                  <a:lnTo>
                    <a:pt x="237716" y="19186"/>
                  </a:lnTo>
                  <a:lnTo>
                    <a:pt x="176345" y="57807"/>
                  </a:lnTo>
                  <a:lnTo>
                    <a:pt x="122120" y="100039"/>
                  </a:lnTo>
                  <a:lnTo>
                    <a:pt x="107123" y="120872"/>
                  </a:lnTo>
                  <a:lnTo>
                    <a:pt x="96558" y="145728"/>
                  </a:lnTo>
                  <a:lnTo>
                    <a:pt x="95613" y="157738"/>
                  </a:lnTo>
                  <a:lnTo>
                    <a:pt x="100801" y="180440"/>
                  </a:lnTo>
                  <a:lnTo>
                    <a:pt x="120265" y="199109"/>
                  </a:lnTo>
                  <a:lnTo>
                    <a:pt x="169241" y="224569"/>
                  </a:lnTo>
                  <a:lnTo>
                    <a:pt x="223456" y="232457"/>
                  </a:lnTo>
                  <a:lnTo>
                    <a:pt x="276960" y="233824"/>
                  </a:lnTo>
                  <a:lnTo>
                    <a:pt x="308522" y="234144"/>
                  </a:lnTo>
                  <a:lnTo>
                    <a:pt x="314131" y="236568"/>
                  </a:lnTo>
                  <a:lnTo>
                    <a:pt x="313191" y="240525"/>
                  </a:lnTo>
                  <a:lnTo>
                    <a:pt x="272982" y="270301"/>
                  </a:lnTo>
                  <a:lnTo>
                    <a:pt x="219121" y="297730"/>
                  </a:lnTo>
                  <a:lnTo>
                    <a:pt x="169611" y="321794"/>
                  </a:lnTo>
                  <a:lnTo>
                    <a:pt x="121017" y="351151"/>
                  </a:lnTo>
                  <a:lnTo>
                    <a:pt x="68264" y="392512"/>
                  </a:lnTo>
                  <a:lnTo>
                    <a:pt x="26388" y="434477"/>
                  </a:lnTo>
                  <a:lnTo>
                    <a:pt x="265" y="487088"/>
                  </a:lnTo>
                  <a:lnTo>
                    <a:pt x="0" y="535438"/>
                  </a:lnTo>
                  <a:lnTo>
                    <a:pt x="7613" y="561607"/>
                  </a:lnTo>
                  <a:lnTo>
                    <a:pt x="21136" y="582206"/>
                  </a:lnTo>
                  <a:lnTo>
                    <a:pt x="53887" y="611194"/>
                  </a:lnTo>
                  <a:lnTo>
                    <a:pt x="75627" y="623352"/>
                  </a:lnTo>
                  <a:lnTo>
                    <a:pt x="126585" y="632284"/>
                  </a:lnTo>
                  <a:lnTo>
                    <a:pt x="184831" y="630928"/>
                  </a:lnTo>
                  <a:lnTo>
                    <a:pt x="246725" y="619743"/>
                  </a:lnTo>
                  <a:lnTo>
                    <a:pt x="297272" y="602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779162" y="2803345"/>
              <a:ext cx="338104" cy="524997"/>
            </a:xfrm>
            <a:custGeom>
              <a:avLst/>
              <a:gdLst/>
              <a:ahLst/>
              <a:cxnLst/>
              <a:rect l="0" t="0" r="0" b="0"/>
              <a:pathLst>
                <a:path w="338104" h="524997">
                  <a:moveTo>
                    <a:pt x="338103" y="39350"/>
                  </a:moveTo>
                  <a:lnTo>
                    <a:pt x="326924" y="22582"/>
                  </a:lnTo>
                  <a:lnTo>
                    <a:pt x="312077" y="11230"/>
                  </a:lnTo>
                  <a:lnTo>
                    <a:pt x="303205" y="6565"/>
                  </a:lnTo>
                  <a:lnTo>
                    <a:pt x="257183" y="0"/>
                  </a:lnTo>
                  <a:lnTo>
                    <a:pt x="228438" y="4703"/>
                  </a:lnTo>
                  <a:lnTo>
                    <a:pt x="175800" y="21197"/>
                  </a:lnTo>
                  <a:lnTo>
                    <a:pt x="139884" y="37740"/>
                  </a:lnTo>
                  <a:lnTo>
                    <a:pt x="89704" y="87186"/>
                  </a:lnTo>
                  <a:lnTo>
                    <a:pt x="85936" y="98147"/>
                  </a:lnTo>
                  <a:lnTo>
                    <a:pt x="84869" y="125923"/>
                  </a:lnTo>
                  <a:lnTo>
                    <a:pt x="90901" y="136839"/>
                  </a:lnTo>
                  <a:lnTo>
                    <a:pt x="113201" y="152089"/>
                  </a:lnTo>
                  <a:lnTo>
                    <a:pt x="165602" y="164174"/>
                  </a:lnTo>
                  <a:lnTo>
                    <a:pt x="227346" y="174403"/>
                  </a:lnTo>
                  <a:lnTo>
                    <a:pt x="273960" y="175681"/>
                  </a:lnTo>
                  <a:lnTo>
                    <a:pt x="282473" y="178201"/>
                  </a:lnTo>
                  <a:lnTo>
                    <a:pt x="285808" y="182219"/>
                  </a:lnTo>
                  <a:lnTo>
                    <a:pt x="285692" y="187239"/>
                  </a:lnTo>
                  <a:lnTo>
                    <a:pt x="276205" y="199055"/>
                  </a:lnTo>
                  <a:lnTo>
                    <a:pt x="235929" y="225704"/>
                  </a:lnTo>
                  <a:lnTo>
                    <a:pt x="175677" y="254668"/>
                  </a:lnTo>
                  <a:lnTo>
                    <a:pt x="117502" y="292971"/>
                  </a:lnTo>
                  <a:lnTo>
                    <a:pt x="56455" y="343630"/>
                  </a:lnTo>
                  <a:lnTo>
                    <a:pt x="16036" y="388270"/>
                  </a:lnTo>
                  <a:lnTo>
                    <a:pt x="0" y="418814"/>
                  </a:lnTo>
                  <a:lnTo>
                    <a:pt x="1051" y="445867"/>
                  </a:lnTo>
                  <a:lnTo>
                    <a:pt x="10487" y="475047"/>
                  </a:lnTo>
                  <a:lnTo>
                    <a:pt x="26379" y="499715"/>
                  </a:lnTo>
                  <a:lnTo>
                    <a:pt x="51380" y="516138"/>
                  </a:lnTo>
                  <a:lnTo>
                    <a:pt x="79649" y="524996"/>
                  </a:lnTo>
                  <a:lnTo>
                    <a:pt x="132632" y="521151"/>
                  </a:lnTo>
                  <a:lnTo>
                    <a:pt x="187552" y="509126"/>
                  </a:lnTo>
                  <a:lnTo>
                    <a:pt x="243346" y="481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140756" y="3053264"/>
              <a:ext cx="194979" cy="283206"/>
            </a:xfrm>
            <a:custGeom>
              <a:avLst/>
              <a:gdLst/>
              <a:ahLst/>
              <a:cxnLst/>
              <a:rect l="0" t="0" r="0" b="0"/>
              <a:pathLst>
                <a:path w="194979" h="283206">
                  <a:moveTo>
                    <a:pt x="18623" y="63171"/>
                  </a:moveTo>
                  <a:lnTo>
                    <a:pt x="1834" y="120556"/>
                  </a:lnTo>
                  <a:lnTo>
                    <a:pt x="0" y="171811"/>
                  </a:lnTo>
                  <a:lnTo>
                    <a:pt x="7515" y="223393"/>
                  </a:lnTo>
                  <a:lnTo>
                    <a:pt x="17975" y="254094"/>
                  </a:lnTo>
                  <a:lnTo>
                    <a:pt x="26380" y="265322"/>
                  </a:lnTo>
                  <a:lnTo>
                    <a:pt x="48197" y="280918"/>
                  </a:lnTo>
                  <a:lnTo>
                    <a:pt x="59395" y="283205"/>
                  </a:lnTo>
                  <a:lnTo>
                    <a:pt x="81198" y="279507"/>
                  </a:lnTo>
                  <a:lnTo>
                    <a:pt x="113202" y="264271"/>
                  </a:lnTo>
                  <a:lnTo>
                    <a:pt x="144912" y="228171"/>
                  </a:lnTo>
                  <a:lnTo>
                    <a:pt x="170257" y="179212"/>
                  </a:lnTo>
                  <a:lnTo>
                    <a:pt x="190221" y="117461"/>
                  </a:lnTo>
                  <a:lnTo>
                    <a:pt x="194978" y="59554"/>
                  </a:lnTo>
                  <a:lnTo>
                    <a:pt x="1870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454177" y="3041390"/>
              <a:ext cx="406416" cy="264559"/>
            </a:xfrm>
            <a:custGeom>
              <a:avLst/>
              <a:gdLst/>
              <a:ahLst/>
              <a:cxnLst/>
              <a:rect l="0" t="0" r="0" b="0"/>
              <a:pathLst>
                <a:path w="406416" h="264559">
                  <a:moveTo>
                    <a:pt x="0" y="264558"/>
                  </a:moveTo>
                  <a:lnTo>
                    <a:pt x="0" y="215627"/>
                  </a:lnTo>
                  <a:lnTo>
                    <a:pt x="5589" y="156497"/>
                  </a:lnTo>
                  <a:lnTo>
                    <a:pt x="19128" y="108162"/>
                  </a:lnTo>
                  <a:lnTo>
                    <a:pt x="55393" y="48601"/>
                  </a:lnTo>
                  <a:lnTo>
                    <a:pt x="74922" y="30927"/>
                  </a:lnTo>
                  <a:lnTo>
                    <a:pt x="127233" y="4460"/>
                  </a:lnTo>
                  <a:lnTo>
                    <a:pt x="156763" y="0"/>
                  </a:lnTo>
                  <a:lnTo>
                    <a:pt x="171189" y="449"/>
                  </a:lnTo>
                  <a:lnTo>
                    <a:pt x="183146" y="5427"/>
                  </a:lnTo>
                  <a:lnTo>
                    <a:pt x="202670" y="23437"/>
                  </a:lnTo>
                  <a:lnTo>
                    <a:pt x="221227" y="54295"/>
                  </a:lnTo>
                  <a:lnTo>
                    <a:pt x="222956" y="108021"/>
                  </a:lnTo>
                  <a:lnTo>
                    <a:pt x="221649" y="170214"/>
                  </a:lnTo>
                  <a:lnTo>
                    <a:pt x="232439" y="221917"/>
                  </a:lnTo>
                  <a:lnTo>
                    <a:pt x="247196" y="242877"/>
                  </a:lnTo>
                  <a:lnTo>
                    <a:pt x="256044" y="250104"/>
                  </a:lnTo>
                  <a:lnTo>
                    <a:pt x="267792" y="252582"/>
                  </a:lnTo>
                  <a:lnTo>
                    <a:pt x="296444" y="249097"/>
                  </a:lnTo>
                  <a:lnTo>
                    <a:pt x="328691" y="233981"/>
                  </a:lnTo>
                  <a:lnTo>
                    <a:pt x="360548" y="206743"/>
                  </a:lnTo>
                  <a:lnTo>
                    <a:pt x="396450" y="158592"/>
                  </a:lnTo>
                  <a:lnTo>
                    <a:pt x="406415" y="110719"/>
                  </a:lnTo>
                  <a:lnTo>
                    <a:pt x="398189" y="57669"/>
                  </a:lnTo>
                  <a:lnTo>
                    <a:pt x="389462" y="43574"/>
                  </a:lnTo>
                  <a:lnTo>
                    <a:pt x="364167" y="21674"/>
                  </a:lnTo>
                  <a:lnTo>
                    <a:pt x="336547" y="10381"/>
                  </a:lnTo>
                  <a:lnTo>
                    <a:pt x="280687" y="3130"/>
                  </a:lnTo>
                  <a:lnTo>
                    <a:pt x="238624" y="7464"/>
                  </a:lnTo>
                  <a:lnTo>
                    <a:pt x="180931" y="27960"/>
                  </a:lnTo>
                  <a:lnTo>
                    <a:pt x="168455" y="32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885845" y="3035684"/>
              <a:ext cx="265417" cy="450008"/>
            </a:xfrm>
            <a:custGeom>
              <a:avLst/>
              <a:gdLst/>
              <a:ahLst/>
              <a:cxnLst/>
              <a:rect l="0" t="0" r="0" b="0"/>
              <a:pathLst>
                <a:path w="265417" h="450008">
                  <a:moveTo>
                    <a:pt x="0" y="143922"/>
                  </a:moveTo>
                  <a:lnTo>
                    <a:pt x="22877" y="178714"/>
                  </a:lnTo>
                  <a:lnTo>
                    <a:pt x="41087" y="237579"/>
                  </a:lnTo>
                  <a:lnTo>
                    <a:pt x="50360" y="294613"/>
                  </a:lnTo>
                  <a:lnTo>
                    <a:pt x="52191" y="350940"/>
                  </a:lnTo>
                  <a:lnTo>
                    <a:pt x="49433" y="404007"/>
                  </a:lnTo>
                  <a:lnTo>
                    <a:pt x="37971" y="448631"/>
                  </a:lnTo>
                  <a:lnTo>
                    <a:pt x="34672" y="450007"/>
                  </a:lnTo>
                  <a:lnTo>
                    <a:pt x="31304" y="445075"/>
                  </a:lnTo>
                  <a:lnTo>
                    <a:pt x="25612" y="420488"/>
                  </a:lnTo>
                  <a:lnTo>
                    <a:pt x="22406" y="357539"/>
                  </a:lnTo>
                  <a:lnTo>
                    <a:pt x="21457" y="300283"/>
                  </a:lnTo>
                  <a:lnTo>
                    <a:pt x="22345" y="245104"/>
                  </a:lnTo>
                  <a:lnTo>
                    <a:pt x="29497" y="185990"/>
                  </a:lnTo>
                  <a:lnTo>
                    <a:pt x="39026" y="133250"/>
                  </a:lnTo>
                  <a:lnTo>
                    <a:pt x="55845" y="79683"/>
                  </a:lnTo>
                  <a:lnTo>
                    <a:pt x="77768" y="41441"/>
                  </a:lnTo>
                  <a:lnTo>
                    <a:pt x="96565" y="21166"/>
                  </a:lnTo>
                  <a:lnTo>
                    <a:pt x="116618" y="8256"/>
                  </a:lnTo>
                  <a:lnTo>
                    <a:pt x="158815" y="0"/>
                  </a:lnTo>
                  <a:lnTo>
                    <a:pt x="185228" y="4308"/>
                  </a:lnTo>
                  <a:lnTo>
                    <a:pt x="230781" y="20548"/>
                  </a:lnTo>
                  <a:lnTo>
                    <a:pt x="246069" y="34107"/>
                  </a:lnTo>
                  <a:lnTo>
                    <a:pt x="256763" y="54171"/>
                  </a:lnTo>
                  <a:lnTo>
                    <a:pt x="265416" y="82586"/>
                  </a:lnTo>
                  <a:lnTo>
                    <a:pt x="260682" y="114712"/>
                  </a:lnTo>
                  <a:lnTo>
                    <a:pt x="246880" y="144978"/>
                  </a:lnTo>
                  <a:lnTo>
                    <a:pt x="219379" y="175171"/>
                  </a:lnTo>
                  <a:lnTo>
                    <a:pt x="162640" y="213606"/>
                  </a:lnTo>
                  <a:lnTo>
                    <a:pt x="99667" y="237688"/>
                  </a:lnTo>
                  <a:lnTo>
                    <a:pt x="52643" y="2492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173207" y="3001427"/>
              <a:ext cx="207057" cy="346636"/>
            </a:xfrm>
            <a:custGeom>
              <a:avLst/>
              <a:gdLst/>
              <a:ahLst/>
              <a:cxnLst/>
              <a:rect l="0" t="0" r="0" b="0"/>
              <a:pathLst>
                <a:path w="207057" h="346636">
                  <a:moveTo>
                    <a:pt x="39021" y="146594"/>
                  </a:moveTo>
                  <a:lnTo>
                    <a:pt x="76500" y="154927"/>
                  </a:lnTo>
                  <a:lnTo>
                    <a:pt x="101302" y="153807"/>
                  </a:lnTo>
                  <a:lnTo>
                    <a:pt x="141573" y="138853"/>
                  </a:lnTo>
                  <a:lnTo>
                    <a:pt x="180801" y="111545"/>
                  </a:lnTo>
                  <a:lnTo>
                    <a:pt x="199911" y="87343"/>
                  </a:lnTo>
                  <a:lnTo>
                    <a:pt x="206844" y="57869"/>
                  </a:lnTo>
                  <a:lnTo>
                    <a:pt x="207056" y="41820"/>
                  </a:lnTo>
                  <a:lnTo>
                    <a:pt x="203686" y="28782"/>
                  </a:lnTo>
                  <a:lnTo>
                    <a:pt x="190585" y="8055"/>
                  </a:lnTo>
                  <a:lnTo>
                    <a:pt x="179838" y="2762"/>
                  </a:lnTo>
                  <a:lnTo>
                    <a:pt x="152300" y="0"/>
                  </a:lnTo>
                  <a:lnTo>
                    <a:pt x="126802" y="5792"/>
                  </a:lnTo>
                  <a:lnTo>
                    <a:pt x="103772" y="17335"/>
                  </a:lnTo>
                  <a:lnTo>
                    <a:pt x="40330" y="73563"/>
                  </a:lnTo>
                  <a:lnTo>
                    <a:pt x="17052" y="105848"/>
                  </a:lnTo>
                  <a:lnTo>
                    <a:pt x="3396" y="144529"/>
                  </a:lnTo>
                  <a:lnTo>
                    <a:pt x="0" y="185626"/>
                  </a:lnTo>
                  <a:lnTo>
                    <a:pt x="7052" y="226269"/>
                  </a:lnTo>
                  <a:lnTo>
                    <a:pt x="36386" y="282865"/>
                  </a:lnTo>
                  <a:lnTo>
                    <a:pt x="64930" y="317055"/>
                  </a:lnTo>
                  <a:lnTo>
                    <a:pt x="83292" y="331928"/>
                  </a:lnTo>
                  <a:lnTo>
                    <a:pt x="141306" y="342278"/>
                  </a:lnTo>
                  <a:lnTo>
                    <a:pt x="186420" y="346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566076" y="2621596"/>
              <a:ext cx="235749" cy="673825"/>
            </a:xfrm>
            <a:custGeom>
              <a:avLst/>
              <a:gdLst/>
              <a:ahLst/>
              <a:cxnLst/>
              <a:rect l="0" t="0" r="0" b="0"/>
              <a:pathLst>
                <a:path w="235749" h="673825">
                  <a:moveTo>
                    <a:pt x="235748" y="0"/>
                  </a:moveTo>
                  <a:lnTo>
                    <a:pt x="210532" y="19151"/>
                  </a:lnTo>
                  <a:lnTo>
                    <a:pt x="161501" y="73217"/>
                  </a:lnTo>
                  <a:lnTo>
                    <a:pt x="118657" y="133699"/>
                  </a:lnTo>
                  <a:lnTo>
                    <a:pt x="81081" y="191693"/>
                  </a:lnTo>
                  <a:lnTo>
                    <a:pt x="48371" y="253330"/>
                  </a:lnTo>
                  <a:lnTo>
                    <a:pt x="24511" y="314877"/>
                  </a:lnTo>
                  <a:lnTo>
                    <a:pt x="9513" y="371847"/>
                  </a:lnTo>
                  <a:lnTo>
                    <a:pt x="0" y="430321"/>
                  </a:lnTo>
                  <a:lnTo>
                    <a:pt x="4719" y="479492"/>
                  </a:lnTo>
                  <a:lnTo>
                    <a:pt x="21586" y="528247"/>
                  </a:lnTo>
                  <a:lnTo>
                    <a:pt x="58133" y="580467"/>
                  </a:lnTo>
                  <a:lnTo>
                    <a:pt x="99149" y="624318"/>
                  </a:lnTo>
                  <a:lnTo>
                    <a:pt x="162049" y="673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56935" y="2687661"/>
              <a:ext cx="260745" cy="618288"/>
            </a:xfrm>
            <a:custGeom>
              <a:avLst/>
              <a:gdLst/>
              <a:ahLst/>
              <a:cxnLst/>
              <a:rect l="0" t="0" r="0" b="0"/>
              <a:pathLst>
                <a:path w="260745" h="618288">
                  <a:moveTo>
                    <a:pt x="71231" y="460360"/>
                  </a:moveTo>
                  <a:lnTo>
                    <a:pt x="53273" y="406485"/>
                  </a:lnTo>
                  <a:lnTo>
                    <a:pt x="32591" y="344438"/>
                  </a:lnTo>
                  <a:lnTo>
                    <a:pt x="15075" y="286300"/>
                  </a:lnTo>
                  <a:lnTo>
                    <a:pt x="8276" y="231829"/>
                  </a:lnTo>
                  <a:lnTo>
                    <a:pt x="0" y="176009"/>
                  </a:lnTo>
                  <a:lnTo>
                    <a:pt x="3609" y="119922"/>
                  </a:lnTo>
                  <a:lnTo>
                    <a:pt x="16756" y="72189"/>
                  </a:lnTo>
                  <a:lnTo>
                    <a:pt x="35333" y="40800"/>
                  </a:lnTo>
                  <a:lnTo>
                    <a:pt x="62545" y="17331"/>
                  </a:lnTo>
                  <a:lnTo>
                    <a:pt x="82578" y="6875"/>
                  </a:lnTo>
                  <a:lnTo>
                    <a:pt x="130355" y="0"/>
                  </a:lnTo>
                  <a:lnTo>
                    <a:pt x="172198" y="3553"/>
                  </a:lnTo>
                  <a:lnTo>
                    <a:pt x="206822" y="17604"/>
                  </a:lnTo>
                  <a:lnTo>
                    <a:pt x="233719" y="42174"/>
                  </a:lnTo>
                  <a:lnTo>
                    <a:pt x="250918" y="71680"/>
                  </a:lnTo>
                  <a:lnTo>
                    <a:pt x="252243" y="119418"/>
                  </a:lnTo>
                  <a:lnTo>
                    <a:pt x="245227" y="161248"/>
                  </a:lnTo>
                  <a:lnTo>
                    <a:pt x="210864" y="219289"/>
                  </a:lnTo>
                  <a:lnTo>
                    <a:pt x="156632" y="262656"/>
                  </a:lnTo>
                  <a:lnTo>
                    <a:pt x="124221" y="286358"/>
                  </a:lnTo>
                  <a:lnTo>
                    <a:pt x="70107" y="308721"/>
                  </a:lnTo>
                  <a:lnTo>
                    <a:pt x="39442" y="317424"/>
                  </a:lnTo>
                  <a:lnTo>
                    <a:pt x="39510" y="317106"/>
                  </a:lnTo>
                  <a:lnTo>
                    <a:pt x="43064" y="315724"/>
                  </a:lnTo>
                  <a:lnTo>
                    <a:pt x="64835" y="319369"/>
                  </a:lnTo>
                  <a:lnTo>
                    <a:pt x="117009" y="337519"/>
                  </a:lnTo>
                  <a:lnTo>
                    <a:pt x="153425" y="359232"/>
                  </a:lnTo>
                  <a:lnTo>
                    <a:pt x="206664" y="402199"/>
                  </a:lnTo>
                  <a:lnTo>
                    <a:pt x="235591" y="448395"/>
                  </a:lnTo>
                  <a:lnTo>
                    <a:pt x="255526" y="503454"/>
                  </a:lnTo>
                  <a:lnTo>
                    <a:pt x="259714" y="556003"/>
                  </a:lnTo>
                  <a:lnTo>
                    <a:pt x="260744" y="6182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02341" y="2958508"/>
              <a:ext cx="144867" cy="271256"/>
            </a:xfrm>
            <a:custGeom>
              <a:avLst/>
              <a:gdLst/>
              <a:ahLst/>
              <a:cxnLst/>
              <a:rect l="0" t="0" r="0" b="0"/>
              <a:pathLst>
                <a:path w="144867" h="271256">
                  <a:moveTo>
                    <a:pt x="10094" y="73699"/>
                  </a:moveTo>
                  <a:lnTo>
                    <a:pt x="1762" y="111177"/>
                  </a:lnTo>
                  <a:lnTo>
                    <a:pt x="0" y="162601"/>
                  </a:lnTo>
                  <a:lnTo>
                    <a:pt x="8057" y="211753"/>
                  </a:lnTo>
                  <a:lnTo>
                    <a:pt x="14258" y="242291"/>
                  </a:lnTo>
                  <a:lnTo>
                    <a:pt x="19890" y="253944"/>
                  </a:lnTo>
                  <a:lnTo>
                    <a:pt x="35505" y="270012"/>
                  </a:lnTo>
                  <a:lnTo>
                    <a:pt x="44582" y="271255"/>
                  </a:lnTo>
                  <a:lnTo>
                    <a:pt x="64027" y="263277"/>
                  </a:lnTo>
                  <a:lnTo>
                    <a:pt x="81248" y="238675"/>
                  </a:lnTo>
                  <a:lnTo>
                    <a:pt x="105778" y="182456"/>
                  </a:lnTo>
                  <a:lnTo>
                    <a:pt x="121888" y="129151"/>
                  </a:lnTo>
                  <a:lnTo>
                    <a:pt x="136335" y="76681"/>
                  </a:lnTo>
                  <a:lnTo>
                    <a:pt x="144866" y="26585"/>
                  </a:lnTo>
                  <a:lnTo>
                    <a:pt x="142913" y="11816"/>
                  </a:lnTo>
                  <a:lnTo>
                    <a:pt x="1364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395079" y="2937451"/>
              <a:ext cx="147077" cy="305327"/>
            </a:xfrm>
            <a:custGeom>
              <a:avLst/>
              <a:gdLst/>
              <a:ahLst/>
              <a:cxnLst/>
              <a:rect l="0" t="0" r="0" b="0"/>
              <a:pathLst>
                <a:path w="147077" h="305327">
                  <a:moveTo>
                    <a:pt x="143740" y="0"/>
                  </a:moveTo>
                  <a:lnTo>
                    <a:pt x="95835" y="22906"/>
                  </a:lnTo>
                  <a:lnTo>
                    <a:pt x="37947" y="60214"/>
                  </a:lnTo>
                  <a:lnTo>
                    <a:pt x="9838" y="75943"/>
                  </a:lnTo>
                  <a:lnTo>
                    <a:pt x="1830" y="82214"/>
                  </a:lnTo>
                  <a:lnTo>
                    <a:pt x="0" y="89904"/>
                  </a:lnTo>
                  <a:lnTo>
                    <a:pt x="2291" y="98541"/>
                  </a:lnTo>
                  <a:lnTo>
                    <a:pt x="7327" y="107808"/>
                  </a:lnTo>
                  <a:lnTo>
                    <a:pt x="28519" y="124344"/>
                  </a:lnTo>
                  <a:lnTo>
                    <a:pt x="89785" y="154023"/>
                  </a:lnTo>
                  <a:lnTo>
                    <a:pt x="129703" y="175358"/>
                  </a:lnTo>
                  <a:lnTo>
                    <a:pt x="137891" y="185925"/>
                  </a:lnTo>
                  <a:lnTo>
                    <a:pt x="146990" y="213265"/>
                  </a:lnTo>
                  <a:lnTo>
                    <a:pt x="147076" y="225235"/>
                  </a:lnTo>
                  <a:lnTo>
                    <a:pt x="140934" y="244774"/>
                  </a:lnTo>
                  <a:lnTo>
                    <a:pt x="121046" y="261256"/>
                  </a:lnTo>
                  <a:lnTo>
                    <a:pt x="61852" y="289644"/>
                  </a:lnTo>
                  <a:lnTo>
                    <a:pt x="2792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412477" y="32427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601688" y="2958508"/>
              <a:ext cx="147185" cy="273742"/>
            </a:xfrm>
            <a:custGeom>
              <a:avLst/>
              <a:gdLst/>
              <a:ahLst/>
              <a:cxnLst/>
              <a:rect l="0" t="0" r="0" b="0"/>
              <a:pathLst>
                <a:path w="147185" h="273742">
                  <a:moveTo>
                    <a:pt x="105587" y="0"/>
                  </a:moveTo>
                  <a:lnTo>
                    <a:pt x="74305" y="9575"/>
                  </a:lnTo>
                  <a:lnTo>
                    <a:pt x="13249" y="44664"/>
                  </a:lnTo>
                  <a:lnTo>
                    <a:pt x="5424" y="50833"/>
                  </a:lnTo>
                  <a:lnTo>
                    <a:pt x="1377" y="58455"/>
                  </a:lnTo>
                  <a:lnTo>
                    <a:pt x="0" y="76283"/>
                  </a:lnTo>
                  <a:lnTo>
                    <a:pt x="4780" y="84780"/>
                  </a:lnTo>
                  <a:lnTo>
                    <a:pt x="22570" y="100461"/>
                  </a:lnTo>
                  <a:lnTo>
                    <a:pt x="79354" y="129592"/>
                  </a:lnTo>
                  <a:lnTo>
                    <a:pt x="120301" y="152001"/>
                  </a:lnTo>
                  <a:lnTo>
                    <a:pt x="139813" y="170501"/>
                  </a:lnTo>
                  <a:lnTo>
                    <a:pt x="144781" y="181518"/>
                  </a:lnTo>
                  <a:lnTo>
                    <a:pt x="147184" y="206237"/>
                  </a:lnTo>
                  <a:lnTo>
                    <a:pt x="141231" y="226581"/>
                  </a:lnTo>
                  <a:lnTo>
                    <a:pt x="136369" y="235282"/>
                  </a:lnTo>
                  <a:lnTo>
                    <a:pt x="107168" y="258706"/>
                  </a:lnTo>
                  <a:lnTo>
                    <a:pt x="63473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833617" y="3042736"/>
              <a:ext cx="21058" cy="126343"/>
            </a:xfrm>
            <a:custGeom>
              <a:avLst/>
              <a:gdLst/>
              <a:ahLst/>
              <a:cxnLst/>
              <a:rect l="0" t="0" r="0" b="0"/>
              <a:pathLst>
                <a:path w="21058" h="126343">
                  <a:moveTo>
                    <a:pt x="21057" y="0"/>
                  </a:moveTo>
                  <a:lnTo>
                    <a:pt x="17937" y="59358"/>
                  </a:lnTo>
                  <a:lnTo>
                    <a:pt x="2846" y="11664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907316" y="2952301"/>
              <a:ext cx="157929" cy="237835"/>
            </a:xfrm>
            <a:custGeom>
              <a:avLst/>
              <a:gdLst/>
              <a:ahLst/>
              <a:cxnLst/>
              <a:rect l="0" t="0" r="0" b="0"/>
              <a:pathLst>
                <a:path w="157929" h="237835">
                  <a:moveTo>
                    <a:pt x="0" y="237834"/>
                  </a:moveTo>
                  <a:lnTo>
                    <a:pt x="14573" y="188903"/>
                  </a:lnTo>
                  <a:lnTo>
                    <a:pt x="32784" y="141057"/>
                  </a:lnTo>
                  <a:lnTo>
                    <a:pt x="54309" y="83667"/>
                  </a:lnTo>
                  <a:lnTo>
                    <a:pt x="78232" y="25234"/>
                  </a:lnTo>
                  <a:lnTo>
                    <a:pt x="91702" y="4525"/>
                  </a:lnTo>
                  <a:lnTo>
                    <a:pt x="98569" y="406"/>
                  </a:lnTo>
                  <a:lnTo>
                    <a:pt x="105487" y="0"/>
                  </a:lnTo>
                  <a:lnTo>
                    <a:pt x="112438" y="2069"/>
                  </a:lnTo>
                  <a:lnTo>
                    <a:pt x="118243" y="8128"/>
                  </a:lnTo>
                  <a:lnTo>
                    <a:pt x="139776" y="58871"/>
                  </a:lnTo>
                  <a:lnTo>
                    <a:pt x="145141" y="107209"/>
                  </a:lnTo>
                  <a:lnTo>
                    <a:pt x="146731" y="160396"/>
                  </a:lnTo>
                  <a:lnTo>
                    <a:pt x="154503" y="217685"/>
                  </a:lnTo>
                  <a:lnTo>
                    <a:pt x="157928" y="237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949431" y="3116435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2692" y="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075773" y="3232249"/>
              <a:ext cx="63171" cy="84229"/>
            </a:xfrm>
            <a:custGeom>
              <a:avLst/>
              <a:gdLst/>
              <a:ahLst/>
              <a:cxnLst/>
              <a:rect l="0" t="0" r="0" b="0"/>
              <a:pathLst>
                <a:path w="63171" h="84229">
                  <a:moveTo>
                    <a:pt x="63170" y="0"/>
                  </a:moveTo>
                  <a:lnTo>
                    <a:pt x="53596" y="24046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043150" y="3558632"/>
              <a:ext cx="73701" cy="410613"/>
            </a:xfrm>
            <a:custGeom>
              <a:avLst/>
              <a:gdLst/>
              <a:ahLst/>
              <a:cxnLst/>
              <a:rect l="0" t="0" r="0" b="0"/>
              <a:pathLst>
                <a:path w="73701" h="410613">
                  <a:moveTo>
                    <a:pt x="0" y="0"/>
                  </a:moveTo>
                  <a:lnTo>
                    <a:pt x="3120" y="59358"/>
                  </a:lnTo>
                  <a:lnTo>
                    <a:pt x="14655" y="110121"/>
                  </a:lnTo>
                  <a:lnTo>
                    <a:pt x="28198" y="173614"/>
                  </a:lnTo>
                  <a:lnTo>
                    <a:pt x="38641" y="223927"/>
                  </a:lnTo>
                  <a:lnTo>
                    <a:pt x="49531" y="283442"/>
                  </a:lnTo>
                  <a:lnTo>
                    <a:pt x="57617" y="334669"/>
                  </a:lnTo>
                  <a:lnTo>
                    <a:pt x="70774" y="391354"/>
                  </a:lnTo>
                  <a:lnTo>
                    <a:pt x="7370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822052" y="3408571"/>
            <a:ext cx="5224373" cy="960757"/>
            <a:chOff x="4822052" y="3408571"/>
            <a:chExt cx="5224373" cy="960757"/>
          </a:xfrm>
        </p:grpSpPr>
        <p:sp>
          <p:nvSpPr>
            <p:cNvPr id="109" name="Freeform 108"/>
            <p:cNvSpPr/>
            <p:nvPr/>
          </p:nvSpPr>
          <p:spPr>
            <a:xfrm>
              <a:off x="4822052" y="3484933"/>
              <a:ext cx="484312" cy="389555"/>
            </a:xfrm>
            <a:custGeom>
              <a:avLst/>
              <a:gdLst/>
              <a:ahLst/>
              <a:cxnLst/>
              <a:rect l="0" t="0" r="0" b="0"/>
              <a:pathLst>
                <a:path w="484312" h="389555">
                  <a:moveTo>
                    <a:pt x="484311" y="0"/>
                  </a:moveTo>
                  <a:lnTo>
                    <a:pt x="425694" y="20243"/>
                  </a:lnTo>
                  <a:lnTo>
                    <a:pt x="365977" y="56117"/>
                  </a:lnTo>
                  <a:lnTo>
                    <a:pt x="304042" y="106912"/>
                  </a:lnTo>
                  <a:lnTo>
                    <a:pt x="243635" y="158942"/>
                  </a:lnTo>
                  <a:lnTo>
                    <a:pt x="186295" y="214280"/>
                  </a:lnTo>
                  <a:lnTo>
                    <a:pt x="129909" y="269101"/>
                  </a:lnTo>
                  <a:lnTo>
                    <a:pt x="76830" y="314939"/>
                  </a:lnTo>
                  <a:lnTo>
                    <a:pt x="14838" y="374846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906280" y="3895544"/>
              <a:ext cx="273742" cy="305328"/>
            </a:xfrm>
            <a:custGeom>
              <a:avLst/>
              <a:gdLst/>
              <a:ahLst/>
              <a:cxnLst/>
              <a:rect l="0" t="0" r="0" b="0"/>
              <a:pathLst>
                <a:path w="273742" h="305328">
                  <a:moveTo>
                    <a:pt x="273741" y="0"/>
                  </a:moveTo>
                  <a:lnTo>
                    <a:pt x="236263" y="48931"/>
                  </a:lnTo>
                  <a:lnTo>
                    <a:pt x="190429" y="108061"/>
                  </a:lnTo>
                  <a:lnTo>
                    <a:pt x="147580" y="163632"/>
                  </a:lnTo>
                  <a:lnTo>
                    <a:pt x="89191" y="226052"/>
                  </a:lnTo>
                  <a:lnTo>
                    <a:pt x="28777" y="285872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401120" y="3579689"/>
              <a:ext cx="21057" cy="368499"/>
            </a:xfrm>
            <a:custGeom>
              <a:avLst/>
              <a:gdLst/>
              <a:ahLst/>
              <a:cxnLst/>
              <a:rect l="0" t="0" r="0" b="0"/>
              <a:pathLst>
                <a:path w="21057" h="368499">
                  <a:moveTo>
                    <a:pt x="0" y="0"/>
                  </a:moveTo>
                  <a:lnTo>
                    <a:pt x="0" y="60384"/>
                  </a:lnTo>
                  <a:lnTo>
                    <a:pt x="3119" y="111868"/>
                  </a:lnTo>
                  <a:lnTo>
                    <a:pt x="9064" y="171186"/>
                  </a:lnTo>
                  <a:lnTo>
                    <a:pt x="11409" y="227964"/>
                  </a:lnTo>
                  <a:lnTo>
                    <a:pt x="18804" y="287359"/>
                  </a:lnTo>
                  <a:lnTo>
                    <a:pt x="20389" y="331589"/>
                  </a:lnTo>
                  <a:lnTo>
                    <a:pt x="21056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285306" y="3779731"/>
              <a:ext cx="94757" cy="31586"/>
            </a:xfrm>
            <a:custGeom>
              <a:avLst/>
              <a:gdLst/>
              <a:ahLst/>
              <a:cxnLst/>
              <a:rect l="0" t="0" r="0" b="0"/>
              <a:pathLst>
                <a:path w="94757" h="31586">
                  <a:moveTo>
                    <a:pt x="0" y="31585"/>
                  </a:moveTo>
                  <a:lnTo>
                    <a:pt x="53875" y="13627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569576" y="3937658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10528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592959" y="3682093"/>
              <a:ext cx="201186" cy="192395"/>
            </a:xfrm>
            <a:custGeom>
              <a:avLst/>
              <a:gdLst/>
              <a:ahLst/>
              <a:cxnLst/>
              <a:rect l="0" t="0" r="0" b="0"/>
              <a:pathLst>
                <a:path w="201186" h="192395">
                  <a:moveTo>
                    <a:pt x="39787" y="192394"/>
                  </a:moveTo>
                  <a:lnTo>
                    <a:pt x="17431" y="186805"/>
                  </a:lnTo>
                  <a:lnTo>
                    <a:pt x="10845" y="180479"/>
                  </a:lnTo>
                  <a:lnTo>
                    <a:pt x="3528" y="160972"/>
                  </a:lnTo>
                  <a:lnTo>
                    <a:pt x="0" y="111491"/>
                  </a:lnTo>
                  <a:lnTo>
                    <a:pt x="3777" y="88587"/>
                  </a:lnTo>
                  <a:lnTo>
                    <a:pt x="31374" y="39221"/>
                  </a:lnTo>
                  <a:lnTo>
                    <a:pt x="54582" y="13519"/>
                  </a:lnTo>
                  <a:lnTo>
                    <a:pt x="73269" y="2540"/>
                  </a:lnTo>
                  <a:lnTo>
                    <a:pt x="93273" y="0"/>
                  </a:lnTo>
                  <a:lnTo>
                    <a:pt x="112692" y="3941"/>
                  </a:lnTo>
                  <a:lnTo>
                    <a:pt x="129121" y="13491"/>
                  </a:lnTo>
                  <a:lnTo>
                    <a:pt x="151524" y="43199"/>
                  </a:lnTo>
                  <a:lnTo>
                    <a:pt x="175659" y="97401"/>
                  </a:lnTo>
                  <a:lnTo>
                    <a:pt x="194073" y="151419"/>
                  </a:lnTo>
                  <a:lnTo>
                    <a:pt x="201166" y="176913"/>
                  </a:lnTo>
                  <a:lnTo>
                    <a:pt x="201185" y="183243"/>
                  </a:lnTo>
                  <a:lnTo>
                    <a:pt x="198859" y="185124"/>
                  </a:lnTo>
                  <a:lnTo>
                    <a:pt x="194968" y="184038"/>
                  </a:lnTo>
                  <a:lnTo>
                    <a:pt x="132597" y="129288"/>
                  </a:lnTo>
                  <a:lnTo>
                    <a:pt x="93153" y="106885"/>
                  </a:lnTo>
                  <a:lnTo>
                    <a:pt x="37374" y="91362"/>
                  </a:lnTo>
                  <a:lnTo>
                    <a:pt x="8202" y="87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927544" y="3695503"/>
              <a:ext cx="126343" cy="251264"/>
            </a:xfrm>
            <a:custGeom>
              <a:avLst/>
              <a:gdLst/>
              <a:ahLst/>
              <a:cxnLst/>
              <a:rect l="0" t="0" r="0" b="0"/>
              <a:pathLst>
                <a:path w="126343" h="251264">
                  <a:moveTo>
                    <a:pt x="0" y="0"/>
                  </a:moveTo>
                  <a:lnTo>
                    <a:pt x="7236" y="28725"/>
                  </a:lnTo>
                  <a:lnTo>
                    <a:pt x="8383" y="80261"/>
                  </a:lnTo>
                  <a:lnTo>
                    <a:pt x="4506" y="123799"/>
                  </a:lnTo>
                  <a:lnTo>
                    <a:pt x="1335" y="183170"/>
                  </a:lnTo>
                  <a:lnTo>
                    <a:pt x="5985" y="226628"/>
                  </a:lnTo>
                  <a:lnTo>
                    <a:pt x="11009" y="236483"/>
                  </a:lnTo>
                  <a:lnTo>
                    <a:pt x="25950" y="250553"/>
                  </a:lnTo>
                  <a:lnTo>
                    <a:pt x="34847" y="251263"/>
                  </a:lnTo>
                  <a:lnTo>
                    <a:pt x="54092" y="242694"/>
                  </a:lnTo>
                  <a:lnTo>
                    <a:pt x="113365" y="198697"/>
                  </a:lnTo>
                  <a:lnTo>
                    <a:pt x="126342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201285" y="3695503"/>
              <a:ext cx="126343" cy="168457"/>
            </a:xfrm>
            <a:custGeom>
              <a:avLst/>
              <a:gdLst/>
              <a:ahLst/>
              <a:cxnLst/>
              <a:rect l="0" t="0" r="0" b="0"/>
              <a:pathLst>
                <a:path w="126343" h="168457">
                  <a:moveTo>
                    <a:pt x="0" y="0"/>
                  </a:moveTo>
                  <a:lnTo>
                    <a:pt x="3120" y="57264"/>
                  </a:lnTo>
                  <a:lnTo>
                    <a:pt x="9575" y="86282"/>
                  </a:lnTo>
                  <a:lnTo>
                    <a:pt x="39403" y="137372"/>
                  </a:lnTo>
                  <a:lnTo>
                    <a:pt x="65488" y="163015"/>
                  </a:lnTo>
                  <a:lnTo>
                    <a:pt x="76414" y="167168"/>
                  </a:lnTo>
                  <a:lnTo>
                    <a:pt x="12634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253928" y="3695503"/>
              <a:ext cx="168457" cy="442198"/>
            </a:xfrm>
            <a:custGeom>
              <a:avLst/>
              <a:gdLst/>
              <a:ahLst/>
              <a:cxnLst/>
              <a:rect l="0" t="0" r="0" b="0"/>
              <a:pathLst>
                <a:path w="168457" h="442198">
                  <a:moveTo>
                    <a:pt x="168456" y="0"/>
                  </a:moveTo>
                  <a:lnTo>
                    <a:pt x="151645" y="19150"/>
                  </a:lnTo>
                  <a:lnTo>
                    <a:pt x="118958" y="78806"/>
                  </a:lnTo>
                  <a:lnTo>
                    <a:pt x="91175" y="140912"/>
                  </a:lnTo>
                  <a:lnTo>
                    <a:pt x="66276" y="202573"/>
                  </a:lnTo>
                  <a:lnTo>
                    <a:pt x="50442" y="253433"/>
                  </a:lnTo>
                  <a:lnTo>
                    <a:pt x="34053" y="305548"/>
                  </a:lnTo>
                  <a:lnTo>
                    <a:pt x="21788" y="354915"/>
                  </a:lnTo>
                  <a:lnTo>
                    <a:pt x="7163" y="413518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538197" y="3895544"/>
              <a:ext cx="1" cy="73701"/>
            </a:xfrm>
            <a:custGeom>
              <a:avLst/>
              <a:gdLst/>
              <a:ahLst/>
              <a:cxnLst/>
              <a:rect l="0" t="0" r="0" b="0"/>
              <a:pathLst>
                <a:path w="1" h="73701">
                  <a:moveTo>
                    <a:pt x="0" y="0"/>
                  </a:moveTo>
                  <a:lnTo>
                    <a:pt x="0" y="47906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748767" y="3484933"/>
              <a:ext cx="31587" cy="452726"/>
            </a:xfrm>
            <a:custGeom>
              <a:avLst/>
              <a:gdLst/>
              <a:ahLst/>
              <a:cxnLst/>
              <a:rect l="0" t="0" r="0" b="0"/>
              <a:pathLst>
                <a:path w="31587" h="452726">
                  <a:moveTo>
                    <a:pt x="31586" y="0"/>
                  </a:moveTo>
                  <a:lnTo>
                    <a:pt x="23252" y="55170"/>
                  </a:lnTo>
                  <a:lnTo>
                    <a:pt x="21707" y="110323"/>
                  </a:lnTo>
                  <a:lnTo>
                    <a:pt x="21250" y="159420"/>
                  </a:lnTo>
                  <a:lnTo>
                    <a:pt x="21114" y="211012"/>
                  </a:lnTo>
                  <a:lnTo>
                    <a:pt x="17955" y="263343"/>
                  </a:lnTo>
                  <a:lnTo>
                    <a:pt x="12729" y="312774"/>
                  </a:lnTo>
                  <a:lnTo>
                    <a:pt x="5374" y="365809"/>
                  </a:lnTo>
                  <a:lnTo>
                    <a:pt x="708" y="425999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654011" y="3495461"/>
              <a:ext cx="294787" cy="306364"/>
            </a:xfrm>
            <a:custGeom>
              <a:avLst/>
              <a:gdLst/>
              <a:ahLst/>
              <a:cxnLst/>
              <a:rect l="0" t="0" r="0" b="0"/>
              <a:pathLst>
                <a:path w="294787" h="306364">
                  <a:moveTo>
                    <a:pt x="284269" y="0"/>
                  </a:moveTo>
                  <a:lnTo>
                    <a:pt x="287389" y="48931"/>
                  </a:lnTo>
                  <a:lnTo>
                    <a:pt x="293334" y="108062"/>
                  </a:lnTo>
                  <a:lnTo>
                    <a:pt x="294508" y="164802"/>
                  </a:lnTo>
                  <a:lnTo>
                    <a:pt x="294740" y="227309"/>
                  </a:lnTo>
                  <a:lnTo>
                    <a:pt x="294780" y="279871"/>
                  </a:lnTo>
                  <a:lnTo>
                    <a:pt x="294786" y="295375"/>
                  </a:lnTo>
                  <a:lnTo>
                    <a:pt x="292450" y="303371"/>
                  </a:lnTo>
                  <a:lnTo>
                    <a:pt x="288553" y="306363"/>
                  </a:lnTo>
                  <a:lnTo>
                    <a:pt x="283615" y="306018"/>
                  </a:lnTo>
                  <a:lnTo>
                    <a:pt x="236234" y="248884"/>
                  </a:lnTo>
                  <a:lnTo>
                    <a:pt x="193118" y="203834"/>
                  </a:lnTo>
                  <a:lnTo>
                    <a:pt x="155226" y="188167"/>
                  </a:lnTo>
                  <a:lnTo>
                    <a:pt x="101365" y="181706"/>
                  </a:lnTo>
                  <a:lnTo>
                    <a:pt x="52131" y="190969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064622" y="3600746"/>
              <a:ext cx="178986" cy="258728"/>
            </a:xfrm>
            <a:custGeom>
              <a:avLst/>
              <a:gdLst/>
              <a:ahLst/>
              <a:cxnLst/>
              <a:rect l="0" t="0" r="0" b="0"/>
              <a:pathLst>
                <a:path w="178986" h="258728">
                  <a:moveTo>
                    <a:pt x="0" y="126342"/>
                  </a:moveTo>
                  <a:lnTo>
                    <a:pt x="7235" y="155068"/>
                  </a:lnTo>
                  <a:lnTo>
                    <a:pt x="11893" y="201924"/>
                  </a:lnTo>
                  <a:lnTo>
                    <a:pt x="27051" y="238424"/>
                  </a:lnTo>
                  <a:lnTo>
                    <a:pt x="39709" y="256485"/>
                  </a:lnTo>
                  <a:lnTo>
                    <a:pt x="48699" y="258727"/>
                  </a:lnTo>
                  <a:lnTo>
                    <a:pt x="71167" y="251861"/>
                  </a:lnTo>
                  <a:lnTo>
                    <a:pt x="90511" y="230871"/>
                  </a:lnTo>
                  <a:lnTo>
                    <a:pt x="120887" y="169743"/>
                  </a:lnTo>
                  <a:lnTo>
                    <a:pt x="140124" y="110394"/>
                  </a:lnTo>
                  <a:lnTo>
                    <a:pt x="157894" y="53315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348892" y="3581105"/>
              <a:ext cx="519187" cy="556657"/>
            </a:xfrm>
            <a:custGeom>
              <a:avLst/>
              <a:gdLst/>
              <a:ahLst/>
              <a:cxnLst/>
              <a:rect l="0" t="0" r="0" b="0"/>
              <a:pathLst>
                <a:path w="519187" h="556657">
                  <a:moveTo>
                    <a:pt x="0" y="261797"/>
                  </a:moveTo>
                  <a:lnTo>
                    <a:pt x="5589" y="278564"/>
                  </a:lnTo>
                  <a:lnTo>
                    <a:pt x="7235" y="277654"/>
                  </a:lnTo>
                  <a:lnTo>
                    <a:pt x="12997" y="231047"/>
                  </a:lnTo>
                  <a:lnTo>
                    <a:pt x="18668" y="180936"/>
                  </a:lnTo>
                  <a:lnTo>
                    <a:pt x="26173" y="127671"/>
                  </a:lnTo>
                  <a:lnTo>
                    <a:pt x="41160" y="94154"/>
                  </a:lnTo>
                  <a:lnTo>
                    <a:pt x="66007" y="61996"/>
                  </a:lnTo>
                  <a:lnTo>
                    <a:pt x="76760" y="57236"/>
                  </a:lnTo>
                  <a:lnTo>
                    <a:pt x="101186" y="58187"/>
                  </a:lnTo>
                  <a:lnTo>
                    <a:pt x="127640" y="72648"/>
                  </a:lnTo>
                  <a:lnTo>
                    <a:pt x="151485" y="93502"/>
                  </a:lnTo>
                  <a:lnTo>
                    <a:pt x="171486" y="126144"/>
                  </a:lnTo>
                  <a:lnTo>
                    <a:pt x="192497" y="186640"/>
                  </a:lnTo>
                  <a:lnTo>
                    <a:pt x="210501" y="240548"/>
                  </a:lnTo>
                  <a:lnTo>
                    <a:pt x="214033" y="251140"/>
                  </a:lnTo>
                  <a:lnTo>
                    <a:pt x="222237" y="257032"/>
                  </a:lnTo>
                  <a:lnTo>
                    <a:pt x="246951" y="260459"/>
                  </a:lnTo>
                  <a:lnTo>
                    <a:pt x="271192" y="254963"/>
                  </a:lnTo>
                  <a:lnTo>
                    <a:pt x="292495" y="243552"/>
                  </a:lnTo>
                  <a:lnTo>
                    <a:pt x="348316" y="186250"/>
                  </a:lnTo>
                  <a:lnTo>
                    <a:pt x="400198" y="126300"/>
                  </a:lnTo>
                  <a:lnTo>
                    <a:pt x="438168" y="72465"/>
                  </a:lnTo>
                  <a:lnTo>
                    <a:pt x="446255" y="50137"/>
                  </a:lnTo>
                  <a:lnTo>
                    <a:pt x="449850" y="24616"/>
                  </a:lnTo>
                  <a:lnTo>
                    <a:pt x="447299" y="14769"/>
                  </a:lnTo>
                  <a:lnTo>
                    <a:pt x="442088" y="7035"/>
                  </a:lnTo>
                  <a:lnTo>
                    <a:pt x="435105" y="709"/>
                  </a:lnTo>
                  <a:lnTo>
                    <a:pt x="425771" y="0"/>
                  </a:lnTo>
                  <a:lnTo>
                    <a:pt x="402921" y="8572"/>
                  </a:lnTo>
                  <a:lnTo>
                    <a:pt x="374927" y="27540"/>
                  </a:lnTo>
                  <a:lnTo>
                    <a:pt x="357404" y="53567"/>
                  </a:lnTo>
                  <a:lnTo>
                    <a:pt x="333661" y="114604"/>
                  </a:lnTo>
                  <a:lnTo>
                    <a:pt x="332738" y="135546"/>
                  </a:lnTo>
                  <a:lnTo>
                    <a:pt x="341677" y="177587"/>
                  </a:lnTo>
                  <a:lnTo>
                    <a:pt x="371518" y="234157"/>
                  </a:lnTo>
                  <a:lnTo>
                    <a:pt x="423528" y="296097"/>
                  </a:lnTo>
                  <a:lnTo>
                    <a:pt x="466664" y="356791"/>
                  </a:lnTo>
                  <a:lnTo>
                    <a:pt x="507698" y="416019"/>
                  </a:lnTo>
                  <a:lnTo>
                    <a:pt x="519186" y="463470"/>
                  </a:lnTo>
                  <a:lnTo>
                    <a:pt x="518138" y="489469"/>
                  </a:lnTo>
                  <a:lnTo>
                    <a:pt x="507534" y="512723"/>
                  </a:lnTo>
                  <a:lnTo>
                    <a:pt x="477719" y="550658"/>
                  </a:lnTo>
                  <a:lnTo>
                    <a:pt x="467048" y="554977"/>
                  </a:lnTo>
                  <a:lnTo>
                    <a:pt x="439594" y="556656"/>
                  </a:lnTo>
                  <a:lnTo>
                    <a:pt x="402431" y="545434"/>
                  </a:lnTo>
                  <a:lnTo>
                    <a:pt x="374782" y="527292"/>
                  </a:lnTo>
                  <a:lnTo>
                    <a:pt x="351772" y="501509"/>
                  </a:lnTo>
                  <a:lnTo>
                    <a:pt x="335726" y="466053"/>
                  </a:lnTo>
                  <a:lnTo>
                    <a:pt x="334741" y="420323"/>
                  </a:lnTo>
                  <a:lnTo>
                    <a:pt x="341858" y="380907"/>
                  </a:lnTo>
                  <a:lnTo>
                    <a:pt x="356964" y="352591"/>
                  </a:lnTo>
                  <a:lnTo>
                    <a:pt x="411447" y="307688"/>
                  </a:lnTo>
                  <a:lnTo>
                    <a:pt x="473855" y="270919"/>
                  </a:lnTo>
                  <a:lnTo>
                    <a:pt x="515896" y="261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951269" y="3578603"/>
              <a:ext cx="649324" cy="559098"/>
            </a:xfrm>
            <a:custGeom>
              <a:avLst/>
              <a:gdLst/>
              <a:ahLst/>
              <a:cxnLst/>
              <a:rect l="0" t="0" r="0" b="0"/>
              <a:pathLst>
                <a:path w="649324" h="559098">
                  <a:moveTo>
                    <a:pt x="176731" y="74786"/>
                  </a:moveTo>
                  <a:lnTo>
                    <a:pt x="138475" y="32803"/>
                  </a:lnTo>
                  <a:lnTo>
                    <a:pt x="116055" y="21812"/>
                  </a:lnTo>
                  <a:lnTo>
                    <a:pt x="103525" y="21922"/>
                  </a:lnTo>
                  <a:lnTo>
                    <a:pt x="77125" y="31404"/>
                  </a:lnTo>
                  <a:lnTo>
                    <a:pt x="59152" y="47316"/>
                  </a:lnTo>
                  <a:lnTo>
                    <a:pt x="17271" y="108076"/>
                  </a:lnTo>
                  <a:lnTo>
                    <a:pt x="2817" y="149992"/>
                  </a:lnTo>
                  <a:lnTo>
                    <a:pt x="0" y="175281"/>
                  </a:lnTo>
                  <a:lnTo>
                    <a:pt x="4987" y="195879"/>
                  </a:lnTo>
                  <a:lnTo>
                    <a:pt x="9593" y="204648"/>
                  </a:lnTo>
                  <a:lnTo>
                    <a:pt x="18513" y="209324"/>
                  </a:lnTo>
                  <a:lnTo>
                    <a:pt x="44021" y="211399"/>
                  </a:lnTo>
                  <a:lnTo>
                    <a:pt x="55503" y="207976"/>
                  </a:lnTo>
                  <a:lnTo>
                    <a:pt x="90741" y="180383"/>
                  </a:lnTo>
                  <a:lnTo>
                    <a:pt x="105758" y="162662"/>
                  </a:lnTo>
                  <a:lnTo>
                    <a:pt x="141533" y="103761"/>
                  </a:lnTo>
                  <a:lnTo>
                    <a:pt x="157073" y="74012"/>
                  </a:lnTo>
                  <a:lnTo>
                    <a:pt x="160117" y="73100"/>
                  </a:lnTo>
                  <a:lnTo>
                    <a:pt x="162145" y="78341"/>
                  </a:lnTo>
                  <a:lnTo>
                    <a:pt x="165401" y="128780"/>
                  </a:lnTo>
                  <a:lnTo>
                    <a:pt x="171554" y="172413"/>
                  </a:lnTo>
                  <a:lnTo>
                    <a:pt x="180670" y="194604"/>
                  </a:lnTo>
                  <a:lnTo>
                    <a:pt x="186376" y="203798"/>
                  </a:lnTo>
                  <a:lnTo>
                    <a:pt x="193690" y="207587"/>
                  </a:lnTo>
                  <a:lnTo>
                    <a:pt x="202074" y="207774"/>
                  </a:lnTo>
                  <a:lnTo>
                    <a:pt x="211174" y="205558"/>
                  </a:lnTo>
                  <a:lnTo>
                    <a:pt x="240749" y="185673"/>
                  </a:lnTo>
                  <a:lnTo>
                    <a:pt x="279844" y="140277"/>
                  </a:lnTo>
                  <a:lnTo>
                    <a:pt x="291970" y="117931"/>
                  </a:lnTo>
                  <a:lnTo>
                    <a:pt x="298010" y="112908"/>
                  </a:lnTo>
                  <a:lnTo>
                    <a:pt x="304377" y="111899"/>
                  </a:lnTo>
                  <a:lnTo>
                    <a:pt x="310962" y="113566"/>
                  </a:lnTo>
                  <a:lnTo>
                    <a:pt x="315351" y="119356"/>
                  </a:lnTo>
                  <a:lnTo>
                    <a:pt x="321529" y="149863"/>
                  </a:lnTo>
                  <a:lnTo>
                    <a:pt x="322975" y="175224"/>
                  </a:lnTo>
                  <a:lnTo>
                    <a:pt x="325699" y="180349"/>
                  </a:lnTo>
                  <a:lnTo>
                    <a:pt x="329856" y="180256"/>
                  </a:lnTo>
                  <a:lnTo>
                    <a:pt x="334966" y="176685"/>
                  </a:lnTo>
                  <a:lnTo>
                    <a:pt x="355294" y="119458"/>
                  </a:lnTo>
                  <a:lnTo>
                    <a:pt x="374378" y="65764"/>
                  </a:lnTo>
                  <a:lnTo>
                    <a:pt x="393350" y="41177"/>
                  </a:lnTo>
                  <a:lnTo>
                    <a:pt x="411047" y="26313"/>
                  </a:lnTo>
                  <a:lnTo>
                    <a:pt x="420679" y="24923"/>
                  </a:lnTo>
                  <a:lnTo>
                    <a:pt x="440740" y="32738"/>
                  </a:lnTo>
                  <a:lnTo>
                    <a:pt x="455116" y="47909"/>
                  </a:lnTo>
                  <a:lnTo>
                    <a:pt x="473876" y="86245"/>
                  </a:lnTo>
                  <a:lnTo>
                    <a:pt x="485223" y="133943"/>
                  </a:lnTo>
                  <a:lnTo>
                    <a:pt x="494641" y="192623"/>
                  </a:lnTo>
                  <a:lnTo>
                    <a:pt x="508708" y="208266"/>
                  </a:lnTo>
                  <a:lnTo>
                    <a:pt x="517371" y="208226"/>
                  </a:lnTo>
                  <a:lnTo>
                    <a:pt x="536358" y="195704"/>
                  </a:lnTo>
                  <a:lnTo>
                    <a:pt x="555599" y="167935"/>
                  </a:lnTo>
                  <a:lnTo>
                    <a:pt x="579451" y="113569"/>
                  </a:lnTo>
                  <a:lnTo>
                    <a:pt x="605021" y="54676"/>
                  </a:lnTo>
                  <a:lnTo>
                    <a:pt x="636955" y="1211"/>
                  </a:lnTo>
                  <a:lnTo>
                    <a:pt x="641475" y="0"/>
                  </a:lnTo>
                  <a:lnTo>
                    <a:pt x="644488" y="5041"/>
                  </a:lnTo>
                  <a:lnTo>
                    <a:pt x="649323" y="49571"/>
                  </a:lnTo>
                  <a:lnTo>
                    <a:pt x="643043" y="104597"/>
                  </a:lnTo>
                  <a:lnTo>
                    <a:pt x="640891" y="153549"/>
                  </a:lnTo>
                  <a:lnTo>
                    <a:pt x="640253" y="206268"/>
                  </a:lnTo>
                  <a:lnTo>
                    <a:pt x="640064" y="264652"/>
                  </a:lnTo>
                  <a:lnTo>
                    <a:pt x="640008" y="319516"/>
                  </a:lnTo>
                  <a:lnTo>
                    <a:pt x="639992" y="372816"/>
                  </a:lnTo>
                  <a:lnTo>
                    <a:pt x="638817" y="424484"/>
                  </a:lnTo>
                  <a:lnTo>
                    <a:pt x="631652" y="487576"/>
                  </a:lnTo>
                  <a:lnTo>
                    <a:pt x="630107" y="529326"/>
                  </a:lnTo>
                  <a:lnTo>
                    <a:pt x="629457" y="5590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812353" y="3790259"/>
              <a:ext cx="21058" cy="115815"/>
            </a:xfrm>
            <a:custGeom>
              <a:avLst/>
              <a:gdLst/>
              <a:ahLst/>
              <a:cxnLst/>
              <a:rect l="0" t="0" r="0" b="0"/>
              <a:pathLst>
                <a:path w="21058" h="115815">
                  <a:moveTo>
                    <a:pt x="0" y="0"/>
                  </a:moveTo>
                  <a:lnTo>
                    <a:pt x="9064" y="58617"/>
                  </a:lnTo>
                  <a:lnTo>
                    <a:pt x="21057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920642" y="3408571"/>
              <a:ext cx="1125783" cy="427126"/>
            </a:xfrm>
            <a:custGeom>
              <a:avLst/>
              <a:gdLst/>
              <a:ahLst/>
              <a:cxnLst/>
              <a:rect l="0" t="0" r="0" b="0"/>
              <a:pathLst>
                <a:path w="1125783" h="427126">
                  <a:moveTo>
                    <a:pt x="260208" y="23719"/>
                  </a:moveTo>
                  <a:lnTo>
                    <a:pt x="216245" y="0"/>
                  </a:lnTo>
                  <a:lnTo>
                    <a:pt x="174783" y="53"/>
                  </a:lnTo>
                  <a:lnTo>
                    <a:pt x="136631" y="13068"/>
                  </a:lnTo>
                  <a:lnTo>
                    <a:pt x="103099" y="37331"/>
                  </a:lnTo>
                  <a:lnTo>
                    <a:pt x="61498" y="92612"/>
                  </a:lnTo>
                  <a:lnTo>
                    <a:pt x="29537" y="149805"/>
                  </a:lnTo>
                  <a:lnTo>
                    <a:pt x="6284" y="211752"/>
                  </a:lnTo>
                  <a:lnTo>
                    <a:pt x="0" y="271908"/>
                  </a:lnTo>
                  <a:lnTo>
                    <a:pt x="8811" y="325732"/>
                  </a:lnTo>
                  <a:lnTo>
                    <a:pt x="21553" y="359649"/>
                  </a:lnTo>
                  <a:lnTo>
                    <a:pt x="35986" y="381252"/>
                  </a:lnTo>
                  <a:lnTo>
                    <a:pt x="69250" y="410805"/>
                  </a:lnTo>
                  <a:lnTo>
                    <a:pt x="91109" y="423095"/>
                  </a:lnTo>
                  <a:lnTo>
                    <a:pt x="118763" y="426217"/>
                  </a:lnTo>
                  <a:lnTo>
                    <a:pt x="167216" y="418279"/>
                  </a:lnTo>
                  <a:lnTo>
                    <a:pt x="209258" y="401108"/>
                  </a:lnTo>
                  <a:lnTo>
                    <a:pt x="219223" y="394635"/>
                  </a:lnTo>
                  <a:lnTo>
                    <a:pt x="244424" y="357578"/>
                  </a:lnTo>
                  <a:lnTo>
                    <a:pt x="255531" y="309554"/>
                  </a:lnTo>
                  <a:lnTo>
                    <a:pt x="251890" y="281778"/>
                  </a:lnTo>
                  <a:lnTo>
                    <a:pt x="247644" y="269458"/>
                  </a:lnTo>
                  <a:lnTo>
                    <a:pt x="238964" y="261245"/>
                  </a:lnTo>
                  <a:lnTo>
                    <a:pt x="213721" y="252119"/>
                  </a:lnTo>
                  <a:lnTo>
                    <a:pt x="166626" y="252570"/>
                  </a:lnTo>
                  <a:lnTo>
                    <a:pt x="159215" y="248816"/>
                  </a:lnTo>
                  <a:lnTo>
                    <a:pt x="157784" y="241634"/>
                  </a:lnTo>
                  <a:lnTo>
                    <a:pt x="160340" y="232167"/>
                  </a:lnTo>
                  <a:lnTo>
                    <a:pt x="167893" y="224686"/>
                  </a:lnTo>
                  <a:lnTo>
                    <a:pt x="227096" y="200241"/>
                  </a:lnTo>
                  <a:lnTo>
                    <a:pt x="265345" y="200154"/>
                  </a:lnTo>
                  <a:lnTo>
                    <a:pt x="325087" y="219011"/>
                  </a:lnTo>
                  <a:lnTo>
                    <a:pt x="345975" y="231788"/>
                  </a:lnTo>
                  <a:lnTo>
                    <a:pt x="359937" y="248386"/>
                  </a:lnTo>
                  <a:lnTo>
                    <a:pt x="378434" y="287636"/>
                  </a:lnTo>
                  <a:lnTo>
                    <a:pt x="384947" y="339930"/>
                  </a:lnTo>
                  <a:lnTo>
                    <a:pt x="387245" y="391932"/>
                  </a:lnTo>
                  <a:lnTo>
                    <a:pt x="391928" y="418997"/>
                  </a:lnTo>
                  <a:lnTo>
                    <a:pt x="398324" y="425278"/>
                  </a:lnTo>
                  <a:lnTo>
                    <a:pt x="407268" y="427125"/>
                  </a:lnTo>
                  <a:lnTo>
                    <a:pt x="427344" y="422940"/>
                  </a:lnTo>
                  <a:lnTo>
                    <a:pt x="444065" y="413280"/>
                  </a:lnTo>
                  <a:lnTo>
                    <a:pt x="488136" y="359708"/>
                  </a:lnTo>
                  <a:lnTo>
                    <a:pt x="526515" y="304748"/>
                  </a:lnTo>
                  <a:lnTo>
                    <a:pt x="560830" y="246947"/>
                  </a:lnTo>
                  <a:lnTo>
                    <a:pt x="573582" y="229776"/>
                  </a:lnTo>
                  <a:lnTo>
                    <a:pt x="576749" y="220752"/>
                  </a:lnTo>
                  <a:lnTo>
                    <a:pt x="577148" y="201367"/>
                  </a:lnTo>
                  <a:lnTo>
                    <a:pt x="573277" y="197133"/>
                  </a:lnTo>
                  <a:lnTo>
                    <a:pt x="567186" y="196650"/>
                  </a:lnTo>
                  <a:lnTo>
                    <a:pt x="559617" y="198668"/>
                  </a:lnTo>
                  <a:lnTo>
                    <a:pt x="544966" y="213389"/>
                  </a:lnTo>
                  <a:lnTo>
                    <a:pt x="516497" y="255377"/>
                  </a:lnTo>
                  <a:lnTo>
                    <a:pt x="506551" y="303709"/>
                  </a:lnTo>
                  <a:lnTo>
                    <a:pt x="514782" y="351305"/>
                  </a:lnTo>
                  <a:lnTo>
                    <a:pt x="537629" y="389453"/>
                  </a:lnTo>
                  <a:lnTo>
                    <a:pt x="559761" y="402687"/>
                  </a:lnTo>
                  <a:lnTo>
                    <a:pt x="586365" y="407398"/>
                  </a:lnTo>
                  <a:lnTo>
                    <a:pt x="630718" y="402304"/>
                  </a:lnTo>
                  <a:lnTo>
                    <a:pt x="660238" y="386497"/>
                  </a:lnTo>
                  <a:lnTo>
                    <a:pt x="691173" y="357075"/>
                  </a:lnTo>
                  <a:lnTo>
                    <a:pt x="725709" y="306350"/>
                  </a:lnTo>
                  <a:lnTo>
                    <a:pt x="743577" y="254329"/>
                  </a:lnTo>
                  <a:lnTo>
                    <a:pt x="752781" y="198993"/>
                  </a:lnTo>
                  <a:lnTo>
                    <a:pt x="748857" y="189702"/>
                  </a:lnTo>
                  <a:lnTo>
                    <a:pt x="741562" y="183507"/>
                  </a:lnTo>
                  <a:lnTo>
                    <a:pt x="732019" y="179377"/>
                  </a:lnTo>
                  <a:lnTo>
                    <a:pt x="723317" y="178964"/>
                  </a:lnTo>
                  <a:lnTo>
                    <a:pt x="707410" y="184744"/>
                  </a:lnTo>
                  <a:lnTo>
                    <a:pt x="685301" y="206741"/>
                  </a:lnTo>
                  <a:lnTo>
                    <a:pt x="665274" y="246785"/>
                  </a:lnTo>
                  <a:lnTo>
                    <a:pt x="653173" y="301661"/>
                  </a:lnTo>
                  <a:lnTo>
                    <a:pt x="653618" y="333253"/>
                  </a:lnTo>
                  <a:lnTo>
                    <a:pt x="661615" y="362891"/>
                  </a:lnTo>
                  <a:lnTo>
                    <a:pt x="670532" y="371496"/>
                  </a:lnTo>
                  <a:lnTo>
                    <a:pt x="682327" y="376063"/>
                  </a:lnTo>
                  <a:lnTo>
                    <a:pt x="696038" y="377939"/>
                  </a:lnTo>
                  <a:lnTo>
                    <a:pt x="723752" y="370663"/>
                  </a:lnTo>
                  <a:lnTo>
                    <a:pt x="774083" y="342986"/>
                  </a:lnTo>
                  <a:lnTo>
                    <a:pt x="801502" y="316408"/>
                  </a:lnTo>
                  <a:lnTo>
                    <a:pt x="842042" y="257263"/>
                  </a:lnTo>
                  <a:lnTo>
                    <a:pt x="894356" y="195463"/>
                  </a:lnTo>
                  <a:lnTo>
                    <a:pt x="934514" y="164749"/>
                  </a:lnTo>
                  <a:lnTo>
                    <a:pt x="942542" y="163363"/>
                  </a:lnTo>
                  <a:lnTo>
                    <a:pt x="949064" y="165948"/>
                  </a:lnTo>
                  <a:lnTo>
                    <a:pt x="954582" y="171181"/>
                  </a:lnTo>
                  <a:lnTo>
                    <a:pt x="954751" y="177009"/>
                  </a:lnTo>
                  <a:lnTo>
                    <a:pt x="951354" y="183234"/>
                  </a:lnTo>
                  <a:lnTo>
                    <a:pt x="926275" y="221215"/>
                  </a:lnTo>
                  <a:lnTo>
                    <a:pt x="908367" y="281013"/>
                  </a:lnTo>
                  <a:lnTo>
                    <a:pt x="905078" y="310428"/>
                  </a:lnTo>
                  <a:lnTo>
                    <a:pt x="912975" y="335979"/>
                  </a:lnTo>
                  <a:lnTo>
                    <a:pt x="919994" y="347706"/>
                  </a:lnTo>
                  <a:lnTo>
                    <a:pt x="929352" y="354354"/>
                  </a:lnTo>
                  <a:lnTo>
                    <a:pt x="952229" y="358621"/>
                  </a:lnTo>
                  <a:lnTo>
                    <a:pt x="985828" y="354446"/>
                  </a:lnTo>
                  <a:lnTo>
                    <a:pt x="1047539" y="319436"/>
                  </a:lnTo>
                  <a:lnTo>
                    <a:pt x="1069878" y="301378"/>
                  </a:lnTo>
                  <a:lnTo>
                    <a:pt x="1106575" y="248364"/>
                  </a:lnTo>
                  <a:lnTo>
                    <a:pt x="1125782" y="203404"/>
                  </a:lnTo>
                  <a:lnTo>
                    <a:pt x="1122697" y="197322"/>
                  </a:lnTo>
                  <a:lnTo>
                    <a:pt x="1114791" y="194436"/>
                  </a:lnTo>
                  <a:lnTo>
                    <a:pt x="1103671" y="193683"/>
                  </a:lnTo>
                  <a:lnTo>
                    <a:pt x="1093918" y="196690"/>
                  </a:lnTo>
                  <a:lnTo>
                    <a:pt x="1048486" y="230681"/>
                  </a:lnTo>
                  <a:lnTo>
                    <a:pt x="1008477" y="285648"/>
                  </a:lnTo>
                  <a:lnTo>
                    <a:pt x="971922" y="348965"/>
                  </a:lnTo>
                  <a:lnTo>
                    <a:pt x="965617" y="360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043329" y="4076197"/>
              <a:ext cx="211222" cy="280613"/>
            </a:xfrm>
            <a:custGeom>
              <a:avLst/>
              <a:gdLst/>
              <a:ahLst/>
              <a:cxnLst/>
              <a:rect l="0" t="0" r="0" b="0"/>
              <a:pathLst>
                <a:path w="211222" h="280613">
                  <a:moveTo>
                    <a:pt x="11179" y="72031"/>
                  </a:moveTo>
                  <a:lnTo>
                    <a:pt x="0" y="83210"/>
                  </a:lnTo>
                  <a:lnTo>
                    <a:pt x="217" y="90012"/>
                  </a:lnTo>
                  <a:lnTo>
                    <a:pt x="9816" y="106929"/>
                  </a:lnTo>
                  <a:lnTo>
                    <a:pt x="25782" y="119907"/>
                  </a:lnTo>
                  <a:lnTo>
                    <a:pt x="34952" y="125005"/>
                  </a:lnTo>
                  <a:lnTo>
                    <a:pt x="81394" y="132181"/>
                  </a:lnTo>
                  <a:lnTo>
                    <a:pt x="110236" y="127620"/>
                  </a:lnTo>
                  <a:lnTo>
                    <a:pt x="162937" y="105628"/>
                  </a:lnTo>
                  <a:lnTo>
                    <a:pt x="193275" y="80037"/>
                  </a:lnTo>
                  <a:lnTo>
                    <a:pt x="203245" y="57262"/>
                  </a:lnTo>
                  <a:lnTo>
                    <a:pt x="205903" y="44637"/>
                  </a:lnTo>
                  <a:lnTo>
                    <a:pt x="202618" y="21251"/>
                  </a:lnTo>
                  <a:lnTo>
                    <a:pt x="198467" y="10102"/>
                  </a:lnTo>
                  <a:lnTo>
                    <a:pt x="191020" y="3839"/>
                  </a:lnTo>
                  <a:lnTo>
                    <a:pt x="181376" y="833"/>
                  </a:lnTo>
                  <a:lnTo>
                    <a:pt x="170267" y="0"/>
                  </a:lnTo>
                  <a:lnTo>
                    <a:pt x="148566" y="5312"/>
                  </a:lnTo>
                  <a:lnTo>
                    <a:pt x="106037" y="27786"/>
                  </a:lnTo>
                  <a:lnTo>
                    <a:pt x="79969" y="59051"/>
                  </a:lnTo>
                  <a:lnTo>
                    <a:pt x="51370" y="111538"/>
                  </a:lnTo>
                  <a:lnTo>
                    <a:pt x="36362" y="166966"/>
                  </a:lnTo>
                  <a:lnTo>
                    <a:pt x="33051" y="222975"/>
                  </a:lnTo>
                  <a:lnTo>
                    <a:pt x="38838" y="244792"/>
                  </a:lnTo>
                  <a:lnTo>
                    <a:pt x="43657" y="253886"/>
                  </a:lnTo>
                  <a:lnTo>
                    <a:pt x="72794" y="277862"/>
                  </a:lnTo>
                  <a:lnTo>
                    <a:pt x="86181" y="280612"/>
                  </a:lnTo>
                  <a:lnTo>
                    <a:pt x="116653" y="277427"/>
                  </a:lnTo>
                  <a:lnTo>
                    <a:pt x="140334" y="265094"/>
                  </a:lnTo>
                  <a:lnTo>
                    <a:pt x="199914" y="217648"/>
                  </a:lnTo>
                  <a:lnTo>
                    <a:pt x="211221" y="208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9466095" y="4032415"/>
              <a:ext cx="30611" cy="284270"/>
            </a:xfrm>
            <a:custGeom>
              <a:avLst/>
              <a:gdLst/>
              <a:ahLst/>
              <a:cxnLst/>
              <a:rect l="0" t="0" r="0" b="0"/>
              <a:pathLst>
                <a:path w="30611" h="284270">
                  <a:moveTo>
                    <a:pt x="9553" y="0"/>
                  </a:moveTo>
                  <a:lnTo>
                    <a:pt x="2317" y="29895"/>
                  </a:lnTo>
                  <a:lnTo>
                    <a:pt x="0" y="83987"/>
                  </a:lnTo>
                  <a:lnTo>
                    <a:pt x="2336" y="145964"/>
                  </a:lnTo>
                  <a:lnTo>
                    <a:pt x="10534" y="195327"/>
                  </a:lnTo>
                  <a:lnTo>
                    <a:pt x="23785" y="258122"/>
                  </a:lnTo>
                  <a:lnTo>
                    <a:pt x="3061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380892" y="4116643"/>
              <a:ext cx="168456" cy="73700"/>
            </a:xfrm>
            <a:custGeom>
              <a:avLst/>
              <a:gdLst/>
              <a:ahLst/>
              <a:cxnLst/>
              <a:rect l="0" t="0" r="0" b="0"/>
              <a:pathLst>
                <a:path w="168456" h="73700">
                  <a:moveTo>
                    <a:pt x="168455" y="0"/>
                  </a:moveTo>
                  <a:lnTo>
                    <a:pt x="146099" y="0"/>
                  </a:lnTo>
                  <a:lnTo>
                    <a:pt x="90556" y="24046"/>
                  </a:lnTo>
                  <a:lnTo>
                    <a:pt x="40244" y="52539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619850" y="4116643"/>
              <a:ext cx="140068" cy="204923"/>
            </a:xfrm>
            <a:custGeom>
              <a:avLst/>
              <a:gdLst/>
              <a:ahLst/>
              <a:cxnLst/>
              <a:rect l="0" t="0" r="0" b="0"/>
              <a:pathLst>
                <a:path w="140068" h="204923">
                  <a:moveTo>
                    <a:pt x="108482" y="0"/>
                  </a:moveTo>
                  <a:lnTo>
                    <a:pt x="84436" y="9575"/>
                  </a:lnTo>
                  <a:lnTo>
                    <a:pt x="61843" y="28703"/>
                  </a:lnTo>
                  <a:lnTo>
                    <a:pt x="29599" y="72783"/>
                  </a:lnTo>
                  <a:lnTo>
                    <a:pt x="7410" y="128561"/>
                  </a:lnTo>
                  <a:lnTo>
                    <a:pt x="0" y="158524"/>
                  </a:lnTo>
                  <a:lnTo>
                    <a:pt x="2166" y="181979"/>
                  </a:lnTo>
                  <a:lnTo>
                    <a:pt x="6019" y="191509"/>
                  </a:lnTo>
                  <a:lnTo>
                    <a:pt x="14437" y="197863"/>
                  </a:lnTo>
                  <a:lnTo>
                    <a:pt x="39388" y="204922"/>
                  </a:lnTo>
                  <a:lnTo>
                    <a:pt x="75142" y="203307"/>
                  </a:lnTo>
                  <a:lnTo>
                    <a:pt x="128283" y="183805"/>
                  </a:lnTo>
                  <a:lnTo>
                    <a:pt x="140067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802031" y="3906073"/>
              <a:ext cx="183161" cy="463255"/>
            </a:xfrm>
            <a:custGeom>
              <a:avLst/>
              <a:gdLst/>
              <a:ahLst/>
              <a:cxnLst/>
              <a:rect l="0" t="0" r="0" b="0"/>
              <a:pathLst>
                <a:path w="183161" h="463255">
                  <a:moveTo>
                    <a:pt x="0" y="0"/>
                  </a:moveTo>
                  <a:lnTo>
                    <a:pt x="49499" y="59593"/>
                  </a:lnTo>
                  <a:lnTo>
                    <a:pt x="100344" y="116424"/>
                  </a:lnTo>
                  <a:lnTo>
                    <a:pt x="145016" y="171656"/>
                  </a:lnTo>
                  <a:lnTo>
                    <a:pt x="173775" y="231831"/>
                  </a:lnTo>
                  <a:lnTo>
                    <a:pt x="183160" y="271332"/>
                  </a:lnTo>
                  <a:lnTo>
                    <a:pt x="177037" y="326600"/>
                  </a:lnTo>
                  <a:lnTo>
                    <a:pt x="158973" y="382578"/>
                  </a:lnTo>
                  <a:lnTo>
                    <a:pt x="126018" y="438158"/>
                  </a:lnTo>
                  <a:lnTo>
                    <a:pt x="105285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811523" y="4221928"/>
            <a:ext cx="2368913" cy="579068"/>
            <a:chOff x="4811523" y="4221928"/>
            <a:chExt cx="2368913" cy="579068"/>
          </a:xfrm>
        </p:grpSpPr>
        <p:sp>
          <p:nvSpPr>
            <p:cNvPr id="132" name="Freeform 131"/>
            <p:cNvSpPr/>
            <p:nvPr/>
          </p:nvSpPr>
          <p:spPr>
            <a:xfrm>
              <a:off x="4811523" y="4685181"/>
              <a:ext cx="115815" cy="21059"/>
            </a:xfrm>
            <a:custGeom>
              <a:avLst/>
              <a:gdLst/>
              <a:ahLst/>
              <a:cxnLst/>
              <a:rect l="0" t="0" r="0" b="0"/>
              <a:pathLst>
                <a:path w="115815" h="21059">
                  <a:moveTo>
                    <a:pt x="0" y="21058"/>
                  </a:moveTo>
                  <a:lnTo>
                    <a:pt x="37479" y="12724"/>
                  </a:lnTo>
                  <a:lnTo>
                    <a:pt x="98639" y="2389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27379" y="4600954"/>
              <a:ext cx="153564" cy="199525"/>
            </a:xfrm>
            <a:custGeom>
              <a:avLst/>
              <a:gdLst/>
              <a:ahLst/>
              <a:cxnLst/>
              <a:rect l="0" t="0" r="0" b="0"/>
              <a:pathLst>
                <a:path w="153564" h="199525">
                  <a:moveTo>
                    <a:pt x="0" y="52642"/>
                  </a:moveTo>
                  <a:lnTo>
                    <a:pt x="0" y="101573"/>
                  </a:lnTo>
                  <a:lnTo>
                    <a:pt x="5589" y="160703"/>
                  </a:lnTo>
                  <a:lnTo>
                    <a:pt x="14572" y="182948"/>
                  </a:lnTo>
                  <a:lnTo>
                    <a:pt x="20243" y="192155"/>
                  </a:lnTo>
                  <a:lnTo>
                    <a:pt x="28703" y="197123"/>
                  </a:lnTo>
                  <a:lnTo>
                    <a:pt x="50581" y="199524"/>
                  </a:lnTo>
                  <a:lnTo>
                    <a:pt x="72783" y="193572"/>
                  </a:lnTo>
                  <a:lnTo>
                    <a:pt x="94349" y="180788"/>
                  </a:lnTo>
                  <a:lnTo>
                    <a:pt x="125051" y="147283"/>
                  </a:lnTo>
                  <a:lnTo>
                    <a:pt x="147146" y="107720"/>
                  </a:lnTo>
                  <a:lnTo>
                    <a:pt x="153563" y="67532"/>
                  </a:lnTo>
                  <a:lnTo>
                    <a:pt x="150918" y="44052"/>
                  </a:lnTo>
                  <a:lnTo>
                    <a:pt x="142724" y="25038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342888" y="4591420"/>
              <a:ext cx="195103" cy="209576"/>
            </a:xfrm>
            <a:custGeom>
              <a:avLst/>
              <a:gdLst/>
              <a:ahLst/>
              <a:cxnLst/>
              <a:rect l="0" t="0" r="0" b="0"/>
              <a:pathLst>
                <a:path w="195103" h="209576">
                  <a:moveTo>
                    <a:pt x="5589" y="209575"/>
                  </a:moveTo>
                  <a:lnTo>
                    <a:pt x="0" y="192807"/>
                  </a:lnTo>
                  <a:lnTo>
                    <a:pt x="4441" y="144955"/>
                  </a:lnTo>
                  <a:lnTo>
                    <a:pt x="15648" y="92552"/>
                  </a:lnTo>
                  <a:lnTo>
                    <a:pt x="49690" y="34857"/>
                  </a:lnTo>
                  <a:lnTo>
                    <a:pt x="69643" y="13769"/>
                  </a:lnTo>
                  <a:lnTo>
                    <a:pt x="90209" y="498"/>
                  </a:lnTo>
                  <a:lnTo>
                    <a:pt x="101777" y="0"/>
                  </a:lnTo>
                  <a:lnTo>
                    <a:pt x="127108" y="8806"/>
                  </a:lnTo>
                  <a:lnTo>
                    <a:pt x="147725" y="30657"/>
                  </a:lnTo>
                  <a:lnTo>
                    <a:pt x="174435" y="86756"/>
                  </a:lnTo>
                  <a:lnTo>
                    <a:pt x="181569" y="140039"/>
                  </a:lnTo>
                  <a:lnTo>
                    <a:pt x="185150" y="198266"/>
                  </a:lnTo>
                  <a:lnTo>
                    <a:pt x="187297" y="203205"/>
                  </a:lnTo>
                  <a:lnTo>
                    <a:pt x="195102" y="2095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648702" y="4495669"/>
              <a:ext cx="206286" cy="231628"/>
            </a:xfrm>
            <a:custGeom>
              <a:avLst/>
              <a:gdLst/>
              <a:ahLst/>
              <a:cxnLst/>
              <a:rect l="0" t="0" r="0" b="0"/>
              <a:pathLst>
                <a:path w="206286" h="231628">
                  <a:moveTo>
                    <a:pt x="99858" y="0"/>
                  </a:moveTo>
                  <a:lnTo>
                    <a:pt x="83090" y="5589"/>
                  </a:lnTo>
                  <a:lnTo>
                    <a:pt x="25611" y="54057"/>
                  </a:lnTo>
                  <a:lnTo>
                    <a:pt x="0" y="84647"/>
                  </a:lnTo>
                  <a:lnTo>
                    <a:pt x="531" y="91526"/>
                  </a:lnTo>
                  <a:lnTo>
                    <a:pt x="6734" y="96112"/>
                  </a:lnTo>
                  <a:lnTo>
                    <a:pt x="40290" y="102567"/>
                  </a:lnTo>
                  <a:lnTo>
                    <a:pt x="86107" y="104480"/>
                  </a:lnTo>
                  <a:lnTo>
                    <a:pt x="137898" y="108166"/>
                  </a:lnTo>
                  <a:lnTo>
                    <a:pt x="165897" y="114754"/>
                  </a:lnTo>
                  <a:lnTo>
                    <a:pt x="186141" y="125481"/>
                  </a:lnTo>
                  <a:lnTo>
                    <a:pt x="199817" y="141167"/>
                  </a:lnTo>
                  <a:lnTo>
                    <a:pt x="205102" y="150263"/>
                  </a:lnTo>
                  <a:lnTo>
                    <a:pt x="206285" y="159837"/>
                  </a:lnTo>
                  <a:lnTo>
                    <a:pt x="201361" y="179833"/>
                  </a:lnTo>
                  <a:lnTo>
                    <a:pt x="185135" y="197299"/>
                  </a:lnTo>
                  <a:lnTo>
                    <a:pt x="149691" y="217166"/>
                  </a:lnTo>
                  <a:lnTo>
                    <a:pt x="8932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948601" y="4337741"/>
              <a:ext cx="31530" cy="389556"/>
            </a:xfrm>
            <a:custGeom>
              <a:avLst/>
              <a:gdLst/>
              <a:ahLst/>
              <a:cxnLst/>
              <a:rect l="0" t="0" r="0" b="0"/>
              <a:pathLst>
                <a:path w="31530" h="389556">
                  <a:moveTo>
                    <a:pt x="21057" y="0"/>
                  </a:moveTo>
                  <a:lnTo>
                    <a:pt x="30122" y="58617"/>
                  </a:lnTo>
                  <a:lnTo>
                    <a:pt x="31297" y="112791"/>
                  </a:lnTo>
                  <a:lnTo>
                    <a:pt x="31529" y="168552"/>
                  </a:lnTo>
                  <a:lnTo>
                    <a:pt x="25985" y="230216"/>
                  </a:lnTo>
                  <a:lnTo>
                    <a:pt x="16928" y="286971"/>
                  </a:lnTo>
                  <a:lnTo>
                    <a:pt x="4557" y="349881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003461" y="4443026"/>
              <a:ext cx="166240" cy="264490"/>
            </a:xfrm>
            <a:custGeom>
              <a:avLst/>
              <a:gdLst/>
              <a:ahLst/>
              <a:cxnLst/>
              <a:rect l="0" t="0" r="0" b="0"/>
              <a:pathLst>
                <a:path w="166240" h="264490">
                  <a:moveTo>
                    <a:pt x="124125" y="0"/>
                  </a:moveTo>
                  <a:lnTo>
                    <a:pt x="114549" y="31282"/>
                  </a:lnTo>
                  <a:lnTo>
                    <a:pt x="70733" y="91346"/>
                  </a:lnTo>
                  <a:lnTo>
                    <a:pt x="18866" y="154244"/>
                  </a:lnTo>
                  <a:lnTo>
                    <a:pt x="2863" y="172278"/>
                  </a:lnTo>
                  <a:lnTo>
                    <a:pt x="0" y="181532"/>
                  </a:lnTo>
                  <a:lnTo>
                    <a:pt x="3058" y="201174"/>
                  </a:lnTo>
                  <a:lnTo>
                    <a:pt x="18454" y="218482"/>
                  </a:lnTo>
                  <a:lnTo>
                    <a:pt x="71431" y="254680"/>
                  </a:lnTo>
                  <a:lnTo>
                    <a:pt x="92517" y="264489"/>
                  </a:lnTo>
                  <a:lnTo>
                    <a:pt x="152487" y="264190"/>
                  </a:lnTo>
                  <a:lnTo>
                    <a:pt x="16623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244243" y="4516725"/>
              <a:ext cx="20214" cy="178986"/>
            </a:xfrm>
            <a:custGeom>
              <a:avLst/>
              <a:gdLst/>
              <a:ahLst/>
              <a:cxnLst/>
              <a:rect l="0" t="0" r="0" b="0"/>
              <a:pathLst>
                <a:path w="20214" h="178986">
                  <a:moveTo>
                    <a:pt x="20213" y="0"/>
                  </a:moveTo>
                  <a:lnTo>
                    <a:pt x="3424" y="56215"/>
                  </a:lnTo>
                  <a:lnTo>
                    <a:pt x="0" y="114786"/>
                  </a:lnTo>
                  <a:lnTo>
                    <a:pt x="2525" y="151385"/>
                  </a:lnTo>
                  <a:lnTo>
                    <a:pt x="9685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392401" y="4285099"/>
              <a:ext cx="29984" cy="379027"/>
            </a:xfrm>
            <a:custGeom>
              <a:avLst/>
              <a:gdLst/>
              <a:ahLst/>
              <a:cxnLst/>
              <a:rect l="0" t="0" r="0" b="0"/>
              <a:pathLst>
                <a:path w="29984" h="379027">
                  <a:moveTo>
                    <a:pt x="29983" y="0"/>
                  </a:moveTo>
                  <a:lnTo>
                    <a:pt x="26863" y="48930"/>
                  </a:lnTo>
                  <a:lnTo>
                    <a:pt x="20918" y="108061"/>
                  </a:lnTo>
                  <a:lnTo>
                    <a:pt x="12507" y="165971"/>
                  </a:lnTo>
                  <a:lnTo>
                    <a:pt x="6514" y="229403"/>
                  </a:lnTo>
                  <a:lnTo>
                    <a:pt x="0" y="287339"/>
                  </a:lnTo>
                  <a:lnTo>
                    <a:pt x="1054" y="347570"/>
                  </a:lnTo>
                  <a:lnTo>
                    <a:pt x="19454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527669" y="4242985"/>
              <a:ext cx="42115" cy="452726"/>
            </a:xfrm>
            <a:custGeom>
              <a:avLst/>
              <a:gdLst/>
              <a:ahLst/>
              <a:cxnLst/>
              <a:rect l="0" t="0" r="0" b="0"/>
              <a:pathLst>
                <a:path w="42115" h="452726">
                  <a:moveTo>
                    <a:pt x="42114" y="0"/>
                  </a:moveTo>
                  <a:lnTo>
                    <a:pt x="40944" y="52772"/>
                  </a:lnTo>
                  <a:lnTo>
                    <a:pt x="36524" y="99103"/>
                  </a:lnTo>
                  <a:lnTo>
                    <a:pt x="33048" y="155446"/>
                  </a:lnTo>
                  <a:lnTo>
                    <a:pt x="26429" y="207365"/>
                  </a:lnTo>
                  <a:lnTo>
                    <a:pt x="17059" y="259793"/>
                  </a:lnTo>
                  <a:lnTo>
                    <a:pt x="6874" y="312372"/>
                  </a:lnTo>
                  <a:lnTo>
                    <a:pt x="1358" y="375304"/>
                  </a:lnTo>
                  <a:lnTo>
                    <a:pt x="268" y="430370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601368" y="4396510"/>
              <a:ext cx="217071" cy="288672"/>
            </a:xfrm>
            <a:custGeom>
              <a:avLst/>
              <a:gdLst/>
              <a:ahLst/>
              <a:cxnLst/>
              <a:rect l="0" t="0" r="0" b="0"/>
              <a:pathLst>
                <a:path w="217071" h="288672">
                  <a:moveTo>
                    <a:pt x="0" y="99159"/>
                  </a:moveTo>
                  <a:lnTo>
                    <a:pt x="55087" y="154246"/>
                  </a:lnTo>
                  <a:lnTo>
                    <a:pt x="84953" y="172932"/>
                  </a:lnTo>
                  <a:lnTo>
                    <a:pt x="111846" y="175621"/>
                  </a:lnTo>
                  <a:lnTo>
                    <a:pt x="139787" y="171746"/>
                  </a:lnTo>
                  <a:lnTo>
                    <a:pt x="160004" y="162225"/>
                  </a:lnTo>
                  <a:lnTo>
                    <a:pt x="184539" y="132533"/>
                  </a:lnTo>
                  <a:lnTo>
                    <a:pt x="211450" y="73342"/>
                  </a:lnTo>
                  <a:lnTo>
                    <a:pt x="217070" y="30808"/>
                  </a:lnTo>
                  <a:lnTo>
                    <a:pt x="214239" y="6779"/>
                  </a:lnTo>
                  <a:lnTo>
                    <a:pt x="209507" y="1308"/>
                  </a:lnTo>
                  <a:lnTo>
                    <a:pt x="202842" y="0"/>
                  </a:lnTo>
                  <a:lnTo>
                    <a:pt x="194890" y="1467"/>
                  </a:lnTo>
                  <a:lnTo>
                    <a:pt x="179815" y="9337"/>
                  </a:lnTo>
                  <a:lnTo>
                    <a:pt x="172519" y="14711"/>
                  </a:lnTo>
                  <a:lnTo>
                    <a:pt x="161293" y="30041"/>
                  </a:lnTo>
                  <a:lnTo>
                    <a:pt x="125714" y="89032"/>
                  </a:lnTo>
                  <a:lnTo>
                    <a:pt x="108219" y="123454"/>
                  </a:lnTo>
                  <a:lnTo>
                    <a:pt x="101910" y="150901"/>
                  </a:lnTo>
                  <a:lnTo>
                    <a:pt x="103005" y="182597"/>
                  </a:lnTo>
                  <a:lnTo>
                    <a:pt x="121377" y="227736"/>
                  </a:lnTo>
                  <a:lnTo>
                    <a:pt x="142463" y="250281"/>
                  </a:lnTo>
                  <a:lnTo>
                    <a:pt x="200778" y="284030"/>
                  </a:lnTo>
                  <a:lnTo>
                    <a:pt x="210570" y="2886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26110" y="4221928"/>
              <a:ext cx="154326" cy="477256"/>
            </a:xfrm>
            <a:custGeom>
              <a:avLst/>
              <a:gdLst/>
              <a:ahLst/>
              <a:cxnLst/>
              <a:rect l="0" t="0" r="0" b="0"/>
              <a:pathLst>
                <a:path w="154326" h="477256">
                  <a:moveTo>
                    <a:pt x="122740" y="0"/>
                  </a:moveTo>
                  <a:lnTo>
                    <a:pt x="115504" y="28726"/>
                  </a:lnTo>
                  <a:lnTo>
                    <a:pt x="109743" y="92112"/>
                  </a:lnTo>
                  <a:lnTo>
                    <a:pt x="103275" y="150386"/>
                  </a:lnTo>
                  <a:lnTo>
                    <a:pt x="102155" y="198456"/>
                  </a:lnTo>
                  <a:lnTo>
                    <a:pt x="101776" y="259866"/>
                  </a:lnTo>
                  <a:lnTo>
                    <a:pt x="101711" y="311094"/>
                  </a:lnTo>
                  <a:lnTo>
                    <a:pt x="102861" y="366697"/>
                  </a:lnTo>
                  <a:lnTo>
                    <a:pt x="107276" y="394603"/>
                  </a:lnTo>
                  <a:lnTo>
                    <a:pt x="108921" y="397599"/>
                  </a:lnTo>
                  <a:lnTo>
                    <a:pt x="110750" y="385331"/>
                  </a:lnTo>
                  <a:lnTo>
                    <a:pt x="103686" y="326997"/>
                  </a:lnTo>
                  <a:lnTo>
                    <a:pt x="99157" y="277042"/>
                  </a:lnTo>
                  <a:lnTo>
                    <a:pt x="96489" y="261904"/>
                  </a:lnTo>
                  <a:lnTo>
                    <a:pt x="91202" y="250641"/>
                  </a:lnTo>
                  <a:lnTo>
                    <a:pt x="75968" y="235008"/>
                  </a:lnTo>
                  <a:lnTo>
                    <a:pt x="68162" y="233881"/>
                  </a:lnTo>
                  <a:lnTo>
                    <a:pt x="60619" y="236639"/>
                  </a:lnTo>
                  <a:lnTo>
                    <a:pt x="53250" y="241987"/>
                  </a:lnTo>
                  <a:lnTo>
                    <a:pt x="41943" y="257289"/>
                  </a:lnTo>
                  <a:lnTo>
                    <a:pt x="14636" y="316259"/>
                  </a:lnTo>
                  <a:lnTo>
                    <a:pt x="8557" y="326652"/>
                  </a:lnTo>
                  <a:lnTo>
                    <a:pt x="0" y="374816"/>
                  </a:lnTo>
                  <a:lnTo>
                    <a:pt x="3055" y="422362"/>
                  </a:lnTo>
                  <a:lnTo>
                    <a:pt x="16958" y="460496"/>
                  </a:lnTo>
                  <a:lnTo>
                    <a:pt x="25312" y="468435"/>
                  </a:lnTo>
                  <a:lnTo>
                    <a:pt x="47073" y="477255"/>
                  </a:lnTo>
                  <a:lnTo>
                    <a:pt x="59427" y="476097"/>
                  </a:lnTo>
                  <a:lnTo>
                    <a:pt x="96832" y="458870"/>
                  </a:lnTo>
                  <a:lnTo>
                    <a:pt x="154325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Freeform 143"/>
          <p:cNvSpPr/>
          <p:nvPr/>
        </p:nvSpPr>
        <p:spPr>
          <a:xfrm>
            <a:off x="4674653" y="5264249"/>
            <a:ext cx="94758" cy="31587"/>
          </a:xfrm>
          <a:custGeom>
            <a:avLst/>
            <a:gdLst/>
            <a:ahLst/>
            <a:cxnLst/>
            <a:rect l="0" t="0" r="0" b="0"/>
            <a:pathLst>
              <a:path w="94758" h="31587">
                <a:moveTo>
                  <a:pt x="0" y="31586"/>
                </a:moveTo>
                <a:lnTo>
                  <a:pt x="60730" y="11342"/>
                </a:lnTo>
                <a:lnTo>
                  <a:pt x="947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2305741" y="4885223"/>
            <a:ext cx="3011421" cy="1337120"/>
            <a:chOff x="2305741" y="4885223"/>
            <a:chExt cx="3011421" cy="1337120"/>
          </a:xfrm>
        </p:grpSpPr>
        <p:sp>
          <p:nvSpPr>
            <p:cNvPr id="145" name="Freeform 144"/>
            <p:cNvSpPr/>
            <p:nvPr/>
          </p:nvSpPr>
          <p:spPr>
            <a:xfrm>
              <a:off x="2347855" y="5874902"/>
              <a:ext cx="31586" cy="21058"/>
            </a:xfrm>
            <a:custGeom>
              <a:avLst/>
              <a:gdLst/>
              <a:ahLst/>
              <a:cxnLst/>
              <a:rect l="0" t="0" r="0" b="0"/>
              <a:pathLst>
                <a:path w="31586" h="21058">
                  <a:moveTo>
                    <a:pt x="31585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305741" y="5990715"/>
              <a:ext cx="84229" cy="231628"/>
            </a:xfrm>
            <a:custGeom>
              <a:avLst/>
              <a:gdLst/>
              <a:ahLst/>
              <a:cxnLst/>
              <a:rect l="0" t="0" r="0" b="0"/>
              <a:pathLst>
                <a:path w="84229" h="231628">
                  <a:moveTo>
                    <a:pt x="0" y="0"/>
                  </a:moveTo>
                  <a:lnTo>
                    <a:pt x="0" y="48931"/>
                  </a:lnTo>
                  <a:lnTo>
                    <a:pt x="3120" y="99896"/>
                  </a:lnTo>
                  <a:lnTo>
                    <a:pt x="14572" y="153212"/>
                  </a:lnTo>
                  <a:lnTo>
                    <a:pt x="32784" y="192405"/>
                  </a:lnTo>
                  <a:lnTo>
                    <a:pt x="47326" y="209516"/>
                  </a:lnTo>
                  <a:lnTo>
                    <a:pt x="842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514287" y="5864373"/>
              <a:ext cx="154608" cy="273742"/>
            </a:xfrm>
            <a:custGeom>
              <a:avLst/>
              <a:gdLst/>
              <a:ahLst/>
              <a:cxnLst/>
              <a:rect l="0" t="0" r="0" b="0"/>
              <a:pathLst>
                <a:path w="154608" h="273742">
                  <a:moveTo>
                    <a:pt x="86252" y="0"/>
                  </a:moveTo>
                  <a:lnTo>
                    <a:pt x="63895" y="5590"/>
                  </a:lnTo>
                  <a:lnTo>
                    <a:pt x="46680" y="17692"/>
                  </a:lnTo>
                  <a:lnTo>
                    <a:pt x="10547" y="58049"/>
                  </a:lnTo>
                  <a:lnTo>
                    <a:pt x="743" y="81171"/>
                  </a:lnTo>
                  <a:lnTo>
                    <a:pt x="0" y="91549"/>
                  </a:lnTo>
                  <a:lnTo>
                    <a:pt x="5414" y="109319"/>
                  </a:lnTo>
                  <a:lnTo>
                    <a:pt x="12473" y="113823"/>
                  </a:lnTo>
                  <a:lnTo>
                    <a:pt x="70542" y="115783"/>
                  </a:lnTo>
                  <a:lnTo>
                    <a:pt x="111363" y="121393"/>
                  </a:lnTo>
                  <a:lnTo>
                    <a:pt x="132897" y="130382"/>
                  </a:lnTo>
                  <a:lnTo>
                    <a:pt x="141915" y="136054"/>
                  </a:lnTo>
                  <a:lnTo>
                    <a:pt x="147927" y="144515"/>
                  </a:lnTo>
                  <a:lnTo>
                    <a:pt x="154607" y="166395"/>
                  </a:lnTo>
                  <a:lnTo>
                    <a:pt x="151337" y="191717"/>
                  </a:lnTo>
                  <a:lnTo>
                    <a:pt x="147189" y="205020"/>
                  </a:lnTo>
                  <a:lnTo>
                    <a:pt x="130103" y="226041"/>
                  </a:lnTo>
                  <a:lnTo>
                    <a:pt x="97295" y="247910"/>
                  </a:lnTo>
                  <a:lnTo>
                    <a:pt x="54666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705824" y="5722033"/>
              <a:ext cx="589597" cy="339216"/>
            </a:xfrm>
            <a:custGeom>
              <a:avLst/>
              <a:gdLst/>
              <a:ahLst/>
              <a:cxnLst/>
              <a:rect l="0" t="0" r="0" b="0"/>
              <a:pathLst>
                <a:path w="589597" h="339216">
                  <a:moveTo>
                    <a:pt x="0" y="258154"/>
                  </a:moveTo>
                  <a:lnTo>
                    <a:pt x="26364" y="318094"/>
                  </a:lnTo>
                  <a:lnTo>
                    <a:pt x="39403" y="335877"/>
                  </a:lnTo>
                  <a:lnTo>
                    <a:pt x="46156" y="339215"/>
                  </a:lnTo>
                  <a:lnTo>
                    <a:pt x="52998" y="339101"/>
                  </a:lnTo>
                  <a:lnTo>
                    <a:pt x="59898" y="336685"/>
                  </a:lnTo>
                  <a:lnTo>
                    <a:pt x="73805" y="321522"/>
                  </a:lnTo>
                  <a:lnTo>
                    <a:pt x="101796" y="273660"/>
                  </a:lnTo>
                  <a:lnTo>
                    <a:pt x="111660" y="227393"/>
                  </a:lnTo>
                  <a:lnTo>
                    <a:pt x="104609" y="200029"/>
                  </a:lnTo>
                  <a:lnTo>
                    <a:pt x="97815" y="187818"/>
                  </a:lnTo>
                  <a:lnTo>
                    <a:pt x="88607" y="180848"/>
                  </a:lnTo>
                  <a:lnTo>
                    <a:pt x="65897" y="176222"/>
                  </a:lnTo>
                  <a:lnTo>
                    <a:pt x="46445" y="181186"/>
                  </a:lnTo>
                  <a:lnTo>
                    <a:pt x="12269" y="205297"/>
                  </a:lnTo>
                  <a:lnTo>
                    <a:pt x="12859" y="204199"/>
                  </a:lnTo>
                  <a:lnTo>
                    <a:pt x="41794" y="180036"/>
                  </a:lnTo>
                  <a:lnTo>
                    <a:pt x="79194" y="162738"/>
                  </a:lnTo>
                  <a:lnTo>
                    <a:pt x="103048" y="160375"/>
                  </a:lnTo>
                  <a:lnTo>
                    <a:pt x="124178" y="164393"/>
                  </a:lnTo>
                  <a:lnTo>
                    <a:pt x="141368" y="173978"/>
                  </a:lnTo>
                  <a:lnTo>
                    <a:pt x="153687" y="195396"/>
                  </a:lnTo>
                  <a:lnTo>
                    <a:pt x="173747" y="257992"/>
                  </a:lnTo>
                  <a:lnTo>
                    <a:pt x="176657" y="284208"/>
                  </a:lnTo>
                  <a:lnTo>
                    <a:pt x="178602" y="287222"/>
                  </a:lnTo>
                  <a:lnTo>
                    <a:pt x="181069" y="283382"/>
                  </a:lnTo>
                  <a:lnTo>
                    <a:pt x="183884" y="274972"/>
                  </a:lnTo>
                  <a:lnTo>
                    <a:pt x="183892" y="256270"/>
                  </a:lnTo>
                  <a:lnTo>
                    <a:pt x="182335" y="236260"/>
                  </a:lnTo>
                  <a:lnTo>
                    <a:pt x="197134" y="173852"/>
                  </a:lnTo>
                  <a:lnTo>
                    <a:pt x="208409" y="143488"/>
                  </a:lnTo>
                  <a:lnTo>
                    <a:pt x="219748" y="126863"/>
                  </a:lnTo>
                  <a:lnTo>
                    <a:pt x="227217" y="123833"/>
                  </a:lnTo>
                  <a:lnTo>
                    <a:pt x="235706" y="124153"/>
                  </a:lnTo>
                  <a:lnTo>
                    <a:pt x="244875" y="126706"/>
                  </a:lnTo>
                  <a:lnTo>
                    <a:pt x="252157" y="134257"/>
                  </a:lnTo>
                  <a:lnTo>
                    <a:pt x="276257" y="193456"/>
                  </a:lnTo>
                  <a:lnTo>
                    <a:pt x="282687" y="243077"/>
                  </a:lnTo>
                  <a:lnTo>
                    <a:pt x="283214" y="242253"/>
                  </a:lnTo>
                  <a:lnTo>
                    <a:pt x="292536" y="179371"/>
                  </a:lnTo>
                  <a:lnTo>
                    <a:pt x="304526" y="131345"/>
                  </a:lnTo>
                  <a:lnTo>
                    <a:pt x="320179" y="109768"/>
                  </a:lnTo>
                  <a:lnTo>
                    <a:pt x="329266" y="106587"/>
                  </a:lnTo>
                  <a:lnTo>
                    <a:pt x="338834" y="107976"/>
                  </a:lnTo>
                  <a:lnTo>
                    <a:pt x="348722" y="112412"/>
                  </a:lnTo>
                  <a:lnTo>
                    <a:pt x="362828" y="126699"/>
                  </a:lnTo>
                  <a:lnTo>
                    <a:pt x="393704" y="189110"/>
                  </a:lnTo>
                  <a:lnTo>
                    <a:pt x="407386" y="213430"/>
                  </a:lnTo>
                  <a:lnTo>
                    <a:pt x="416650" y="218979"/>
                  </a:lnTo>
                  <a:lnTo>
                    <a:pt x="427505" y="220339"/>
                  </a:lnTo>
                  <a:lnTo>
                    <a:pt x="439421" y="218906"/>
                  </a:lnTo>
                  <a:lnTo>
                    <a:pt x="448535" y="214441"/>
                  </a:lnTo>
                  <a:lnTo>
                    <a:pt x="461781" y="200121"/>
                  </a:lnTo>
                  <a:lnTo>
                    <a:pt x="487053" y="140625"/>
                  </a:lnTo>
                  <a:lnTo>
                    <a:pt x="504523" y="88319"/>
                  </a:lnTo>
                  <a:lnTo>
                    <a:pt x="513650" y="33273"/>
                  </a:lnTo>
                  <a:lnTo>
                    <a:pt x="508658" y="11588"/>
                  </a:lnTo>
                  <a:lnTo>
                    <a:pt x="504052" y="2530"/>
                  </a:lnTo>
                  <a:lnTo>
                    <a:pt x="497472" y="0"/>
                  </a:lnTo>
                  <a:lnTo>
                    <a:pt x="489575" y="1823"/>
                  </a:lnTo>
                  <a:lnTo>
                    <a:pt x="480801" y="6548"/>
                  </a:lnTo>
                  <a:lnTo>
                    <a:pt x="467933" y="21157"/>
                  </a:lnTo>
                  <a:lnTo>
                    <a:pt x="442608" y="79622"/>
                  </a:lnTo>
                  <a:lnTo>
                    <a:pt x="428240" y="121373"/>
                  </a:lnTo>
                  <a:lnTo>
                    <a:pt x="427415" y="142380"/>
                  </a:lnTo>
                  <a:lnTo>
                    <a:pt x="436647" y="177057"/>
                  </a:lnTo>
                  <a:lnTo>
                    <a:pt x="442007" y="190051"/>
                  </a:lnTo>
                  <a:lnTo>
                    <a:pt x="460440" y="207609"/>
                  </a:lnTo>
                  <a:lnTo>
                    <a:pt x="471906" y="213929"/>
                  </a:lnTo>
                  <a:lnTo>
                    <a:pt x="497125" y="217831"/>
                  </a:lnTo>
                  <a:lnTo>
                    <a:pt x="521592" y="214496"/>
                  </a:lnTo>
                  <a:lnTo>
                    <a:pt x="540265" y="205216"/>
                  </a:lnTo>
                  <a:lnTo>
                    <a:pt x="589596" y="1633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466105" y="5430689"/>
              <a:ext cx="187285" cy="423556"/>
            </a:xfrm>
            <a:custGeom>
              <a:avLst/>
              <a:gdLst/>
              <a:ahLst/>
              <a:cxnLst/>
              <a:rect l="0" t="0" r="0" b="0"/>
              <a:pathLst>
                <a:path w="187285" h="423556">
                  <a:moveTo>
                    <a:pt x="155698" y="96772"/>
                  </a:moveTo>
                  <a:lnTo>
                    <a:pt x="150109" y="119129"/>
                  </a:lnTo>
                  <a:lnTo>
                    <a:pt x="149632" y="119866"/>
                  </a:lnTo>
                  <a:lnTo>
                    <a:pt x="154669" y="63881"/>
                  </a:lnTo>
                  <a:lnTo>
                    <a:pt x="149804" y="20216"/>
                  </a:lnTo>
                  <a:lnTo>
                    <a:pt x="143580" y="10640"/>
                  </a:lnTo>
                  <a:lnTo>
                    <a:pt x="134751" y="4256"/>
                  </a:lnTo>
                  <a:lnTo>
                    <a:pt x="124186" y="0"/>
                  </a:lnTo>
                  <a:lnTo>
                    <a:pt x="113633" y="1842"/>
                  </a:lnTo>
                  <a:lnTo>
                    <a:pt x="92549" y="16367"/>
                  </a:lnTo>
                  <a:lnTo>
                    <a:pt x="66538" y="45262"/>
                  </a:lnTo>
                  <a:lnTo>
                    <a:pt x="37964" y="108374"/>
                  </a:lnTo>
                  <a:lnTo>
                    <a:pt x="17018" y="169254"/>
                  </a:lnTo>
                  <a:lnTo>
                    <a:pt x="5294" y="220284"/>
                  </a:lnTo>
                  <a:lnTo>
                    <a:pt x="0" y="272449"/>
                  </a:lnTo>
                  <a:lnTo>
                    <a:pt x="6616" y="334072"/>
                  </a:lnTo>
                  <a:lnTo>
                    <a:pt x="17029" y="374794"/>
                  </a:lnTo>
                  <a:lnTo>
                    <a:pt x="28167" y="394253"/>
                  </a:lnTo>
                  <a:lnTo>
                    <a:pt x="53181" y="418361"/>
                  </a:lnTo>
                  <a:lnTo>
                    <a:pt x="63956" y="422299"/>
                  </a:lnTo>
                  <a:lnTo>
                    <a:pt x="88408" y="423555"/>
                  </a:lnTo>
                  <a:lnTo>
                    <a:pt x="108634" y="417094"/>
                  </a:lnTo>
                  <a:lnTo>
                    <a:pt x="146271" y="393882"/>
                  </a:lnTo>
                  <a:lnTo>
                    <a:pt x="187284" y="338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707284" y="5548518"/>
              <a:ext cx="156676" cy="203587"/>
            </a:xfrm>
            <a:custGeom>
              <a:avLst/>
              <a:gdLst/>
              <a:ahLst/>
              <a:cxnLst/>
              <a:rect l="0" t="0" r="0" b="0"/>
              <a:pathLst>
                <a:path w="156676" h="203587">
                  <a:moveTo>
                    <a:pt x="51390" y="0"/>
                  </a:moveTo>
                  <a:lnTo>
                    <a:pt x="20151" y="37478"/>
                  </a:lnTo>
                  <a:lnTo>
                    <a:pt x="13016" y="49552"/>
                  </a:lnTo>
                  <a:lnTo>
                    <a:pt x="2975" y="100080"/>
                  </a:lnTo>
                  <a:lnTo>
                    <a:pt x="0" y="153916"/>
                  </a:lnTo>
                  <a:lnTo>
                    <a:pt x="4708" y="195733"/>
                  </a:lnTo>
                  <a:lnTo>
                    <a:pt x="9740" y="201849"/>
                  </a:lnTo>
                  <a:lnTo>
                    <a:pt x="16604" y="203586"/>
                  </a:lnTo>
                  <a:lnTo>
                    <a:pt x="24690" y="202405"/>
                  </a:lnTo>
                  <a:lnTo>
                    <a:pt x="31250" y="196938"/>
                  </a:lnTo>
                  <a:lnTo>
                    <a:pt x="41659" y="178385"/>
                  </a:lnTo>
                  <a:lnTo>
                    <a:pt x="56703" y="119941"/>
                  </a:lnTo>
                  <a:lnTo>
                    <a:pt x="61543" y="79862"/>
                  </a:lnTo>
                  <a:lnTo>
                    <a:pt x="64008" y="80148"/>
                  </a:lnTo>
                  <a:lnTo>
                    <a:pt x="69866" y="94113"/>
                  </a:lnTo>
                  <a:lnTo>
                    <a:pt x="83159" y="147619"/>
                  </a:lnTo>
                  <a:lnTo>
                    <a:pt x="86607" y="161583"/>
                  </a:lnTo>
                  <a:lnTo>
                    <a:pt x="92415" y="172063"/>
                  </a:lnTo>
                  <a:lnTo>
                    <a:pt x="108228" y="186827"/>
                  </a:lnTo>
                  <a:lnTo>
                    <a:pt x="116188" y="186553"/>
                  </a:lnTo>
                  <a:lnTo>
                    <a:pt x="123834" y="181690"/>
                  </a:lnTo>
                  <a:lnTo>
                    <a:pt x="137400" y="164979"/>
                  </a:lnTo>
                  <a:lnTo>
                    <a:pt x="156675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868421" y="5411648"/>
              <a:ext cx="69238" cy="347441"/>
            </a:xfrm>
            <a:custGeom>
              <a:avLst/>
              <a:gdLst/>
              <a:ahLst/>
              <a:cxnLst/>
              <a:rect l="0" t="0" r="0" b="0"/>
              <a:pathLst>
                <a:path w="69238" h="347441">
                  <a:moveTo>
                    <a:pt x="6066" y="0"/>
                  </a:moveTo>
                  <a:lnTo>
                    <a:pt x="0" y="37131"/>
                  </a:lnTo>
                  <a:lnTo>
                    <a:pt x="3749" y="93540"/>
                  </a:lnTo>
                  <a:lnTo>
                    <a:pt x="6549" y="144959"/>
                  </a:lnTo>
                  <a:lnTo>
                    <a:pt x="14268" y="205818"/>
                  </a:lnTo>
                  <a:lnTo>
                    <a:pt x="27357" y="260194"/>
                  </a:lnTo>
                  <a:lnTo>
                    <a:pt x="45871" y="314287"/>
                  </a:lnTo>
                  <a:lnTo>
                    <a:pt x="69237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874487" y="5432705"/>
              <a:ext cx="105286" cy="157928"/>
            </a:xfrm>
            <a:custGeom>
              <a:avLst/>
              <a:gdLst/>
              <a:ahLst/>
              <a:cxnLst/>
              <a:rect l="0" t="0" r="0" b="0"/>
              <a:pathLst>
                <a:path w="105286" h="157928">
                  <a:moveTo>
                    <a:pt x="105285" y="0"/>
                  </a:moveTo>
                  <a:lnTo>
                    <a:pt x="54290" y="59328"/>
                  </a:lnTo>
                  <a:lnTo>
                    <a:pt x="40507" y="76671"/>
                  </a:lnTo>
                  <a:lnTo>
                    <a:pt x="12671" y="132322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969244" y="5359005"/>
              <a:ext cx="63172" cy="302254"/>
            </a:xfrm>
            <a:custGeom>
              <a:avLst/>
              <a:gdLst/>
              <a:ahLst/>
              <a:cxnLst/>
              <a:rect l="0" t="0" r="0" b="0"/>
              <a:pathLst>
                <a:path w="63172" h="302254">
                  <a:moveTo>
                    <a:pt x="0" y="0"/>
                  </a:moveTo>
                  <a:lnTo>
                    <a:pt x="17958" y="58555"/>
                  </a:lnTo>
                  <a:lnTo>
                    <a:pt x="27027" y="115876"/>
                  </a:lnTo>
                  <a:lnTo>
                    <a:pt x="30234" y="169775"/>
                  </a:lnTo>
                  <a:lnTo>
                    <a:pt x="34438" y="230501"/>
                  </a:lnTo>
                  <a:lnTo>
                    <a:pt x="46187" y="293147"/>
                  </a:lnTo>
                  <a:lnTo>
                    <a:pt x="49508" y="300716"/>
                  </a:lnTo>
                  <a:lnTo>
                    <a:pt x="52893" y="302253"/>
                  </a:lnTo>
                  <a:lnTo>
                    <a:pt x="56319" y="299768"/>
                  </a:lnTo>
                  <a:lnTo>
                    <a:pt x="60126" y="284529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074529" y="5437644"/>
              <a:ext cx="73700" cy="226689"/>
            </a:xfrm>
            <a:custGeom>
              <a:avLst/>
              <a:gdLst/>
              <a:ahLst/>
              <a:cxnLst/>
              <a:rect l="0" t="0" r="0" b="0"/>
              <a:pathLst>
                <a:path w="73700" h="226689">
                  <a:moveTo>
                    <a:pt x="0" y="5589"/>
                  </a:moveTo>
                  <a:lnTo>
                    <a:pt x="16767" y="0"/>
                  </a:lnTo>
                  <a:lnTo>
                    <a:pt x="24046" y="1863"/>
                  </a:lnTo>
                  <a:lnTo>
                    <a:pt x="38373" y="13292"/>
                  </a:lnTo>
                  <a:lnTo>
                    <a:pt x="54004" y="39457"/>
                  </a:lnTo>
                  <a:lnTo>
                    <a:pt x="61360" y="91655"/>
                  </a:lnTo>
                  <a:lnTo>
                    <a:pt x="62634" y="150673"/>
                  </a:lnTo>
                  <a:lnTo>
                    <a:pt x="66184" y="204957"/>
                  </a:lnTo>
                  <a:lnTo>
                    <a:pt x="73699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179813" y="5418889"/>
              <a:ext cx="101373" cy="171051"/>
            </a:xfrm>
            <a:custGeom>
              <a:avLst/>
              <a:gdLst/>
              <a:ahLst/>
              <a:cxnLst/>
              <a:rect l="0" t="0" r="0" b="0"/>
              <a:pathLst>
                <a:path w="101373" h="171051">
                  <a:moveTo>
                    <a:pt x="31586" y="34873"/>
                  </a:moveTo>
                  <a:lnTo>
                    <a:pt x="25521" y="67325"/>
                  </a:lnTo>
                  <a:lnTo>
                    <a:pt x="30556" y="130394"/>
                  </a:lnTo>
                  <a:lnTo>
                    <a:pt x="37367" y="153755"/>
                  </a:lnTo>
                  <a:lnTo>
                    <a:pt x="42459" y="163261"/>
                  </a:lnTo>
                  <a:lnTo>
                    <a:pt x="49363" y="168428"/>
                  </a:lnTo>
                  <a:lnTo>
                    <a:pt x="57476" y="170703"/>
                  </a:lnTo>
                  <a:lnTo>
                    <a:pt x="66393" y="171050"/>
                  </a:lnTo>
                  <a:lnTo>
                    <a:pt x="73508" y="166601"/>
                  </a:lnTo>
                  <a:lnTo>
                    <a:pt x="84533" y="149181"/>
                  </a:lnTo>
                  <a:lnTo>
                    <a:pt x="99973" y="91464"/>
                  </a:lnTo>
                  <a:lnTo>
                    <a:pt x="101372" y="43322"/>
                  </a:lnTo>
                  <a:lnTo>
                    <a:pt x="93408" y="17571"/>
                  </a:lnTo>
                  <a:lnTo>
                    <a:pt x="85669" y="9300"/>
                  </a:lnTo>
                  <a:lnTo>
                    <a:pt x="64591" y="110"/>
                  </a:lnTo>
                  <a:lnTo>
                    <a:pt x="54760" y="0"/>
                  </a:lnTo>
                  <a:lnTo>
                    <a:pt x="0" y="24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316684" y="5348477"/>
              <a:ext cx="115815" cy="185551"/>
            </a:xfrm>
            <a:custGeom>
              <a:avLst/>
              <a:gdLst/>
              <a:ahLst/>
              <a:cxnLst/>
              <a:rect l="0" t="0" r="0" b="0"/>
              <a:pathLst>
                <a:path w="115815" h="185551">
                  <a:moveTo>
                    <a:pt x="0" y="0"/>
                  </a:moveTo>
                  <a:lnTo>
                    <a:pt x="14654" y="58617"/>
                  </a:lnTo>
                  <a:lnTo>
                    <a:pt x="19792" y="120026"/>
                  </a:lnTo>
                  <a:lnTo>
                    <a:pt x="23022" y="161775"/>
                  </a:lnTo>
                  <a:lnTo>
                    <a:pt x="32069" y="181474"/>
                  </a:lnTo>
                  <a:lnTo>
                    <a:pt x="38927" y="185324"/>
                  </a:lnTo>
                  <a:lnTo>
                    <a:pt x="47008" y="185550"/>
                  </a:lnTo>
                  <a:lnTo>
                    <a:pt x="75149" y="174691"/>
                  </a:lnTo>
                  <a:lnTo>
                    <a:pt x="115814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474612" y="5295835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0" y="0"/>
                  </a:moveTo>
                  <a:lnTo>
                    <a:pt x="0" y="52050"/>
                  </a:lnTo>
                  <a:lnTo>
                    <a:pt x="0" y="105109"/>
                  </a:lnTo>
                  <a:lnTo>
                    <a:pt x="5589" y="164261"/>
                  </a:lnTo>
                  <a:lnTo>
                    <a:pt x="10528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464083" y="5264249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545012" y="5211606"/>
              <a:ext cx="108585" cy="195643"/>
            </a:xfrm>
            <a:custGeom>
              <a:avLst/>
              <a:gdLst/>
              <a:ahLst/>
              <a:cxnLst/>
              <a:rect l="0" t="0" r="0" b="0"/>
              <a:pathLst>
                <a:path w="108585" h="195643">
                  <a:moveTo>
                    <a:pt x="87527" y="0"/>
                  </a:moveTo>
                  <a:lnTo>
                    <a:pt x="56245" y="9576"/>
                  </a:lnTo>
                  <a:lnTo>
                    <a:pt x="32505" y="27534"/>
                  </a:lnTo>
                  <a:lnTo>
                    <a:pt x="17839" y="44993"/>
                  </a:lnTo>
                  <a:lnTo>
                    <a:pt x="2018" y="85731"/>
                  </a:lnTo>
                  <a:lnTo>
                    <a:pt x="0" y="111802"/>
                  </a:lnTo>
                  <a:lnTo>
                    <a:pt x="8237" y="157136"/>
                  </a:lnTo>
                  <a:lnTo>
                    <a:pt x="20702" y="175513"/>
                  </a:lnTo>
                  <a:lnTo>
                    <a:pt x="28939" y="183689"/>
                  </a:lnTo>
                  <a:lnTo>
                    <a:pt x="50570" y="192774"/>
                  </a:lnTo>
                  <a:lnTo>
                    <a:pt x="73441" y="195642"/>
                  </a:lnTo>
                  <a:lnTo>
                    <a:pt x="108584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684422" y="5106321"/>
              <a:ext cx="136939" cy="242157"/>
            </a:xfrm>
            <a:custGeom>
              <a:avLst/>
              <a:gdLst/>
              <a:ahLst/>
              <a:cxnLst/>
              <a:rect l="0" t="0" r="0" b="0"/>
              <a:pathLst>
                <a:path w="136939" h="242157">
                  <a:moveTo>
                    <a:pt x="63930" y="0"/>
                  </a:moveTo>
                  <a:lnTo>
                    <a:pt x="39884" y="9576"/>
                  </a:lnTo>
                  <a:lnTo>
                    <a:pt x="18461" y="27534"/>
                  </a:lnTo>
                  <a:lnTo>
                    <a:pt x="4338" y="44993"/>
                  </a:lnTo>
                  <a:lnTo>
                    <a:pt x="805" y="54562"/>
                  </a:lnTo>
                  <a:lnTo>
                    <a:pt x="0" y="74553"/>
                  </a:lnTo>
                  <a:lnTo>
                    <a:pt x="3762" y="82457"/>
                  </a:lnTo>
                  <a:lnTo>
                    <a:pt x="17302" y="94360"/>
                  </a:lnTo>
                  <a:lnTo>
                    <a:pt x="67842" y="115299"/>
                  </a:lnTo>
                  <a:lnTo>
                    <a:pt x="115266" y="129750"/>
                  </a:lnTo>
                  <a:lnTo>
                    <a:pt x="130810" y="143065"/>
                  </a:lnTo>
                  <a:lnTo>
                    <a:pt x="136593" y="151529"/>
                  </a:lnTo>
                  <a:lnTo>
                    <a:pt x="136938" y="161851"/>
                  </a:lnTo>
                  <a:lnTo>
                    <a:pt x="121827" y="197565"/>
                  </a:lnTo>
                  <a:lnTo>
                    <a:pt x="9551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442819" y="6085472"/>
              <a:ext cx="73700" cy="21058"/>
            </a:xfrm>
            <a:custGeom>
              <a:avLst/>
              <a:gdLst/>
              <a:ahLst/>
              <a:cxnLst/>
              <a:rect l="0" t="0" r="0" b="0"/>
              <a:pathLst>
                <a:path w="73700" h="21058">
                  <a:moveTo>
                    <a:pt x="0" y="21057"/>
                  </a:moveTo>
                  <a:lnTo>
                    <a:pt x="57753" y="2846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538443" y="5969658"/>
              <a:ext cx="62304" cy="242157"/>
            </a:xfrm>
            <a:custGeom>
              <a:avLst/>
              <a:gdLst/>
              <a:ahLst/>
              <a:cxnLst/>
              <a:rect l="0" t="0" r="0" b="0"/>
              <a:pathLst>
                <a:path w="62304" h="242157">
                  <a:moveTo>
                    <a:pt x="20189" y="0"/>
                  </a:moveTo>
                  <a:lnTo>
                    <a:pt x="9011" y="11178"/>
                  </a:lnTo>
                  <a:lnTo>
                    <a:pt x="3523" y="32264"/>
                  </a:lnTo>
                  <a:lnTo>
                    <a:pt x="0" y="93461"/>
                  </a:lnTo>
                  <a:lnTo>
                    <a:pt x="8879" y="147404"/>
                  </a:lnTo>
                  <a:lnTo>
                    <a:pt x="31950" y="202599"/>
                  </a:lnTo>
                  <a:lnTo>
                    <a:pt x="62303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662493" y="5790674"/>
              <a:ext cx="590350" cy="413320"/>
            </a:xfrm>
            <a:custGeom>
              <a:avLst/>
              <a:gdLst/>
              <a:ahLst/>
              <a:cxnLst/>
              <a:rect l="0" t="0" r="0" b="0"/>
              <a:pathLst>
                <a:path w="590350" h="413320">
                  <a:moveTo>
                    <a:pt x="64595" y="115813"/>
                  </a:moveTo>
                  <a:lnTo>
                    <a:pt x="87501" y="164744"/>
                  </a:lnTo>
                  <a:lnTo>
                    <a:pt x="108504" y="218286"/>
                  </a:lnTo>
                  <a:lnTo>
                    <a:pt x="123918" y="273402"/>
                  </a:lnTo>
                  <a:lnTo>
                    <a:pt x="133515" y="327063"/>
                  </a:lnTo>
                  <a:lnTo>
                    <a:pt x="136170" y="358661"/>
                  </a:lnTo>
                  <a:lnTo>
                    <a:pt x="131111" y="382063"/>
                  </a:lnTo>
                  <a:lnTo>
                    <a:pt x="126487" y="391579"/>
                  </a:lnTo>
                  <a:lnTo>
                    <a:pt x="111990" y="405272"/>
                  </a:lnTo>
                  <a:lnTo>
                    <a:pt x="103210" y="410561"/>
                  </a:lnTo>
                  <a:lnTo>
                    <a:pt x="84097" y="413319"/>
                  </a:lnTo>
                  <a:lnTo>
                    <a:pt x="62734" y="409475"/>
                  </a:lnTo>
                  <a:lnTo>
                    <a:pt x="0" y="385545"/>
                  </a:lnTo>
                  <a:lnTo>
                    <a:pt x="61919" y="387879"/>
                  </a:lnTo>
                  <a:lnTo>
                    <a:pt x="107996" y="379829"/>
                  </a:lnTo>
                  <a:lnTo>
                    <a:pt x="168977" y="350621"/>
                  </a:lnTo>
                  <a:lnTo>
                    <a:pt x="193139" y="331095"/>
                  </a:lnTo>
                  <a:lnTo>
                    <a:pt x="236446" y="278126"/>
                  </a:lnTo>
                  <a:lnTo>
                    <a:pt x="264614" y="221618"/>
                  </a:lnTo>
                  <a:lnTo>
                    <a:pt x="271641" y="207406"/>
                  </a:lnTo>
                  <a:lnTo>
                    <a:pt x="273985" y="195593"/>
                  </a:lnTo>
                  <a:lnTo>
                    <a:pt x="273209" y="185378"/>
                  </a:lnTo>
                  <a:lnTo>
                    <a:pt x="270351" y="176227"/>
                  </a:lnTo>
                  <a:lnTo>
                    <a:pt x="266107" y="173637"/>
                  </a:lnTo>
                  <a:lnTo>
                    <a:pt x="260937" y="175419"/>
                  </a:lnTo>
                  <a:lnTo>
                    <a:pt x="255152" y="180117"/>
                  </a:lnTo>
                  <a:lnTo>
                    <a:pt x="233651" y="239301"/>
                  </a:lnTo>
                  <a:lnTo>
                    <a:pt x="225820" y="279134"/>
                  </a:lnTo>
                  <a:lnTo>
                    <a:pt x="226328" y="310063"/>
                  </a:lnTo>
                  <a:lnTo>
                    <a:pt x="234352" y="339407"/>
                  </a:lnTo>
                  <a:lnTo>
                    <a:pt x="242107" y="350274"/>
                  </a:lnTo>
                  <a:lnTo>
                    <a:pt x="263202" y="365467"/>
                  </a:lnTo>
                  <a:lnTo>
                    <a:pt x="274209" y="367647"/>
                  </a:lnTo>
                  <a:lnTo>
                    <a:pt x="295797" y="363830"/>
                  </a:lnTo>
                  <a:lnTo>
                    <a:pt x="313970" y="348095"/>
                  </a:lnTo>
                  <a:lnTo>
                    <a:pt x="350769" y="298610"/>
                  </a:lnTo>
                  <a:lnTo>
                    <a:pt x="368911" y="237579"/>
                  </a:lnTo>
                  <a:lnTo>
                    <a:pt x="378171" y="185099"/>
                  </a:lnTo>
                  <a:lnTo>
                    <a:pt x="380101" y="181891"/>
                  </a:lnTo>
                  <a:lnTo>
                    <a:pt x="382557" y="185602"/>
                  </a:lnTo>
                  <a:lnTo>
                    <a:pt x="399445" y="246969"/>
                  </a:lnTo>
                  <a:lnTo>
                    <a:pt x="410729" y="271201"/>
                  </a:lnTo>
                  <a:lnTo>
                    <a:pt x="418184" y="277897"/>
                  </a:lnTo>
                  <a:lnTo>
                    <a:pt x="426663" y="281191"/>
                  </a:lnTo>
                  <a:lnTo>
                    <a:pt x="435825" y="282217"/>
                  </a:lnTo>
                  <a:lnTo>
                    <a:pt x="443103" y="278222"/>
                  </a:lnTo>
                  <a:lnTo>
                    <a:pt x="454309" y="261305"/>
                  </a:lnTo>
                  <a:lnTo>
                    <a:pt x="462630" y="203910"/>
                  </a:lnTo>
                  <a:lnTo>
                    <a:pt x="467393" y="142487"/>
                  </a:lnTo>
                  <a:lnTo>
                    <a:pt x="469998" y="130086"/>
                  </a:lnTo>
                  <a:lnTo>
                    <a:pt x="472904" y="125328"/>
                  </a:lnTo>
                  <a:lnTo>
                    <a:pt x="476011" y="125666"/>
                  </a:lnTo>
                  <a:lnTo>
                    <a:pt x="482583" y="135400"/>
                  </a:lnTo>
                  <a:lnTo>
                    <a:pt x="510999" y="185766"/>
                  </a:lnTo>
                  <a:lnTo>
                    <a:pt x="532838" y="202666"/>
                  </a:lnTo>
                  <a:lnTo>
                    <a:pt x="545213" y="208810"/>
                  </a:lnTo>
                  <a:lnTo>
                    <a:pt x="555803" y="209397"/>
                  </a:lnTo>
                  <a:lnTo>
                    <a:pt x="565202" y="206278"/>
                  </a:lnTo>
                  <a:lnTo>
                    <a:pt x="573808" y="200690"/>
                  </a:lnTo>
                  <a:lnTo>
                    <a:pt x="579546" y="191115"/>
                  </a:lnTo>
                  <a:lnTo>
                    <a:pt x="587620" y="149693"/>
                  </a:lnTo>
                  <a:lnTo>
                    <a:pt x="590349" y="86414"/>
                  </a:lnTo>
                  <a:lnTo>
                    <a:pt x="583696" y="25071"/>
                  </a:lnTo>
                  <a:lnTo>
                    <a:pt x="5804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354672" y="5738031"/>
              <a:ext cx="206101" cy="178986"/>
            </a:xfrm>
            <a:custGeom>
              <a:avLst/>
              <a:gdLst/>
              <a:ahLst/>
              <a:cxnLst/>
              <a:rect l="0" t="0" r="0" b="0"/>
              <a:pathLst>
                <a:path w="206101" h="178986">
                  <a:moveTo>
                    <a:pt x="14655" y="0"/>
                  </a:moveTo>
                  <a:lnTo>
                    <a:pt x="0" y="53028"/>
                  </a:lnTo>
                  <a:lnTo>
                    <a:pt x="1376" y="62258"/>
                  </a:lnTo>
                  <a:lnTo>
                    <a:pt x="12262" y="78753"/>
                  </a:lnTo>
                  <a:lnTo>
                    <a:pt x="21248" y="81748"/>
                  </a:lnTo>
                  <a:lnTo>
                    <a:pt x="43711" y="78836"/>
                  </a:lnTo>
                  <a:lnTo>
                    <a:pt x="104665" y="60243"/>
                  </a:lnTo>
                  <a:lnTo>
                    <a:pt x="153368" y="56065"/>
                  </a:lnTo>
                  <a:lnTo>
                    <a:pt x="179250" y="59233"/>
                  </a:lnTo>
                  <a:lnTo>
                    <a:pt x="188726" y="64055"/>
                  </a:lnTo>
                  <a:lnTo>
                    <a:pt x="202374" y="78772"/>
                  </a:lnTo>
                  <a:lnTo>
                    <a:pt x="206100" y="100130"/>
                  </a:lnTo>
                  <a:lnTo>
                    <a:pt x="202687" y="124051"/>
                  </a:lnTo>
                  <a:lnTo>
                    <a:pt x="184551" y="161765"/>
                  </a:lnTo>
                  <a:lnTo>
                    <a:pt x="172582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579896" y="4885223"/>
              <a:ext cx="378554" cy="1168664"/>
            </a:xfrm>
            <a:custGeom>
              <a:avLst/>
              <a:gdLst/>
              <a:ahLst/>
              <a:cxnLst/>
              <a:rect l="0" t="0" r="0" b="0"/>
              <a:pathLst>
                <a:path w="378554" h="1168664">
                  <a:moveTo>
                    <a:pt x="94757" y="0"/>
                  </a:moveTo>
                  <a:lnTo>
                    <a:pt x="137449" y="3120"/>
                  </a:lnTo>
                  <a:lnTo>
                    <a:pt x="157015" y="9576"/>
                  </a:lnTo>
                  <a:lnTo>
                    <a:pt x="211569" y="47326"/>
                  </a:lnTo>
                  <a:lnTo>
                    <a:pt x="272659" y="106913"/>
                  </a:lnTo>
                  <a:lnTo>
                    <a:pt x="304420" y="158942"/>
                  </a:lnTo>
                  <a:lnTo>
                    <a:pt x="338813" y="214280"/>
                  </a:lnTo>
                  <a:lnTo>
                    <a:pt x="362591" y="271441"/>
                  </a:lnTo>
                  <a:lnTo>
                    <a:pt x="373637" y="320762"/>
                  </a:lnTo>
                  <a:lnTo>
                    <a:pt x="377429" y="372421"/>
                  </a:lnTo>
                  <a:lnTo>
                    <a:pt x="378553" y="424772"/>
                  </a:lnTo>
                  <a:lnTo>
                    <a:pt x="377717" y="477328"/>
                  </a:lnTo>
                  <a:lnTo>
                    <a:pt x="370579" y="531115"/>
                  </a:lnTo>
                  <a:lnTo>
                    <a:pt x="361056" y="590985"/>
                  </a:lnTo>
                  <a:lnTo>
                    <a:pt x="349655" y="653178"/>
                  </a:lnTo>
                  <a:lnTo>
                    <a:pt x="330810" y="714890"/>
                  </a:lnTo>
                  <a:lnTo>
                    <a:pt x="304688" y="771909"/>
                  </a:lnTo>
                  <a:lnTo>
                    <a:pt x="280441" y="831568"/>
                  </a:lnTo>
                  <a:lnTo>
                    <a:pt x="251550" y="885639"/>
                  </a:lnTo>
                  <a:lnTo>
                    <a:pt x="210346" y="946425"/>
                  </a:lnTo>
                  <a:lnTo>
                    <a:pt x="168412" y="1003492"/>
                  </a:lnTo>
                  <a:lnTo>
                    <a:pt x="132400" y="1058655"/>
                  </a:lnTo>
                  <a:lnTo>
                    <a:pt x="71093" y="1117729"/>
                  </a:lnTo>
                  <a:lnTo>
                    <a:pt x="14420" y="1162319"/>
                  </a:lnTo>
                  <a:lnTo>
                    <a:pt x="0" y="11686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969451" y="5227074"/>
              <a:ext cx="347711" cy="110875"/>
            </a:xfrm>
            <a:custGeom>
              <a:avLst/>
              <a:gdLst/>
              <a:ahLst/>
              <a:cxnLst/>
              <a:rect l="0" t="0" r="0" b="0"/>
              <a:pathLst>
                <a:path w="347711" h="110875">
                  <a:moveTo>
                    <a:pt x="252684" y="5590"/>
                  </a:moveTo>
                  <a:lnTo>
                    <a:pt x="311301" y="0"/>
                  </a:lnTo>
                  <a:lnTo>
                    <a:pt x="346091" y="2114"/>
                  </a:lnTo>
                  <a:lnTo>
                    <a:pt x="347710" y="4442"/>
                  </a:lnTo>
                  <a:lnTo>
                    <a:pt x="333912" y="10149"/>
                  </a:lnTo>
                  <a:lnTo>
                    <a:pt x="279734" y="23344"/>
                  </a:lnTo>
                  <a:lnTo>
                    <a:pt x="226571" y="37216"/>
                  </a:lnTo>
                  <a:lnTo>
                    <a:pt x="171617" y="51221"/>
                  </a:lnTo>
                  <a:lnTo>
                    <a:pt x="113110" y="68762"/>
                  </a:lnTo>
                  <a:lnTo>
                    <a:pt x="53538" y="88388"/>
                  </a:lnTo>
                  <a:lnTo>
                    <a:pt x="0" y="110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538197" y="1180449"/>
            <a:ext cx="3316478" cy="451469"/>
            <a:chOff x="6538197" y="1180449"/>
            <a:chExt cx="3316478" cy="451469"/>
          </a:xfrm>
        </p:grpSpPr>
        <p:sp>
          <p:nvSpPr>
            <p:cNvPr id="168" name="Freeform 167"/>
            <p:cNvSpPr/>
            <p:nvPr/>
          </p:nvSpPr>
          <p:spPr>
            <a:xfrm>
              <a:off x="6580312" y="1305534"/>
              <a:ext cx="126342" cy="305327"/>
            </a:xfrm>
            <a:custGeom>
              <a:avLst/>
              <a:gdLst/>
              <a:ahLst/>
              <a:cxnLst/>
              <a:rect l="0" t="0" r="0" b="0"/>
              <a:pathLst>
                <a:path w="126342" h="305327">
                  <a:moveTo>
                    <a:pt x="0" y="0"/>
                  </a:moveTo>
                  <a:lnTo>
                    <a:pt x="14572" y="42691"/>
                  </a:lnTo>
                  <a:lnTo>
                    <a:pt x="41544" y="105335"/>
                  </a:lnTo>
                  <a:lnTo>
                    <a:pt x="66821" y="159104"/>
                  </a:lnTo>
                  <a:lnTo>
                    <a:pt x="92881" y="219636"/>
                  </a:lnTo>
                  <a:lnTo>
                    <a:pt x="115103" y="273548"/>
                  </a:lnTo>
                  <a:lnTo>
                    <a:pt x="126341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38197" y="1186401"/>
              <a:ext cx="382492" cy="287590"/>
            </a:xfrm>
            <a:custGeom>
              <a:avLst/>
              <a:gdLst/>
              <a:ahLst/>
              <a:cxnLst/>
              <a:rect l="0" t="0" r="0" b="0"/>
              <a:pathLst>
                <a:path w="382492" h="287590">
                  <a:moveTo>
                    <a:pt x="0" y="171775"/>
                  </a:moveTo>
                  <a:lnTo>
                    <a:pt x="10745" y="138153"/>
                  </a:lnTo>
                  <a:lnTo>
                    <a:pt x="34769" y="102282"/>
                  </a:lnTo>
                  <a:lnTo>
                    <a:pt x="84648" y="60487"/>
                  </a:lnTo>
                  <a:lnTo>
                    <a:pt x="134831" y="32766"/>
                  </a:lnTo>
                  <a:lnTo>
                    <a:pt x="189804" y="14812"/>
                  </a:lnTo>
                  <a:lnTo>
                    <a:pt x="245723" y="0"/>
                  </a:lnTo>
                  <a:lnTo>
                    <a:pt x="304168" y="2620"/>
                  </a:lnTo>
                  <a:lnTo>
                    <a:pt x="341076" y="8078"/>
                  </a:lnTo>
                  <a:lnTo>
                    <a:pt x="368398" y="23762"/>
                  </a:lnTo>
                  <a:lnTo>
                    <a:pt x="378961" y="34495"/>
                  </a:lnTo>
                  <a:lnTo>
                    <a:pt x="382491" y="46330"/>
                  </a:lnTo>
                  <a:lnTo>
                    <a:pt x="381336" y="58899"/>
                  </a:lnTo>
                  <a:lnTo>
                    <a:pt x="370694" y="83004"/>
                  </a:lnTo>
                  <a:lnTo>
                    <a:pt x="335266" y="117542"/>
                  </a:lnTo>
                  <a:lnTo>
                    <a:pt x="283294" y="152484"/>
                  </a:lnTo>
                  <a:lnTo>
                    <a:pt x="233807" y="182827"/>
                  </a:lnTo>
                  <a:lnTo>
                    <a:pt x="182100" y="219633"/>
                  </a:lnTo>
                  <a:lnTo>
                    <a:pt x="121802" y="256011"/>
                  </a:lnTo>
                  <a:lnTo>
                    <a:pt x="63960" y="279646"/>
                  </a:lnTo>
                  <a:lnTo>
                    <a:pt x="42115" y="287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803435" y="1442404"/>
              <a:ext cx="129792" cy="157662"/>
            </a:xfrm>
            <a:custGeom>
              <a:avLst/>
              <a:gdLst/>
              <a:ahLst/>
              <a:cxnLst/>
              <a:rect l="0" t="0" r="0" b="0"/>
              <a:pathLst>
                <a:path w="129792" h="157662">
                  <a:moveTo>
                    <a:pt x="29560" y="0"/>
                  </a:moveTo>
                  <a:lnTo>
                    <a:pt x="11602" y="63428"/>
                  </a:lnTo>
                  <a:lnTo>
                    <a:pt x="1013" y="108456"/>
                  </a:lnTo>
                  <a:lnTo>
                    <a:pt x="0" y="121437"/>
                  </a:lnTo>
                  <a:lnTo>
                    <a:pt x="5114" y="142099"/>
                  </a:lnTo>
                  <a:lnTo>
                    <a:pt x="9753" y="150885"/>
                  </a:lnTo>
                  <a:lnTo>
                    <a:pt x="16356" y="155572"/>
                  </a:lnTo>
                  <a:lnTo>
                    <a:pt x="24267" y="157527"/>
                  </a:lnTo>
                  <a:lnTo>
                    <a:pt x="33050" y="157661"/>
                  </a:lnTo>
                  <a:lnTo>
                    <a:pt x="49049" y="151570"/>
                  </a:lnTo>
                  <a:lnTo>
                    <a:pt x="89561" y="123007"/>
                  </a:lnTo>
                  <a:lnTo>
                    <a:pt x="117788" y="82590"/>
                  </a:lnTo>
                  <a:lnTo>
                    <a:pt x="129791" y="39159"/>
                  </a:lnTo>
                  <a:lnTo>
                    <a:pt x="126359" y="17014"/>
                  </a:lnTo>
                  <a:lnTo>
                    <a:pt x="122169" y="7833"/>
                  </a:lnTo>
                  <a:lnTo>
                    <a:pt x="114695" y="2883"/>
                  </a:lnTo>
                  <a:lnTo>
                    <a:pt x="55908" y="14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027141" y="1358176"/>
              <a:ext cx="167277" cy="273742"/>
            </a:xfrm>
            <a:custGeom>
              <a:avLst/>
              <a:gdLst/>
              <a:ahLst/>
              <a:cxnLst/>
              <a:rect l="0" t="0" r="0" b="0"/>
              <a:pathLst>
                <a:path w="167277" h="273742">
                  <a:moveTo>
                    <a:pt x="69066" y="0"/>
                  </a:moveTo>
                  <a:lnTo>
                    <a:pt x="24745" y="58794"/>
                  </a:lnTo>
                  <a:lnTo>
                    <a:pt x="4914" y="82283"/>
                  </a:lnTo>
                  <a:lnTo>
                    <a:pt x="562" y="92290"/>
                  </a:lnTo>
                  <a:lnTo>
                    <a:pt x="0" y="101301"/>
                  </a:lnTo>
                  <a:lnTo>
                    <a:pt x="1965" y="109648"/>
                  </a:lnTo>
                  <a:lnTo>
                    <a:pt x="9124" y="115213"/>
                  </a:lnTo>
                  <a:lnTo>
                    <a:pt x="67644" y="130466"/>
                  </a:lnTo>
                  <a:lnTo>
                    <a:pt x="116998" y="140562"/>
                  </a:lnTo>
                  <a:lnTo>
                    <a:pt x="159307" y="156552"/>
                  </a:lnTo>
                  <a:lnTo>
                    <a:pt x="165492" y="166369"/>
                  </a:lnTo>
                  <a:lnTo>
                    <a:pt x="167276" y="178763"/>
                  </a:lnTo>
                  <a:lnTo>
                    <a:pt x="163018" y="204623"/>
                  </a:lnTo>
                  <a:lnTo>
                    <a:pt x="153327" y="223915"/>
                  </a:lnTo>
                  <a:lnTo>
                    <a:pt x="138101" y="237168"/>
                  </a:lnTo>
                  <a:lnTo>
                    <a:pt x="79186" y="262775"/>
                  </a:lnTo>
                  <a:lnTo>
                    <a:pt x="47888" y="270492"/>
                  </a:lnTo>
                  <a:lnTo>
                    <a:pt x="16424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317306" y="1284477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17937" y="55170"/>
                  </a:lnTo>
                  <a:lnTo>
                    <a:pt x="9604" y="116562"/>
                  </a:lnTo>
                  <a:lnTo>
                    <a:pt x="2846" y="172967"/>
                  </a:lnTo>
                  <a:lnTo>
                    <a:pt x="563" y="233948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233078" y="1421347"/>
              <a:ext cx="105286" cy="42115"/>
            </a:xfrm>
            <a:custGeom>
              <a:avLst/>
              <a:gdLst/>
              <a:ahLst/>
              <a:cxnLst/>
              <a:rect l="0" t="0" r="0" b="0"/>
              <a:pathLst>
                <a:path w="105286" h="42115">
                  <a:moveTo>
                    <a:pt x="0" y="42114"/>
                  </a:moveTo>
                  <a:lnTo>
                    <a:pt x="43963" y="18395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543910" y="1180449"/>
              <a:ext cx="731283" cy="336297"/>
            </a:xfrm>
            <a:custGeom>
              <a:avLst/>
              <a:gdLst/>
              <a:ahLst/>
              <a:cxnLst/>
              <a:rect l="0" t="0" r="0" b="0"/>
              <a:pathLst>
                <a:path w="731283" h="336297">
                  <a:moveTo>
                    <a:pt x="731282" y="261955"/>
                  </a:moveTo>
                  <a:lnTo>
                    <a:pt x="672665" y="285674"/>
                  </a:lnTo>
                  <a:lnTo>
                    <a:pt x="616068" y="303958"/>
                  </a:lnTo>
                  <a:lnTo>
                    <a:pt x="589999" y="309869"/>
                  </a:lnTo>
                  <a:lnTo>
                    <a:pt x="531622" y="310857"/>
                  </a:lnTo>
                  <a:lnTo>
                    <a:pt x="479751" y="297372"/>
                  </a:lnTo>
                  <a:lnTo>
                    <a:pt x="439485" y="271854"/>
                  </a:lnTo>
                  <a:lnTo>
                    <a:pt x="431466" y="265045"/>
                  </a:lnTo>
                  <a:lnTo>
                    <a:pt x="419436" y="245001"/>
                  </a:lnTo>
                  <a:lnTo>
                    <a:pt x="398407" y="187626"/>
                  </a:lnTo>
                  <a:lnTo>
                    <a:pt x="387065" y="125437"/>
                  </a:lnTo>
                  <a:lnTo>
                    <a:pt x="384797" y="65138"/>
                  </a:lnTo>
                  <a:lnTo>
                    <a:pt x="381926" y="31761"/>
                  </a:lnTo>
                  <a:lnTo>
                    <a:pt x="372852" y="9128"/>
                  </a:lnTo>
                  <a:lnTo>
                    <a:pt x="364816" y="3327"/>
                  </a:lnTo>
                  <a:lnTo>
                    <a:pt x="343411" y="0"/>
                  </a:lnTo>
                  <a:lnTo>
                    <a:pt x="305052" y="10294"/>
                  </a:lnTo>
                  <a:lnTo>
                    <a:pt x="256234" y="44308"/>
                  </a:lnTo>
                  <a:lnTo>
                    <a:pt x="209421" y="83863"/>
                  </a:lnTo>
                  <a:lnTo>
                    <a:pt x="158506" y="138997"/>
                  </a:lnTo>
                  <a:lnTo>
                    <a:pt x="106376" y="198617"/>
                  </a:lnTo>
                  <a:lnTo>
                    <a:pt x="56224" y="253847"/>
                  </a:lnTo>
                  <a:lnTo>
                    <a:pt x="19268" y="304916"/>
                  </a:lnTo>
                  <a:lnTo>
                    <a:pt x="1101" y="331352"/>
                  </a:lnTo>
                  <a:lnTo>
                    <a:pt x="0" y="336296"/>
                  </a:lnTo>
                  <a:lnTo>
                    <a:pt x="3945" y="336082"/>
                  </a:lnTo>
                  <a:lnTo>
                    <a:pt x="11254" y="332430"/>
                  </a:lnTo>
                  <a:lnTo>
                    <a:pt x="74141" y="272740"/>
                  </a:lnTo>
                  <a:lnTo>
                    <a:pt x="136576" y="224354"/>
                  </a:lnTo>
                  <a:lnTo>
                    <a:pt x="187875" y="198822"/>
                  </a:lnTo>
                  <a:lnTo>
                    <a:pt x="240119" y="183328"/>
                  </a:lnTo>
                  <a:lnTo>
                    <a:pt x="291474" y="173667"/>
                  </a:lnTo>
                  <a:lnTo>
                    <a:pt x="354461" y="179698"/>
                  </a:lnTo>
                  <a:lnTo>
                    <a:pt x="417293" y="192155"/>
                  </a:lnTo>
                  <a:lnTo>
                    <a:pt x="474764" y="205880"/>
                  </a:lnTo>
                  <a:lnTo>
                    <a:pt x="531177" y="219856"/>
                  </a:lnTo>
                  <a:lnTo>
                    <a:pt x="594412" y="2408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759503" y="1273948"/>
              <a:ext cx="10529" cy="336913"/>
            </a:xfrm>
            <a:custGeom>
              <a:avLst/>
              <a:gdLst/>
              <a:ahLst/>
              <a:cxnLst/>
              <a:rect l="0" t="0" r="0" b="0"/>
              <a:pathLst>
                <a:path w="10529" h="336913">
                  <a:moveTo>
                    <a:pt x="10528" y="0"/>
                  </a:moveTo>
                  <a:lnTo>
                    <a:pt x="7409" y="59359"/>
                  </a:lnTo>
                  <a:lnTo>
                    <a:pt x="1464" y="110121"/>
                  </a:lnTo>
                  <a:lnTo>
                    <a:pt x="289" y="166379"/>
                  </a:lnTo>
                  <a:lnTo>
                    <a:pt x="57" y="229484"/>
                  </a:lnTo>
                  <a:lnTo>
                    <a:pt x="12" y="292945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902747" y="1231834"/>
              <a:ext cx="568307" cy="376089"/>
            </a:xfrm>
            <a:custGeom>
              <a:avLst/>
              <a:gdLst/>
              <a:ahLst/>
              <a:cxnLst/>
              <a:rect l="0" t="0" r="0" b="0"/>
              <a:pathLst>
                <a:path w="568307" h="376089">
                  <a:moveTo>
                    <a:pt x="193668" y="21057"/>
                  </a:moveTo>
                  <a:lnTo>
                    <a:pt x="176900" y="15468"/>
                  </a:lnTo>
                  <a:lnTo>
                    <a:pt x="125322" y="19910"/>
                  </a:lnTo>
                  <a:lnTo>
                    <a:pt x="62442" y="35406"/>
                  </a:lnTo>
                  <a:lnTo>
                    <a:pt x="3187" y="70834"/>
                  </a:lnTo>
                  <a:lnTo>
                    <a:pt x="0" y="78808"/>
                  </a:lnTo>
                  <a:lnTo>
                    <a:pt x="1385" y="87634"/>
                  </a:lnTo>
                  <a:lnTo>
                    <a:pt x="16983" y="113703"/>
                  </a:lnTo>
                  <a:lnTo>
                    <a:pt x="30913" y="127744"/>
                  </a:lnTo>
                  <a:lnTo>
                    <a:pt x="88883" y="162331"/>
                  </a:lnTo>
                  <a:lnTo>
                    <a:pt x="150428" y="203630"/>
                  </a:lnTo>
                  <a:lnTo>
                    <a:pt x="189547" y="238657"/>
                  </a:lnTo>
                  <a:lnTo>
                    <a:pt x="205445" y="270885"/>
                  </a:lnTo>
                  <a:lnTo>
                    <a:pt x="206198" y="282365"/>
                  </a:lnTo>
                  <a:lnTo>
                    <a:pt x="200797" y="304480"/>
                  </a:lnTo>
                  <a:lnTo>
                    <a:pt x="173424" y="336661"/>
                  </a:lnTo>
                  <a:lnTo>
                    <a:pt x="148796" y="348499"/>
                  </a:lnTo>
                  <a:lnTo>
                    <a:pt x="135677" y="351656"/>
                  </a:lnTo>
                  <a:lnTo>
                    <a:pt x="123422" y="350251"/>
                  </a:lnTo>
                  <a:lnTo>
                    <a:pt x="100446" y="339331"/>
                  </a:lnTo>
                  <a:lnTo>
                    <a:pt x="84776" y="322779"/>
                  </a:lnTo>
                  <a:lnTo>
                    <a:pt x="78960" y="313452"/>
                  </a:lnTo>
                  <a:lnTo>
                    <a:pt x="75616" y="293730"/>
                  </a:lnTo>
                  <a:lnTo>
                    <a:pt x="79199" y="272097"/>
                  </a:lnTo>
                  <a:lnTo>
                    <a:pt x="100563" y="220081"/>
                  </a:lnTo>
                  <a:lnTo>
                    <a:pt x="132903" y="164746"/>
                  </a:lnTo>
                  <a:lnTo>
                    <a:pt x="191789" y="106183"/>
                  </a:lnTo>
                  <a:lnTo>
                    <a:pt x="241000" y="68938"/>
                  </a:lnTo>
                  <a:lnTo>
                    <a:pt x="294611" y="40220"/>
                  </a:lnTo>
                  <a:lnTo>
                    <a:pt x="351024" y="18223"/>
                  </a:lnTo>
                  <a:lnTo>
                    <a:pt x="409238" y="4813"/>
                  </a:lnTo>
                  <a:lnTo>
                    <a:pt x="438435" y="2139"/>
                  </a:lnTo>
                  <a:lnTo>
                    <a:pt x="443414" y="3766"/>
                  </a:lnTo>
                  <a:lnTo>
                    <a:pt x="442054" y="7190"/>
                  </a:lnTo>
                  <a:lnTo>
                    <a:pt x="380199" y="55143"/>
                  </a:lnTo>
                  <a:lnTo>
                    <a:pt x="348892" y="79380"/>
                  </a:lnTo>
                  <a:lnTo>
                    <a:pt x="346284" y="89185"/>
                  </a:lnTo>
                  <a:lnTo>
                    <a:pt x="352744" y="112557"/>
                  </a:lnTo>
                  <a:lnTo>
                    <a:pt x="376672" y="132304"/>
                  </a:lnTo>
                  <a:lnTo>
                    <a:pt x="432458" y="164045"/>
                  </a:lnTo>
                  <a:lnTo>
                    <a:pt x="484508" y="192844"/>
                  </a:lnTo>
                  <a:lnTo>
                    <a:pt x="542884" y="235121"/>
                  </a:lnTo>
                  <a:lnTo>
                    <a:pt x="557885" y="249168"/>
                  </a:lnTo>
                  <a:lnTo>
                    <a:pt x="566112" y="272568"/>
                  </a:lnTo>
                  <a:lnTo>
                    <a:pt x="568306" y="286997"/>
                  </a:lnTo>
                  <a:lnTo>
                    <a:pt x="561384" y="312388"/>
                  </a:lnTo>
                  <a:lnTo>
                    <a:pt x="546610" y="334201"/>
                  </a:lnTo>
                  <a:lnTo>
                    <a:pt x="518562" y="358466"/>
                  </a:lnTo>
                  <a:lnTo>
                    <a:pt x="498332" y="369108"/>
                  </a:lnTo>
                  <a:lnTo>
                    <a:pt x="450445" y="376088"/>
                  </a:lnTo>
                  <a:lnTo>
                    <a:pt x="435043" y="372388"/>
                  </a:lnTo>
                  <a:lnTo>
                    <a:pt x="408570" y="355799"/>
                  </a:lnTo>
                  <a:lnTo>
                    <a:pt x="400107" y="342484"/>
                  </a:lnTo>
                  <a:lnTo>
                    <a:pt x="390703" y="308973"/>
                  </a:lnTo>
                  <a:lnTo>
                    <a:pt x="390999" y="256234"/>
                  </a:lnTo>
                  <a:lnTo>
                    <a:pt x="411155" y="193247"/>
                  </a:lnTo>
                  <a:lnTo>
                    <a:pt x="444598" y="131932"/>
                  </a:lnTo>
                  <a:lnTo>
                    <a:pt x="479671" y="79743"/>
                  </a:lnTo>
                  <a:lnTo>
                    <a:pt x="504448" y="38316"/>
                  </a:lnTo>
                  <a:lnTo>
                    <a:pt x="506139" y="27884"/>
                  </a:lnTo>
                  <a:lnTo>
                    <a:pt x="503757" y="19759"/>
                  </a:lnTo>
                  <a:lnTo>
                    <a:pt x="4884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519679" y="1295005"/>
              <a:ext cx="186354" cy="266162"/>
            </a:xfrm>
            <a:custGeom>
              <a:avLst/>
              <a:gdLst/>
              <a:ahLst/>
              <a:cxnLst/>
              <a:rect l="0" t="0" r="0" b="0"/>
              <a:pathLst>
                <a:path w="186354" h="266162">
                  <a:moveTo>
                    <a:pt x="71575" y="0"/>
                  </a:moveTo>
                  <a:lnTo>
                    <a:pt x="36828" y="61111"/>
                  </a:lnTo>
                  <a:lnTo>
                    <a:pt x="15931" y="121132"/>
                  </a:lnTo>
                  <a:lnTo>
                    <a:pt x="2656" y="170936"/>
                  </a:lnTo>
                  <a:lnTo>
                    <a:pt x="0" y="205823"/>
                  </a:lnTo>
                  <a:lnTo>
                    <a:pt x="8179" y="235367"/>
                  </a:lnTo>
                  <a:lnTo>
                    <a:pt x="15273" y="248158"/>
                  </a:lnTo>
                  <a:lnTo>
                    <a:pt x="24682" y="256686"/>
                  </a:lnTo>
                  <a:lnTo>
                    <a:pt x="47614" y="266161"/>
                  </a:lnTo>
                  <a:lnTo>
                    <a:pt x="86833" y="265906"/>
                  </a:lnTo>
                  <a:lnTo>
                    <a:pt x="111112" y="255051"/>
                  </a:lnTo>
                  <a:lnTo>
                    <a:pt x="149705" y="225076"/>
                  </a:lnTo>
                  <a:lnTo>
                    <a:pt x="166994" y="198100"/>
                  </a:lnTo>
                  <a:lnTo>
                    <a:pt x="182146" y="156374"/>
                  </a:lnTo>
                  <a:lnTo>
                    <a:pt x="186353" y="98046"/>
                  </a:lnTo>
                  <a:lnTo>
                    <a:pt x="184589" y="63463"/>
                  </a:lnTo>
                  <a:lnTo>
                    <a:pt x="176006" y="36395"/>
                  </a:lnTo>
                  <a:lnTo>
                    <a:pt x="168102" y="27773"/>
                  </a:lnTo>
                  <a:lnTo>
                    <a:pt x="146841" y="18193"/>
                  </a:lnTo>
                  <a:lnTo>
                    <a:pt x="124913" y="17054"/>
                  </a:lnTo>
                  <a:lnTo>
                    <a:pt x="71575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896581" y="1358176"/>
              <a:ext cx="126343" cy="21058"/>
            </a:xfrm>
            <a:custGeom>
              <a:avLst/>
              <a:gdLst/>
              <a:ahLst/>
              <a:cxnLst/>
              <a:rect l="0" t="0" r="0" b="0"/>
              <a:pathLst>
                <a:path w="126343" h="21058">
                  <a:moveTo>
                    <a:pt x="126342" y="0"/>
                  </a:moveTo>
                  <a:lnTo>
                    <a:pt x="77411" y="3120"/>
                  </a:lnTo>
                  <a:lnTo>
                    <a:pt x="15913" y="16789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054508" y="1284477"/>
              <a:ext cx="31586" cy="326384"/>
            </a:xfrm>
            <a:custGeom>
              <a:avLst/>
              <a:gdLst/>
              <a:ahLst/>
              <a:cxnLst/>
              <a:rect l="0" t="0" r="0" b="0"/>
              <a:pathLst>
                <a:path w="31586" h="326384">
                  <a:moveTo>
                    <a:pt x="31585" y="0"/>
                  </a:moveTo>
                  <a:lnTo>
                    <a:pt x="16931" y="60730"/>
                  </a:lnTo>
                  <a:lnTo>
                    <a:pt x="10623" y="121657"/>
                  </a:lnTo>
                  <a:lnTo>
                    <a:pt x="2445" y="178752"/>
                  </a:lnTo>
                  <a:lnTo>
                    <a:pt x="483" y="235090"/>
                  </a:lnTo>
                  <a:lnTo>
                    <a:pt x="95" y="295005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141027" y="1257282"/>
              <a:ext cx="191532" cy="374636"/>
            </a:xfrm>
            <a:custGeom>
              <a:avLst/>
              <a:gdLst/>
              <a:ahLst/>
              <a:cxnLst/>
              <a:rect l="0" t="0" r="0" b="0"/>
              <a:pathLst>
                <a:path w="191532" h="374636">
                  <a:moveTo>
                    <a:pt x="166165" y="27195"/>
                  </a:moveTo>
                  <a:lnTo>
                    <a:pt x="154987" y="10427"/>
                  </a:lnTo>
                  <a:lnTo>
                    <a:pt x="147015" y="5488"/>
                  </a:lnTo>
                  <a:lnTo>
                    <a:pt x="125678" y="0"/>
                  </a:lnTo>
                  <a:lnTo>
                    <a:pt x="87359" y="2499"/>
                  </a:lnTo>
                  <a:lnTo>
                    <a:pt x="66409" y="10760"/>
                  </a:lnTo>
                  <a:lnTo>
                    <a:pt x="33896" y="35127"/>
                  </a:lnTo>
                  <a:lnTo>
                    <a:pt x="17660" y="61130"/>
                  </a:lnTo>
                  <a:lnTo>
                    <a:pt x="2863" y="103698"/>
                  </a:lnTo>
                  <a:lnTo>
                    <a:pt x="0" y="133336"/>
                  </a:lnTo>
                  <a:lnTo>
                    <a:pt x="8086" y="159766"/>
                  </a:lnTo>
                  <a:lnTo>
                    <a:pt x="15155" y="171728"/>
                  </a:lnTo>
                  <a:lnTo>
                    <a:pt x="24548" y="178532"/>
                  </a:lnTo>
                  <a:lnTo>
                    <a:pt x="47462" y="182973"/>
                  </a:lnTo>
                  <a:lnTo>
                    <a:pt x="86670" y="173307"/>
                  </a:lnTo>
                  <a:lnTo>
                    <a:pt x="122334" y="150036"/>
                  </a:lnTo>
                  <a:lnTo>
                    <a:pt x="168969" y="86868"/>
                  </a:lnTo>
                  <a:lnTo>
                    <a:pt x="190176" y="37263"/>
                  </a:lnTo>
                  <a:lnTo>
                    <a:pt x="191531" y="36246"/>
                  </a:lnTo>
                  <a:lnTo>
                    <a:pt x="186584" y="99258"/>
                  </a:lnTo>
                  <a:lnTo>
                    <a:pt x="175874" y="157026"/>
                  </a:lnTo>
                  <a:lnTo>
                    <a:pt x="165922" y="207213"/>
                  </a:lnTo>
                  <a:lnTo>
                    <a:pt x="158684" y="265367"/>
                  </a:lnTo>
                  <a:lnTo>
                    <a:pt x="156540" y="325102"/>
                  </a:lnTo>
                  <a:lnTo>
                    <a:pt x="155637" y="374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391420" y="1227290"/>
              <a:ext cx="207042" cy="346889"/>
            </a:xfrm>
            <a:custGeom>
              <a:avLst/>
              <a:gdLst/>
              <a:ahLst/>
              <a:cxnLst/>
              <a:rect l="0" t="0" r="0" b="0"/>
              <a:pathLst>
                <a:path w="207042" h="346889">
                  <a:moveTo>
                    <a:pt x="0" y="57187"/>
                  </a:moveTo>
                  <a:lnTo>
                    <a:pt x="25216" y="34310"/>
                  </a:lnTo>
                  <a:lnTo>
                    <a:pt x="84593" y="8510"/>
                  </a:lnTo>
                  <a:lnTo>
                    <a:pt x="115921" y="0"/>
                  </a:lnTo>
                  <a:lnTo>
                    <a:pt x="174060" y="9304"/>
                  </a:lnTo>
                  <a:lnTo>
                    <a:pt x="194733" y="24987"/>
                  </a:lnTo>
                  <a:lnTo>
                    <a:pt x="203521" y="35720"/>
                  </a:lnTo>
                  <a:lnTo>
                    <a:pt x="207041" y="48725"/>
                  </a:lnTo>
                  <a:lnTo>
                    <a:pt x="204712" y="78772"/>
                  </a:lnTo>
                  <a:lnTo>
                    <a:pt x="190247" y="122984"/>
                  </a:lnTo>
                  <a:lnTo>
                    <a:pt x="148757" y="179845"/>
                  </a:lnTo>
                  <a:lnTo>
                    <a:pt x="105554" y="233017"/>
                  </a:lnTo>
                  <a:lnTo>
                    <a:pt x="53590" y="293852"/>
                  </a:lnTo>
                  <a:lnTo>
                    <a:pt x="46255" y="306210"/>
                  </a:lnTo>
                  <a:lnTo>
                    <a:pt x="43705" y="316789"/>
                  </a:lnTo>
                  <a:lnTo>
                    <a:pt x="44344" y="326181"/>
                  </a:lnTo>
                  <a:lnTo>
                    <a:pt x="47110" y="334782"/>
                  </a:lnTo>
                  <a:lnTo>
                    <a:pt x="53634" y="340516"/>
                  </a:lnTo>
                  <a:lnTo>
                    <a:pt x="73360" y="346888"/>
                  </a:lnTo>
                  <a:lnTo>
                    <a:pt x="136725" y="342980"/>
                  </a:lnTo>
                  <a:lnTo>
                    <a:pt x="157927" y="341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625627" y="1316062"/>
              <a:ext cx="229048" cy="274935"/>
            </a:xfrm>
            <a:custGeom>
              <a:avLst/>
              <a:gdLst/>
              <a:ahLst/>
              <a:cxnLst/>
              <a:rect l="0" t="0" r="0" b="0"/>
              <a:pathLst>
                <a:path w="229048" h="274935">
                  <a:moveTo>
                    <a:pt x="102705" y="0"/>
                  </a:moveTo>
                  <a:lnTo>
                    <a:pt x="63133" y="34359"/>
                  </a:lnTo>
                  <a:lnTo>
                    <a:pt x="43406" y="63993"/>
                  </a:lnTo>
                  <a:lnTo>
                    <a:pt x="15261" y="124327"/>
                  </a:lnTo>
                  <a:lnTo>
                    <a:pt x="3226" y="167729"/>
                  </a:lnTo>
                  <a:lnTo>
                    <a:pt x="0" y="204398"/>
                  </a:lnTo>
                  <a:lnTo>
                    <a:pt x="7925" y="234733"/>
                  </a:lnTo>
                  <a:lnTo>
                    <a:pt x="14952" y="247736"/>
                  </a:lnTo>
                  <a:lnTo>
                    <a:pt x="38357" y="265303"/>
                  </a:lnTo>
                  <a:lnTo>
                    <a:pt x="67087" y="274670"/>
                  </a:lnTo>
                  <a:lnTo>
                    <a:pt x="95453" y="274934"/>
                  </a:lnTo>
                  <a:lnTo>
                    <a:pt x="117420" y="268032"/>
                  </a:lnTo>
                  <a:lnTo>
                    <a:pt x="158022" y="237894"/>
                  </a:lnTo>
                  <a:lnTo>
                    <a:pt x="199728" y="195296"/>
                  </a:lnTo>
                  <a:lnTo>
                    <a:pt x="225649" y="135423"/>
                  </a:lnTo>
                  <a:lnTo>
                    <a:pt x="229047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401785" y="4916808"/>
            <a:ext cx="2083978" cy="550233"/>
            <a:chOff x="5401785" y="4916808"/>
            <a:chExt cx="2083978" cy="550233"/>
          </a:xfrm>
        </p:grpSpPr>
        <p:sp>
          <p:nvSpPr>
            <p:cNvPr id="184" name="Freeform 183"/>
            <p:cNvSpPr/>
            <p:nvPr/>
          </p:nvSpPr>
          <p:spPr>
            <a:xfrm>
              <a:off x="5401785" y="4990508"/>
              <a:ext cx="252019" cy="476533"/>
            </a:xfrm>
            <a:custGeom>
              <a:avLst/>
              <a:gdLst/>
              <a:ahLst/>
              <a:cxnLst/>
              <a:rect l="0" t="0" r="0" b="0"/>
              <a:pathLst>
                <a:path w="252019" h="476533">
                  <a:moveTo>
                    <a:pt x="178319" y="0"/>
                  </a:moveTo>
                  <a:lnTo>
                    <a:pt x="129388" y="3119"/>
                  </a:lnTo>
                  <a:lnTo>
                    <a:pt x="114113" y="5589"/>
                  </a:lnTo>
                  <a:lnTo>
                    <a:pt x="87782" y="20811"/>
                  </a:lnTo>
                  <a:lnTo>
                    <a:pt x="66720" y="43175"/>
                  </a:lnTo>
                  <a:lnTo>
                    <a:pt x="40548" y="95659"/>
                  </a:lnTo>
                  <a:lnTo>
                    <a:pt x="18784" y="151087"/>
                  </a:lnTo>
                  <a:lnTo>
                    <a:pt x="6917" y="198664"/>
                  </a:lnTo>
                  <a:lnTo>
                    <a:pt x="1581" y="249806"/>
                  </a:lnTo>
                  <a:lnTo>
                    <a:pt x="0" y="302004"/>
                  </a:lnTo>
                  <a:lnTo>
                    <a:pt x="636" y="363638"/>
                  </a:lnTo>
                  <a:lnTo>
                    <a:pt x="8949" y="405532"/>
                  </a:lnTo>
                  <a:lnTo>
                    <a:pt x="25710" y="439522"/>
                  </a:lnTo>
                  <a:lnTo>
                    <a:pt x="38743" y="456996"/>
                  </a:lnTo>
                  <a:lnTo>
                    <a:pt x="58573" y="469441"/>
                  </a:lnTo>
                  <a:lnTo>
                    <a:pt x="81815" y="476532"/>
                  </a:lnTo>
                  <a:lnTo>
                    <a:pt x="103843" y="475784"/>
                  </a:lnTo>
                  <a:lnTo>
                    <a:pt x="135975" y="463197"/>
                  </a:lnTo>
                  <a:lnTo>
                    <a:pt x="199168" y="406699"/>
                  </a:lnTo>
                  <a:lnTo>
                    <a:pt x="252018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675851" y="5127379"/>
              <a:ext cx="220109" cy="293350"/>
            </a:xfrm>
            <a:custGeom>
              <a:avLst/>
              <a:gdLst/>
              <a:ahLst/>
              <a:cxnLst/>
              <a:rect l="0" t="0" r="0" b="0"/>
              <a:pathLst>
                <a:path w="220109" h="293350">
                  <a:moveTo>
                    <a:pt x="62180" y="0"/>
                  </a:moveTo>
                  <a:lnTo>
                    <a:pt x="32872" y="55140"/>
                  </a:lnTo>
                  <a:lnTo>
                    <a:pt x="14190" y="112104"/>
                  </a:lnTo>
                  <a:lnTo>
                    <a:pt x="2355" y="171536"/>
                  </a:lnTo>
                  <a:lnTo>
                    <a:pt x="0" y="225130"/>
                  </a:lnTo>
                  <a:lnTo>
                    <a:pt x="1789" y="260325"/>
                  </a:lnTo>
                  <a:lnTo>
                    <a:pt x="10384" y="283766"/>
                  </a:lnTo>
                  <a:lnTo>
                    <a:pt x="17121" y="289782"/>
                  </a:lnTo>
                  <a:lnTo>
                    <a:pt x="25122" y="292624"/>
                  </a:lnTo>
                  <a:lnTo>
                    <a:pt x="33965" y="293349"/>
                  </a:lnTo>
                  <a:lnTo>
                    <a:pt x="43370" y="287982"/>
                  </a:lnTo>
                  <a:lnTo>
                    <a:pt x="71035" y="254823"/>
                  </a:lnTo>
                  <a:lnTo>
                    <a:pt x="87681" y="218222"/>
                  </a:lnTo>
                  <a:lnTo>
                    <a:pt x="100022" y="164484"/>
                  </a:lnTo>
                  <a:lnTo>
                    <a:pt x="109917" y="105278"/>
                  </a:lnTo>
                  <a:lnTo>
                    <a:pt x="112643" y="68236"/>
                  </a:lnTo>
                  <a:lnTo>
                    <a:pt x="111029" y="60699"/>
                  </a:lnTo>
                  <a:lnTo>
                    <a:pt x="107615" y="60352"/>
                  </a:lnTo>
                  <a:lnTo>
                    <a:pt x="102999" y="64801"/>
                  </a:lnTo>
                  <a:lnTo>
                    <a:pt x="96501" y="104598"/>
                  </a:lnTo>
                  <a:lnTo>
                    <a:pt x="100165" y="160843"/>
                  </a:lnTo>
                  <a:lnTo>
                    <a:pt x="114249" y="205194"/>
                  </a:lnTo>
                  <a:lnTo>
                    <a:pt x="129776" y="222998"/>
                  </a:lnTo>
                  <a:lnTo>
                    <a:pt x="138829" y="229384"/>
                  </a:lnTo>
                  <a:lnTo>
                    <a:pt x="148375" y="230131"/>
                  </a:lnTo>
                  <a:lnTo>
                    <a:pt x="168340" y="221603"/>
                  </a:lnTo>
                  <a:lnTo>
                    <a:pt x="220108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970145" y="4916808"/>
              <a:ext cx="41628" cy="463255"/>
            </a:xfrm>
            <a:custGeom>
              <a:avLst/>
              <a:gdLst/>
              <a:ahLst/>
              <a:cxnLst/>
              <a:rect l="0" t="0" r="0" b="0"/>
              <a:pathLst>
                <a:path w="41628" h="463255">
                  <a:moveTo>
                    <a:pt x="41627" y="0"/>
                  </a:moveTo>
                  <a:lnTo>
                    <a:pt x="30174" y="48931"/>
                  </a:lnTo>
                  <a:lnTo>
                    <a:pt x="20297" y="96777"/>
                  </a:lnTo>
                  <a:lnTo>
                    <a:pt x="12068" y="159757"/>
                  </a:lnTo>
                  <a:lnTo>
                    <a:pt x="5053" y="208642"/>
                  </a:lnTo>
                  <a:lnTo>
                    <a:pt x="1154" y="260172"/>
                  </a:lnTo>
                  <a:lnTo>
                    <a:pt x="0" y="312485"/>
                  </a:lnTo>
                  <a:lnTo>
                    <a:pt x="8015" y="366922"/>
                  </a:lnTo>
                  <a:lnTo>
                    <a:pt x="24275" y="429844"/>
                  </a:lnTo>
                  <a:lnTo>
                    <a:pt x="41627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938073" y="5032622"/>
              <a:ext cx="157928" cy="178985"/>
            </a:xfrm>
            <a:custGeom>
              <a:avLst/>
              <a:gdLst/>
              <a:ahLst/>
              <a:cxnLst/>
              <a:rect l="0" t="0" r="0" b="0"/>
              <a:pathLst>
                <a:path w="157928" h="178985">
                  <a:moveTo>
                    <a:pt x="157927" y="0"/>
                  </a:moveTo>
                  <a:lnTo>
                    <a:pt x="95509" y="52540"/>
                  </a:lnTo>
                  <a:lnTo>
                    <a:pt x="52708" y="106200"/>
                  </a:lnTo>
                  <a:lnTo>
                    <a:pt x="8440" y="167511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117057" y="4948394"/>
              <a:ext cx="221100" cy="400084"/>
            </a:xfrm>
            <a:custGeom>
              <a:avLst/>
              <a:gdLst/>
              <a:ahLst/>
              <a:cxnLst/>
              <a:rect l="0" t="0" r="0" b="0"/>
              <a:pathLst>
                <a:path w="221100" h="400084">
                  <a:moveTo>
                    <a:pt x="0" y="0"/>
                  </a:moveTo>
                  <a:lnTo>
                    <a:pt x="8334" y="57264"/>
                  </a:lnTo>
                  <a:lnTo>
                    <a:pt x="12998" y="106654"/>
                  </a:lnTo>
                  <a:lnTo>
                    <a:pt x="18669" y="158333"/>
                  </a:lnTo>
                  <a:lnTo>
                    <a:pt x="20350" y="210690"/>
                  </a:lnTo>
                  <a:lnTo>
                    <a:pt x="23967" y="263248"/>
                  </a:lnTo>
                  <a:lnTo>
                    <a:pt x="29329" y="312746"/>
                  </a:lnTo>
                  <a:lnTo>
                    <a:pt x="30917" y="360167"/>
                  </a:lnTo>
                  <a:lnTo>
                    <a:pt x="31140" y="376982"/>
                  </a:lnTo>
                  <a:lnTo>
                    <a:pt x="33628" y="385852"/>
                  </a:lnTo>
                  <a:lnTo>
                    <a:pt x="37627" y="389426"/>
                  </a:lnTo>
                  <a:lnTo>
                    <a:pt x="42632" y="389469"/>
                  </a:lnTo>
                  <a:lnTo>
                    <a:pt x="47139" y="385988"/>
                  </a:lnTo>
                  <a:lnTo>
                    <a:pt x="59071" y="364321"/>
                  </a:lnTo>
                  <a:lnTo>
                    <a:pt x="77132" y="309716"/>
                  </a:lnTo>
                  <a:lnTo>
                    <a:pt x="92402" y="256844"/>
                  </a:lnTo>
                  <a:lnTo>
                    <a:pt x="123447" y="200589"/>
                  </a:lnTo>
                  <a:lnTo>
                    <a:pt x="149661" y="174207"/>
                  </a:lnTo>
                  <a:lnTo>
                    <a:pt x="159435" y="169951"/>
                  </a:lnTo>
                  <a:lnTo>
                    <a:pt x="179655" y="168340"/>
                  </a:lnTo>
                  <a:lnTo>
                    <a:pt x="187621" y="174228"/>
                  </a:lnTo>
                  <a:lnTo>
                    <a:pt x="199590" y="196368"/>
                  </a:lnTo>
                  <a:lnTo>
                    <a:pt x="212906" y="252895"/>
                  </a:lnTo>
                  <a:lnTo>
                    <a:pt x="218671" y="315918"/>
                  </a:lnTo>
                  <a:lnTo>
                    <a:pt x="220619" y="378605"/>
                  </a:lnTo>
                  <a:lnTo>
                    <a:pt x="221099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432912" y="5109324"/>
              <a:ext cx="133430" cy="215530"/>
            </a:xfrm>
            <a:custGeom>
              <a:avLst/>
              <a:gdLst/>
              <a:ahLst/>
              <a:cxnLst/>
              <a:rect l="0" t="0" r="0" b="0"/>
              <a:pathLst>
                <a:path w="133430" h="215530">
                  <a:moveTo>
                    <a:pt x="31586" y="91754"/>
                  </a:moveTo>
                  <a:lnTo>
                    <a:pt x="34705" y="143804"/>
                  </a:lnTo>
                  <a:lnTo>
                    <a:pt x="46158" y="190624"/>
                  </a:lnTo>
                  <a:lnTo>
                    <a:pt x="51829" y="203291"/>
                  </a:lnTo>
                  <a:lnTo>
                    <a:pt x="59119" y="210565"/>
                  </a:lnTo>
                  <a:lnTo>
                    <a:pt x="67489" y="214245"/>
                  </a:lnTo>
                  <a:lnTo>
                    <a:pt x="76578" y="215529"/>
                  </a:lnTo>
                  <a:lnTo>
                    <a:pt x="84978" y="212875"/>
                  </a:lnTo>
                  <a:lnTo>
                    <a:pt x="100549" y="200568"/>
                  </a:lnTo>
                  <a:lnTo>
                    <a:pt x="125256" y="137337"/>
                  </a:lnTo>
                  <a:lnTo>
                    <a:pt x="133429" y="97071"/>
                  </a:lnTo>
                  <a:lnTo>
                    <a:pt x="132731" y="48096"/>
                  </a:lnTo>
                  <a:lnTo>
                    <a:pt x="130601" y="31063"/>
                  </a:lnTo>
                  <a:lnTo>
                    <a:pt x="124502" y="18538"/>
                  </a:lnTo>
                  <a:lnTo>
                    <a:pt x="105247" y="1502"/>
                  </a:lnTo>
                  <a:lnTo>
                    <a:pt x="94731" y="0"/>
                  </a:lnTo>
                  <a:lnTo>
                    <a:pt x="73689" y="7690"/>
                  </a:lnTo>
                  <a:lnTo>
                    <a:pt x="18962" y="44809"/>
                  </a:lnTo>
                  <a:lnTo>
                    <a:pt x="0" y="60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643482" y="5106321"/>
              <a:ext cx="157929" cy="207548"/>
            </a:xfrm>
            <a:custGeom>
              <a:avLst/>
              <a:gdLst/>
              <a:ahLst/>
              <a:cxnLst/>
              <a:rect l="0" t="0" r="0" b="0"/>
              <a:pathLst>
                <a:path w="157929" h="207548">
                  <a:moveTo>
                    <a:pt x="0" y="0"/>
                  </a:moveTo>
                  <a:lnTo>
                    <a:pt x="11178" y="11179"/>
                  </a:lnTo>
                  <a:lnTo>
                    <a:pt x="16667" y="29145"/>
                  </a:lnTo>
                  <a:lnTo>
                    <a:pt x="27715" y="86247"/>
                  </a:lnTo>
                  <a:lnTo>
                    <a:pt x="27701" y="142945"/>
                  </a:lnTo>
                  <a:lnTo>
                    <a:pt x="22369" y="194223"/>
                  </a:lnTo>
                  <a:lnTo>
                    <a:pt x="25441" y="202012"/>
                  </a:lnTo>
                  <a:lnTo>
                    <a:pt x="30998" y="206035"/>
                  </a:lnTo>
                  <a:lnTo>
                    <a:pt x="38213" y="207547"/>
                  </a:lnTo>
                  <a:lnTo>
                    <a:pt x="45362" y="206215"/>
                  </a:lnTo>
                  <a:lnTo>
                    <a:pt x="103356" y="175647"/>
                  </a:lnTo>
                  <a:lnTo>
                    <a:pt x="157928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959337" y="5064208"/>
              <a:ext cx="1" cy="200042"/>
            </a:xfrm>
            <a:custGeom>
              <a:avLst/>
              <a:gdLst/>
              <a:ahLst/>
              <a:cxnLst/>
              <a:rect l="0" t="0" r="0" b="0"/>
              <a:pathLst>
                <a:path w="1" h="200042">
                  <a:moveTo>
                    <a:pt x="0" y="0"/>
                  </a:moveTo>
                  <a:lnTo>
                    <a:pt x="0" y="50432"/>
                  </a:lnTo>
                  <a:lnTo>
                    <a:pt x="0" y="105409"/>
                  </a:lnTo>
                  <a:lnTo>
                    <a:pt x="0" y="163974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071862" y="5032622"/>
              <a:ext cx="161217" cy="247763"/>
            </a:xfrm>
            <a:custGeom>
              <a:avLst/>
              <a:gdLst/>
              <a:ahLst/>
              <a:cxnLst/>
              <a:rect l="0" t="0" r="0" b="0"/>
              <a:pathLst>
                <a:path w="161217" h="247763">
                  <a:moveTo>
                    <a:pt x="98045" y="0"/>
                  </a:moveTo>
                  <a:lnTo>
                    <a:pt x="73999" y="17981"/>
                  </a:lnTo>
                  <a:lnTo>
                    <a:pt x="31410" y="69458"/>
                  </a:lnTo>
                  <a:lnTo>
                    <a:pt x="6418" y="122731"/>
                  </a:lnTo>
                  <a:lnTo>
                    <a:pt x="0" y="146964"/>
                  </a:lnTo>
                  <a:lnTo>
                    <a:pt x="1047" y="173332"/>
                  </a:lnTo>
                  <a:lnTo>
                    <a:pt x="13802" y="208895"/>
                  </a:lnTo>
                  <a:lnTo>
                    <a:pt x="32138" y="227763"/>
                  </a:lnTo>
                  <a:lnTo>
                    <a:pt x="55885" y="241608"/>
                  </a:lnTo>
                  <a:lnTo>
                    <a:pt x="82037" y="247762"/>
                  </a:lnTo>
                  <a:lnTo>
                    <a:pt x="141531" y="243702"/>
                  </a:lnTo>
                  <a:lnTo>
                    <a:pt x="161216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454177" y="5327420"/>
              <a:ext cx="31586" cy="105286"/>
            </a:xfrm>
            <a:custGeom>
              <a:avLst/>
              <a:gdLst/>
              <a:ahLst/>
              <a:cxnLst/>
              <a:rect l="0" t="0" r="0" b="0"/>
              <a:pathLst>
                <a:path w="31586" h="105286">
                  <a:moveTo>
                    <a:pt x="31585" y="0"/>
                  </a:moveTo>
                  <a:lnTo>
                    <a:pt x="13627" y="63428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7657269" y="4790467"/>
            <a:ext cx="1755209" cy="534177"/>
            <a:chOff x="7657269" y="4790467"/>
            <a:chExt cx="1755209" cy="534177"/>
          </a:xfrm>
        </p:grpSpPr>
        <p:sp>
          <p:nvSpPr>
            <p:cNvPr id="195" name="Freeform 194"/>
            <p:cNvSpPr/>
            <p:nvPr/>
          </p:nvSpPr>
          <p:spPr>
            <a:xfrm>
              <a:off x="7657269" y="4790467"/>
              <a:ext cx="227059" cy="534177"/>
            </a:xfrm>
            <a:custGeom>
              <a:avLst/>
              <a:gdLst/>
              <a:ahLst/>
              <a:cxnLst/>
              <a:rect l="0" t="0" r="0" b="0"/>
              <a:pathLst>
                <a:path w="227059" h="534177">
                  <a:moveTo>
                    <a:pt x="165405" y="0"/>
                  </a:moveTo>
                  <a:lnTo>
                    <a:pt x="183363" y="56214"/>
                  </a:lnTo>
                  <a:lnTo>
                    <a:pt x="197072" y="111666"/>
                  </a:lnTo>
                  <a:lnTo>
                    <a:pt x="211045" y="162697"/>
                  </a:lnTo>
                  <a:lnTo>
                    <a:pt x="216664" y="217837"/>
                  </a:lnTo>
                  <a:lnTo>
                    <a:pt x="220894" y="273790"/>
                  </a:lnTo>
                  <a:lnTo>
                    <a:pt x="227058" y="329902"/>
                  </a:lnTo>
                  <a:lnTo>
                    <a:pt x="219870" y="387216"/>
                  </a:lnTo>
                  <a:lnTo>
                    <a:pt x="207186" y="447411"/>
                  </a:lnTo>
                  <a:lnTo>
                    <a:pt x="199182" y="470250"/>
                  </a:lnTo>
                  <a:lnTo>
                    <a:pt x="168279" y="511459"/>
                  </a:lnTo>
                  <a:lnTo>
                    <a:pt x="136491" y="527579"/>
                  </a:lnTo>
                  <a:lnTo>
                    <a:pt x="97436" y="534176"/>
                  </a:lnTo>
                  <a:lnTo>
                    <a:pt x="70076" y="526360"/>
                  </a:lnTo>
                  <a:lnTo>
                    <a:pt x="25562" y="498336"/>
                  </a:lnTo>
                  <a:lnTo>
                    <a:pt x="12395" y="481185"/>
                  </a:lnTo>
                  <a:lnTo>
                    <a:pt x="7247" y="471699"/>
                  </a:lnTo>
                  <a:lnTo>
                    <a:pt x="0" y="424812"/>
                  </a:lnTo>
                  <a:lnTo>
                    <a:pt x="9031" y="372055"/>
                  </a:lnTo>
                  <a:lnTo>
                    <a:pt x="32114" y="324967"/>
                  </a:lnTo>
                  <a:lnTo>
                    <a:pt x="8117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980601" y="5022892"/>
              <a:ext cx="189514" cy="268755"/>
            </a:xfrm>
            <a:custGeom>
              <a:avLst/>
              <a:gdLst/>
              <a:ahLst/>
              <a:cxnLst/>
              <a:rect l="0" t="0" r="0" b="0"/>
              <a:pathLst>
                <a:path w="189514" h="268755">
                  <a:moveTo>
                    <a:pt x="0" y="178186"/>
                  </a:moveTo>
                  <a:lnTo>
                    <a:pt x="27947" y="178186"/>
                  </a:lnTo>
                  <a:lnTo>
                    <a:pt x="54145" y="168827"/>
                  </a:lnTo>
                  <a:lnTo>
                    <a:pt x="79047" y="152970"/>
                  </a:lnTo>
                  <a:lnTo>
                    <a:pt x="106220" y="123141"/>
                  </a:lnTo>
                  <a:lnTo>
                    <a:pt x="126749" y="85187"/>
                  </a:lnTo>
                  <a:lnTo>
                    <a:pt x="132702" y="45476"/>
                  </a:lnTo>
                  <a:lnTo>
                    <a:pt x="129949" y="22107"/>
                  </a:lnTo>
                  <a:lnTo>
                    <a:pt x="125237" y="13302"/>
                  </a:lnTo>
                  <a:lnTo>
                    <a:pt x="110643" y="399"/>
                  </a:lnTo>
                  <a:lnTo>
                    <a:pt x="101838" y="0"/>
                  </a:lnTo>
                  <a:lnTo>
                    <a:pt x="82697" y="8915"/>
                  </a:lnTo>
                  <a:lnTo>
                    <a:pt x="57779" y="33665"/>
                  </a:lnTo>
                  <a:lnTo>
                    <a:pt x="29567" y="95176"/>
                  </a:lnTo>
                  <a:lnTo>
                    <a:pt x="7677" y="155903"/>
                  </a:lnTo>
                  <a:lnTo>
                    <a:pt x="6532" y="177641"/>
                  </a:lnTo>
                  <a:lnTo>
                    <a:pt x="15329" y="231371"/>
                  </a:lnTo>
                  <a:lnTo>
                    <a:pt x="20748" y="242888"/>
                  </a:lnTo>
                  <a:lnTo>
                    <a:pt x="36127" y="258805"/>
                  </a:lnTo>
                  <a:lnTo>
                    <a:pt x="57781" y="266660"/>
                  </a:lnTo>
                  <a:lnTo>
                    <a:pt x="70106" y="268754"/>
                  </a:lnTo>
                  <a:lnTo>
                    <a:pt x="96280" y="261722"/>
                  </a:lnTo>
                  <a:lnTo>
                    <a:pt x="121170" y="246899"/>
                  </a:lnTo>
                  <a:lnTo>
                    <a:pt x="180571" y="187253"/>
                  </a:lnTo>
                  <a:lnTo>
                    <a:pt x="189513" y="178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224902" y="4979979"/>
              <a:ext cx="229483" cy="239581"/>
            </a:xfrm>
            <a:custGeom>
              <a:avLst/>
              <a:gdLst/>
              <a:ahLst/>
              <a:cxnLst/>
              <a:rect l="0" t="0" r="0" b="0"/>
              <a:pathLst>
                <a:path w="229483" h="239581">
                  <a:moveTo>
                    <a:pt x="8383" y="63171"/>
                  </a:moveTo>
                  <a:lnTo>
                    <a:pt x="1148" y="91897"/>
                  </a:lnTo>
                  <a:lnTo>
                    <a:pt x="0" y="141093"/>
                  </a:lnTo>
                  <a:lnTo>
                    <a:pt x="9500" y="204472"/>
                  </a:lnTo>
                  <a:lnTo>
                    <a:pt x="12637" y="217033"/>
                  </a:lnTo>
                  <a:lnTo>
                    <a:pt x="19408" y="224237"/>
                  </a:lnTo>
                  <a:lnTo>
                    <a:pt x="28601" y="227871"/>
                  </a:lnTo>
                  <a:lnTo>
                    <a:pt x="39409" y="229123"/>
                  </a:lnTo>
                  <a:lnTo>
                    <a:pt x="57658" y="224275"/>
                  </a:lnTo>
                  <a:lnTo>
                    <a:pt x="65799" y="219707"/>
                  </a:lnTo>
                  <a:lnTo>
                    <a:pt x="77965" y="205272"/>
                  </a:lnTo>
                  <a:lnTo>
                    <a:pt x="91391" y="171176"/>
                  </a:lnTo>
                  <a:lnTo>
                    <a:pt x="106408" y="118431"/>
                  </a:lnTo>
                  <a:lnTo>
                    <a:pt x="117106" y="85004"/>
                  </a:lnTo>
                  <a:lnTo>
                    <a:pt x="120640" y="81236"/>
                  </a:lnTo>
                  <a:lnTo>
                    <a:pt x="124165" y="82233"/>
                  </a:lnTo>
                  <a:lnTo>
                    <a:pt x="127685" y="86408"/>
                  </a:lnTo>
                  <a:lnTo>
                    <a:pt x="134504" y="140031"/>
                  </a:lnTo>
                  <a:lnTo>
                    <a:pt x="145903" y="194297"/>
                  </a:lnTo>
                  <a:lnTo>
                    <a:pt x="149197" y="210250"/>
                  </a:lnTo>
                  <a:lnTo>
                    <a:pt x="154901" y="222055"/>
                  </a:lnTo>
                  <a:lnTo>
                    <a:pt x="170599" y="238292"/>
                  </a:lnTo>
                  <a:lnTo>
                    <a:pt x="177358" y="239580"/>
                  </a:lnTo>
                  <a:lnTo>
                    <a:pt x="183034" y="236929"/>
                  </a:lnTo>
                  <a:lnTo>
                    <a:pt x="187988" y="231653"/>
                  </a:lnTo>
                  <a:lnTo>
                    <a:pt x="200550" y="201869"/>
                  </a:lnTo>
                  <a:lnTo>
                    <a:pt x="215275" y="140308"/>
                  </a:lnTo>
                  <a:lnTo>
                    <a:pt x="224753" y="83297"/>
                  </a:lnTo>
                  <a:lnTo>
                    <a:pt x="228548" y="23516"/>
                  </a:lnTo>
                  <a:lnTo>
                    <a:pt x="2294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570197" y="5053679"/>
              <a:ext cx="21058" cy="136871"/>
            </a:xfrm>
            <a:custGeom>
              <a:avLst/>
              <a:gdLst/>
              <a:ahLst/>
              <a:cxnLst/>
              <a:rect l="0" t="0" r="0" b="0"/>
              <a:pathLst>
                <a:path w="21058" h="136871">
                  <a:moveTo>
                    <a:pt x="0" y="0"/>
                  </a:moveTo>
                  <a:lnTo>
                    <a:pt x="7235" y="27556"/>
                  </a:lnTo>
                  <a:lnTo>
                    <a:pt x="12997" y="83779"/>
                  </a:lnTo>
                  <a:lnTo>
                    <a:pt x="21057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715518" y="4958923"/>
              <a:ext cx="149074" cy="242156"/>
            </a:xfrm>
            <a:custGeom>
              <a:avLst/>
              <a:gdLst/>
              <a:ahLst/>
              <a:cxnLst/>
              <a:rect l="0" t="0" r="0" b="0"/>
              <a:pathLst>
                <a:path w="149074" h="242156">
                  <a:moveTo>
                    <a:pt x="54720" y="0"/>
                  </a:moveTo>
                  <a:lnTo>
                    <a:pt x="23482" y="37477"/>
                  </a:lnTo>
                  <a:lnTo>
                    <a:pt x="717" y="83312"/>
                  </a:lnTo>
                  <a:lnTo>
                    <a:pt x="0" y="92976"/>
                  </a:lnTo>
                  <a:lnTo>
                    <a:pt x="5444" y="109952"/>
                  </a:lnTo>
                  <a:lnTo>
                    <a:pt x="12510" y="114246"/>
                  </a:lnTo>
                  <a:lnTo>
                    <a:pt x="70595" y="115838"/>
                  </a:lnTo>
                  <a:lnTo>
                    <a:pt x="111417" y="121410"/>
                  </a:lnTo>
                  <a:lnTo>
                    <a:pt x="132951" y="130388"/>
                  </a:lnTo>
                  <a:lnTo>
                    <a:pt x="141969" y="136058"/>
                  </a:lnTo>
                  <a:lnTo>
                    <a:pt x="146812" y="143348"/>
                  </a:lnTo>
                  <a:lnTo>
                    <a:pt x="149073" y="160806"/>
                  </a:lnTo>
                  <a:lnTo>
                    <a:pt x="138180" y="195955"/>
                  </a:lnTo>
                  <a:lnTo>
                    <a:pt x="123399" y="216162"/>
                  </a:lnTo>
                  <a:lnTo>
                    <a:pt x="9683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8959752" y="4811523"/>
              <a:ext cx="210571" cy="379027"/>
            </a:xfrm>
            <a:custGeom>
              <a:avLst/>
              <a:gdLst/>
              <a:ahLst/>
              <a:cxnLst/>
              <a:rect l="0" t="0" r="0" b="0"/>
              <a:pathLst>
                <a:path w="210571" h="379027">
                  <a:moveTo>
                    <a:pt x="0" y="0"/>
                  </a:moveTo>
                  <a:lnTo>
                    <a:pt x="7236" y="44367"/>
                  </a:lnTo>
                  <a:lnTo>
                    <a:pt x="9552" y="104263"/>
                  </a:lnTo>
                  <a:lnTo>
                    <a:pt x="10239" y="158925"/>
                  </a:lnTo>
                  <a:lnTo>
                    <a:pt x="10442" y="206447"/>
                  </a:lnTo>
                  <a:lnTo>
                    <a:pt x="7392" y="268074"/>
                  </a:lnTo>
                  <a:lnTo>
                    <a:pt x="1460" y="325915"/>
                  </a:lnTo>
                  <a:lnTo>
                    <a:pt x="2143" y="331920"/>
                  </a:lnTo>
                  <a:lnTo>
                    <a:pt x="3768" y="331244"/>
                  </a:lnTo>
                  <a:lnTo>
                    <a:pt x="33852" y="272794"/>
                  </a:lnTo>
                  <a:lnTo>
                    <a:pt x="63931" y="224094"/>
                  </a:lnTo>
                  <a:lnTo>
                    <a:pt x="91397" y="193615"/>
                  </a:lnTo>
                  <a:lnTo>
                    <a:pt x="123526" y="177730"/>
                  </a:lnTo>
                  <a:lnTo>
                    <a:pt x="134993" y="176979"/>
                  </a:lnTo>
                  <a:lnTo>
                    <a:pt x="157093" y="182383"/>
                  </a:lnTo>
                  <a:lnTo>
                    <a:pt x="175494" y="198822"/>
                  </a:lnTo>
                  <a:lnTo>
                    <a:pt x="200782" y="241915"/>
                  </a:lnTo>
                  <a:lnTo>
                    <a:pt x="207670" y="290438"/>
                  </a:lnTo>
                  <a:lnTo>
                    <a:pt x="209997" y="349396"/>
                  </a:lnTo>
                  <a:lnTo>
                    <a:pt x="21057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380892" y="5190549"/>
              <a:ext cx="31586" cy="84229"/>
            </a:xfrm>
            <a:custGeom>
              <a:avLst/>
              <a:gdLst/>
              <a:ahLst/>
              <a:cxnLst/>
              <a:rect l="0" t="0" r="0" b="0"/>
              <a:pathLst>
                <a:path w="31586" h="84229">
                  <a:moveTo>
                    <a:pt x="31585" y="0"/>
                  </a:moveTo>
                  <a:lnTo>
                    <a:pt x="20407" y="11179"/>
                  </a:lnTo>
                  <a:lnTo>
                    <a:pt x="5244" y="56454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295907" y="5411648"/>
            <a:ext cx="4685246" cy="770980"/>
            <a:chOff x="5295907" y="5411648"/>
            <a:chExt cx="4685246" cy="770980"/>
          </a:xfrm>
        </p:grpSpPr>
        <p:sp>
          <p:nvSpPr>
            <p:cNvPr id="203" name="Freeform 202"/>
            <p:cNvSpPr/>
            <p:nvPr/>
          </p:nvSpPr>
          <p:spPr>
            <a:xfrm>
              <a:off x="5364046" y="5706446"/>
              <a:ext cx="26546" cy="452726"/>
            </a:xfrm>
            <a:custGeom>
              <a:avLst/>
              <a:gdLst/>
              <a:ahLst/>
              <a:cxnLst/>
              <a:rect l="0" t="0" r="0" b="0"/>
              <a:pathLst>
                <a:path w="26546" h="452726">
                  <a:moveTo>
                    <a:pt x="26545" y="0"/>
                  </a:moveTo>
                  <a:lnTo>
                    <a:pt x="12074" y="33622"/>
                  </a:lnTo>
                  <a:lnTo>
                    <a:pt x="3669" y="85323"/>
                  </a:lnTo>
                  <a:lnTo>
                    <a:pt x="0" y="112791"/>
                  </a:lnTo>
                  <a:lnTo>
                    <a:pt x="4057" y="168552"/>
                  </a:lnTo>
                  <a:lnTo>
                    <a:pt x="5205" y="230216"/>
                  </a:lnTo>
                  <a:lnTo>
                    <a:pt x="10993" y="281382"/>
                  </a:lnTo>
                  <a:lnTo>
                    <a:pt x="14528" y="344765"/>
                  </a:lnTo>
                  <a:lnTo>
                    <a:pt x="21164" y="398640"/>
                  </a:lnTo>
                  <a:lnTo>
                    <a:pt x="26545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295907" y="5699502"/>
              <a:ext cx="314249" cy="483126"/>
            </a:xfrm>
            <a:custGeom>
              <a:avLst/>
              <a:gdLst/>
              <a:ahLst/>
              <a:cxnLst/>
              <a:rect l="0" t="0" r="0" b="0"/>
              <a:pathLst>
                <a:path w="314249" h="483126">
                  <a:moveTo>
                    <a:pt x="42041" y="49058"/>
                  </a:moveTo>
                  <a:lnTo>
                    <a:pt x="25274" y="60236"/>
                  </a:lnTo>
                  <a:lnTo>
                    <a:pt x="13922" y="75083"/>
                  </a:lnTo>
                  <a:lnTo>
                    <a:pt x="9257" y="83955"/>
                  </a:lnTo>
                  <a:lnTo>
                    <a:pt x="1770" y="139052"/>
                  </a:lnTo>
                  <a:lnTo>
                    <a:pt x="292" y="196209"/>
                  </a:lnTo>
                  <a:lnTo>
                    <a:pt x="0" y="258149"/>
                  </a:lnTo>
                  <a:lnTo>
                    <a:pt x="8347" y="319474"/>
                  </a:lnTo>
                  <a:lnTo>
                    <a:pt x="21261" y="380460"/>
                  </a:lnTo>
                  <a:lnTo>
                    <a:pt x="39738" y="437887"/>
                  </a:lnTo>
                  <a:lnTo>
                    <a:pt x="51156" y="459347"/>
                  </a:lnTo>
                  <a:lnTo>
                    <a:pt x="70269" y="474344"/>
                  </a:lnTo>
                  <a:lnTo>
                    <a:pt x="81917" y="479981"/>
                  </a:lnTo>
                  <a:lnTo>
                    <a:pt x="107337" y="483125"/>
                  </a:lnTo>
                  <a:lnTo>
                    <a:pt x="131893" y="479453"/>
                  </a:lnTo>
                  <a:lnTo>
                    <a:pt x="179883" y="451559"/>
                  </a:lnTo>
                  <a:lnTo>
                    <a:pt x="220230" y="405958"/>
                  </a:lnTo>
                  <a:lnTo>
                    <a:pt x="263252" y="345838"/>
                  </a:lnTo>
                  <a:lnTo>
                    <a:pt x="290935" y="287792"/>
                  </a:lnTo>
                  <a:lnTo>
                    <a:pt x="308015" y="231526"/>
                  </a:lnTo>
                  <a:lnTo>
                    <a:pt x="314248" y="178211"/>
                  </a:lnTo>
                  <a:lnTo>
                    <a:pt x="312360" y="125739"/>
                  </a:lnTo>
                  <a:lnTo>
                    <a:pt x="304902" y="100686"/>
                  </a:lnTo>
                  <a:lnTo>
                    <a:pt x="289890" y="70054"/>
                  </a:lnTo>
                  <a:lnTo>
                    <a:pt x="250529" y="31102"/>
                  </a:lnTo>
                  <a:lnTo>
                    <a:pt x="207411" y="8513"/>
                  </a:lnTo>
                  <a:lnTo>
                    <a:pt x="159410" y="0"/>
                  </a:lnTo>
                  <a:lnTo>
                    <a:pt x="128520" y="7367"/>
                  </a:lnTo>
                  <a:lnTo>
                    <a:pt x="81741" y="35103"/>
                  </a:lnTo>
                  <a:lnTo>
                    <a:pt x="30612" y="92541"/>
                  </a:lnTo>
                  <a:lnTo>
                    <a:pt x="20984" y="112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674860" y="5738031"/>
              <a:ext cx="178986" cy="298927"/>
            </a:xfrm>
            <a:custGeom>
              <a:avLst/>
              <a:gdLst/>
              <a:ahLst/>
              <a:cxnLst/>
              <a:rect l="0" t="0" r="0" b="0"/>
              <a:pathLst>
                <a:path w="178986" h="298927">
                  <a:moveTo>
                    <a:pt x="0" y="147399"/>
                  </a:moveTo>
                  <a:lnTo>
                    <a:pt x="29309" y="196951"/>
                  </a:lnTo>
                  <a:lnTo>
                    <a:pt x="43909" y="247479"/>
                  </a:lnTo>
                  <a:lnTo>
                    <a:pt x="50055" y="295726"/>
                  </a:lnTo>
                  <a:lnTo>
                    <a:pt x="52087" y="298926"/>
                  </a:lnTo>
                  <a:lnTo>
                    <a:pt x="57465" y="283765"/>
                  </a:lnTo>
                  <a:lnTo>
                    <a:pt x="67070" y="230178"/>
                  </a:lnTo>
                  <a:lnTo>
                    <a:pt x="80796" y="171159"/>
                  </a:lnTo>
                  <a:lnTo>
                    <a:pt x="94772" y="118774"/>
                  </a:lnTo>
                  <a:lnTo>
                    <a:pt x="102952" y="97242"/>
                  </a:lnTo>
                  <a:lnTo>
                    <a:pt x="147674" y="39346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001244" y="5632746"/>
              <a:ext cx="52643" cy="379027"/>
            </a:xfrm>
            <a:custGeom>
              <a:avLst/>
              <a:gdLst/>
              <a:ahLst/>
              <a:cxnLst/>
              <a:rect l="0" t="0" r="0" b="0"/>
              <a:pathLst>
                <a:path w="52643" h="379027">
                  <a:moveTo>
                    <a:pt x="52642" y="0"/>
                  </a:moveTo>
                  <a:lnTo>
                    <a:pt x="49523" y="42692"/>
                  </a:lnTo>
                  <a:lnTo>
                    <a:pt x="41190" y="86349"/>
                  </a:lnTo>
                  <a:lnTo>
                    <a:pt x="31311" y="141789"/>
                  </a:lnTo>
                  <a:lnTo>
                    <a:pt x="23082" y="202443"/>
                  </a:lnTo>
                  <a:lnTo>
                    <a:pt x="13051" y="261824"/>
                  </a:lnTo>
                  <a:lnTo>
                    <a:pt x="4387" y="316223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959130" y="5674860"/>
              <a:ext cx="157928" cy="200043"/>
            </a:xfrm>
            <a:custGeom>
              <a:avLst/>
              <a:gdLst/>
              <a:ahLst/>
              <a:cxnLst/>
              <a:rect l="0" t="0" r="0" b="0"/>
              <a:pathLst>
                <a:path w="157928" h="200043">
                  <a:moveTo>
                    <a:pt x="157927" y="0"/>
                  </a:moveTo>
                  <a:lnTo>
                    <a:pt x="133881" y="17981"/>
                  </a:lnTo>
                  <a:lnTo>
                    <a:pt x="84057" y="74354"/>
                  </a:lnTo>
                  <a:lnTo>
                    <a:pt x="32832" y="13692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169700" y="5611689"/>
              <a:ext cx="216474" cy="400084"/>
            </a:xfrm>
            <a:custGeom>
              <a:avLst/>
              <a:gdLst/>
              <a:ahLst/>
              <a:cxnLst/>
              <a:rect l="0" t="0" r="0" b="0"/>
              <a:pathLst>
                <a:path w="216474" h="400084">
                  <a:moveTo>
                    <a:pt x="0" y="0"/>
                  </a:moveTo>
                  <a:lnTo>
                    <a:pt x="16788" y="55045"/>
                  </a:lnTo>
                  <a:lnTo>
                    <a:pt x="20213" y="106453"/>
                  </a:lnTo>
                  <a:lnTo>
                    <a:pt x="20890" y="161668"/>
                  </a:lnTo>
                  <a:lnTo>
                    <a:pt x="21024" y="224871"/>
                  </a:lnTo>
                  <a:lnTo>
                    <a:pt x="21050" y="283628"/>
                  </a:lnTo>
                  <a:lnTo>
                    <a:pt x="21055" y="345884"/>
                  </a:lnTo>
                  <a:lnTo>
                    <a:pt x="22226" y="351082"/>
                  </a:lnTo>
                  <a:lnTo>
                    <a:pt x="24176" y="348699"/>
                  </a:lnTo>
                  <a:lnTo>
                    <a:pt x="39015" y="295700"/>
                  </a:lnTo>
                  <a:lnTo>
                    <a:pt x="55842" y="241641"/>
                  </a:lnTo>
                  <a:lnTo>
                    <a:pt x="88159" y="181473"/>
                  </a:lnTo>
                  <a:lnTo>
                    <a:pt x="122888" y="141170"/>
                  </a:lnTo>
                  <a:lnTo>
                    <a:pt x="143134" y="132932"/>
                  </a:lnTo>
                  <a:lnTo>
                    <a:pt x="155084" y="130736"/>
                  </a:lnTo>
                  <a:lnTo>
                    <a:pt x="166560" y="132781"/>
                  </a:lnTo>
                  <a:lnTo>
                    <a:pt x="188670" y="144412"/>
                  </a:lnTo>
                  <a:lnTo>
                    <a:pt x="203956" y="173758"/>
                  </a:lnTo>
                  <a:lnTo>
                    <a:pt x="216019" y="226959"/>
                  </a:lnTo>
                  <a:lnTo>
                    <a:pt x="216473" y="272358"/>
                  </a:lnTo>
                  <a:lnTo>
                    <a:pt x="211736" y="335210"/>
                  </a:lnTo>
                  <a:lnTo>
                    <a:pt x="211088" y="363061"/>
                  </a:lnTo>
                  <a:lnTo>
                    <a:pt x="21057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485555" y="5732214"/>
              <a:ext cx="155084" cy="213717"/>
            </a:xfrm>
            <a:custGeom>
              <a:avLst/>
              <a:gdLst/>
              <a:ahLst/>
              <a:cxnLst/>
              <a:rect l="0" t="0" r="0" b="0"/>
              <a:pathLst>
                <a:path w="155084" h="213717">
                  <a:moveTo>
                    <a:pt x="21056" y="26874"/>
                  </a:moveTo>
                  <a:lnTo>
                    <a:pt x="12723" y="82044"/>
                  </a:lnTo>
                  <a:lnTo>
                    <a:pt x="11179" y="140317"/>
                  </a:lnTo>
                  <a:lnTo>
                    <a:pt x="13157" y="174389"/>
                  </a:lnTo>
                  <a:lnTo>
                    <a:pt x="21835" y="201231"/>
                  </a:lnTo>
                  <a:lnTo>
                    <a:pt x="29764" y="208623"/>
                  </a:lnTo>
                  <a:lnTo>
                    <a:pt x="39730" y="212381"/>
                  </a:lnTo>
                  <a:lnTo>
                    <a:pt x="51053" y="213716"/>
                  </a:lnTo>
                  <a:lnTo>
                    <a:pt x="69874" y="208961"/>
                  </a:lnTo>
                  <a:lnTo>
                    <a:pt x="78168" y="204418"/>
                  </a:lnTo>
                  <a:lnTo>
                    <a:pt x="106609" y="170077"/>
                  </a:lnTo>
                  <a:lnTo>
                    <a:pt x="138085" y="108411"/>
                  </a:lnTo>
                  <a:lnTo>
                    <a:pt x="151528" y="68971"/>
                  </a:lnTo>
                  <a:lnTo>
                    <a:pt x="155083" y="37785"/>
                  </a:lnTo>
                  <a:lnTo>
                    <a:pt x="150424" y="13786"/>
                  </a:lnTo>
                  <a:lnTo>
                    <a:pt x="145906" y="4111"/>
                  </a:lnTo>
                  <a:lnTo>
                    <a:pt x="135875" y="0"/>
                  </a:lnTo>
                  <a:lnTo>
                    <a:pt x="106012" y="1672"/>
                  </a:lnTo>
                  <a:lnTo>
                    <a:pt x="60916" y="21357"/>
                  </a:lnTo>
                  <a:lnTo>
                    <a:pt x="0" y="68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682253" y="5495876"/>
              <a:ext cx="213877" cy="502464"/>
            </a:xfrm>
            <a:custGeom>
              <a:avLst/>
              <a:gdLst/>
              <a:ahLst/>
              <a:cxnLst/>
              <a:rect l="0" t="0" r="0" b="0"/>
              <a:pathLst>
                <a:path w="213877" h="502464">
                  <a:moveTo>
                    <a:pt x="171799" y="0"/>
                  </a:moveTo>
                  <a:lnTo>
                    <a:pt x="187440" y="27556"/>
                  </a:lnTo>
                  <a:lnTo>
                    <a:pt x="203008" y="83779"/>
                  </a:lnTo>
                  <a:lnTo>
                    <a:pt x="211760" y="140291"/>
                  </a:lnTo>
                  <a:lnTo>
                    <a:pt x="213275" y="188057"/>
                  </a:lnTo>
                  <a:lnTo>
                    <a:pt x="213724" y="239254"/>
                  </a:lnTo>
                  <a:lnTo>
                    <a:pt x="213876" y="301721"/>
                  </a:lnTo>
                  <a:lnTo>
                    <a:pt x="212732" y="350791"/>
                  </a:lnTo>
                  <a:lnTo>
                    <a:pt x="207844" y="386128"/>
                  </a:lnTo>
                  <a:lnTo>
                    <a:pt x="208697" y="384930"/>
                  </a:lnTo>
                  <a:lnTo>
                    <a:pt x="211595" y="368782"/>
                  </a:lnTo>
                  <a:lnTo>
                    <a:pt x="212056" y="321398"/>
                  </a:lnTo>
                  <a:lnTo>
                    <a:pt x="204134" y="273304"/>
                  </a:lnTo>
                  <a:lnTo>
                    <a:pt x="193579" y="251710"/>
                  </a:lnTo>
                  <a:lnTo>
                    <a:pt x="186319" y="246185"/>
                  </a:lnTo>
                  <a:lnTo>
                    <a:pt x="177970" y="243672"/>
                  </a:lnTo>
                  <a:lnTo>
                    <a:pt x="168894" y="243166"/>
                  </a:lnTo>
                  <a:lnTo>
                    <a:pt x="152570" y="248844"/>
                  </a:lnTo>
                  <a:lnTo>
                    <a:pt x="107483" y="280471"/>
                  </a:lnTo>
                  <a:lnTo>
                    <a:pt x="61424" y="341770"/>
                  </a:lnTo>
                  <a:lnTo>
                    <a:pt x="24654" y="402455"/>
                  </a:lnTo>
                  <a:lnTo>
                    <a:pt x="1963" y="451114"/>
                  </a:lnTo>
                  <a:lnTo>
                    <a:pt x="0" y="476186"/>
                  </a:lnTo>
                  <a:lnTo>
                    <a:pt x="1114" y="489423"/>
                  </a:lnTo>
                  <a:lnTo>
                    <a:pt x="6536" y="497078"/>
                  </a:lnTo>
                  <a:lnTo>
                    <a:pt x="14830" y="501011"/>
                  </a:lnTo>
                  <a:lnTo>
                    <a:pt x="25040" y="502463"/>
                  </a:lnTo>
                  <a:lnTo>
                    <a:pt x="48862" y="491599"/>
                  </a:lnTo>
                  <a:lnTo>
                    <a:pt x="106520" y="442940"/>
                  </a:lnTo>
                  <a:lnTo>
                    <a:pt x="150742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981044" y="5681945"/>
              <a:ext cx="123592" cy="248342"/>
            </a:xfrm>
            <a:custGeom>
              <a:avLst/>
              <a:gdLst/>
              <a:ahLst/>
              <a:cxnLst/>
              <a:rect l="0" t="0" r="0" b="0"/>
              <a:pathLst>
                <a:path w="123592" h="248342">
                  <a:moveTo>
                    <a:pt x="9879" y="66615"/>
                  </a:moveTo>
                  <a:lnTo>
                    <a:pt x="1545" y="115546"/>
                  </a:lnTo>
                  <a:lnTo>
                    <a:pt x="0" y="166510"/>
                  </a:lnTo>
                  <a:lnTo>
                    <a:pt x="1979" y="202260"/>
                  </a:lnTo>
                  <a:lnTo>
                    <a:pt x="10657" y="229846"/>
                  </a:lnTo>
                  <a:lnTo>
                    <a:pt x="18586" y="238607"/>
                  </a:lnTo>
                  <a:lnTo>
                    <a:pt x="39875" y="248341"/>
                  </a:lnTo>
                  <a:lnTo>
                    <a:pt x="49763" y="246257"/>
                  </a:lnTo>
                  <a:lnTo>
                    <a:pt x="66989" y="231463"/>
                  </a:lnTo>
                  <a:lnTo>
                    <a:pt x="84252" y="202416"/>
                  </a:lnTo>
                  <a:lnTo>
                    <a:pt x="104262" y="142368"/>
                  </a:lnTo>
                  <a:lnTo>
                    <a:pt x="120964" y="85603"/>
                  </a:lnTo>
                  <a:lnTo>
                    <a:pt x="123591" y="55557"/>
                  </a:lnTo>
                  <a:lnTo>
                    <a:pt x="118520" y="28945"/>
                  </a:lnTo>
                  <a:lnTo>
                    <a:pt x="113891" y="16935"/>
                  </a:lnTo>
                  <a:lnTo>
                    <a:pt x="104957" y="8928"/>
                  </a:lnTo>
                  <a:lnTo>
                    <a:pt x="79431" y="32"/>
                  </a:lnTo>
                  <a:lnTo>
                    <a:pt x="67945" y="0"/>
                  </a:lnTo>
                  <a:lnTo>
                    <a:pt x="30936" y="139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169907" y="5611689"/>
              <a:ext cx="157928" cy="294799"/>
            </a:xfrm>
            <a:custGeom>
              <a:avLst/>
              <a:gdLst/>
              <a:ahLst/>
              <a:cxnLst/>
              <a:rect l="0" t="0" r="0" b="0"/>
              <a:pathLst>
                <a:path w="157928" h="294799">
                  <a:moveTo>
                    <a:pt x="0" y="0"/>
                  </a:moveTo>
                  <a:lnTo>
                    <a:pt x="50995" y="60873"/>
                  </a:lnTo>
                  <a:lnTo>
                    <a:pt x="80393" y="96383"/>
                  </a:lnTo>
                  <a:lnTo>
                    <a:pt x="104318" y="155947"/>
                  </a:lnTo>
                  <a:lnTo>
                    <a:pt x="122705" y="210310"/>
                  </a:lnTo>
                  <a:lnTo>
                    <a:pt x="143878" y="271378"/>
                  </a:lnTo>
                  <a:lnTo>
                    <a:pt x="15792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243607" y="5611689"/>
              <a:ext cx="115814" cy="231628"/>
            </a:xfrm>
            <a:custGeom>
              <a:avLst/>
              <a:gdLst/>
              <a:ahLst/>
              <a:cxnLst/>
              <a:rect l="0" t="0" r="0" b="0"/>
              <a:pathLst>
                <a:path w="115814" h="231628">
                  <a:moveTo>
                    <a:pt x="115813" y="0"/>
                  </a:moveTo>
                  <a:lnTo>
                    <a:pt x="86504" y="55141"/>
                  </a:lnTo>
                  <a:lnTo>
                    <a:pt x="59418" y="113274"/>
                  </a:lnTo>
                  <a:lnTo>
                    <a:pt x="31537" y="17363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571692" y="5474819"/>
              <a:ext cx="261511" cy="447289"/>
            </a:xfrm>
            <a:custGeom>
              <a:avLst/>
              <a:gdLst/>
              <a:ahLst/>
              <a:cxnLst/>
              <a:rect l="0" t="0" r="0" b="0"/>
              <a:pathLst>
                <a:path w="261511" h="447289">
                  <a:moveTo>
                    <a:pt x="261510" y="0"/>
                  </a:moveTo>
                  <a:lnTo>
                    <a:pt x="261510" y="58617"/>
                  </a:lnTo>
                  <a:lnTo>
                    <a:pt x="255271" y="79084"/>
                  </a:lnTo>
                  <a:lnTo>
                    <a:pt x="250332" y="87818"/>
                  </a:lnTo>
                  <a:lnTo>
                    <a:pt x="244699" y="91301"/>
                  </a:lnTo>
                  <a:lnTo>
                    <a:pt x="238605" y="91283"/>
                  </a:lnTo>
                  <a:lnTo>
                    <a:pt x="232202" y="88931"/>
                  </a:lnTo>
                  <a:lnTo>
                    <a:pt x="221969" y="73840"/>
                  </a:lnTo>
                  <a:lnTo>
                    <a:pt x="200277" y="31613"/>
                  </a:lnTo>
                  <a:lnTo>
                    <a:pt x="180874" y="16780"/>
                  </a:lnTo>
                  <a:lnTo>
                    <a:pt x="169148" y="11186"/>
                  </a:lnTo>
                  <a:lnTo>
                    <a:pt x="157821" y="9797"/>
                  </a:lnTo>
                  <a:lnTo>
                    <a:pt x="135878" y="14493"/>
                  </a:lnTo>
                  <a:lnTo>
                    <a:pt x="109383" y="30290"/>
                  </a:lnTo>
                  <a:lnTo>
                    <a:pt x="79469" y="73400"/>
                  </a:lnTo>
                  <a:lnTo>
                    <a:pt x="51030" y="126976"/>
                  </a:lnTo>
                  <a:lnTo>
                    <a:pt x="22882" y="188209"/>
                  </a:lnTo>
                  <a:lnTo>
                    <a:pt x="7402" y="239299"/>
                  </a:lnTo>
                  <a:lnTo>
                    <a:pt x="96" y="301729"/>
                  </a:lnTo>
                  <a:lnTo>
                    <a:pt x="0" y="353133"/>
                  </a:lnTo>
                  <a:lnTo>
                    <a:pt x="4124" y="392085"/>
                  </a:lnTo>
                  <a:lnTo>
                    <a:pt x="10371" y="407619"/>
                  </a:lnTo>
                  <a:lnTo>
                    <a:pt x="29790" y="431118"/>
                  </a:lnTo>
                  <a:lnTo>
                    <a:pt x="57138" y="443122"/>
                  </a:lnTo>
                  <a:lnTo>
                    <a:pt x="86451" y="447288"/>
                  </a:lnTo>
                  <a:lnTo>
                    <a:pt x="111176" y="445239"/>
                  </a:lnTo>
                  <a:lnTo>
                    <a:pt x="130744" y="437310"/>
                  </a:lnTo>
                  <a:lnTo>
                    <a:pt x="167960" y="407566"/>
                  </a:lnTo>
                  <a:lnTo>
                    <a:pt x="21939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939215" y="5485347"/>
              <a:ext cx="178258" cy="421141"/>
            </a:xfrm>
            <a:custGeom>
              <a:avLst/>
              <a:gdLst/>
              <a:ahLst/>
              <a:cxnLst/>
              <a:rect l="0" t="0" r="0" b="0"/>
              <a:pathLst>
                <a:path w="178258" h="421141">
                  <a:moveTo>
                    <a:pt x="62443" y="0"/>
                  </a:moveTo>
                  <a:lnTo>
                    <a:pt x="50990" y="46837"/>
                  </a:lnTo>
                  <a:lnTo>
                    <a:pt x="41113" y="100446"/>
                  </a:lnTo>
                  <a:lnTo>
                    <a:pt x="32884" y="160481"/>
                  </a:lnTo>
                  <a:lnTo>
                    <a:pt x="25869" y="208857"/>
                  </a:lnTo>
                  <a:lnTo>
                    <a:pt x="16382" y="260236"/>
                  </a:lnTo>
                  <a:lnTo>
                    <a:pt x="9931" y="321593"/>
                  </a:lnTo>
                  <a:lnTo>
                    <a:pt x="1724" y="385013"/>
                  </a:lnTo>
                  <a:lnTo>
                    <a:pt x="362" y="412102"/>
                  </a:lnTo>
                  <a:lnTo>
                    <a:pt x="0" y="412776"/>
                  </a:lnTo>
                  <a:lnTo>
                    <a:pt x="765" y="402215"/>
                  </a:lnTo>
                  <a:lnTo>
                    <a:pt x="17259" y="339468"/>
                  </a:lnTo>
                  <a:lnTo>
                    <a:pt x="40014" y="284607"/>
                  </a:lnTo>
                  <a:lnTo>
                    <a:pt x="71114" y="226718"/>
                  </a:lnTo>
                  <a:lnTo>
                    <a:pt x="96598" y="204176"/>
                  </a:lnTo>
                  <a:lnTo>
                    <a:pt x="105100" y="201628"/>
                  </a:lnTo>
                  <a:lnTo>
                    <a:pt x="113108" y="202269"/>
                  </a:lnTo>
                  <a:lnTo>
                    <a:pt x="120786" y="205036"/>
                  </a:lnTo>
                  <a:lnTo>
                    <a:pt x="135557" y="220589"/>
                  </a:lnTo>
                  <a:lnTo>
                    <a:pt x="142772" y="231287"/>
                  </a:lnTo>
                  <a:lnTo>
                    <a:pt x="152925" y="279880"/>
                  </a:lnTo>
                  <a:lnTo>
                    <a:pt x="163590" y="336305"/>
                  </a:lnTo>
                  <a:lnTo>
                    <a:pt x="170030" y="391992"/>
                  </a:lnTo>
                  <a:lnTo>
                    <a:pt x="178257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267016" y="5601161"/>
              <a:ext cx="145254" cy="245385"/>
            </a:xfrm>
            <a:custGeom>
              <a:avLst/>
              <a:gdLst/>
              <a:ahLst/>
              <a:cxnLst/>
              <a:rect l="0" t="0" r="0" b="0"/>
              <a:pathLst>
                <a:path w="145254" h="245385">
                  <a:moveTo>
                    <a:pt x="8384" y="73699"/>
                  </a:moveTo>
                  <a:lnTo>
                    <a:pt x="8384" y="132316"/>
                  </a:lnTo>
                  <a:lnTo>
                    <a:pt x="2794" y="183874"/>
                  </a:lnTo>
                  <a:lnTo>
                    <a:pt x="0" y="245244"/>
                  </a:lnTo>
                  <a:lnTo>
                    <a:pt x="1625" y="245384"/>
                  </a:lnTo>
                  <a:lnTo>
                    <a:pt x="3878" y="240799"/>
                  </a:lnTo>
                  <a:lnTo>
                    <a:pt x="10910" y="187023"/>
                  </a:lnTo>
                  <a:lnTo>
                    <a:pt x="22921" y="132869"/>
                  </a:lnTo>
                  <a:lnTo>
                    <a:pt x="48368" y="74559"/>
                  </a:lnTo>
                  <a:lnTo>
                    <a:pt x="63514" y="45488"/>
                  </a:lnTo>
                  <a:lnTo>
                    <a:pt x="85940" y="22057"/>
                  </a:lnTo>
                  <a:lnTo>
                    <a:pt x="104854" y="9803"/>
                  </a:lnTo>
                  <a:lnTo>
                    <a:pt x="14525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580726" y="5706446"/>
              <a:ext cx="10529" cy="94757"/>
            </a:xfrm>
            <a:custGeom>
              <a:avLst/>
              <a:gdLst/>
              <a:ahLst/>
              <a:cxnLst/>
              <a:rect l="0" t="0" r="0" b="0"/>
              <a:pathLst>
                <a:path w="10529" h="94757">
                  <a:moveTo>
                    <a:pt x="10528" y="0"/>
                  </a:moveTo>
                  <a:lnTo>
                    <a:pt x="2195" y="37478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713164" y="5537990"/>
              <a:ext cx="172895" cy="315856"/>
            </a:xfrm>
            <a:custGeom>
              <a:avLst/>
              <a:gdLst/>
              <a:ahLst/>
              <a:cxnLst/>
              <a:rect l="0" t="0" r="0" b="0"/>
              <a:pathLst>
                <a:path w="172895" h="315856">
                  <a:moveTo>
                    <a:pt x="141303" y="0"/>
                  </a:moveTo>
                  <a:lnTo>
                    <a:pt x="80192" y="37086"/>
                  </a:lnTo>
                  <a:lnTo>
                    <a:pt x="22377" y="86834"/>
                  </a:lnTo>
                  <a:lnTo>
                    <a:pt x="3049" y="101374"/>
                  </a:lnTo>
                  <a:lnTo>
                    <a:pt x="0" y="107357"/>
                  </a:lnTo>
                  <a:lnTo>
                    <a:pt x="1477" y="112515"/>
                  </a:lnTo>
                  <a:lnTo>
                    <a:pt x="12478" y="121366"/>
                  </a:lnTo>
                  <a:lnTo>
                    <a:pt x="63724" y="140187"/>
                  </a:lnTo>
                  <a:lnTo>
                    <a:pt x="116186" y="163955"/>
                  </a:lnTo>
                  <a:lnTo>
                    <a:pt x="158439" y="201232"/>
                  </a:lnTo>
                  <a:lnTo>
                    <a:pt x="166765" y="211363"/>
                  </a:lnTo>
                  <a:lnTo>
                    <a:pt x="171146" y="221627"/>
                  </a:lnTo>
                  <a:lnTo>
                    <a:pt x="172894" y="242391"/>
                  </a:lnTo>
                  <a:lnTo>
                    <a:pt x="163531" y="266436"/>
                  </a:lnTo>
                  <a:lnTo>
                    <a:pt x="147673" y="289212"/>
                  </a:lnTo>
                  <a:lnTo>
                    <a:pt x="128926" y="303233"/>
                  </a:lnTo>
                  <a:lnTo>
                    <a:pt x="78132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970280" y="5411648"/>
              <a:ext cx="31152" cy="368498"/>
            </a:xfrm>
            <a:custGeom>
              <a:avLst/>
              <a:gdLst/>
              <a:ahLst/>
              <a:cxnLst/>
              <a:rect l="0" t="0" r="0" b="0"/>
              <a:pathLst>
                <a:path w="31152" h="368498">
                  <a:moveTo>
                    <a:pt x="21057" y="0"/>
                  </a:moveTo>
                  <a:lnTo>
                    <a:pt x="29390" y="37478"/>
                  </a:lnTo>
                  <a:lnTo>
                    <a:pt x="31151" y="88901"/>
                  </a:lnTo>
                  <a:lnTo>
                    <a:pt x="30330" y="144119"/>
                  </a:lnTo>
                  <a:lnTo>
                    <a:pt x="23235" y="200087"/>
                  </a:lnTo>
                  <a:lnTo>
                    <a:pt x="14108" y="263002"/>
                  </a:lnTo>
                  <a:lnTo>
                    <a:pt x="8116" y="316506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949224" y="5544393"/>
              <a:ext cx="193426" cy="204168"/>
            </a:xfrm>
            <a:custGeom>
              <a:avLst/>
              <a:gdLst/>
              <a:ahLst/>
              <a:cxnLst/>
              <a:rect l="0" t="0" r="0" b="0"/>
              <a:pathLst>
                <a:path w="193426" h="204168">
                  <a:moveTo>
                    <a:pt x="0" y="14654"/>
                  </a:moveTo>
                  <a:lnTo>
                    <a:pt x="58616" y="0"/>
                  </a:lnTo>
                  <a:lnTo>
                    <a:pt x="98996" y="1083"/>
                  </a:lnTo>
                  <a:lnTo>
                    <a:pt x="135006" y="14403"/>
                  </a:lnTo>
                  <a:lnTo>
                    <a:pt x="162314" y="33167"/>
                  </a:lnTo>
                  <a:lnTo>
                    <a:pt x="174694" y="56027"/>
                  </a:lnTo>
                  <a:lnTo>
                    <a:pt x="188242" y="104901"/>
                  </a:lnTo>
                  <a:lnTo>
                    <a:pt x="193425" y="157597"/>
                  </a:lnTo>
                  <a:lnTo>
                    <a:pt x="189512" y="2041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9159793" y="543270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9257557" y="5495164"/>
              <a:ext cx="207563" cy="263925"/>
            </a:xfrm>
            <a:custGeom>
              <a:avLst/>
              <a:gdLst/>
              <a:ahLst/>
              <a:cxnLst/>
              <a:rect l="0" t="0" r="0" b="0"/>
              <a:pathLst>
                <a:path w="207563" h="263925">
                  <a:moveTo>
                    <a:pt x="165448" y="42826"/>
                  </a:moveTo>
                  <a:lnTo>
                    <a:pt x="136140" y="4452"/>
                  </a:lnTo>
                  <a:lnTo>
                    <a:pt x="127193" y="866"/>
                  </a:lnTo>
                  <a:lnTo>
                    <a:pt x="104772" y="0"/>
                  </a:lnTo>
                  <a:lnTo>
                    <a:pt x="93412" y="6087"/>
                  </a:lnTo>
                  <a:lnTo>
                    <a:pt x="44915" y="62742"/>
                  </a:lnTo>
                  <a:lnTo>
                    <a:pt x="10943" y="116375"/>
                  </a:lnTo>
                  <a:lnTo>
                    <a:pt x="3193" y="141025"/>
                  </a:lnTo>
                  <a:lnTo>
                    <a:pt x="0" y="192025"/>
                  </a:lnTo>
                  <a:lnTo>
                    <a:pt x="3398" y="223001"/>
                  </a:lnTo>
                  <a:lnTo>
                    <a:pt x="10621" y="233132"/>
                  </a:lnTo>
                  <a:lnTo>
                    <a:pt x="21286" y="239887"/>
                  </a:lnTo>
                  <a:lnTo>
                    <a:pt x="34245" y="244390"/>
                  </a:lnTo>
                  <a:lnTo>
                    <a:pt x="46394" y="243883"/>
                  </a:lnTo>
                  <a:lnTo>
                    <a:pt x="69252" y="233960"/>
                  </a:lnTo>
                  <a:lnTo>
                    <a:pt x="87990" y="211612"/>
                  </a:lnTo>
                  <a:lnTo>
                    <a:pt x="125179" y="149541"/>
                  </a:lnTo>
                  <a:lnTo>
                    <a:pt x="147220" y="95657"/>
                  </a:lnTo>
                  <a:lnTo>
                    <a:pt x="168898" y="32314"/>
                  </a:lnTo>
                  <a:lnTo>
                    <a:pt x="172428" y="28799"/>
                  </a:lnTo>
                  <a:lnTo>
                    <a:pt x="175950" y="29965"/>
                  </a:lnTo>
                  <a:lnTo>
                    <a:pt x="179469" y="34252"/>
                  </a:lnTo>
                  <a:lnTo>
                    <a:pt x="178831" y="79410"/>
                  </a:lnTo>
                  <a:lnTo>
                    <a:pt x="182412" y="139063"/>
                  </a:lnTo>
                  <a:lnTo>
                    <a:pt x="185293" y="195603"/>
                  </a:lnTo>
                  <a:lnTo>
                    <a:pt x="203012" y="252501"/>
                  </a:lnTo>
                  <a:lnTo>
                    <a:pt x="207562" y="2639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9577381" y="5495723"/>
              <a:ext cx="182537" cy="305480"/>
            </a:xfrm>
            <a:custGeom>
              <a:avLst/>
              <a:gdLst/>
              <a:ahLst/>
              <a:cxnLst/>
              <a:rect l="0" t="0" r="0" b="0"/>
              <a:pathLst>
                <a:path w="182537" h="305480">
                  <a:moveTo>
                    <a:pt x="45666" y="10681"/>
                  </a:moveTo>
                  <a:lnTo>
                    <a:pt x="40077" y="69298"/>
                  </a:lnTo>
                  <a:lnTo>
                    <a:pt x="36601" y="120856"/>
                  </a:lnTo>
                  <a:lnTo>
                    <a:pt x="29981" y="169408"/>
                  </a:lnTo>
                  <a:lnTo>
                    <a:pt x="20612" y="219018"/>
                  </a:lnTo>
                  <a:lnTo>
                    <a:pt x="10427" y="259584"/>
                  </a:lnTo>
                  <a:lnTo>
                    <a:pt x="6965" y="262015"/>
                  </a:lnTo>
                  <a:lnTo>
                    <a:pt x="3488" y="257785"/>
                  </a:lnTo>
                  <a:lnTo>
                    <a:pt x="0" y="249117"/>
                  </a:lnTo>
                  <a:lnTo>
                    <a:pt x="680" y="197792"/>
                  </a:lnTo>
                  <a:lnTo>
                    <a:pt x="8290" y="147490"/>
                  </a:lnTo>
                  <a:lnTo>
                    <a:pt x="22512" y="89741"/>
                  </a:lnTo>
                  <a:lnTo>
                    <a:pt x="47744" y="32444"/>
                  </a:lnTo>
                  <a:lnTo>
                    <a:pt x="64917" y="14115"/>
                  </a:lnTo>
                  <a:lnTo>
                    <a:pt x="76048" y="5951"/>
                  </a:lnTo>
                  <a:lnTo>
                    <a:pt x="100893" y="0"/>
                  </a:lnTo>
                  <a:lnTo>
                    <a:pt x="114069" y="51"/>
                  </a:lnTo>
                  <a:lnTo>
                    <a:pt x="125193" y="3594"/>
                  </a:lnTo>
                  <a:lnTo>
                    <a:pt x="143793" y="16890"/>
                  </a:lnTo>
                  <a:lnTo>
                    <a:pt x="161828" y="44107"/>
                  </a:lnTo>
                  <a:lnTo>
                    <a:pt x="168992" y="96754"/>
                  </a:lnTo>
                  <a:lnTo>
                    <a:pt x="171115" y="147448"/>
                  </a:lnTo>
                  <a:lnTo>
                    <a:pt x="171832" y="206500"/>
                  </a:lnTo>
                  <a:lnTo>
                    <a:pt x="171973" y="263224"/>
                  </a:lnTo>
                  <a:lnTo>
                    <a:pt x="173162" y="286699"/>
                  </a:lnTo>
                  <a:lnTo>
                    <a:pt x="175118" y="292959"/>
                  </a:lnTo>
                  <a:lnTo>
                    <a:pt x="182536" y="305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9825248" y="5453762"/>
              <a:ext cx="155905" cy="357970"/>
            </a:xfrm>
            <a:custGeom>
              <a:avLst/>
              <a:gdLst/>
              <a:ahLst/>
              <a:cxnLst/>
              <a:rect l="0" t="0" r="0" b="0"/>
              <a:pathLst>
                <a:path w="155905" h="357970">
                  <a:moveTo>
                    <a:pt x="92597" y="0"/>
                  </a:moveTo>
                  <a:lnTo>
                    <a:pt x="54223" y="29308"/>
                  </a:lnTo>
                  <a:lnTo>
                    <a:pt x="10595" y="86239"/>
                  </a:lnTo>
                  <a:lnTo>
                    <a:pt x="2834" y="99606"/>
                  </a:lnTo>
                  <a:lnTo>
                    <a:pt x="0" y="110858"/>
                  </a:lnTo>
                  <a:lnTo>
                    <a:pt x="450" y="120699"/>
                  </a:lnTo>
                  <a:lnTo>
                    <a:pt x="8359" y="139042"/>
                  </a:lnTo>
                  <a:lnTo>
                    <a:pt x="33712" y="167930"/>
                  </a:lnTo>
                  <a:lnTo>
                    <a:pt x="91544" y="200940"/>
                  </a:lnTo>
                  <a:lnTo>
                    <a:pt x="141981" y="232207"/>
                  </a:lnTo>
                  <a:lnTo>
                    <a:pt x="150087" y="239033"/>
                  </a:lnTo>
                  <a:lnTo>
                    <a:pt x="154320" y="248262"/>
                  </a:lnTo>
                  <a:lnTo>
                    <a:pt x="155904" y="270996"/>
                  </a:lnTo>
                  <a:lnTo>
                    <a:pt x="149589" y="290458"/>
                  </a:lnTo>
                  <a:lnTo>
                    <a:pt x="137814" y="306907"/>
                  </a:lnTo>
                  <a:lnTo>
                    <a:pt x="80464" y="351617"/>
                  </a:lnTo>
                  <a:lnTo>
                    <a:pt x="7154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764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6700" y="304800"/>
            <a:ext cx="4214114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New Immigration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39900"/>
            <a:ext cx="1115314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B4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739900"/>
            <a:ext cx="195351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During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9700" y="1714500"/>
            <a:ext cx="1801114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After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72332" y="1445133"/>
            <a:ext cx="0" cy="57586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61327" y="1513332"/>
            <a:ext cx="0" cy="943406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5069" y="2550287"/>
            <a:ext cx="9830942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157927" y="2737409"/>
            <a:ext cx="3446285" cy="1480687"/>
            <a:chOff x="157927" y="2737409"/>
            <a:chExt cx="3446285" cy="1480687"/>
          </a:xfrm>
        </p:grpSpPr>
        <p:sp>
          <p:nvSpPr>
            <p:cNvPr id="9" name="Freeform 8"/>
            <p:cNvSpPr/>
            <p:nvPr/>
          </p:nvSpPr>
          <p:spPr>
            <a:xfrm>
              <a:off x="273741" y="2916394"/>
              <a:ext cx="136871" cy="10529"/>
            </a:xfrm>
            <a:custGeom>
              <a:avLst/>
              <a:gdLst/>
              <a:ahLst/>
              <a:cxnLst/>
              <a:rect l="0" t="0" r="0" b="0"/>
              <a:pathLst>
                <a:path w="136871" h="10529">
                  <a:moveTo>
                    <a:pt x="0" y="0"/>
                  </a:moveTo>
                  <a:lnTo>
                    <a:pt x="58617" y="5589"/>
                  </a:lnTo>
                  <a:lnTo>
                    <a:pt x="117308" y="9878"/>
                  </a:lnTo>
                  <a:lnTo>
                    <a:pt x="13687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0161" y="2779523"/>
              <a:ext cx="180790" cy="318171"/>
            </a:xfrm>
            <a:custGeom>
              <a:avLst/>
              <a:gdLst/>
              <a:ahLst/>
              <a:cxnLst/>
              <a:rect l="0" t="0" r="0" b="0"/>
              <a:pathLst>
                <a:path w="180790" h="318171">
                  <a:moveTo>
                    <a:pt x="92077" y="0"/>
                  </a:moveTo>
                  <a:lnTo>
                    <a:pt x="75310" y="5590"/>
                  </a:lnTo>
                  <a:lnTo>
                    <a:pt x="60839" y="20812"/>
                  </a:lnTo>
                  <a:lnTo>
                    <a:pt x="26612" y="77177"/>
                  </a:lnTo>
                  <a:lnTo>
                    <a:pt x="12759" y="128153"/>
                  </a:lnTo>
                  <a:lnTo>
                    <a:pt x="2415" y="176272"/>
                  </a:lnTo>
                  <a:lnTo>
                    <a:pt x="0" y="232773"/>
                  </a:lnTo>
                  <a:lnTo>
                    <a:pt x="3581" y="269181"/>
                  </a:lnTo>
                  <a:lnTo>
                    <a:pt x="15311" y="298621"/>
                  </a:lnTo>
                  <a:lnTo>
                    <a:pt x="23352" y="311385"/>
                  </a:lnTo>
                  <a:lnTo>
                    <a:pt x="34562" y="317554"/>
                  </a:lnTo>
                  <a:lnTo>
                    <a:pt x="62616" y="318170"/>
                  </a:lnTo>
                  <a:lnTo>
                    <a:pt x="105705" y="299774"/>
                  </a:lnTo>
                  <a:lnTo>
                    <a:pt x="136929" y="277685"/>
                  </a:lnTo>
                  <a:lnTo>
                    <a:pt x="155410" y="250733"/>
                  </a:lnTo>
                  <a:lnTo>
                    <a:pt x="175864" y="193546"/>
                  </a:lnTo>
                  <a:lnTo>
                    <a:pt x="180789" y="164399"/>
                  </a:lnTo>
                  <a:lnTo>
                    <a:pt x="174418" y="117092"/>
                  </a:lnTo>
                  <a:lnTo>
                    <a:pt x="162098" y="84607"/>
                  </a:lnTo>
                  <a:lnTo>
                    <a:pt x="156305" y="73952"/>
                  </a:lnTo>
                  <a:lnTo>
                    <a:pt x="137391" y="58994"/>
                  </a:lnTo>
                  <a:lnTo>
                    <a:pt x="77074" y="37102"/>
                  </a:lnTo>
                  <a:lnTo>
                    <a:pt x="49963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1751" y="2821637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0" y="0"/>
                  </a:moveTo>
                  <a:lnTo>
                    <a:pt x="6066" y="51603"/>
                  </a:lnTo>
                  <a:lnTo>
                    <a:pt x="3476" y="93515"/>
                  </a:lnTo>
                  <a:lnTo>
                    <a:pt x="1545" y="139438"/>
                  </a:lnTo>
                  <a:lnTo>
                    <a:pt x="1857" y="184805"/>
                  </a:lnTo>
                  <a:lnTo>
                    <a:pt x="8609" y="238551"/>
                  </a:lnTo>
                  <a:lnTo>
                    <a:pt x="21057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25637" y="2747938"/>
              <a:ext cx="148271" cy="307026"/>
            </a:xfrm>
            <a:custGeom>
              <a:avLst/>
              <a:gdLst/>
              <a:ahLst/>
              <a:cxnLst/>
              <a:rect l="0" t="0" r="0" b="0"/>
              <a:pathLst>
                <a:path w="148271" h="307026">
                  <a:moveTo>
                    <a:pt x="137741" y="0"/>
                  </a:moveTo>
                  <a:lnTo>
                    <a:pt x="137741" y="44367"/>
                  </a:lnTo>
                  <a:lnTo>
                    <a:pt x="138911" y="103093"/>
                  </a:lnTo>
                  <a:lnTo>
                    <a:pt x="144977" y="155198"/>
                  </a:lnTo>
                  <a:lnTo>
                    <a:pt x="147294" y="217430"/>
                  </a:lnTo>
                  <a:lnTo>
                    <a:pt x="146811" y="257706"/>
                  </a:lnTo>
                  <a:lnTo>
                    <a:pt x="144958" y="257202"/>
                  </a:lnTo>
                  <a:lnTo>
                    <a:pt x="117920" y="195598"/>
                  </a:lnTo>
                  <a:lnTo>
                    <a:pt x="109319" y="190060"/>
                  </a:lnTo>
                  <a:lnTo>
                    <a:pt x="87285" y="183907"/>
                  </a:lnTo>
                  <a:lnTo>
                    <a:pt x="65013" y="187411"/>
                  </a:lnTo>
                  <a:lnTo>
                    <a:pt x="35864" y="202538"/>
                  </a:lnTo>
                  <a:lnTo>
                    <a:pt x="19933" y="217529"/>
                  </a:lnTo>
                  <a:lnTo>
                    <a:pt x="5053" y="239789"/>
                  </a:lnTo>
                  <a:lnTo>
                    <a:pt x="0" y="265280"/>
                  </a:lnTo>
                  <a:lnTo>
                    <a:pt x="290" y="278629"/>
                  </a:lnTo>
                  <a:lnTo>
                    <a:pt x="5163" y="288698"/>
                  </a:lnTo>
                  <a:lnTo>
                    <a:pt x="23056" y="303005"/>
                  </a:lnTo>
                  <a:lnTo>
                    <a:pt x="46606" y="307025"/>
                  </a:lnTo>
                  <a:lnTo>
                    <a:pt x="99852" y="300073"/>
                  </a:lnTo>
                  <a:lnTo>
                    <a:pt x="14827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63461" y="2779523"/>
              <a:ext cx="10530" cy="221100"/>
            </a:xfrm>
            <a:custGeom>
              <a:avLst/>
              <a:gdLst/>
              <a:ahLst/>
              <a:cxnLst/>
              <a:rect l="0" t="0" r="0" b="0"/>
              <a:pathLst>
                <a:path w="10530" h="221100">
                  <a:moveTo>
                    <a:pt x="0" y="0"/>
                  </a:moveTo>
                  <a:lnTo>
                    <a:pt x="8333" y="48931"/>
                  </a:lnTo>
                  <a:lnTo>
                    <a:pt x="9878" y="96777"/>
                  </a:lnTo>
                  <a:lnTo>
                    <a:pt x="10400" y="159757"/>
                  </a:lnTo>
                  <a:lnTo>
                    <a:pt x="10529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05534" y="2779523"/>
              <a:ext cx="379027" cy="21058"/>
            </a:xfrm>
            <a:custGeom>
              <a:avLst/>
              <a:gdLst/>
              <a:ahLst/>
              <a:cxnLst/>
              <a:rect l="0" t="0" r="0" b="0"/>
              <a:pathLst>
                <a:path w="379027" h="21058">
                  <a:moveTo>
                    <a:pt x="0" y="0"/>
                  </a:moveTo>
                  <a:lnTo>
                    <a:pt x="27556" y="7236"/>
                  </a:lnTo>
                  <a:lnTo>
                    <a:pt x="73025" y="9553"/>
                  </a:lnTo>
                  <a:lnTo>
                    <a:pt x="114734" y="10095"/>
                  </a:lnTo>
                  <a:lnTo>
                    <a:pt x="160567" y="10336"/>
                  </a:lnTo>
                  <a:lnTo>
                    <a:pt x="223050" y="10472"/>
                  </a:lnTo>
                  <a:lnTo>
                    <a:pt x="277439" y="10512"/>
                  </a:lnTo>
                  <a:lnTo>
                    <a:pt x="331768" y="13644"/>
                  </a:lnTo>
                  <a:lnTo>
                    <a:pt x="37902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16062" y="3000622"/>
              <a:ext cx="326385" cy="8334"/>
            </a:xfrm>
            <a:custGeom>
              <a:avLst/>
              <a:gdLst/>
              <a:ahLst/>
              <a:cxnLst/>
              <a:rect l="0" t="0" r="0" b="0"/>
              <a:pathLst>
                <a:path w="326385" h="8334">
                  <a:moveTo>
                    <a:pt x="0" y="0"/>
                  </a:moveTo>
                  <a:lnTo>
                    <a:pt x="52051" y="8333"/>
                  </a:lnTo>
                  <a:lnTo>
                    <a:pt x="111537" y="4505"/>
                  </a:lnTo>
                  <a:lnTo>
                    <a:pt x="162900" y="1335"/>
                  </a:lnTo>
                  <a:lnTo>
                    <a:pt x="216983" y="5985"/>
                  </a:lnTo>
                  <a:lnTo>
                    <a:pt x="278084" y="2395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16145" y="2895337"/>
              <a:ext cx="248174" cy="157928"/>
            </a:xfrm>
            <a:custGeom>
              <a:avLst/>
              <a:gdLst/>
              <a:ahLst/>
              <a:cxnLst/>
              <a:rect l="0" t="0" r="0" b="0"/>
              <a:pathLst>
                <a:path w="248174" h="157928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1170" y="113672"/>
                  </a:lnTo>
                  <a:lnTo>
                    <a:pt x="3120" y="112046"/>
                  </a:lnTo>
                  <a:lnTo>
                    <a:pt x="17958" y="57346"/>
                  </a:lnTo>
                  <a:lnTo>
                    <a:pt x="29368" y="23620"/>
                  </a:lnTo>
                  <a:lnTo>
                    <a:pt x="40738" y="6209"/>
                  </a:lnTo>
                  <a:lnTo>
                    <a:pt x="48216" y="1799"/>
                  </a:lnTo>
                  <a:lnTo>
                    <a:pt x="65883" y="20"/>
                  </a:lnTo>
                  <a:lnTo>
                    <a:pt x="82314" y="6248"/>
                  </a:lnTo>
                  <a:lnTo>
                    <a:pt x="89971" y="11184"/>
                  </a:lnTo>
                  <a:lnTo>
                    <a:pt x="111926" y="40489"/>
                  </a:lnTo>
                  <a:lnTo>
                    <a:pt x="122071" y="78807"/>
                  </a:lnTo>
                  <a:lnTo>
                    <a:pt x="119487" y="114207"/>
                  </a:lnTo>
                  <a:lnTo>
                    <a:pt x="120602" y="117082"/>
                  </a:lnTo>
                  <a:lnTo>
                    <a:pt x="123685" y="114320"/>
                  </a:lnTo>
                  <a:lnTo>
                    <a:pt x="150285" y="58996"/>
                  </a:lnTo>
                  <a:lnTo>
                    <a:pt x="176045" y="17372"/>
                  </a:lnTo>
                  <a:lnTo>
                    <a:pt x="185214" y="12751"/>
                  </a:lnTo>
                  <a:lnTo>
                    <a:pt x="207879" y="10736"/>
                  </a:lnTo>
                  <a:lnTo>
                    <a:pt x="218135" y="15346"/>
                  </a:lnTo>
                  <a:lnTo>
                    <a:pt x="235769" y="32947"/>
                  </a:lnTo>
                  <a:lnTo>
                    <a:pt x="245166" y="56367"/>
                  </a:lnTo>
                  <a:lnTo>
                    <a:pt x="248173" y="82374"/>
                  </a:lnTo>
                  <a:lnTo>
                    <a:pt x="243691" y="130958"/>
                  </a:lnTo>
                  <a:lnTo>
                    <a:pt x="242156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47280" y="2885015"/>
              <a:ext cx="258462" cy="157722"/>
            </a:xfrm>
            <a:custGeom>
              <a:avLst/>
              <a:gdLst/>
              <a:ahLst/>
              <a:cxnLst/>
              <a:rect l="0" t="0" r="0" b="0"/>
              <a:pathLst>
                <a:path w="258462" h="157722">
                  <a:moveTo>
                    <a:pt x="16306" y="20850"/>
                  </a:moveTo>
                  <a:lnTo>
                    <a:pt x="9070" y="48407"/>
                  </a:lnTo>
                  <a:lnTo>
                    <a:pt x="3308" y="104629"/>
                  </a:lnTo>
                  <a:lnTo>
                    <a:pt x="0" y="122426"/>
                  </a:lnTo>
                  <a:lnTo>
                    <a:pt x="16789" y="62336"/>
                  </a:lnTo>
                  <a:lnTo>
                    <a:pt x="36028" y="20726"/>
                  </a:lnTo>
                  <a:lnTo>
                    <a:pt x="45832" y="14918"/>
                  </a:lnTo>
                  <a:lnTo>
                    <a:pt x="72322" y="11585"/>
                  </a:lnTo>
                  <a:lnTo>
                    <a:pt x="84065" y="14674"/>
                  </a:lnTo>
                  <a:lnTo>
                    <a:pt x="103353" y="27464"/>
                  </a:lnTo>
                  <a:lnTo>
                    <a:pt x="116605" y="51086"/>
                  </a:lnTo>
                  <a:lnTo>
                    <a:pt x="124054" y="78742"/>
                  </a:lnTo>
                  <a:lnTo>
                    <a:pt x="124010" y="105854"/>
                  </a:lnTo>
                  <a:lnTo>
                    <a:pt x="149234" y="48232"/>
                  </a:lnTo>
                  <a:lnTo>
                    <a:pt x="180473" y="6632"/>
                  </a:lnTo>
                  <a:lnTo>
                    <a:pt x="188922" y="2013"/>
                  </a:lnTo>
                  <a:lnTo>
                    <a:pt x="207668" y="0"/>
                  </a:lnTo>
                  <a:lnTo>
                    <a:pt x="215240" y="4610"/>
                  </a:lnTo>
                  <a:lnTo>
                    <a:pt x="226773" y="22211"/>
                  </a:lnTo>
                  <a:lnTo>
                    <a:pt x="242540" y="78874"/>
                  </a:lnTo>
                  <a:lnTo>
                    <a:pt x="249987" y="130101"/>
                  </a:lnTo>
                  <a:lnTo>
                    <a:pt x="258461" y="1577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89969" y="2884808"/>
              <a:ext cx="10529" cy="168457"/>
            </a:xfrm>
            <a:custGeom>
              <a:avLst/>
              <a:gdLst/>
              <a:ahLst/>
              <a:cxnLst/>
              <a:rect l="0" t="0" r="0" b="0"/>
              <a:pathLst>
                <a:path w="10529" h="168457">
                  <a:moveTo>
                    <a:pt x="10528" y="0"/>
                  </a:moveTo>
                  <a:lnTo>
                    <a:pt x="10528" y="57265"/>
                  </a:lnTo>
                  <a:lnTo>
                    <a:pt x="4939" y="118157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32083" y="2779523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73615" y="2875032"/>
              <a:ext cx="145988" cy="330159"/>
            </a:xfrm>
            <a:custGeom>
              <a:avLst/>
              <a:gdLst/>
              <a:ahLst/>
              <a:cxnLst/>
              <a:rect l="0" t="0" r="0" b="0"/>
              <a:pathLst>
                <a:path w="145988" h="330159">
                  <a:moveTo>
                    <a:pt x="137452" y="51890"/>
                  </a:moveTo>
                  <a:lnTo>
                    <a:pt x="117209" y="7928"/>
                  </a:lnTo>
                  <a:lnTo>
                    <a:pt x="108749" y="2695"/>
                  </a:lnTo>
                  <a:lnTo>
                    <a:pt x="86871" y="0"/>
                  </a:lnTo>
                  <a:lnTo>
                    <a:pt x="64669" y="8941"/>
                  </a:lnTo>
                  <a:lnTo>
                    <a:pt x="35558" y="33706"/>
                  </a:lnTo>
                  <a:lnTo>
                    <a:pt x="12115" y="69509"/>
                  </a:lnTo>
                  <a:lnTo>
                    <a:pt x="1029" y="98325"/>
                  </a:lnTo>
                  <a:lnTo>
                    <a:pt x="0" y="122831"/>
                  </a:lnTo>
                  <a:lnTo>
                    <a:pt x="6563" y="142301"/>
                  </a:lnTo>
                  <a:lnTo>
                    <a:pt x="11588" y="150769"/>
                  </a:lnTo>
                  <a:lnTo>
                    <a:pt x="19618" y="156414"/>
                  </a:lnTo>
                  <a:lnTo>
                    <a:pt x="41018" y="162686"/>
                  </a:lnTo>
                  <a:lnTo>
                    <a:pt x="63007" y="159235"/>
                  </a:lnTo>
                  <a:lnTo>
                    <a:pt x="73784" y="155039"/>
                  </a:lnTo>
                  <a:lnTo>
                    <a:pt x="91998" y="137898"/>
                  </a:lnTo>
                  <a:lnTo>
                    <a:pt x="106722" y="113513"/>
                  </a:lnTo>
                  <a:lnTo>
                    <a:pt x="122587" y="53318"/>
                  </a:lnTo>
                  <a:lnTo>
                    <a:pt x="123826" y="33808"/>
                  </a:lnTo>
                  <a:lnTo>
                    <a:pt x="122519" y="35156"/>
                  </a:lnTo>
                  <a:lnTo>
                    <a:pt x="120478" y="40734"/>
                  </a:lnTo>
                  <a:lnTo>
                    <a:pt x="128386" y="99352"/>
                  </a:lnTo>
                  <a:lnTo>
                    <a:pt x="137885" y="148232"/>
                  </a:lnTo>
                  <a:lnTo>
                    <a:pt x="145987" y="211561"/>
                  </a:lnTo>
                  <a:lnTo>
                    <a:pt x="141801" y="254918"/>
                  </a:lnTo>
                  <a:lnTo>
                    <a:pt x="133146" y="277046"/>
                  </a:lnTo>
                  <a:lnTo>
                    <a:pt x="102937" y="315904"/>
                  </a:lnTo>
                  <a:lnTo>
                    <a:pt x="80388" y="327157"/>
                  </a:lnTo>
                  <a:lnTo>
                    <a:pt x="67824" y="330158"/>
                  </a:lnTo>
                  <a:lnTo>
                    <a:pt x="44505" y="327254"/>
                  </a:lnTo>
                  <a:lnTo>
                    <a:pt x="11110" y="3151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84767" y="2893882"/>
              <a:ext cx="94757" cy="125064"/>
            </a:xfrm>
            <a:custGeom>
              <a:avLst/>
              <a:gdLst/>
              <a:ahLst/>
              <a:cxnLst/>
              <a:rect l="0" t="0" r="0" b="0"/>
              <a:pathLst>
                <a:path w="94757" h="125064">
                  <a:moveTo>
                    <a:pt x="0" y="33040"/>
                  </a:moveTo>
                  <a:lnTo>
                    <a:pt x="8333" y="70519"/>
                  </a:lnTo>
                  <a:lnTo>
                    <a:pt x="6758" y="108486"/>
                  </a:lnTo>
                  <a:lnTo>
                    <a:pt x="4506" y="121942"/>
                  </a:lnTo>
                  <a:lnTo>
                    <a:pt x="3004" y="125063"/>
                  </a:lnTo>
                  <a:lnTo>
                    <a:pt x="890" y="101511"/>
                  </a:lnTo>
                  <a:lnTo>
                    <a:pt x="3295" y="44269"/>
                  </a:lnTo>
                  <a:lnTo>
                    <a:pt x="5706" y="29998"/>
                  </a:lnTo>
                  <a:lnTo>
                    <a:pt x="11993" y="19314"/>
                  </a:lnTo>
                  <a:lnTo>
                    <a:pt x="31457" y="4323"/>
                  </a:lnTo>
                  <a:lnTo>
                    <a:pt x="55705" y="0"/>
                  </a:lnTo>
                  <a:lnTo>
                    <a:pt x="94756" y="1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29014" y="2894524"/>
              <a:ext cx="129495" cy="116627"/>
            </a:xfrm>
            <a:custGeom>
              <a:avLst/>
              <a:gdLst/>
              <a:ahLst/>
              <a:cxnLst/>
              <a:rect l="0" t="0" r="0" b="0"/>
              <a:pathLst>
                <a:path w="129495" h="116627">
                  <a:moveTo>
                    <a:pt x="87380" y="74512"/>
                  </a:moveTo>
                  <a:lnTo>
                    <a:pt x="93446" y="42060"/>
                  </a:lnTo>
                  <a:lnTo>
                    <a:pt x="90856" y="21485"/>
                  </a:lnTo>
                  <a:lnTo>
                    <a:pt x="86188" y="13424"/>
                  </a:lnTo>
                  <a:lnTo>
                    <a:pt x="71642" y="1349"/>
                  </a:lnTo>
                  <a:lnTo>
                    <a:pt x="62850" y="0"/>
                  </a:lnTo>
                  <a:lnTo>
                    <a:pt x="43722" y="4741"/>
                  </a:lnTo>
                  <a:lnTo>
                    <a:pt x="26642" y="17766"/>
                  </a:lnTo>
                  <a:lnTo>
                    <a:pt x="12422" y="35254"/>
                  </a:lnTo>
                  <a:lnTo>
                    <a:pt x="2203" y="54725"/>
                  </a:lnTo>
                  <a:lnTo>
                    <a:pt x="0" y="75077"/>
                  </a:lnTo>
                  <a:lnTo>
                    <a:pt x="4091" y="94650"/>
                  </a:lnTo>
                  <a:lnTo>
                    <a:pt x="13708" y="111149"/>
                  </a:lnTo>
                  <a:lnTo>
                    <a:pt x="20718" y="114144"/>
                  </a:lnTo>
                  <a:lnTo>
                    <a:pt x="28901" y="113802"/>
                  </a:lnTo>
                  <a:lnTo>
                    <a:pt x="46181" y="107182"/>
                  </a:lnTo>
                  <a:lnTo>
                    <a:pt x="61661" y="96441"/>
                  </a:lnTo>
                  <a:lnTo>
                    <a:pt x="83529" y="66062"/>
                  </a:lnTo>
                  <a:lnTo>
                    <a:pt x="93648" y="27425"/>
                  </a:lnTo>
                  <a:lnTo>
                    <a:pt x="93898" y="22064"/>
                  </a:lnTo>
                  <a:lnTo>
                    <a:pt x="92895" y="21999"/>
                  </a:lnTo>
                  <a:lnTo>
                    <a:pt x="91057" y="25466"/>
                  </a:lnTo>
                  <a:lnTo>
                    <a:pt x="88469" y="52701"/>
                  </a:lnTo>
                  <a:lnTo>
                    <a:pt x="93292" y="84817"/>
                  </a:lnTo>
                  <a:lnTo>
                    <a:pt x="98340" y="93081"/>
                  </a:lnTo>
                  <a:lnTo>
                    <a:pt x="129494" y="116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90093" y="2839704"/>
              <a:ext cx="162088" cy="171447"/>
            </a:xfrm>
            <a:custGeom>
              <a:avLst/>
              <a:gdLst/>
              <a:ahLst/>
              <a:cxnLst/>
              <a:rect l="0" t="0" r="0" b="0"/>
              <a:pathLst>
                <a:path w="162088" h="171447">
                  <a:moveTo>
                    <a:pt x="0" y="45104"/>
                  </a:moveTo>
                  <a:lnTo>
                    <a:pt x="14655" y="98132"/>
                  </a:lnTo>
                  <a:lnTo>
                    <a:pt x="19792" y="137814"/>
                  </a:lnTo>
                  <a:lnTo>
                    <a:pt x="20891" y="85375"/>
                  </a:lnTo>
                  <a:lnTo>
                    <a:pt x="32186" y="47678"/>
                  </a:lnTo>
                  <a:lnTo>
                    <a:pt x="50351" y="19870"/>
                  </a:lnTo>
                  <a:lnTo>
                    <a:pt x="66832" y="7373"/>
                  </a:lnTo>
                  <a:lnTo>
                    <a:pt x="76140" y="2403"/>
                  </a:lnTo>
                  <a:lnTo>
                    <a:pt x="95842" y="0"/>
                  </a:lnTo>
                  <a:lnTo>
                    <a:pt x="106009" y="997"/>
                  </a:lnTo>
                  <a:lnTo>
                    <a:pt x="123544" y="11463"/>
                  </a:lnTo>
                  <a:lnTo>
                    <a:pt x="137967" y="27813"/>
                  </a:lnTo>
                  <a:lnTo>
                    <a:pt x="156758" y="70025"/>
                  </a:lnTo>
                  <a:lnTo>
                    <a:pt x="162087" y="95954"/>
                  </a:lnTo>
                  <a:lnTo>
                    <a:pt x="159096" y="144489"/>
                  </a:lnTo>
                  <a:lnTo>
                    <a:pt x="157928" y="1714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37317" y="2737409"/>
              <a:ext cx="15990" cy="263214"/>
            </a:xfrm>
            <a:custGeom>
              <a:avLst/>
              <a:gdLst/>
              <a:ahLst/>
              <a:cxnLst/>
              <a:rect l="0" t="0" r="0" b="0"/>
              <a:pathLst>
                <a:path w="15990" h="263214">
                  <a:moveTo>
                    <a:pt x="15989" y="0"/>
                  </a:moveTo>
                  <a:lnTo>
                    <a:pt x="12869" y="52051"/>
                  </a:lnTo>
                  <a:lnTo>
                    <a:pt x="7656" y="108230"/>
                  </a:lnTo>
                  <a:lnTo>
                    <a:pt x="6111" y="166209"/>
                  </a:lnTo>
                  <a:lnTo>
                    <a:pt x="0" y="227024"/>
                  </a:lnTo>
                  <a:lnTo>
                    <a:pt x="304" y="244399"/>
                  </a:lnTo>
                  <a:lnTo>
                    <a:pt x="546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11192" y="2821637"/>
              <a:ext cx="317818" cy="221100"/>
            </a:xfrm>
            <a:custGeom>
              <a:avLst/>
              <a:gdLst/>
              <a:ahLst/>
              <a:cxnLst/>
              <a:rect l="0" t="0" r="0" b="0"/>
              <a:pathLst>
                <a:path w="317818" h="221100">
                  <a:moveTo>
                    <a:pt x="0" y="0"/>
                  </a:moveTo>
                  <a:lnTo>
                    <a:pt x="49552" y="14655"/>
                  </a:lnTo>
                  <a:lnTo>
                    <a:pt x="100080" y="19160"/>
                  </a:lnTo>
                  <a:lnTo>
                    <a:pt x="162055" y="19513"/>
                  </a:lnTo>
                  <a:lnTo>
                    <a:pt x="212425" y="12650"/>
                  </a:lnTo>
                  <a:lnTo>
                    <a:pt x="261499" y="5359"/>
                  </a:lnTo>
                  <a:lnTo>
                    <a:pt x="264410" y="5912"/>
                  </a:lnTo>
                  <a:lnTo>
                    <a:pt x="255166" y="12767"/>
                  </a:lnTo>
                  <a:lnTo>
                    <a:pt x="193746" y="40573"/>
                  </a:lnTo>
                  <a:lnTo>
                    <a:pt x="164771" y="60245"/>
                  </a:lnTo>
                  <a:lnTo>
                    <a:pt x="161320" y="67070"/>
                  </a:lnTo>
                  <a:lnTo>
                    <a:pt x="161359" y="73959"/>
                  </a:lnTo>
                  <a:lnTo>
                    <a:pt x="163724" y="80891"/>
                  </a:lnTo>
                  <a:lnTo>
                    <a:pt x="178831" y="94834"/>
                  </a:lnTo>
                  <a:lnTo>
                    <a:pt x="221068" y="117259"/>
                  </a:lnTo>
                  <a:lnTo>
                    <a:pt x="278847" y="134123"/>
                  </a:lnTo>
                  <a:lnTo>
                    <a:pt x="307986" y="145788"/>
                  </a:lnTo>
                  <a:lnTo>
                    <a:pt x="315288" y="154514"/>
                  </a:lnTo>
                  <a:lnTo>
                    <a:pt x="317817" y="165011"/>
                  </a:lnTo>
                  <a:lnTo>
                    <a:pt x="317163" y="176688"/>
                  </a:lnTo>
                  <a:lnTo>
                    <a:pt x="313217" y="185642"/>
                  </a:lnTo>
                  <a:lnTo>
                    <a:pt x="299475" y="198711"/>
                  </a:lnTo>
                  <a:lnTo>
                    <a:pt x="266418" y="212646"/>
                  </a:lnTo>
                  <a:lnTo>
                    <a:pt x="203684" y="219986"/>
                  </a:lnTo>
                  <a:lnTo>
                    <a:pt x="189513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5353" y="3196538"/>
              <a:ext cx="154731" cy="309453"/>
            </a:xfrm>
            <a:custGeom>
              <a:avLst/>
              <a:gdLst/>
              <a:ahLst/>
              <a:cxnLst/>
              <a:rect l="0" t="0" r="0" b="0"/>
              <a:pathLst>
                <a:path w="154731" h="309453">
                  <a:moveTo>
                    <a:pt x="154730" y="14654"/>
                  </a:moveTo>
                  <a:lnTo>
                    <a:pt x="96113" y="0"/>
                  </a:lnTo>
                  <a:lnTo>
                    <a:pt x="55734" y="1083"/>
                  </a:lnTo>
                  <a:lnTo>
                    <a:pt x="34302" y="9012"/>
                  </a:lnTo>
                  <a:lnTo>
                    <a:pt x="25312" y="14402"/>
                  </a:lnTo>
                  <a:lnTo>
                    <a:pt x="12203" y="32869"/>
                  </a:lnTo>
                  <a:lnTo>
                    <a:pt x="3647" y="57845"/>
                  </a:lnTo>
                  <a:lnTo>
                    <a:pt x="0" y="102451"/>
                  </a:lnTo>
                  <a:lnTo>
                    <a:pt x="5536" y="153269"/>
                  </a:lnTo>
                  <a:lnTo>
                    <a:pt x="9919" y="200394"/>
                  </a:lnTo>
                  <a:lnTo>
                    <a:pt x="15507" y="252572"/>
                  </a:lnTo>
                  <a:lnTo>
                    <a:pt x="15644" y="279492"/>
                  </a:lnTo>
                  <a:lnTo>
                    <a:pt x="7331" y="3094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7927" y="3314673"/>
              <a:ext cx="496667" cy="160776"/>
            </a:xfrm>
            <a:custGeom>
              <a:avLst/>
              <a:gdLst/>
              <a:ahLst/>
              <a:cxnLst/>
              <a:rect l="0" t="0" r="0" b="0"/>
              <a:pathLst>
                <a:path w="496667" h="160776">
                  <a:moveTo>
                    <a:pt x="0" y="86032"/>
                  </a:moveTo>
                  <a:lnTo>
                    <a:pt x="5590" y="69264"/>
                  </a:lnTo>
                  <a:lnTo>
                    <a:pt x="17692" y="54793"/>
                  </a:lnTo>
                  <a:lnTo>
                    <a:pt x="65236" y="20849"/>
                  </a:lnTo>
                  <a:lnTo>
                    <a:pt x="119545" y="1858"/>
                  </a:lnTo>
                  <a:lnTo>
                    <a:pt x="174501" y="0"/>
                  </a:lnTo>
                  <a:lnTo>
                    <a:pt x="200779" y="7241"/>
                  </a:lnTo>
                  <a:lnTo>
                    <a:pt x="211062" y="12448"/>
                  </a:lnTo>
                  <a:lnTo>
                    <a:pt x="228726" y="30711"/>
                  </a:lnTo>
                  <a:lnTo>
                    <a:pt x="248705" y="67301"/>
                  </a:lnTo>
                  <a:lnTo>
                    <a:pt x="265936" y="121586"/>
                  </a:lnTo>
                  <a:lnTo>
                    <a:pt x="267153" y="146287"/>
                  </a:lnTo>
                  <a:lnTo>
                    <a:pt x="266134" y="160775"/>
                  </a:lnTo>
                  <a:lnTo>
                    <a:pt x="272137" y="141453"/>
                  </a:lnTo>
                  <a:lnTo>
                    <a:pt x="282495" y="102713"/>
                  </a:lnTo>
                  <a:lnTo>
                    <a:pt x="313759" y="43379"/>
                  </a:lnTo>
                  <a:lnTo>
                    <a:pt x="330132" y="22621"/>
                  </a:lnTo>
                  <a:lnTo>
                    <a:pt x="338241" y="18022"/>
                  </a:lnTo>
                  <a:lnTo>
                    <a:pt x="345987" y="17295"/>
                  </a:lnTo>
                  <a:lnTo>
                    <a:pt x="353491" y="19150"/>
                  </a:lnTo>
                  <a:lnTo>
                    <a:pt x="359663" y="25067"/>
                  </a:lnTo>
                  <a:lnTo>
                    <a:pt x="369640" y="44118"/>
                  </a:lnTo>
                  <a:lnTo>
                    <a:pt x="384408" y="101712"/>
                  </a:lnTo>
                  <a:lnTo>
                    <a:pt x="387267" y="130826"/>
                  </a:lnTo>
                  <a:lnTo>
                    <a:pt x="391539" y="141631"/>
                  </a:lnTo>
                  <a:lnTo>
                    <a:pt x="405645" y="156756"/>
                  </a:lnTo>
                  <a:lnTo>
                    <a:pt x="413150" y="158917"/>
                  </a:lnTo>
                  <a:lnTo>
                    <a:pt x="420493" y="158019"/>
                  </a:lnTo>
                  <a:lnTo>
                    <a:pt x="436060" y="149611"/>
                  </a:lnTo>
                  <a:lnTo>
                    <a:pt x="463386" y="123978"/>
                  </a:lnTo>
                  <a:lnTo>
                    <a:pt x="495825" y="66044"/>
                  </a:lnTo>
                  <a:lnTo>
                    <a:pt x="496666" y="55159"/>
                  </a:lnTo>
                  <a:lnTo>
                    <a:pt x="491362" y="33706"/>
                  </a:lnTo>
                  <a:lnTo>
                    <a:pt x="483163" y="25412"/>
                  </a:lnTo>
                  <a:lnTo>
                    <a:pt x="458455" y="13076"/>
                  </a:lnTo>
                  <a:lnTo>
                    <a:pt x="431095" y="9933"/>
                  </a:lnTo>
                  <a:lnTo>
                    <a:pt x="368202" y="17336"/>
                  </a:lnTo>
                  <a:lnTo>
                    <a:pt x="357969" y="123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05409" y="3316100"/>
              <a:ext cx="284271" cy="179362"/>
            </a:xfrm>
            <a:custGeom>
              <a:avLst/>
              <a:gdLst/>
              <a:ahLst/>
              <a:cxnLst/>
              <a:rect l="0" t="0" r="0" b="0"/>
              <a:pathLst>
                <a:path w="284271" h="179362">
                  <a:moveTo>
                    <a:pt x="0" y="377"/>
                  </a:moveTo>
                  <a:lnTo>
                    <a:pt x="11179" y="11555"/>
                  </a:lnTo>
                  <a:lnTo>
                    <a:pt x="23720" y="40864"/>
                  </a:lnTo>
                  <a:lnTo>
                    <a:pt x="29255" y="79183"/>
                  </a:lnTo>
                  <a:lnTo>
                    <a:pt x="25060" y="123525"/>
                  </a:lnTo>
                  <a:lnTo>
                    <a:pt x="40434" y="65944"/>
                  </a:lnTo>
                  <a:lnTo>
                    <a:pt x="58904" y="33842"/>
                  </a:lnTo>
                  <a:lnTo>
                    <a:pt x="76483" y="16810"/>
                  </a:lnTo>
                  <a:lnTo>
                    <a:pt x="87253" y="12502"/>
                  </a:lnTo>
                  <a:lnTo>
                    <a:pt x="111699" y="10835"/>
                  </a:lnTo>
                  <a:lnTo>
                    <a:pt x="122429" y="14368"/>
                  </a:lnTo>
                  <a:lnTo>
                    <a:pt x="140591" y="27652"/>
                  </a:lnTo>
                  <a:lnTo>
                    <a:pt x="150222" y="51494"/>
                  </a:lnTo>
                  <a:lnTo>
                    <a:pt x="156406" y="108870"/>
                  </a:lnTo>
                  <a:lnTo>
                    <a:pt x="158083" y="112480"/>
                  </a:lnTo>
                  <a:lnTo>
                    <a:pt x="160371" y="109037"/>
                  </a:lnTo>
                  <a:lnTo>
                    <a:pt x="176967" y="49304"/>
                  </a:lnTo>
                  <a:lnTo>
                    <a:pt x="201030" y="12945"/>
                  </a:lnTo>
                  <a:lnTo>
                    <a:pt x="207719" y="5246"/>
                  </a:lnTo>
                  <a:lnTo>
                    <a:pt x="216859" y="1283"/>
                  </a:lnTo>
                  <a:lnTo>
                    <a:pt x="239491" y="0"/>
                  </a:lnTo>
                  <a:lnTo>
                    <a:pt x="248568" y="3635"/>
                  </a:lnTo>
                  <a:lnTo>
                    <a:pt x="261773" y="17033"/>
                  </a:lnTo>
                  <a:lnTo>
                    <a:pt x="275785" y="44307"/>
                  </a:lnTo>
                  <a:lnTo>
                    <a:pt x="282594" y="100605"/>
                  </a:lnTo>
                  <a:lnTo>
                    <a:pt x="283939" y="151759"/>
                  </a:lnTo>
                  <a:lnTo>
                    <a:pt x="284270" y="1793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84477" y="3148021"/>
              <a:ext cx="294799" cy="299078"/>
            </a:xfrm>
            <a:custGeom>
              <a:avLst/>
              <a:gdLst/>
              <a:ahLst/>
              <a:cxnLst/>
              <a:rect l="0" t="0" r="0" b="0"/>
              <a:pathLst>
                <a:path w="294799" h="299078">
                  <a:moveTo>
                    <a:pt x="0" y="0"/>
                  </a:moveTo>
                  <a:lnTo>
                    <a:pt x="7235" y="28726"/>
                  </a:lnTo>
                  <a:lnTo>
                    <a:pt x="9878" y="92112"/>
                  </a:lnTo>
                  <a:lnTo>
                    <a:pt x="10336" y="139206"/>
                  </a:lnTo>
                  <a:lnTo>
                    <a:pt x="13591" y="190205"/>
                  </a:lnTo>
                  <a:lnTo>
                    <a:pt x="18845" y="239241"/>
                  </a:lnTo>
                  <a:lnTo>
                    <a:pt x="26209" y="292142"/>
                  </a:lnTo>
                  <a:lnTo>
                    <a:pt x="30341" y="297707"/>
                  </a:lnTo>
                  <a:lnTo>
                    <a:pt x="35435" y="299077"/>
                  </a:lnTo>
                  <a:lnTo>
                    <a:pt x="41171" y="297650"/>
                  </a:lnTo>
                  <a:lnTo>
                    <a:pt x="46164" y="292020"/>
                  </a:lnTo>
                  <a:lnTo>
                    <a:pt x="58782" y="260570"/>
                  </a:lnTo>
                  <a:lnTo>
                    <a:pt x="73525" y="204372"/>
                  </a:lnTo>
                  <a:lnTo>
                    <a:pt x="91224" y="147969"/>
                  </a:lnTo>
                  <a:lnTo>
                    <a:pt x="114380" y="89242"/>
                  </a:lnTo>
                  <a:lnTo>
                    <a:pt x="133976" y="59717"/>
                  </a:lnTo>
                  <a:lnTo>
                    <a:pt x="139620" y="57359"/>
                  </a:lnTo>
                  <a:lnTo>
                    <a:pt x="144553" y="59296"/>
                  </a:lnTo>
                  <a:lnTo>
                    <a:pt x="149011" y="64097"/>
                  </a:lnTo>
                  <a:lnTo>
                    <a:pt x="164571" y="115000"/>
                  </a:lnTo>
                  <a:lnTo>
                    <a:pt x="174194" y="170164"/>
                  </a:lnTo>
                  <a:lnTo>
                    <a:pt x="179905" y="222905"/>
                  </a:lnTo>
                  <a:lnTo>
                    <a:pt x="189532" y="253876"/>
                  </a:lnTo>
                  <a:lnTo>
                    <a:pt x="204729" y="273881"/>
                  </a:lnTo>
                  <a:lnTo>
                    <a:pt x="213695" y="280853"/>
                  </a:lnTo>
                  <a:lnTo>
                    <a:pt x="222012" y="281992"/>
                  </a:lnTo>
                  <a:lnTo>
                    <a:pt x="229896" y="279242"/>
                  </a:lnTo>
                  <a:lnTo>
                    <a:pt x="237492" y="273898"/>
                  </a:lnTo>
                  <a:lnTo>
                    <a:pt x="242556" y="265657"/>
                  </a:lnTo>
                  <a:lnTo>
                    <a:pt x="256939" y="211123"/>
                  </a:lnTo>
                  <a:lnTo>
                    <a:pt x="266943" y="162380"/>
                  </a:lnTo>
                  <a:lnTo>
                    <a:pt x="271726" y="109074"/>
                  </a:lnTo>
                  <a:lnTo>
                    <a:pt x="281748" y="52914"/>
                  </a:lnTo>
                  <a:lnTo>
                    <a:pt x="284928" y="48144"/>
                  </a:lnTo>
                  <a:lnTo>
                    <a:pt x="294798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16145" y="3284891"/>
              <a:ext cx="200043" cy="21058"/>
            </a:xfrm>
            <a:custGeom>
              <a:avLst/>
              <a:gdLst/>
              <a:ahLst/>
              <a:cxnLst/>
              <a:rect l="0" t="0" r="0" b="0"/>
              <a:pathLst>
                <a:path w="200043" h="21058">
                  <a:moveTo>
                    <a:pt x="0" y="21057"/>
                  </a:moveTo>
                  <a:lnTo>
                    <a:pt x="58617" y="15468"/>
                  </a:lnTo>
                  <a:lnTo>
                    <a:pt x="112791" y="4269"/>
                  </a:lnTo>
                  <a:lnTo>
                    <a:pt x="165433" y="843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10902" y="3179606"/>
              <a:ext cx="10529" cy="242157"/>
            </a:xfrm>
            <a:custGeom>
              <a:avLst/>
              <a:gdLst/>
              <a:ahLst/>
              <a:cxnLst/>
              <a:rect l="0" t="0" r="0" b="0"/>
              <a:pathLst>
                <a:path w="10529" h="242157">
                  <a:moveTo>
                    <a:pt x="0" y="0"/>
                  </a:moveTo>
                  <a:lnTo>
                    <a:pt x="0" y="58617"/>
                  </a:lnTo>
                  <a:lnTo>
                    <a:pt x="0" y="120027"/>
                  </a:lnTo>
                  <a:lnTo>
                    <a:pt x="0" y="178431"/>
                  </a:lnTo>
                  <a:lnTo>
                    <a:pt x="3119" y="214695"/>
                  </a:lnTo>
                  <a:lnTo>
                    <a:pt x="10528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23703" y="3126964"/>
              <a:ext cx="18827" cy="315856"/>
            </a:xfrm>
            <a:custGeom>
              <a:avLst/>
              <a:gdLst/>
              <a:ahLst/>
              <a:cxnLst/>
              <a:rect l="0" t="0" r="0" b="0"/>
              <a:pathLst>
                <a:path w="18827" h="315856">
                  <a:moveTo>
                    <a:pt x="18826" y="0"/>
                  </a:moveTo>
                  <a:lnTo>
                    <a:pt x="18826" y="60384"/>
                  </a:lnTo>
                  <a:lnTo>
                    <a:pt x="13236" y="121632"/>
                  </a:lnTo>
                  <a:lnTo>
                    <a:pt x="9760" y="173299"/>
                  </a:lnTo>
                  <a:lnTo>
                    <a:pt x="3142" y="227473"/>
                  </a:lnTo>
                  <a:lnTo>
                    <a:pt x="0" y="286265"/>
                  </a:lnTo>
                  <a:lnTo>
                    <a:pt x="8297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32000" y="3116435"/>
              <a:ext cx="168457" cy="315856"/>
            </a:xfrm>
            <a:custGeom>
              <a:avLst/>
              <a:gdLst/>
              <a:ahLst/>
              <a:cxnLst/>
              <a:rect l="0" t="0" r="0" b="0"/>
              <a:pathLst>
                <a:path w="168457" h="315856">
                  <a:moveTo>
                    <a:pt x="0" y="0"/>
                  </a:moveTo>
                  <a:lnTo>
                    <a:pt x="20244" y="58617"/>
                  </a:lnTo>
                  <a:lnTo>
                    <a:pt x="49878" y="115214"/>
                  </a:lnTo>
                  <a:lnTo>
                    <a:pt x="77313" y="168988"/>
                  </a:lnTo>
                  <a:lnTo>
                    <a:pt x="108122" y="227529"/>
                  </a:lnTo>
                  <a:lnTo>
                    <a:pt x="143801" y="287052"/>
                  </a:lnTo>
                  <a:lnTo>
                    <a:pt x="168456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82512" y="3137492"/>
              <a:ext cx="49530" cy="336913"/>
            </a:xfrm>
            <a:custGeom>
              <a:avLst/>
              <a:gdLst/>
              <a:ahLst/>
              <a:cxnLst/>
              <a:rect l="0" t="0" r="0" b="0"/>
              <a:pathLst>
                <a:path w="49530" h="336913">
                  <a:moveTo>
                    <a:pt x="49529" y="0"/>
                  </a:moveTo>
                  <a:lnTo>
                    <a:pt x="46410" y="48931"/>
                  </a:lnTo>
                  <a:lnTo>
                    <a:pt x="38077" y="99896"/>
                  </a:lnTo>
                  <a:lnTo>
                    <a:pt x="24780" y="163232"/>
                  </a:lnTo>
                  <a:lnTo>
                    <a:pt x="7392" y="220411"/>
                  </a:lnTo>
                  <a:lnTo>
                    <a:pt x="0" y="255600"/>
                  </a:lnTo>
                  <a:lnTo>
                    <a:pt x="929" y="295662"/>
                  </a:lnTo>
                  <a:lnTo>
                    <a:pt x="7416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82770" y="3149393"/>
              <a:ext cx="196713" cy="310019"/>
            </a:xfrm>
            <a:custGeom>
              <a:avLst/>
              <a:gdLst/>
              <a:ahLst/>
              <a:cxnLst/>
              <a:rect l="0" t="0" r="0" b="0"/>
              <a:pathLst>
                <a:path w="196713" h="310019">
                  <a:moveTo>
                    <a:pt x="196712" y="30213"/>
                  </a:moveTo>
                  <a:lnTo>
                    <a:pt x="191123" y="7857"/>
                  </a:lnTo>
                  <a:lnTo>
                    <a:pt x="184797" y="2441"/>
                  </a:lnTo>
                  <a:lnTo>
                    <a:pt x="175901" y="0"/>
                  </a:lnTo>
                  <a:lnTo>
                    <a:pt x="128000" y="4488"/>
                  </a:lnTo>
                  <a:lnTo>
                    <a:pt x="104172" y="16440"/>
                  </a:lnTo>
                  <a:lnTo>
                    <a:pt x="84223" y="33451"/>
                  </a:lnTo>
                  <a:lnTo>
                    <a:pt x="71458" y="52709"/>
                  </a:lnTo>
                  <a:lnTo>
                    <a:pt x="68124" y="76086"/>
                  </a:lnTo>
                  <a:lnTo>
                    <a:pt x="68873" y="88871"/>
                  </a:lnTo>
                  <a:lnTo>
                    <a:pt x="74051" y="99734"/>
                  </a:lnTo>
                  <a:lnTo>
                    <a:pt x="92283" y="118043"/>
                  </a:lnTo>
                  <a:lnTo>
                    <a:pt x="115984" y="127741"/>
                  </a:lnTo>
                  <a:lnTo>
                    <a:pt x="132757" y="130881"/>
                  </a:lnTo>
                  <a:lnTo>
                    <a:pt x="124614" y="128377"/>
                  </a:lnTo>
                  <a:lnTo>
                    <a:pt x="105397" y="132723"/>
                  </a:lnTo>
                  <a:lnTo>
                    <a:pt x="60521" y="154577"/>
                  </a:lnTo>
                  <a:lnTo>
                    <a:pt x="28457" y="180146"/>
                  </a:lnTo>
                  <a:lnTo>
                    <a:pt x="7909" y="209948"/>
                  </a:lnTo>
                  <a:lnTo>
                    <a:pt x="0" y="246595"/>
                  </a:lnTo>
                  <a:lnTo>
                    <a:pt x="4390" y="267153"/>
                  </a:lnTo>
                  <a:lnTo>
                    <a:pt x="26271" y="299415"/>
                  </a:lnTo>
                  <a:lnTo>
                    <a:pt x="45701" y="307786"/>
                  </a:lnTo>
                  <a:lnTo>
                    <a:pt x="57434" y="310018"/>
                  </a:lnTo>
                  <a:lnTo>
                    <a:pt x="79828" y="306259"/>
                  </a:lnTo>
                  <a:lnTo>
                    <a:pt x="131060" y="279475"/>
                  </a:lnTo>
                  <a:lnTo>
                    <a:pt x="154598" y="261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21596" y="3274363"/>
              <a:ext cx="135291" cy="177529"/>
            </a:xfrm>
            <a:custGeom>
              <a:avLst/>
              <a:gdLst/>
              <a:ahLst/>
              <a:cxnLst/>
              <a:rect l="0" t="0" r="0" b="0"/>
              <a:pathLst>
                <a:path w="135291" h="177529">
                  <a:moveTo>
                    <a:pt x="0" y="31585"/>
                  </a:moveTo>
                  <a:lnTo>
                    <a:pt x="8333" y="85730"/>
                  </a:lnTo>
                  <a:lnTo>
                    <a:pt x="15684" y="135087"/>
                  </a:lnTo>
                  <a:lnTo>
                    <a:pt x="30643" y="167927"/>
                  </a:lnTo>
                  <a:lnTo>
                    <a:pt x="40316" y="173952"/>
                  </a:lnTo>
                  <a:lnTo>
                    <a:pt x="66661" y="177528"/>
                  </a:lnTo>
                  <a:lnTo>
                    <a:pt x="88509" y="172098"/>
                  </a:lnTo>
                  <a:lnTo>
                    <a:pt x="97610" y="167374"/>
                  </a:lnTo>
                  <a:lnTo>
                    <a:pt x="110843" y="152767"/>
                  </a:lnTo>
                  <a:lnTo>
                    <a:pt x="128870" y="109205"/>
                  </a:lnTo>
                  <a:lnTo>
                    <a:pt x="135290" y="55540"/>
                  </a:lnTo>
                  <a:lnTo>
                    <a:pt x="135232" y="18536"/>
                  </a:lnTo>
                  <a:lnTo>
                    <a:pt x="133439" y="1235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842695" y="3284891"/>
              <a:ext cx="31586" cy="168457"/>
            </a:xfrm>
            <a:custGeom>
              <a:avLst/>
              <a:gdLst/>
              <a:ahLst/>
              <a:cxnLst/>
              <a:rect l="0" t="0" r="0" b="0"/>
              <a:pathLst>
                <a:path w="31586" h="168457">
                  <a:moveTo>
                    <a:pt x="0" y="168456"/>
                  </a:moveTo>
                  <a:lnTo>
                    <a:pt x="0" y="109839"/>
                  </a:lnTo>
                  <a:lnTo>
                    <a:pt x="9575" y="55666"/>
                  </a:ln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58508" y="3279259"/>
              <a:ext cx="153973" cy="172389"/>
            </a:xfrm>
            <a:custGeom>
              <a:avLst/>
              <a:gdLst/>
              <a:ahLst/>
              <a:cxnLst/>
              <a:rect l="0" t="0" r="0" b="0"/>
              <a:pathLst>
                <a:path w="153973" h="172389">
                  <a:moveTo>
                    <a:pt x="42114" y="68803"/>
                  </a:moveTo>
                  <a:lnTo>
                    <a:pt x="51179" y="127420"/>
                  </a:lnTo>
                  <a:lnTo>
                    <a:pt x="57798" y="162210"/>
                  </a:lnTo>
                  <a:lnTo>
                    <a:pt x="63098" y="168509"/>
                  </a:lnTo>
                  <a:lnTo>
                    <a:pt x="70142" y="171539"/>
                  </a:lnTo>
                  <a:lnTo>
                    <a:pt x="78347" y="172388"/>
                  </a:lnTo>
                  <a:lnTo>
                    <a:pt x="93702" y="167093"/>
                  </a:lnTo>
                  <a:lnTo>
                    <a:pt x="108326" y="155772"/>
                  </a:lnTo>
                  <a:lnTo>
                    <a:pt x="143828" y="109891"/>
                  </a:lnTo>
                  <a:lnTo>
                    <a:pt x="151661" y="86285"/>
                  </a:lnTo>
                  <a:lnTo>
                    <a:pt x="153972" y="61365"/>
                  </a:lnTo>
                  <a:lnTo>
                    <a:pt x="151100" y="38592"/>
                  </a:lnTo>
                  <a:lnTo>
                    <a:pt x="142805" y="19891"/>
                  </a:lnTo>
                  <a:lnTo>
                    <a:pt x="137317" y="11629"/>
                  </a:lnTo>
                  <a:lnTo>
                    <a:pt x="128979" y="6120"/>
                  </a:lnTo>
                  <a:lnTo>
                    <a:pt x="107237" y="0"/>
                  </a:lnTo>
                  <a:lnTo>
                    <a:pt x="63099" y="2144"/>
                  </a:lnTo>
                  <a:lnTo>
                    <a:pt x="0" y="26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90135" y="3295484"/>
              <a:ext cx="137573" cy="241341"/>
            </a:xfrm>
            <a:custGeom>
              <a:avLst/>
              <a:gdLst/>
              <a:ahLst/>
              <a:cxnLst/>
              <a:rect l="0" t="0" r="0" b="0"/>
              <a:pathLst>
                <a:path w="137573" h="241341">
                  <a:moveTo>
                    <a:pt x="0" y="52578"/>
                  </a:moveTo>
                  <a:lnTo>
                    <a:pt x="9065" y="111195"/>
                  </a:lnTo>
                  <a:lnTo>
                    <a:pt x="3004" y="165369"/>
                  </a:lnTo>
                  <a:lnTo>
                    <a:pt x="593" y="221130"/>
                  </a:lnTo>
                  <a:lnTo>
                    <a:pt x="1433" y="240964"/>
                  </a:lnTo>
                  <a:lnTo>
                    <a:pt x="3295" y="241340"/>
                  </a:lnTo>
                  <a:lnTo>
                    <a:pt x="5706" y="238081"/>
                  </a:lnTo>
                  <a:lnTo>
                    <a:pt x="9893" y="183490"/>
                  </a:lnTo>
                  <a:lnTo>
                    <a:pt x="10340" y="135041"/>
                  </a:lnTo>
                  <a:lnTo>
                    <a:pt x="10491" y="71857"/>
                  </a:lnTo>
                  <a:lnTo>
                    <a:pt x="16106" y="34114"/>
                  </a:lnTo>
                  <a:lnTo>
                    <a:pt x="31335" y="14736"/>
                  </a:lnTo>
                  <a:lnTo>
                    <a:pt x="41947" y="6293"/>
                  </a:lnTo>
                  <a:lnTo>
                    <a:pt x="66216" y="32"/>
                  </a:lnTo>
                  <a:lnTo>
                    <a:pt x="79239" y="0"/>
                  </a:lnTo>
                  <a:lnTo>
                    <a:pt x="90261" y="3488"/>
                  </a:lnTo>
                  <a:lnTo>
                    <a:pt x="108746" y="16723"/>
                  </a:lnTo>
                  <a:lnTo>
                    <a:pt x="132306" y="49493"/>
                  </a:lnTo>
                  <a:lnTo>
                    <a:pt x="137572" y="75384"/>
                  </a:lnTo>
                  <a:lnTo>
                    <a:pt x="134842" y="100149"/>
                  </a:lnTo>
                  <a:lnTo>
                    <a:pt x="125830" y="118954"/>
                  </a:lnTo>
                  <a:lnTo>
                    <a:pt x="102014" y="142695"/>
                  </a:lnTo>
                  <a:lnTo>
                    <a:pt x="79655" y="151122"/>
                  </a:lnTo>
                  <a:lnTo>
                    <a:pt x="21057" y="1578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79648" y="3269817"/>
              <a:ext cx="168457" cy="162474"/>
            </a:xfrm>
            <a:custGeom>
              <a:avLst/>
              <a:gdLst/>
              <a:ahLst/>
              <a:cxnLst/>
              <a:rect l="0" t="0" r="0" b="0"/>
              <a:pathLst>
                <a:path w="168457" h="162474">
                  <a:moveTo>
                    <a:pt x="0" y="78245"/>
                  </a:moveTo>
                  <a:lnTo>
                    <a:pt x="37478" y="86579"/>
                  </a:lnTo>
                  <a:lnTo>
                    <a:pt x="72326" y="85004"/>
                  </a:lnTo>
                  <a:lnTo>
                    <a:pt x="92976" y="78910"/>
                  </a:lnTo>
                  <a:lnTo>
                    <a:pt x="109953" y="68402"/>
                  </a:lnTo>
                  <a:lnTo>
                    <a:pt x="132664" y="43744"/>
                  </a:lnTo>
                  <a:lnTo>
                    <a:pt x="136406" y="34187"/>
                  </a:lnTo>
                  <a:lnTo>
                    <a:pt x="137444" y="14210"/>
                  </a:lnTo>
                  <a:lnTo>
                    <a:pt x="132573" y="7479"/>
                  </a:lnTo>
                  <a:lnTo>
                    <a:pt x="114683" y="0"/>
                  </a:lnTo>
                  <a:lnTo>
                    <a:pt x="94254" y="2915"/>
                  </a:lnTo>
                  <a:lnTo>
                    <a:pt x="83893" y="6969"/>
                  </a:lnTo>
                  <a:lnTo>
                    <a:pt x="66142" y="23950"/>
                  </a:lnTo>
                  <a:lnTo>
                    <a:pt x="52793" y="47095"/>
                  </a:lnTo>
                  <a:lnTo>
                    <a:pt x="46860" y="72979"/>
                  </a:lnTo>
                  <a:lnTo>
                    <a:pt x="48787" y="85263"/>
                  </a:lnTo>
                  <a:lnTo>
                    <a:pt x="60288" y="108271"/>
                  </a:lnTo>
                  <a:lnTo>
                    <a:pt x="86493" y="135365"/>
                  </a:lnTo>
                  <a:lnTo>
                    <a:pt x="138921" y="155905"/>
                  </a:lnTo>
                  <a:lnTo>
                    <a:pt x="168456" y="1624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9513" y="3684974"/>
              <a:ext cx="157928" cy="31587"/>
            </a:xfrm>
            <a:custGeom>
              <a:avLst/>
              <a:gdLst/>
              <a:ahLst/>
              <a:cxnLst/>
              <a:rect l="0" t="0" r="0" b="0"/>
              <a:pathLst>
                <a:path w="157928" h="31587">
                  <a:moveTo>
                    <a:pt x="0" y="0"/>
                  </a:moveTo>
                  <a:lnTo>
                    <a:pt x="58617" y="14654"/>
                  </a:lnTo>
                  <a:lnTo>
                    <a:pt x="111621" y="27028"/>
                  </a:lnTo>
                  <a:lnTo>
                    <a:pt x="157927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73741" y="3653389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8405" y="161495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9459" y="3661754"/>
              <a:ext cx="182252" cy="202206"/>
            </a:xfrm>
            <a:custGeom>
              <a:avLst/>
              <a:gdLst/>
              <a:ahLst/>
              <a:cxnLst/>
              <a:rect l="0" t="0" r="0" b="0"/>
              <a:pathLst>
                <a:path w="182252" h="202206">
                  <a:moveTo>
                    <a:pt x="129608" y="44277"/>
                  </a:moveTo>
                  <a:lnTo>
                    <a:pt x="129608" y="21920"/>
                  </a:lnTo>
                  <a:lnTo>
                    <a:pt x="126099" y="14165"/>
                  </a:lnTo>
                  <a:lnTo>
                    <a:pt x="112841" y="2428"/>
                  </a:lnTo>
                  <a:lnTo>
                    <a:pt x="104392" y="0"/>
                  </a:lnTo>
                  <a:lnTo>
                    <a:pt x="85646" y="422"/>
                  </a:lnTo>
                  <a:lnTo>
                    <a:pt x="76903" y="5681"/>
                  </a:lnTo>
                  <a:lnTo>
                    <a:pt x="31645" y="60593"/>
                  </a:lnTo>
                  <a:lnTo>
                    <a:pt x="6446" y="117387"/>
                  </a:lnTo>
                  <a:lnTo>
                    <a:pt x="0" y="145790"/>
                  </a:lnTo>
                  <a:lnTo>
                    <a:pt x="1035" y="174012"/>
                  </a:lnTo>
                  <a:lnTo>
                    <a:pt x="5288" y="184579"/>
                  </a:lnTo>
                  <a:lnTo>
                    <a:pt x="19373" y="199441"/>
                  </a:lnTo>
                  <a:lnTo>
                    <a:pt x="26872" y="200362"/>
                  </a:lnTo>
                  <a:lnTo>
                    <a:pt x="34211" y="197467"/>
                  </a:lnTo>
                  <a:lnTo>
                    <a:pt x="68391" y="167603"/>
                  </a:lnTo>
                  <a:lnTo>
                    <a:pt x="99551" y="114460"/>
                  </a:lnTo>
                  <a:lnTo>
                    <a:pt x="120812" y="66719"/>
                  </a:lnTo>
                  <a:lnTo>
                    <a:pt x="121404" y="63918"/>
                  </a:lnTo>
                  <a:lnTo>
                    <a:pt x="115824" y="73284"/>
                  </a:lnTo>
                  <a:lnTo>
                    <a:pt x="110706" y="104864"/>
                  </a:lnTo>
                  <a:lnTo>
                    <a:pt x="114779" y="143857"/>
                  </a:lnTo>
                  <a:lnTo>
                    <a:pt x="128984" y="179457"/>
                  </a:lnTo>
                  <a:lnTo>
                    <a:pt x="137381" y="187040"/>
                  </a:lnTo>
                  <a:lnTo>
                    <a:pt x="182251" y="2022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60165" y="3674446"/>
              <a:ext cx="127587" cy="192895"/>
            </a:xfrm>
            <a:custGeom>
              <a:avLst/>
              <a:gdLst/>
              <a:ahLst/>
              <a:cxnLst/>
              <a:rect l="0" t="0" r="0" b="0"/>
              <a:pathLst>
                <a:path w="127587" h="192895">
                  <a:moveTo>
                    <a:pt x="76830" y="0"/>
                  </a:moveTo>
                  <a:lnTo>
                    <a:pt x="18213" y="20243"/>
                  </a:lnTo>
                  <a:lnTo>
                    <a:pt x="9676" y="28703"/>
                  </a:lnTo>
                  <a:lnTo>
                    <a:pt x="190" y="50581"/>
                  </a:lnTo>
                  <a:lnTo>
                    <a:pt x="0" y="60627"/>
                  </a:lnTo>
                  <a:lnTo>
                    <a:pt x="6029" y="78028"/>
                  </a:lnTo>
                  <a:lnTo>
                    <a:pt x="22746" y="93560"/>
                  </a:lnTo>
                  <a:lnTo>
                    <a:pt x="58465" y="112339"/>
                  </a:lnTo>
                  <a:lnTo>
                    <a:pt x="92445" y="128432"/>
                  </a:lnTo>
                  <a:lnTo>
                    <a:pt x="124888" y="154831"/>
                  </a:lnTo>
                  <a:lnTo>
                    <a:pt x="127586" y="161712"/>
                  </a:lnTo>
                  <a:lnTo>
                    <a:pt x="127045" y="168639"/>
                  </a:lnTo>
                  <a:lnTo>
                    <a:pt x="124345" y="175597"/>
                  </a:lnTo>
                  <a:lnTo>
                    <a:pt x="111986" y="186448"/>
                  </a:lnTo>
                  <a:lnTo>
                    <a:pt x="103776" y="190979"/>
                  </a:lnTo>
                  <a:lnTo>
                    <a:pt x="85297" y="192894"/>
                  </a:lnTo>
                  <a:lnTo>
                    <a:pt x="68895" y="189846"/>
                  </a:lnTo>
                  <a:lnTo>
                    <a:pt x="64521" y="187395"/>
                  </a:lnTo>
                  <a:lnTo>
                    <a:pt x="55773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72908" y="3653389"/>
              <a:ext cx="150557" cy="178985"/>
            </a:xfrm>
            <a:custGeom>
              <a:avLst/>
              <a:gdLst/>
              <a:ahLst/>
              <a:cxnLst/>
              <a:rect l="0" t="0" r="0" b="0"/>
              <a:pathLst>
                <a:path w="150557" h="178985">
                  <a:moveTo>
                    <a:pt x="95714" y="0"/>
                  </a:moveTo>
                  <a:lnTo>
                    <a:pt x="44689" y="14572"/>
                  </a:lnTo>
                  <a:lnTo>
                    <a:pt x="1277" y="39403"/>
                  </a:lnTo>
                  <a:lnTo>
                    <a:pt x="0" y="43816"/>
                  </a:lnTo>
                  <a:lnTo>
                    <a:pt x="4999" y="46758"/>
                  </a:lnTo>
                  <a:lnTo>
                    <a:pt x="62538" y="53037"/>
                  </a:lnTo>
                  <a:lnTo>
                    <a:pt x="125472" y="67194"/>
                  </a:lnTo>
                  <a:lnTo>
                    <a:pt x="134270" y="72872"/>
                  </a:lnTo>
                  <a:lnTo>
                    <a:pt x="147165" y="88539"/>
                  </a:lnTo>
                  <a:lnTo>
                    <a:pt x="150556" y="110321"/>
                  </a:lnTo>
                  <a:lnTo>
                    <a:pt x="149823" y="122680"/>
                  </a:lnTo>
                  <a:lnTo>
                    <a:pt x="139650" y="142652"/>
                  </a:lnTo>
                  <a:lnTo>
                    <a:pt x="123430" y="158157"/>
                  </a:lnTo>
                  <a:lnTo>
                    <a:pt x="95737" y="172293"/>
                  </a:lnTo>
                  <a:lnTo>
                    <a:pt x="64128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137078" y="3674446"/>
              <a:ext cx="7236" cy="168457"/>
            </a:xfrm>
            <a:custGeom>
              <a:avLst/>
              <a:gdLst/>
              <a:ahLst/>
              <a:cxnLst/>
              <a:rect l="0" t="0" r="0" b="0"/>
              <a:pathLst>
                <a:path w="7236" h="168457">
                  <a:moveTo>
                    <a:pt x="0" y="0"/>
                  </a:moveTo>
                  <a:lnTo>
                    <a:pt x="7235" y="27556"/>
                  </a:lnTo>
                  <a:lnTo>
                    <a:pt x="6758" y="86898"/>
                  </a:lnTo>
                  <a:lnTo>
                    <a:pt x="2002" y="13142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68359" y="3660878"/>
              <a:ext cx="279331" cy="171496"/>
            </a:xfrm>
            <a:custGeom>
              <a:avLst/>
              <a:gdLst/>
              <a:ahLst/>
              <a:cxnLst/>
              <a:rect l="0" t="0" r="0" b="0"/>
              <a:pathLst>
                <a:path w="279331" h="171496">
                  <a:moveTo>
                    <a:pt x="5589" y="139910"/>
                  </a:moveTo>
                  <a:lnTo>
                    <a:pt x="0" y="117553"/>
                  </a:lnTo>
                  <a:lnTo>
                    <a:pt x="3495" y="94098"/>
                  </a:lnTo>
                  <a:lnTo>
                    <a:pt x="24031" y="36694"/>
                  </a:lnTo>
                  <a:lnTo>
                    <a:pt x="35622" y="19557"/>
                  </a:lnTo>
                  <a:lnTo>
                    <a:pt x="51693" y="7261"/>
                  </a:lnTo>
                  <a:lnTo>
                    <a:pt x="60891" y="2344"/>
                  </a:lnTo>
                  <a:lnTo>
                    <a:pt x="80471" y="0"/>
                  </a:lnTo>
                  <a:lnTo>
                    <a:pt x="99701" y="4028"/>
                  </a:lnTo>
                  <a:lnTo>
                    <a:pt x="116047" y="13617"/>
                  </a:lnTo>
                  <a:lnTo>
                    <a:pt x="127991" y="28798"/>
                  </a:lnTo>
                  <a:lnTo>
                    <a:pt x="145191" y="72728"/>
                  </a:lnTo>
                  <a:lnTo>
                    <a:pt x="150678" y="112725"/>
                  </a:lnTo>
                  <a:lnTo>
                    <a:pt x="150278" y="118277"/>
                  </a:lnTo>
                  <a:lnTo>
                    <a:pt x="148842" y="118469"/>
                  </a:lnTo>
                  <a:lnTo>
                    <a:pt x="146715" y="115087"/>
                  </a:lnTo>
                  <a:lnTo>
                    <a:pt x="149310" y="87971"/>
                  </a:lnTo>
                  <a:lnTo>
                    <a:pt x="161837" y="45292"/>
                  </a:lnTo>
                  <a:lnTo>
                    <a:pt x="172909" y="24158"/>
                  </a:lnTo>
                  <a:lnTo>
                    <a:pt x="188748" y="9306"/>
                  </a:lnTo>
                  <a:lnTo>
                    <a:pt x="197885" y="3707"/>
                  </a:lnTo>
                  <a:lnTo>
                    <a:pt x="207486" y="3485"/>
                  </a:lnTo>
                  <a:lnTo>
                    <a:pt x="227512" y="12596"/>
                  </a:lnTo>
                  <a:lnTo>
                    <a:pt x="252928" y="43046"/>
                  </a:lnTo>
                  <a:lnTo>
                    <a:pt x="269688" y="87293"/>
                  </a:lnTo>
                  <a:lnTo>
                    <a:pt x="277426" y="142731"/>
                  </a:lnTo>
                  <a:lnTo>
                    <a:pt x="279330" y="1714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31917" y="3642860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0" y="0"/>
                  </a:moveTo>
                  <a:lnTo>
                    <a:pt x="5589" y="16768"/>
                  </a:lnTo>
                  <a:lnTo>
                    <a:pt x="2317" y="69516"/>
                  </a:lnTo>
                  <a:lnTo>
                    <a:pt x="458" y="126209"/>
                  </a:lnTo>
                  <a:lnTo>
                    <a:pt x="1373" y="149680"/>
                  </a:lnTo>
                  <a:lnTo>
                    <a:pt x="3255" y="155938"/>
                  </a:lnTo>
                  <a:lnTo>
                    <a:pt x="10529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770685" y="3527047"/>
              <a:ext cx="19161" cy="284270"/>
            </a:xfrm>
            <a:custGeom>
              <a:avLst/>
              <a:gdLst/>
              <a:ahLst/>
              <a:cxnLst/>
              <a:rect l="0" t="0" r="0" b="0"/>
              <a:pathLst>
                <a:path w="19161" h="284270">
                  <a:moveTo>
                    <a:pt x="19160" y="0"/>
                  </a:moveTo>
                  <a:lnTo>
                    <a:pt x="19160" y="60383"/>
                  </a:lnTo>
                  <a:lnTo>
                    <a:pt x="16040" y="118107"/>
                  </a:lnTo>
                  <a:lnTo>
                    <a:pt x="7707" y="173425"/>
                  </a:lnTo>
                  <a:lnTo>
                    <a:pt x="0" y="234038"/>
                  </a:lnTo>
                  <a:lnTo>
                    <a:pt x="8631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73297" y="3630729"/>
              <a:ext cx="221875" cy="154138"/>
            </a:xfrm>
            <a:custGeom>
              <a:avLst/>
              <a:gdLst/>
              <a:ahLst/>
              <a:cxnLst/>
              <a:rect l="0" t="0" r="0" b="0"/>
              <a:pathLst>
                <a:path w="221875" h="154138">
                  <a:moveTo>
                    <a:pt x="106061" y="12131"/>
                  </a:moveTo>
                  <a:lnTo>
                    <a:pt x="89293" y="953"/>
                  </a:lnTo>
                  <a:lnTo>
                    <a:pt x="79674" y="0"/>
                  </a:lnTo>
                  <a:lnTo>
                    <a:pt x="56509" y="5180"/>
                  </a:lnTo>
                  <a:lnTo>
                    <a:pt x="36854" y="21520"/>
                  </a:lnTo>
                  <a:lnTo>
                    <a:pt x="5173" y="70138"/>
                  </a:lnTo>
                  <a:lnTo>
                    <a:pt x="0" y="94064"/>
                  </a:lnTo>
                  <a:lnTo>
                    <a:pt x="6212" y="138020"/>
                  </a:lnTo>
                  <a:lnTo>
                    <a:pt x="12588" y="144020"/>
                  </a:lnTo>
                  <a:lnTo>
                    <a:pt x="21519" y="146850"/>
                  </a:lnTo>
                  <a:lnTo>
                    <a:pt x="32152" y="147568"/>
                  </a:lnTo>
                  <a:lnTo>
                    <a:pt x="53325" y="142125"/>
                  </a:lnTo>
                  <a:lnTo>
                    <a:pt x="63885" y="137398"/>
                  </a:lnTo>
                  <a:lnTo>
                    <a:pt x="81857" y="119668"/>
                  </a:lnTo>
                  <a:lnTo>
                    <a:pt x="118514" y="56665"/>
                  </a:lnTo>
                  <a:lnTo>
                    <a:pt x="128363" y="29195"/>
                  </a:lnTo>
                  <a:lnTo>
                    <a:pt x="131458" y="24677"/>
                  </a:lnTo>
                  <a:lnTo>
                    <a:pt x="133521" y="26344"/>
                  </a:lnTo>
                  <a:lnTo>
                    <a:pt x="139443" y="82287"/>
                  </a:lnTo>
                  <a:lnTo>
                    <a:pt x="154296" y="122085"/>
                  </a:lnTo>
                  <a:lnTo>
                    <a:pt x="166883" y="141328"/>
                  </a:lnTo>
                  <a:lnTo>
                    <a:pt x="175855" y="147395"/>
                  </a:lnTo>
                  <a:lnTo>
                    <a:pt x="198301" y="154137"/>
                  </a:lnTo>
                  <a:lnTo>
                    <a:pt x="211397" y="154014"/>
                  </a:lnTo>
                  <a:lnTo>
                    <a:pt x="221874" y="1490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63281" y="3495461"/>
              <a:ext cx="5591" cy="294799"/>
            </a:xfrm>
            <a:custGeom>
              <a:avLst/>
              <a:gdLst/>
              <a:ahLst/>
              <a:cxnLst/>
              <a:rect l="0" t="0" r="0" b="0"/>
              <a:pathLst>
                <a:path w="5591" h="294799">
                  <a:moveTo>
                    <a:pt x="5590" y="0"/>
                  </a:moveTo>
                  <a:lnTo>
                    <a:pt x="5590" y="57264"/>
                  </a:lnTo>
                  <a:lnTo>
                    <a:pt x="5590" y="118156"/>
                  </a:lnTo>
                  <a:lnTo>
                    <a:pt x="0" y="166681"/>
                  </a:lnTo>
                  <a:lnTo>
                    <a:pt x="2114" y="218103"/>
                  </a:lnTo>
                  <a:lnTo>
                    <a:pt x="5132" y="281463"/>
                  </a:lnTo>
                  <a:lnTo>
                    <a:pt x="559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16228" y="3600634"/>
              <a:ext cx="336913" cy="175955"/>
            </a:xfrm>
            <a:custGeom>
              <a:avLst/>
              <a:gdLst/>
              <a:ahLst/>
              <a:cxnLst/>
              <a:rect l="0" t="0" r="0" b="0"/>
              <a:pathLst>
                <a:path w="336913" h="175955">
                  <a:moveTo>
                    <a:pt x="0" y="31698"/>
                  </a:moveTo>
                  <a:lnTo>
                    <a:pt x="19151" y="56914"/>
                  </a:lnTo>
                  <a:lnTo>
                    <a:pt x="40487" y="75660"/>
                  </a:lnTo>
                  <a:lnTo>
                    <a:pt x="99548" y="99480"/>
                  </a:lnTo>
                  <a:lnTo>
                    <a:pt x="160607" y="112330"/>
                  </a:lnTo>
                  <a:lnTo>
                    <a:pt x="223058" y="109626"/>
                  </a:lnTo>
                  <a:lnTo>
                    <a:pt x="245756" y="101038"/>
                  </a:lnTo>
                  <a:lnTo>
                    <a:pt x="255084" y="95472"/>
                  </a:lnTo>
                  <a:lnTo>
                    <a:pt x="279391" y="65282"/>
                  </a:lnTo>
                  <a:lnTo>
                    <a:pt x="284831" y="43114"/>
                  </a:lnTo>
                  <a:lnTo>
                    <a:pt x="284644" y="32290"/>
                  </a:lnTo>
                  <a:lnTo>
                    <a:pt x="278197" y="14024"/>
                  </a:lnTo>
                  <a:lnTo>
                    <a:pt x="273202" y="5877"/>
                  </a:lnTo>
                  <a:lnTo>
                    <a:pt x="264023" y="1616"/>
                  </a:lnTo>
                  <a:lnTo>
                    <a:pt x="238226" y="0"/>
                  </a:lnTo>
                  <a:lnTo>
                    <a:pt x="201997" y="11258"/>
                  </a:lnTo>
                  <a:lnTo>
                    <a:pt x="182973" y="29242"/>
                  </a:lnTo>
                  <a:lnTo>
                    <a:pt x="174625" y="40589"/>
                  </a:lnTo>
                  <a:lnTo>
                    <a:pt x="165348" y="68795"/>
                  </a:lnTo>
                  <a:lnTo>
                    <a:pt x="163565" y="98488"/>
                  </a:lnTo>
                  <a:lnTo>
                    <a:pt x="170572" y="123384"/>
                  </a:lnTo>
                  <a:lnTo>
                    <a:pt x="187724" y="143027"/>
                  </a:lnTo>
                  <a:lnTo>
                    <a:pt x="210945" y="158386"/>
                  </a:lnTo>
                  <a:lnTo>
                    <a:pt x="251495" y="172440"/>
                  </a:lnTo>
                  <a:lnTo>
                    <a:pt x="296525" y="175954"/>
                  </a:lnTo>
                  <a:lnTo>
                    <a:pt x="336912" y="168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457" y="3516518"/>
              <a:ext cx="112596" cy="305671"/>
            </a:xfrm>
            <a:custGeom>
              <a:avLst/>
              <a:gdLst/>
              <a:ahLst/>
              <a:cxnLst/>
              <a:rect l="0" t="0" r="0" b="0"/>
              <a:pathLst>
                <a:path w="112596" h="305671">
                  <a:moveTo>
                    <a:pt x="112595" y="0"/>
                  </a:moveTo>
                  <a:lnTo>
                    <a:pt x="68632" y="20244"/>
                  </a:lnTo>
                  <a:lnTo>
                    <a:pt x="43937" y="39404"/>
                  </a:lnTo>
                  <a:lnTo>
                    <a:pt x="32168" y="59237"/>
                  </a:lnTo>
                  <a:lnTo>
                    <a:pt x="11320" y="116465"/>
                  </a:lnTo>
                  <a:lnTo>
                    <a:pt x="0" y="175517"/>
                  </a:lnTo>
                  <a:lnTo>
                    <a:pt x="855" y="227481"/>
                  </a:lnTo>
                  <a:lnTo>
                    <a:pt x="6781" y="255521"/>
                  </a:lnTo>
                  <a:lnTo>
                    <a:pt x="23271" y="284460"/>
                  </a:lnTo>
                  <a:lnTo>
                    <a:pt x="36241" y="300342"/>
                  </a:lnTo>
                  <a:lnTo>
                    <a:pt x="44145" y="304343"/>
                  </a:lnTo>
                  <a:lnTo>
                    <a:pt x="62285" y="305670"/>
                  </a:lnTo>
                  <a:lnTo>
                    <a:pt x="75807" y="302359"/>
                  </a:lnTo>
                  <a:lnTo>
                    <a:pt x="91538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12572" y="3537575"/>
              <a:ext cx="138419" cy="234714"/>
            </a:xfrm>
            <a:custGeom>
              <a:avLst/>
              <a:gdLst/>
              <a:ahLst/>
              <a:cxnLst/>
              <a:rect l="0" t="0" r="0" b="0"/>
              <a:pathLst>
                <a:path w="138419" h="234714">
                  <a:moveTo>
                    <a:pt x="9065" y="0"/>
                  </a:moveTo>
                  <a:lnTo>
                    <a:pt x="9065" y="57264"/>
                  </a:lnTo>
                  <a:lnTo>
                    <a:pt x="9065" y="109774"/>
                  </a:lnTo>
                  <a:lnTo>
                    <a:pt x="9065" y="163547"/>
                  </a:lnTo>
                  <a:lnTo>
                    <a:pt x="7896" y="184992"/>
                  </a:lnTo>
                  <a:lnTo>
                    <a:pt x="5946" y="184159"/>
                  </a:lnTo>
                  <a:lnTo>
                    <a:pt x="3476" y="178925"/>
                  </a:lnTo>
                  <a:lnTo>
                    <a:pt x="0" y="149201"/>
                  </a:lnTo>
                  <a:lnTo>
                    <a:pt x="4560" y="116347"/>
                  </a:lnTo>
                  <a:lnTo>
                    <a:pt x="18909" y="89976"/>
                  </a:lnTo>
                  <a:lnTo>
                    <a:pt x="28496" y="85720"/>
                  </a:lnTo>
                  <a:lnTo>
                    <a:pt x="54746" y="84111"/>
                  </a:lnTo>
                  <a:lnTo>
                    <a:pt x="91231" y="95372"/>
                  </a:lnTo>
                  <a:lnTo>
                    <a:pt x="110314" y="113358"/>
                  </a:lnTo>
                  <a:lnTo>
                    <a:pt x="136040" y="157442"/>
                  </a:lnTo>
                  <a:lnTo>
                    <a:pt x="138418" y="178769"/>
                  </a:lnTo>
                  <a:lnTo>
                    <a:pt x="134406" y="198776"/>
                  </a:lnTo>
                  <a:lnTo>
                    <a:pt x="124824" y="215467"/>
                  </a:lnTo>
                  <a:lnTo>
                    <a:pt x="109647" y="227564"/>
                  </a:lnTo>
                  <a:lnTo>
                    <a:pt x="100686" y="232428"/>
                  </a:lnTo>
                  <a:lnTo>
                    <a:pt x="81371" y="234713"/>
                  </a:lnTo>
                  <a:lnTo>
                    <a:pt x="61088" y="230659"/>
                  </a:lnTo>
                  <a:lnTo>
                    <a:pt x="19594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990093" y="3548104"/>
              <a:ext cx="9880" cy="200042"/>
            </a:xfrm>
            <a:custGeom>
              <a:avLst/>
              <a:gdLst/>
              <a:ahLst/>
              <a:cxnLst/>
              <a:rect l="0" t="0" r="0" b="0"/>
              <a:pathLst>
                <a:path w="9880" h="200042">
                  <a:moveTo>
                    <a:pt x="0" y="0"/>
                  </a:moveTo>
                  <a:lnTo>
                    <a:pt x="8334" y="57264"/>
                  </a:lnTo>
                  <a:lnTo>
                    <a:pt x="9879" y="106654"/>
                  </a:lnTo>
                  <a:lnTo>
                    <a:pt x="4811" y="164567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042736" y="3608385"/>
              <a:ext cx="147400" cy="165995"/>
            </a:xfrm>
            <a:custGeom>
              <a:avLst/>
              <a:gdLst/>
              <a:ahLst/>
              <a:cxnLst/>
              <a:rect l="0" t="0" r="0" b="0"/>
              <a:pathLst>
                <a:path w="147400" h="165995">
                  <a:moveTo>
                    <a:pt x="0" y="13418"/>
                  </a:moveTo>
                  <a:lnTo>
                    <a:pt x="34898" y="42727"/>
                  </a:lnTo>
                  <a:lnTo>
                    <a:pt x="57234" y="49841"/>
                  </a:lnTo>
                  <a:lnTo>
                    <a:pt x="109701" y="54408"/>
                  </a:lnTo>
                  <a:lnTo>
                    <a:pt x="131034" y="48793"/>
                  </a:lnTo>
                  <a:lnTo>
                    <a:pt x="139999" y="44021"/>
                  </a:lnTo>
                  <a:lnTo>
                    <a:pt x="144805" y="37329"/>
                  </a:lnTo>
                  <a:lnTo>
                    <a:pt x="146839" y="29359"/>
                  </a:lnTo>
                  <a:lnTo>
                    <a:pt x="147026" y="20536"/>
                  </a:lnTo>
                  <a:lnTo>
                    <a:pt x="143641" y="13484"/>
                  </a:lnTo>
                  <a:lnTo>
                    <a:pt x="130521" y="2529"/>
                  </a:lnTo>
                  <a:lnTo>
                    <a:pt x="109872" y="0"/>
                  </a:lnTo>
                  <a:lnTo>
                    <a:pt x="86266" y="3945"/>
                  </a:lnTo>
                  <a:lnTo>
                    <a:pt x="64077" y="13497"/>
                  </a:lnTo>
                  <a:lnTo>
                    <a:pt x="45636" y="31781"/>
                  </a:lnTo>
                  <a:lnTo>
                    <a:pt x="31981" y="55505"/>
                  </a:lnTo>
                  <a:lnTo>
                    <a:pt x="25912" y="81646"/>
                  </a:lnTo>
                  <a:lnTo>
                    <a:pt x="28085" y="122671"/>
                  </a:lnTo>
                  <a:lnTo>
                    <a:pt x="36269" y="144253"/>
                  </a:lnTo>
                  <a:lnTo>
                    <a:pt x="41727" y="153284"/>
                  </a:lnTo>
                  <a:lnTo>
                    <a:pt x="50045" y="159304"/>
                  </a:lnTo>
                  <a:lnTo>
                    <a:pt x="71765" y="165994"/>
                  </a:lnTo>
                  <a:lnTo>
                    <a:pt x="82938" y="164268"/>
                  </a:lnTo>
                  <a:lnTo>
                    <a:pt x="114261" y="146242"/>
                  </a:lnTo>
                  <a:lnTo>
                    <a:pt x="147399" y="1187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42906" y="3600746"/>
              <a:ext cx="110585" cy="178986"/>
            </a:xfrm>
            <a:custGeom>
              <a:avLst/>
              <a:gdLst/>
              <a:ahLst/>
              <a:cxnLst/>
              <a:rect l="0" t="0" r="0" b="0"/>
              <a:pathLst>
                <a:path w="110585" h="178986">
                  <a:moveTo>
                    <a:pt x="10400" y="0"/>
                  </a:moveTo>
                  <a:lnTo>
                    <a:pt x="2067" y="60384"/>
                  </a:lnTo>
                  <a:lnTo>
                    <a:pt x="522" y="111868"/>
                  </a:lnTo>
                  <a:lnTo>
                    <a:pt x="161" y="132778"/>
                  </a:lnTo>
                  <a:lnTo>
                    <a:pt x="0" y="126473"/>
                  </a:lnTo>
                  <a:lnTo>
                    <a:pt x="8221" y="76620"/>
                  </a:lnTo>
                  <a:lnTo>
                    <a:pt x="11771" y="48091"/>
                  </a:lnTo>
                  <a:lnTo>
                    <a:pt x="21148" y="23714"/>
                  </a:lnTo>
                  <a:lnTo>
                    <a:pt x="28094" y="16979"/>
                  </a:lnTo>
                  <a:lnTo>
                    <a:pt x="36234" y="13659"/>
                  </a:lnTo>
                  <a:lnTo>
                    <a:pt x="45170" y="12616"/>
                  </a:lnTo>
                  <a:lnTo>
                    <a:pt x="64458" y="20815"/>
                  </a:lnTo>
                  <a:lnTo>
                    <a:pt x="74514" y="27915"/>
                  </a:lnTo>
                  <a:lnTo>
                    <a:pt x="88808" y="48282"/>
                  </a:lnTo>
                  <a:lnTo>
                    <a:pt x="97890" y="74101"/>
                  </a:lnTo>
                  <a:lnTo>
                    <a:pt x="106841" y="135217"/>
                  </a:lnTo>
                  <a:lnTo>
                    <a:pt x="110584" y="159532"/>
                  </a:lnTo>
                  <a:lnTo>
                    <a:pt x="109945" y="166016"/>
                  </a:lnTo>
                  <a:lnTo>
                    <a:pt x="105156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87110" y="3495461"/>
              <a:ext cx="101516" cy="264367"/>
            </a:xfrm>
            <a:custGeom>
              <a:avLst/>
              <a:gdLst/>
              <a:ahLst/>
              <a:cxnLst/>
              <a:rect l="0" t="0" r="0" b="0"/>
              <a:pathLst>
                <a:path w="101516" h="264367">
                  <a:moveTo>
                    <a:pt x="76766" y="0"/>
                  </a:moveTo>
                  <a:lnTo>
                    <a:pt x="91420" y="55141"/>
                  </a:lnTo>
                  <a:lnTo>
                    <a:pt x="101515" y="109145"/>
                  </a:lnTo>
                  <a:lnTo>
                    <a:pt x="99765" y="166229"/>
                  </a:lnTo>
                  <a:lnTo>
                    <a:pt x="92489" y="229716"/>
                  </a:lnTo>
                  <a:lnTo>
                    <a:pt x="90758" y="232693"/>
                  </a:lnTo>
                  <a:lnTo>
                    <a:pt x="89603" y="229998"/>
                  </a:lnTo>
                  <a:lnTo>
                    <a:pt x="72775" y="167745"/>
                  </a:lnTo>
                  <a:lnTo>
                    <a:pt x="65916" y="162133"/>
                  </a:lnTo>
                  <a:lnTo>
                    <a:pt x="45818" y="159017"/>
                  </a:lnTo>
                  <a:lnTo>
                    <a:pt x="27526" y="164651"/>
                  </a:lnTo>
                  <a:lnTo>
                    <a:pt x="19373" y="169429"/>
                  </a:lnTo>
                  <a:lnTo>
                    <a:pt x="7194" y="187216"/>
                  </a:lnTo>
                  <a:lnTo>
                    <a:pt x="2309" y="198510"/>
                  </a:lnTo>
                  <a:lnTo>
                    <a:pt x="0" y="223538"/>
                  </a:lnTo>
                  <a:lnTo>
                    <a:pt x="1022" y="236762"/>
                  </a:lnTo>
                  <a:lnTo>
                    <a:pt x="5213" y="246749"/>
                  </a:lnTo>
                  <a:lnTo>
                    <a:pt x="19228" y="260965"/>
                  </a:lnTo>
                  <a:lnTo>
                    <a:pt x="27879" y="264054"/>
                  </a:lnTo>
                  <a:lnTo>
                    <a:pt x="46849" y="264366"/>
                  </a:lnTo>
                  <a:lnTo>
                    <a:pt x="97823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527047" y="3453347"/>
              <a:ext cx="77165" cy="389556"/>
            </a:xfrm>
            <a:custGeom>
              <a:avLst/>
              <a:gdLst/>
              <a:ahLst/>
              <a:cxnLst/>
              <a:rect l="0" t="0" r="0" b="0"/>
              <a:pathLst>
                <a:path w="77165" h="389556">
                  <a:moveTo>
                    <a:pt x="0" y="0"/>
                  </a:moveTo>
                  <a:lnTo>
                    <a:pt x="16811" y="19151"/>
                  </a:lnTo>
                  <a:lnTo>
                    <a:pt x="43909" y="73218"/>
                  </a:lnTo>
                  <a:lnTo>
                    <a:pt x="62945" y="126279"/>
                  </a:lnTo>
                  <a:lnTo>
                    <a:pt x="77164" y="174033"/>
                  </a:lnTo>
                  <a:lnTo>
                    <a:pt x="76545" y="225871"/>
                  </a:lnTo>
                  <a:lnTo>
                    <a:pt x="68953" y="285684"/>
                  </a:lnTo>
                  <a:lnTo>
                    <a:pt x="53706" y="331092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4269" y="4032415"/>
              <a:ext cx="10530" cy="157928"/>
            </a:xfrm>
            <a:custGeom>
              <a:avLst/>
              <a:gdLst/>
              <a:ahLst/>
              <a:cxnLst/>
              <a:rect l="0" t="0" r="0" b="0"/>
              <a:pathLst>
                <a:path w="10530" h="157928">
                  <a:moveTo>
                    <a:pt x="0" y="0"/>
                  </a:moveTo>
                  <a:lnTo>
                    <a:pt x="5590" y="16767"/>
                  </a:lnTo>
                  <a:lnTo>
                    <a:pt x="5214" y="34358"/>
                  </a:lnTo>
                  <a:lnTo>
                    <a:pt x="3487" y="55044"/>
                  </a:lnTo>
                  <a:lnTo>
                    <a:pt x="8791" y="106453"/>
                  </a:lnTo>
                  <a:lnTo>
                    <a:pt x="10529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0395" y="4041470"/>
              <a:ext cx="156031" cy="159402"/>
            </a:xfrm>
            <a:custGeom>
              <a:avLst/>
              <a:gdLst/>
              <a:ahLst/>
              <a:cxnLst/>
              <a:rect l="0" t="0" r="0" b="0"/>
              <a:pathLst>
                <a:path w="156031" h="159402">
                  <a:moveTo>
                    <a:pt x="19159" y="1473"/>
                  </a:moveTo>
                  <a:lnTo>
                    <a:pt x="7707" y="50404"/>
                  </a:lnTo>
                  <a:lnTo>
                    <a:pt x="0" y="109534"/>
                  </a:lnTo>
                  <a:lnTo>
                    <a:pt x="537" y="114458"/>
                  </a:lnTo>
                  <a:lnTo>
                    <a:pt x="2065" y="113061"/>
                  </a:lnTo>
                  <a:lnTo>
                    <a:pt x="19507" y="60229"/>
                  </a:lnTo>
                  <a:lnTo>
                    <a:pt x="27503" y="36946"/>
                  </a:lnTo>
                  <a:lnTo>
                    <a:pt x="38855" y="18798"/>
                  </a:lnTo>
                  <a:lnTo>
                    <a:pt x="54819" y="6054"/>
                  </a:lnTo>
                  <a:lnTo>
                    <a:pt x="63990" y="1017"/>
                  </a:lnTo>
                  <a:lnTo>
                    <a:pt x="73613" y="0"/>
                  </a:lnTo>
                  <a:lnTo>
                    <a:pt x="93664" y="5107"/>
                  </a:lnTo>
                  <a:lnTo>
                    <a:pt x="111154" y="21416"/>
                  </a:lnTo>
                  <a:lnTo>
                    <a:pt x="125557" y="45432"/>
                  </a:lnTo>
                  <a:lnTo>
                    <a:pt x="141215" y="105389"/>
                  </a:lnTo>
                  <a:lnTo>
                    <a:pt x="147351" y="139108"/>
                  </a:lnTo>
                  <a:lnTo>
                    <a:pt x="156030" y="159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0124" y="3948187"/>
              <a:ext cx="16307" cy="235041"/>
            </a:xfrm>
            <a:custGeom>
              <a:avLst/>
              <a:gdLst/>
              <a:ahLst/>
              <a:cxnLst/>
              <a:rect l="0" t="0" r="0" b="0"/>
              <a:pathLst>
                <a:path w="16307" h="235041">
                  <a:moveTo>
                    <a:pt x="0" y="0"/>
                  </a:moveTo>
                  <a:lnTo>
                    <a:pt x="0" y="52050"/>
                  </a:lnTo>
                  <a:lnTo>
                    <a:pt x="3120" y="108229"/>
                  </a:lnTo>
                  <a:lnTo>
                    <a:pt x="8334" y="166208"/>
                  </a:lnTo>
                  <a:lnTo>
                    <a:pt x="15684" y="227023"/>
                  </a:lnTo>
                  <a:lnTo>
                    <a:pt x="16306" y="233237"/>
                  </a:lnTo>
                  <a:lnTo>
                    <a:pt x="15550" y="235040"/>
                  </a:lnTo>
                  <a:lnTo>
                    <a:pt x="10529" y="231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36953" y="4020667"/>
              <a:ext cx="308112" cy="197429"/>
            </a:xfrm>
            <a:custGeom>
              <a:avLst/>
              <a:gdLst/>
              <a:ahLst/>
              <a:cxnLst/>
              <a:rect l="0" t="0" r="0" b="0"/>
              <a:pathLst>
                <a:path w="308112" h="197429">
                  <a:moveTo>
                    <a:pt x="0" y="43333"/>
                  </a:moveTo>
                  <a:lnTo>
                    <a:pt x="11179" y="32155"/>
                  </a:lnTo>
                  <a:lnTo>
                    <a:pt x="68687" y="9005"/>
                  </a:lnTo>
                  <a:lnTo>
                    <a:pt x="99548" y="0"/>
                  </a:lnTo>
                  <a:lnTo>
                    <a:pt x="142060" y="1508"/>
                  </a:lnTo>
                  <a:lnTo>
                    <a:pt x="166083" y="6417"/>
                  </a:lnTo>
                  <a:lnTo>
                    <a:pt x="185339" y="21857"/>
                  </a:lnTo>
                  <a:lnTo>
                    <a:pt x="193749" y="32525"/>
                  </a:lnTo>
                  <a:lnTo>
                    <a:pt x="203094" y="59977"/>
                  </a:lnTo>
                  <a:lnTo>
                    <a:pt x="209094" y="119670"/>
                  </a:lnTo>
                  <a:lnTo>
                    <a:pt x="219854" y="174182"/>
                  </a:lnTo>
                  <a:lnTo>
                    <a:pt x="230684" y="193515"/>
                  </a:lnTo>
                  <a:lnTo>
                    <a:pt x="238018" y="197267"/>
                  </a:lnTo>
                  <a:lnTo>
                    <a:pt x="246416" y="197428"/>
                  </a:lnTo>
                  <a:lnTo>
                    <a:pt x="255524" y="195196"/>
                  </a:lnTo>
                  <a:lnTo>
                    <a:pt x="271884" y="183357"/>
                  </a:lnTo>
                  <a:lnTo>
                    <a:pt x="285784" y="166397"/>
                  </a:lnTo>
                  <a:lnTo>
                    <a:pt x="308111" y="111012"/>
                  </a:lnTo>
                  <a:lnTo>
                    <a:pt x="307972" y="70665"/>
                  </a:lnTo>
                  <a:lnTo>
                    <a:pt x="294932" y="34664"/>
                  </a:lnTo>
                  <a:lnTo>
                    <a:pt x="286699" y="27025"/>
                  </a:lnTo>
                  <a:lnTo>
                    <a:pt x="265072" y="18538"/>
                  </a:lnTo>
                  <a:lnTo>
                    <a:pt x="242982" y="17885"/>
                  </a:lnTo>
                  <a:lnTo>
                    <a:pt x="190792" y="30103"/>
                  </a:lnTo>
                  <a:lnTo>
                    <a:pt x="157928" y="433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21264" y="3938821"/>
              <a:ext cx="157929" cy="262051"/>
            </a:xfrm>
            <a:custGeom>
              <a:avLst/>
              <a:gdLst/>
              <a:ahLst/>
              <a:cxnLst/>
              <a:rect l="0" t="0" r="0" b="0"/>
              <a:pathLst>
                <a:path w="157929" h="262051">
                  <a:moveTo>
                    <a:pt x="0" y="240992"/>
                  </a:moveTo>
                  <a:lnTo>
                    <a:pt x="11453" y="183729"/>
                  </a:lnTo>
                  <a:lnTo>
                    <a:pt x="24749" y="128426"/>
                  </a:lnTo>
                  <a:lnTo>
                    <a:pt x="35149" y="77788"/>
                  </a:lnTo>
                  <a:lnTo>
                    <a:pt x="51229" y="29509"/>
                  </a:lnTo>
                  <a:lnTo>
                    <a:pt x="67222" y="9349"/>
                  </a:lnTo>
                  <a:lnTo>
                    <a:pt x="76400" y="2336"/>
                  </a:lnTo>
                  <a:lnTo>
                    <a:pt x="84859" y="0"/>
                  </a:lnTo>
                  <a:lnTo>
                    <a:pt x="92837" y="782"/>
                  </a:lnTo>
                  <a:lnTo>
                    <a:pt x="100496" y="3643"/>
                  </a:lnTo>
                  <a:lnTo>
                    <a:pt x="115245" y="19301"/>
                  </a:lnTo>
                  <a:lnTo>
                    <a:pt x="143777" y="78658"/>
                  </a:lnTo>
                  <a:lnTo>
                    <a:pt x="153735" y="137521"/>
                  </a:lnTo>
                  <a:lnTo>
                    <a:pt x="156685" y="188238"/>
                  </a:lnTo>
                  <a:lnTo>
                    <a:pt x="157764" y="249095"/>
                  </a:lnTo>
                  <a:lnTo>
                    <a:pt x="157928" y="262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031793" y="4032779"/>
              <a:ext cx="473783" cy="159892"/>
            </a:xfrm>
            <a:custGeom>
              <a:avLst/>
              <a:gdLst/>
              <a:ahLst/>
              <a:cxnLst/>
              <a:rect l="0" t="0" r="0" b="0"/>
              <a:pathLst>
                <a:path w="473783" h="159892">
                  <a:moveTo>
                    <a:pt x="0" y="41750"/>
                  </a:moveTo>
                  <a:lnTo>
                    <a:pt x="55141" y="27095"/>
                  </a:lnTo>
                  <a:lnTo>
                    <a:pt x="109145" y="22589"/>
                  </a:lnTo>
                  <a:lnTo>
                    <a:pt x="158421" y="21255"/>
                  </a:lnTo>
                  <a:lnTo>
                    <a:pt x="202657" y="26448"/>
                  </a:lnTo>
                  <a:lnTo>
                    <a:pt x="213484" y="31548"/>
                  </a:lnTo>
                  <a:lnTo>
                    <a:pt x="228632" y="46575"/>
                  </a:lnTo>
                  <a:lnTo>
                    <a:pt x="243738" y="80354"/>
                  </a:lnTo>
                  <a:lnTo>
                    <a:pt x="250033" y="119999"/>
                  </a:lnTo>
                  <a:lnTo>
                    <a:pt x="246094" y="159891"/>
                  </a:lnTo>
                  <a:lnTo>
                    <a:pt x="247121" y="159116"/>
                  </a:lnTo>
                  <a:lnTo>
                    <a:pt x="248975" y="155088"/>
                  </a:lnTo>
                  <a:lnTo>
                    <a:pt x="255315" y="102284"/>
                  </a:lnTo>
                  <a:lnTo>
                    <a:pt x="267241" y="48248"/>
                  </a:lnTo>
                  <a:lnTo>
                    <a:pt x="272917" y="37893"/>
                  </a:lnTo>
                  <a:lnTo>
                    <a:pt x="288583" y="23268"/>
                  </a:lnTo>
                  <a:lnTo>
                    <a:pt x="296503" y="21240"/>
                  </a:lnTo>
                  <a:lnTo>
                    <a:pt x="304124" y="22227"/>
                  </a:lnTo>
                  <a:lnTo>
                    <a:pt x="311544" y="25225"/>
                  </a:lnTo>
                  <a:lnTo>
                    <a:pt x="322907" y="37915"/>
                  </a:lnTo>
                  <a:lnTo>
                    <a:pt x="349539" y="93151"/>
                  </a:lnTo>
                  <a:lnTo>
                    <a:pt x="355471" y="123140"/>
                  </a:lnTo>
                  <a:lnTo>
                    <a:pt x="366155" y="64064"/>
                  </a:lnTo>
                  <a:lnTo>
                    <a:pt x="377032" y="25875"/>
                  </a:lnTo>
                  <a:lnTo>
                    <a:pt x="388278" y="7008"/>
                  </a:lnTo>
                  <a:lnTo>
                    <a:pt x="396892" y="2211"/>
                  </a:lnTo>
                  <a:lnTo>
                    <a:pt x="418942" y="0"/>
                  </a:lnTo>
                  <a:lnTo>
                    <a:pt x="429033" y="3388"/>
                  </a:lnTo>
                  <a:lnTo>
                    <a:pt x="446485" y="16511"/>
                  </a:lnTo>
                  <a:lnTo>
                    <a:pt x="458920" y="37162"/>
                  </a:lnTo>
                  <a:lnTo>
                    <a:pt x="469379" y="75095"/>
                  </a:lnTo>
                  <a:lnTo>
                    <a:pt x="469358" y="112851"/>
                  </a:lnTo>
                  <a:lnTo>
                    <a:pt x="467137" y="133012"/>
                  </a:lnTo>
                  <a:lnTo>
                    <a:pt x="473782" y="1575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631917" y="4106114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98288" y="3959516"/>
              <a:ext cx="117900" cy="211877"/>
            </a:xfrm>
            <a:custGeom>
              <a:avLst/>
              <a:gdLst/>
              <a:ahLst/>
              <a:cxnLst/>
              <a:rect l="0" t="0" r="0" b="0"/>
              <a:pathLst>
                <a:path w="117900" h="211877">
                  <a:moveTo>
                    <a:pt x="96842" y="30785"/>
                  </a:moveTo>
                  <a:lnTo>
                    <a:pt x="108020" y="47553"/>
                  </a:lnTo>
                  <a:lnTo>
                    <a:pt x="110143" y="47812"/>
                  </a:lnTo>
                  <a:lnTo>
                    <a:pt x="109382" y="35623"/>
                  </a:lnTo>
                  <a:lnTo>
                    <a:pt x="96788" y="8042"/>
                  </a:lnTo>
                  <a:lnTo>
                    <a:pt x="89787" y="2755"/>
                  </a:lnTo>
                  <a:lnTo>
                    <a:pt x="81610" y="400"/>
                  </a:lnTo>
                  <a:lnTo>
                    <a:pt x="72649" y="0"/>
                  </a:lnTo>
                  <a:lnTo>
                    <a:pt x="53334" y="8913"/>
                  </a:lnTo>
                  <a:lnTo>
                    <a:pt x="43270" y="16204"/>
                  </a:lnTo>
                  <a:lnTo>
                    <a:pt x="17927" y="54410"/>
                  </a:lnTo>
                  <a:lnTo>
                    <a:pt x="1190" y="102776"/>
                  </a:lnTo>
                  <a:lnTo>
                    <a:pt x="0" y="148562"/>
                  </a:lnTo>
                  <a:lnTo>
                    <a:pt x="7057" y="186174"/>
                  </a:lnTo>
                  <a:lnTo>
                    <a:pt x="12419" y="195209"/>
                  </a:lnTo>
                  <a:lnTo>
                    <a:pt x="27735" y="208367"/>
                  </a:lnTo>
                  <a:lnTo>
                    <a:pt x="52479" y="211876"/>
                  </a:lnTo>
                  <a:lnTo>
                    <a:pt x="79465" y="208366"/>
                  </a:lnTo>
                  <a:lnTo>
                    <a:pt x="117899" y="188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53057" y="3948187"/>
              <a:ext cx="134187" cy="210137"/>
            </a:xfrm>
            <a:custGeom>
              <a:avLst/>
              <a:gdLst/>
              <a:ahLst/>
              <a:cxnLst/>
              <a:rect l="0" t="0" r="0" b="0"/>
              <a:pathLst>
                <a:path w="134187" h="210137">
                  <a:moveTo>
                    <a:pt x="0" y="31585"/>
                  </a:moveTo>
                  <a:lnTo>
                    <a:pt x="5589" y="90202"/>
                  </a:lnTo>
                  <a:lnTo>
                    <a:pt x="10723" y="144376"/>
                  </a:lnTo>
                  <a:lnTo>
                    <a:pt x="19815" y="183808"/>
                  </a:lnTo>
                  <a:lnTo>
                    <a:pt x="30644" y="202965"/>
                  </a:lnTo>
                  <a:lnTo>
                    <a:pt x="37977" y="207839"/>
                  </a:lnTo>
                  <a:lnTo>
                    <a:pt x="55483" y="210136"/>
                  </a:lnTo>
                  <a:lnTo>
                    <a:pt x="71842" y="204138"/>
                  </a:lnTo>
                  <a:lnTo>
                    <a:pt x="79480" y="199263"/>
                  </a:lnTo>
                  <a:lnTo>
                    <a:pt x="101409" y="170045"/>
                  </a:lnTo>
                  <a:lnTo>
                    <a:pt x="121374" y="117080"/>
                  </a:lnTo>
                  <a:lnTo>
                    <a:pt x="133463" y="54626"/>
                  </a:lnTo>
                  <a:lnTo>
                    <a:pt x="134186" y="2895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347855" y="3916601"/>
              <a:ext cx="29066" cy="231628"/>
            </a:xfrm>
            <a:custGeom>
              <a:avLst/>
              <a:gdLst/>
              <a:ahLst/>
              <a:cxnLst/>
              <a:rect l="0" t="0" r="0" b="0"/>
              <a:pathLst>
                <a:path w="29066" h="231628">
                  <a:moveTo>
                    <a:pt x="0" y="0"/>
                  </a:moveTo>
                  <a:lnTo>
                    <a:pt x="17958" y="63450"/>
                  </a:lnTo>
                  <a:lnTo>
                    <a:pt x="27028" y="110957"/>
                  </a:lnTo>
                  <a:lnTo>
                    <a:pt x="29065" y="160908"/>
                  </a:lnTo>
                  <a:lnTo>
                    <a:pt x="22986" y="210942"/>
                  </a:lnTo>
                  <a:lnTo>
                    <a:pt x="21057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26840" y="3885016"/>
              <a:ext cx="8334" cy="273742"/>
            </a:xfrm>
            <a:custGeom>
              <a:avLst/>
              <a:gdLst/>
              <a:ahLst/>
              <a:cxnLst/>
              <a:rect l="0" t="0" r="0" b="0"/>
              <a:pathLst>
                <a:path w="8334" h="273742">
                  <a:moveTo>
                    <a:pt x="0" y="0"/>
                  </a:moveTo>
                  <a:lnTo>
                    <a:pt x="8333" y="37478"/>
                  </a:lnTo>
                  <a:lnTo>
                    <a:pt x="4505" y="100080"/>
                  </a:lnTo>
                  <a:lnTo>
                    <a:pt x="1335" y="159505"/>
                  </a:lnTo>
                  <a:lnTo>
                    <a:pt x="395" y="210387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32083" y="3969244"/>
              <a:ext cx="382192" cy="177234"/>
            </a:xfrm>
            <a:custGeom>
              <a:avLst/>
              <a:gdLst/>
              <a:ahLst/>
              <a:cxnLst/>
              <a:rect l="0" t="0" r="0" b="0"/>
              <a:pathLst>
                <a:path w="382192" h="177234">
                  <a:moveTo>
                    <a:pt x="0" y="31585"/>
                  </a:moveTo>
                  <a:lnTo>
                    <a:pt x="48931" y="28465"/>
                  </a:lnTo>
                  <a:lnTo>
                    <a:pt x="96776" y="23252"/>
                  </a:lnTo>
                  <a:lnTo>
                    <a:pt x="147997" y="21707"/>
                  </a:lnTo>
                  <a:lnTo>
                    <a:pt x="197099" y="21249"/>
                  </a:lnTo>
                  <a:lnTo>
                    <a:pt x="212118" y="21185"/>
                  </a:lnTo>
                  <a:lnTo>
                    <a:pt x="238164" y="30472"/>
                  </a:lnTo>
                  <a:lnTo>
                    <a:pt x="250023" y="37862"/>
                  </a:lnTo>
                  <a:lnTo>
                    <a:pt x="257929" y="47468"/>
                  </a:lnTo>
                  <a:lnTo>
                    <a:pt x="266714" y="70619"/>
                  </a:lnTo>
                  <a:lnTo>
                    <a:pt x="266287" y="123610"/>
                  </a:lnTo>
                  <a:lnTo>
                    <a:pt x="269648" y="151254"/>
                  </a:lnTo>
                  <a:lnTo>
                    <a:pt x="274522" y="161667"/>
                  </a:lnTo>
                  <a:lnTo>
                    <a:pt x="289296" y="176357"/>
                  </a:lnTo>
                  <a:lnTo>
                    <a:pt x="296979" y="177233"/>
                  </a:lnTo>
                  <a:lnTo>
                    <a:pt x="304441" y="174307"/>
                  </a:lnTo>
                  <a:lnTo>
                    <a:pt x="347540" y="134868"/>
                  </a:lnTo>
                  <a:lnTo>
                    <a:pt x="369827" y="103521"/>
                  </a:lnTo>
                  <a:lnTo>
                    <a:pt x="380007" y="78375"/>
                  </a:lnTo>
                  <a:lnTo>
                    <a:pt x="382191" y="51600"/>
                  </a:lnTo>
                  <a:lnTo>
                    <a:pt x="376844" y="19578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16394" y="3942783"/>
              <a:ext cx="389555" cy="205446"/>
            </a:xfrm>
            <a:custGeom>
              <a:avLst/>
              <a:gdLst/>
              <a:ahLst/>
              <a:cxnLst/>
              <a:rect l="0" t="0" r="0" b="0"/>
              <a:pathLst>
                <a:path w="389555" h="205446">
                  <a:moveTo>
                    <a:pt x="0" y="194917"/>
                  </a:moveTo>
                  <a:lnTo>
                    <a:pt x="11453" y="145986"/>
                  </a:lnTo>
                  <a:lnTo>
                    <a:pt x="24749" y="86855"/>
                  </a:lnTo>
                  <a:lnTo>
                    <a:pt x="46327" y="49814"/>
                  </a:lnTo>
                  <a:lnTo>
                    <a:pt x="74948" y="16613"/>
                  </a:lnTo>
                  <a:lnTo>
                    <a:pt x="85060" y="10537"/>
                  </a:lnTo>
                  <a:lnTo>
                    <a:pt x="105655" y="6905"/>
                  </a:lnTo>
                  <a:lnTo>
                    <a:pt x="142569" y="11438"/>
                  </a:lnTo>
                  <a:lnTo>
                    <a:pt x="166309" y="23293"/>
                  </a:lnTo>
                  <a:lnTo>
                    <a:pt x="196286" y="49699"/>
                  </a:lnTo>
                  <a:lnTo>
                    <a:pt x="254544" y="106691"/>
                  </a:lnTo>
                  <a:lnTo>
                    <a:pt x="280807" y="111641"/>
                  </a:lnTo>
                  <a:lnTo>
                    <a:pt x="308467" y="108772"/>
                  </a:lnTo>
                  <a:lnTo>
                    <a:pt x="328559" y="99699"/>
                  </a:lnTo>
                  <a:lnTo>
                    <a:pt x="358614" y="75847"/>
                  </a:lnTo>
                  <a:lnTo>
                    <a:pt x="369954" y="53480"/>
                  </a:lnTo>
                  <a:lnTo>
                    <a:pt x="372978" y="40964"/>
                  </a:lnTo>
                  <a:lnTo>
                    <a:pt x="372654" y="30280"/>
                  </a:lnTo>
                  <a:lnTo>
                    <a:pt x="366055" y="12171"/>
                  </a:lnTo>
                  <a:lnTo>
                    <a:pt x="358681" y="6405"/>
                  </a:lnTo>
                  <a:lnTo>
                    <a:pt x="338008" y="0"/>
                  </a:lnTo>
                  <a:lnTo>
                    <a:pt x="313222" y="6512"/>
                  </a:lnTo>
                  <a:lnTo>
                    <a:pt x="259183" y="39288"/>
                  </a:lnTo>
                  <a:lnTo>
                    <a:pt x="240755" y="62187"/>
                  </a:lnTo>
                  <a:lnTo>
                    <a:pt x="229835" y="87963"/>
                  </a:lnTo>
                  <a:lnTo>
                    <a:pt x="224981" y="115016"/>
                  </a:lnTo>
                  <a:lnTo>
                    <a:pt x="229063" y="139518"/>
                  </a:lnTo>
                  <a:lnTo>
                    <a:pt x="239846" y="160936"/>
                  </a:lnTo>
                  <a:lnTo>
                    <a:pt x="256337" y="178255"/>
                  </a:lnTo>
                  <a:lnTo>
                    <a:pt x="290941" y="195569"/>
                  </a:lnTo>
                  <a:lnTo>
                    <a:pt x="343385" y="203494"/>
                  </a:lnTo>
                  <a:lnTo>
                    <a:pt x="389554" y="205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845485" y="2389969"/>
            <a:ext cx="1457309" cy="421141"/>
            <a:chOff x="1845485" y="2389969"/>
            <a:chExt cx="1457309" cy="421141"/>
          </a:xfrm>
        </p:grpSpPr>
        <p:sp>
          <p:nvSpPr>
            <p:cNvPr id="74" name="Freeform 73"/>
            <p:cNvSpPr/>
            <p:nvPr/>
          </p:nvSpPr>
          <p:spPr>
            <a:xfrm>
              <a:off x="1845485" y="2389969"/>
              <a:ext cx="123345" cy="389555"/>
            </a:xfrm>
            <a:custGeom>
              <a:avLst/>
              <a:gdLst/>
              <a:ahLst/>
              <a:cxnLst/>
              <a:rect l="0" t="0" r="0" b="0"/>
              <a:pathLst>
                <a:path w="123345" h="389555">
                  <a:moveTo>
                    <a:pt x="112816" y="0"/>
                  </a:moveTo>
                  <a:lnTo>
                    <a:pt x="70154" y="48901"/>
                  </a:lnTo>
                  <a:lnTo>
                    <a:pt x="41600" y="107132"/>
                  </a:lnTo>
                  <a:lnTo>
                    <a:pt x="12181" y="170207"/>
                  </a:lnTo>
                  <a:lnTo>
                    <a:pt x="0" y="233403"/>
                  </a:lnTo>
                  <a:lnTo>
                    <a:pt x="13235" y="289776"/>
                  </a:lnTo>
                  <a:lnTo>
                    <a:pt x="20985" y="313623"/>
                  </a:lnTo>
                  <a:lnTo>
                    <a:pt x="34567" y="332800"/>
                  </a:lnTo>
                  <a:lnTo>
                    <a:pt x="74782" y="370296"/>
                  </a:lnTo>
                  <a:lnTo>
                    <a:pt x="107383" y="385403"/>
                  </a:lnTo>
                  <a:lnTo>
                    <a:pt x="123344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042529" y="2599230"/>
              <a:ext cx="139979" cy="211611"/>
            </a:xfrm>
            <a:custGeom>
              <a:avLst/>
              <a:gdLst/>
              <a:ahLst/>
              <a:cxnLst/>
              <a:rect l="0" t="0" r="0" b="0"/>
              <a:pathLst>
                <a:path w="139979" h="211611">
                  <a:moveTo>
                    <a:pt x="10528" y="11837"/>
                  </a:moveTo>
                  <a:lnTo>
                    <a:pt x="16117" y="70454"/>
                  </a:lnTo>
                  <a:lnTo>
                    <a:pt x="20081" y="133034"/>
                  </a:lnTo>
                  <a:lnTo>
                    <a:pt x="23983" y="195481"/>
                  </a:lnTo>
                  <a:lnTo>
                    <a:pt x="26517" y="207966"/>
                  </a:lnTo>
                  <a:lnTo>
                    <a:pt x="28207" y="211610"/>
                  </a:lnTo>
                  <a:lnTo>
                    <a:pt x="29333" y="209360"/>
                  </a:lnTo>
                  <a:lnTo>
                    <a:pt x="29414" y="194382"/>
                  </a:lnTo>
                  <a:lnTo>
                    <a:pt x="16799" y="133290"/>
                  </a:lnTo>
                  <a:lnTo>
                    <a:pt x="12937" y="78245"/>
                  </a:lnTo>
                  <a:lnTo>
                    <a:pt x="16668" y="50321"/>
                  </a:lnTo>
                  <a:lnTo>
                    <a:pt x="28465" y="28551"/>
                  </a:lnTo>
                  <a:lnTo>
                    <a:pt x="45406" y="12247"/>
                  </a:lnTo>
                  <a:lnTo>
                    <a:pt x="64634" y="1101"/>
                  </a:lnTo>
                  <a:lnTo>
                    <a:pt x="74675" y="0"/>
                  </a:lnTo>
                  <a:lnTo>
                    <a:pt x="95190" y="5017"/>
                  </a:lnTo>
                  <a:lnTo>
                    <a:pt x="120881" y="20995"/>
                  </a:lnTo>
                  <a:lnTo>
                    <a:pt x="132883" y="36965"/>
                  </a:lnTo>
                  <a:lnTo>
                    <a:pt x="137722" y="46136"/>
                  </a:lnTo>
                  <a:lnTo>
                    <a:pt x="139978" y="65686"/>
                  </a:lnTo>
                  <a:lnTo>
                    <a:pt x="138942" y="75812"/>
                  </a:lnTo>
                  <a:lnTo>
                    <a:pt x="128432" y="93303"/>
                  </a:lnTo>
                  <a:lnTo>
                    <a:pt x="110893" y="107706"/>
                  </a:lnTo>
                  <a:lnTo>
                    <a:pt x="87500" y="118007"/>
                  </a:lnTo>
                  <a:lnTo>
                    <a:pt x="42433" y="119204"/>
                  </a:lnTo>
                  <a:lnTo>
                    <a:pt x="21589" y="111808"/>
                  </a:lnTo>
                  <a:lnTo>
                    <a:pt x="0" y="960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32041" y="2595966"/>
              <a:ext cx="242157" cy="136687"/>
            </a:xfrm>
            <a:custGeom>
              <a:avLst/>
              <a:gdLst/>
              <a:ahLst/>
              <a:cxnLst/>
              <a:rect l="0" t="0" r="0" b="0"/>
              <a:pathLst>
                <a:path w="242157" h="136687">
                  <a:moveTo>
                    <a:pt x="0" y="15101"/>
                  </a:moveTo>
                  <a:lnTo>
                    <a:pt x="8334" y="52580"/>
                  </a:lnTo>
                  <a:lnTo>
                    <a:pt x="9066" y="64653"/>
                  </a:lnTo>
                  <a:lnTo>
                    <a:pt x="10723" y="69193"/>
                  </a:lnTo>
                  <a:lnTo>
                    <a:pt x="12998" y="68710"/>
                  </a:lnTo>
                  <a:lnTo>
                    <a:pt x="18645" y="57645"/>
                  </a:lnTo>
                  <a:lnTo>
                    <a:pt x="25055" y="37129"/>
                  </a:lnTo>
                  <a:lnTo>
                    <a:pt x="31911" y="30956"/>
                  </a:lnTo>
                  <a:lnTo>
                    <a:pt x="41161" y="28011"/>
                  </a:lnTo>
                  <a:lnTo>
                    <a:pt x="52008" y="27217"/>
                  </a:lnTo>
                  <a:lnTo>
                    <a:pt x="70298" y="32575"/>
                  </a:lnTo>
                  <a:lnTo>
                    <a:pt x="126968" y="68354"/>
                  </a:lnTo>
                  <a:lnTo>
                    <a:pt x="137288" y="75169"/>
                  </a:lnTo>
                  <a:lnTo>
                    <a:pt x="158113" y="79623"/>
                  </a:lnTo>
                  <a:lnTo>
                    <a:pt x="168580" y="79173"/>
                  </a:lnTo>
                  <a:lnTo>
                    <a:pt x="186449" y="72434"/>
                  </a:lnTo>
                  <a:lnTo>
                    <a:pt x="194490" y="67361"/>
                  </a:lnTo>
                  <a:lnTo>
                    <a:pt x="206543" y="52366"/>
                  </a:lnTo>
                  <a:lnTo>
                    <a:pt x="211395" y="43454"/>
                  </a:lnTo>
                  <a:lnTo>
                    <a:pt x="213666" y="24193"/>
                  </a:lnTo>
                  <a:lnTo>
                    <a:pt x="212635" y="14144"/>
                  </a:lnTo>
                  <a:lnTo>
                    <a:pt x="207267" y="7444"/>
                  </a:lnTo>
                  <a:lnTo>
                    <a:pt x="188825" y="0"/>
                  </a:lnTo>
                  <a:lnTo>
                    <a:pt x="179696" y="1524"/>
                  </a:lnTo>
                  <a:lnTo>
                    <a:pt x="163313" y="12577"/>
                  </a:lnTo>
                  <a:lnTo>
                    <a:pt x="119488" y="68447"/>
                  </a:lnTo>
                  <a:lnTo>
                    <a:pt x="114717" y="89113"/>
                  </a:lnTo>
                  <a:lnTo>
                    <a:pt x="115083" y="99537"/>
                  </a:lnTo>
                  <a:lnTo>
                    <a:pt x="121728" y="117359"/>
                  </a:lnTo>
                  <a:lnTo>
                    <a:pt x="126776" y="125387"/>
                  </a:lnTo>
                  <a:lnTo>
                    <a:pt x="135990" y="130739"/>
                  </a:lnTo>
                  <a:lnTo>
                    <a:pt x="161826" y="136686"/>
                  </a:lnTo>
                  <a:lnTo>
                    <a:pt x="217106" y="132484"/>
                  </a:lnTo>
                  <a:lnTo>
                    <a:pt x="242156" y="130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612531" y="2568953"/>
              <a:ext cx="9066" cy="157929"/>
            </a:xfrm>
            <a:custGeom>
              <a:avLst/>
              <a:gdLst/>
              <a:ahLst/>
              <a:cxnLst/>
              <a:rect l="0" t="0" r="0" b="0"/>
              <a:pathLst>
                <a:path w="9066" h="157929">
                  <a:moveTo>
                    <a:pt x="9065" y="0"/>
                  </a:moveTo>
                  <a:lnTo>
                    <a:pt x="5945" y="42692"/>
                  </a:lnTo>
                  <a:lnTo>
                    <a:pt x="0" y="89932"/>
                  </a:lnTo>
                  <a:lnTo>
                    <a:pt x="7063" y="140525"/>
                  </a:lnTo>
                  <a:lnTo>
                    <a:pt x="9065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716193" y="2557876"/>
              <a:ext cx="115974" cy="161910"/>
            </a:xfrm>
            <a:custGeom>
              <a:avLst/>
              <a:gdLst/>
              <a:ahLst/>
              <a:cxnLst/>
              <a:rect l="0" t="0" r="0" b="0"/>
              <a:pathLst>
                <a:path w="115974" h="161910">
                  <a:moveTo>
                    <a:pt x="94916" y="21606"/>
                  </a:moveTo>
                  <a:lnTo>
                    <a:pt x="89327" y="4838"/>
                  </a:lnTo>
                  <a:lnTo>
                    <a:pt x="83001" y="1069"/>
                  </a:lnTo>
                  <a:lnTo>
                    <a:pt x="63494" y="0"/>
                  </a:lnTo>
                  <a:lnTo>
                    <a:pt x="31794" y="5976"/>
                  </a:lnTo>
                  <a:lnTo>
                    <a:pt x="5763" y="20744"/>
                  </a:lnTo>
                  <a:lnTo>
                    <a:pt x="1556" y="28050"/>
                  </a:lnTo>
                  <a:lnTo>
                    <a:pt x="0" y="45527"/>
                  </a:lnTo>
                  <a:lnTo>
                    <a:pt x="4732" y="53931"/>
                  </a:lnTo>
                  <a:lnTo>
                    <a:pt x="63578" y="98572"/>
                  </a:lnTo>
                  <a:lnTo>
                    <a:pt x="84497" y="112745"/>
                  </a:lnTo>
                  <a:lnTo>
                    <a:pt x="90310" y="122139"/>
                  </a:lnTo>
                  <a:lnTo>
                    <a:pt x="93649" y="145056"/>
                  </a:lnTo>
                  <a:lnTo>
                    <a:pt x="88222" y="153039"/>
                  </a:lnTo>
                  <a:lnTo>
                    <a:pt x="78755" y="158361"/>
                  </a:lnTo>
                  <a:lnTo>
                    <a:pt x="66595" y="161909"/>
                  </a:lnTo>
                  <a:lnTo>
                    <a:pt x="43724" y="159612"/>
                  </a:lnTo>
                  <a:lnTo>
                    <a:pt x="32712" y="155724"/>
                  </a:lnTo>
                  <a:lnTo>
                    <a:pt x="17357" y="142045"/>
                  </a:lnTo>
                  <a:lnTo>
                    <a:pt x="11624" y="133484"/>
                  </a:lnTo>
                  <a:lnTo>
                    <a:pt x="10142" y="123098"/>
                  </a:lnTo>
                  <a:lnTo>
                    <a:pt x="14735" y="99079"/>
                  </a:lnTo>
                  <a:lnTo>
                    <a:pt x="27695" y="79045"/>
                  </a:lnTo>
                  <a:lnTo>
                    <a:pt x="64610" y="47120"/>
                  </a:lnTo>
                  <a:lnTo>
                    <a:pt x="84956" y="38795"/>
                  </a:lnTo>
                  <a:lnTo>
                    <a:pt x="115973" y="321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905577" y="2565691"/>
              <a:ext cx="233430" cy="149959"/>
            </a:xfrm>
            <a:custGeom>
              <a:avLst/>
              <a:gdLst/>
              <a:ahLst/>
              <a:cxnLst/>
              <a:rect l="0" t="0" r="0" b="0"/>
              <a:pathLst>
                <a:path w="233430" h="149959">
                  <a:moveTo>
                    <a:pt x="84516" y="34848"/>
                  </a:moveTo>
                  <a:lnTo>
                    <a:pt x="78927" y="18080"/>
                  </a:lnTo>
                  <a:lnTo>
                    <a:pt x="66825" y="6729"/>
                  </a:lnTo>
                  <a:lnTo>
                    <a:pt x="58684" y="2064"/>
                  </a:lnTo>
                  <a:lnTo>
                    <a:pt x="40280" y="0"/>
                  </a:lnTo>
                  <a:lnTo>
                    <a:pt x="21572" y="4152"/>
                  </a:lnTo>
                  <a:lnTo>
                    <a:pt x="5458" y="13797"/>
                  </a:lnTo>
                  <a:lnTo>
                    <a:pt x="1395" y="21984"/>
                  </a:lnTo>
                  <a:lnTo>
                    <a:pt x="0" y="43558"/>
                  </a:lnTo>
                  <a:lnTo>
                    <a:pt x="3606" y="53523"/>
                  </a:lnTo>
                  <a:lnTo>
                    <a:pt x="16971" y="70834"/>
                  </a:lnTo>
                  <a:lnTo>
                    <a:pt x="68939" y="115337"/>
                  </a:lnTo>
                  <a:lnTo>
                    <a:pt x="71792" y="123602"/>
                  </a:lnTo>
                  <a:lnTo>
                    <a:pt x="68722" y="142144"/>
                  </a:lnTo>
                  <a:lnTo>
                    <a:pt x="63458" y="147323"/>
                  </a:lnTo>
                  <a:lnTo>
                    <a:pt x="56440" y="149606"/>
                  </a:lnTo>
                  <a:lnTo>
                    <a:pt x="48251" y="149958"/>
                  </a:lnTo>
                  <a:lnTo>
                    <a:pt x="32914" y="144109"/>
                  </a:lnTo>
                  <a:lnTo>
                    <a:pt x="25548" y="139275"/>
                  </a:lnTo>
                  <a:lnTo>
                    <a:pt x="20638" y="130202"/>
                  </a:lnTo>
                  <a:lnTo>
                    <a:pt x="15182" y="104524"/>
                  </a:lnTo>
                  <a:lnTo>
                    <a:pt x="18996" y="82973"/>
                  </a:lnTo>
                  <a:lnTo>
                    <a:pt x="29660" y="65595"/>
                  </a:lnTo>
                  <a:lnTo>
                    <a:pt x="75083" y="28181"/>
                  </a:lnTo>
                  <a:lnTo>
                    <a:pt x="98651" y="20186"/>
                  </a:lnTo>
                  <a:lnTo>
                    <a:pt x="111487" y="18054"/>
                  </a:lnTo>
                  <a:lnTo>
                    <a:pt x="121214" y="20143"/>
                  </a:lnTo>
                  <a:lnTo>
                    <a:pt x="128869" y="25044"/>
                  </a:lnTo>
                  <a:lnTo>
                    <a:pt x="135141" y="31822"/>
                  </a:lnTo>
                  <a:lnTo>
                    <a:pt x="138154" y="39849"/>
                  </a:lnTo>
                  <a:lnTo>
                    <a:pt x="138381" y="58128"/>
                  </a:lnTo>
                  <a:lnTo>
                    <a:pt x="132106" y="117173"/>
                  </a:lnTo>
                  <a:lnTo>
                    <a:pt x="133790" y="128336"/>
                  </a:lnTo>
                  <a:lnTo>
                    <a:pt x="138423" y="134608"/>
                  </a:lnTo>
                  <a:lnTo>
                    <a:pt x="145021" y="137619"/>
                  </a:lnTo>
                  <a:lnTo>
                    <a:pt x="162880" y="137846"/>
                  </a:lnTo>
                  <a:lnTo>
                    <a:pt x="196902" y="130227"/>
                  </a:lnTo>
                  <a:lnTo>
                    <a:pt x="214794" y="119742"/>
                  </a:lnTo>
                  <a:lnTo>
                    <a:pt x="227426" y="104164"/>
                  </a:lnTo>
                  <a:lnTo>
                    <a:pt x="232432" y="95097"/>
                  </a:lnTo>
                  <a:lnTo>
                    <a:pt x="233429" y="85542"/>
                  </a:lnTo>
                  <a:lnTo>
                    <a:pt x="228299" y="65568"/>
                  </a:lnTo>
                  <a:lnTo>
                    <a:pt x="211981" y="48111"/>
                  </a:lnTo>
                  <a:lnTo>
                    <a:pt x="168966" y="23430"/>
                  </a:lnTo>
                  <a:lnTo>
                    <a:pt x="137159" y="13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126964" y="2400497"/>
              <a:ext cx="175830" cy="410613"/>
            </a:xfrm>
            <a:custGeom>
              <a:avLst/>
              <a:gdLst/>
              <a:ahLst/>
              <a:cxnLst/>
              <a:rect l="0" t="0" r="0" b="0"/>
              <a:pathLst>
                <a:path w="175830" h="410613">
                  <a:moveTo>
                    <a:pt x="0" y="0"/>
                  </a:moveTo>
                  <a:lnTo>
                    <a:pt x="57234" y="45782"/>
                  </a:lnTo>
                  <a:lnTo>
                    <a:pt x="89878" y="74787"/>
                  </a:lnTo>
                  <a:lnTo>
                    <a:pt x="139562" y="134872"/>
                  </a:lnTo>
                  <a:lnTo>
                    <a:pt x="168337" y="192628"/>
                  </a:lnTo>
                  <a:lnTo>
                    <a:pt x="175829" y="240609"/>
                  </a:lnTo>
                  <a:lnTo>
                    <a:pt x="166871" y="286281"/>
                  </a:lnTo>
                  <a:lnTo>
                    <a:pt x="143810" y="329450"/>
                  </a:lnTo>
                  <a:lnTo>
                    <a:pt x="124746" y="348414"/>
                  </a:lnTo>
                  <a:lnTo>
                    <a:pt x="68245" y="389640"/>
                  </a:lnTo>
                  <a:lnTo>
                    <a:pt x="36208" y="404398"/>
                  </a:lnTo>
                  <a:lnTo>
                    <a:pt x="10528" y="4106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765534" y="2642653"/>
            <a:ext cx="3296658" cy="2412700"/>
            <a:chOff x="3765534" y="2642653"/>
            <a:chExt cx="3296658" cy="2412700"/>
          </a:xfrm>
        </p:grpSpPr>
        <p:sp>
          <p:nvSpPr>
            <p:cNvPr id="82" name="Freeform 81"/>
            <p:cNvSpPr/>
            <p:nvPr/>
          </p:nvSpPr>
          <p:spPr>
            <a:xfrm>
              <a:off x="3832373" y="2884808"/>
              <a:ext cx="31587" cy="10530"/>
            </a:xfrm>
            <a:custGeom>
              <a:avLst/>
              <a:gdLst/>
              <a:ahLst/>
              <a:cxnLst/>
              <a:rect l="0" t="0" r="0" b="0"/>
              <a:pathLst>
                <a:path w="31587" h="10530">
                  <a:moveTo>
                    <a:pt x="0" y="10529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53472" y="2663710"/>
              <a:ext cx="242156" cy="341255"/>
            </a:xfrm>
            <a:custGeom>
              <a:avLst/>
              <a:gdLst/>
              <a:ahLst/>
              <a:cxnLst/>
              <a:rect l="0" t="0" r="0" b="0"/>
              <a:pathLst>
                <a:path w="242156" h="341255">
                  <a:moveTo>
                    <a:pt x="0" y="326383"/>
                  </a:moveTo>
                  <a:lnTo>
                    <a:pt x="15641" y="298827"/>
                  </a:lnTo>
                  <a:lnTo>
                    <a:pt x="31209" y="239485"/>
                  </a:lnTo>
                  <a:lnTo>
                    <a:pt x="38882" y="188722"/>
                  </a:lnTo>
                  <a:lnTo>
                    <a:pt x="47065" y="130345"/>
                  </a:lnTo>
                  <a:lnTo>
                    <a:pt x="53880" y="76397"/>
                  </a:lnTo>
                  <a:lnTo>
                    <a:pt x="58147" y="73158"/>
                  </a:lnTo>
                  <a:lnTo>
                    <a:pt x="63331" y="73338"/>
                  </a:lnTo>
                  <a:lnTo>
                    <a:pt x="75330" y="86017"/>
                  </a:lnTo>
                  <a:lnTo>
                    <a:pt x="104503" y="147556"/>
                  </a:lnTo>
                  <a:lnTo>
                    <a:pt x="122729" y="207298"/>
                  </a:lnTo>
                  <a:lnTo>
                    <a:pt x="140366" y="268371"/>
                  </a:lnTo>
                  <a:lnTo>
                    <a:pt x="162821" y="320860"/>
                  </a:lnTo>
                  <a:lnTo>
                    <a:pt x="176090" y="339916"/>
                  </a:lnTo>
                  <a:lnTo>
                    <a:pt x="181734" y="341254"/>
                  </a:lnTo>
                  <a:lnTo>
                    <a:pt x="186666" y="337467"/>
                  </a:lnTo>
                  <a:lnTo>
                    <a:pt x="191125" y="330263"/>
                  </a:lnTo>
                  <a:lnTo>
                    <a:pt x="197400" y="280999"/>
                  </a:lnTo>
                  <a:lnTo>
                    <a:pt x="199259" y="220130"/>
                  </a:lnTo>
                  <a:lnTo>
                    <a:pt x="205398" y="157640"/>
                  </a:lnTo>
                  <a:lnTo>
                    <a:pt x="209037" y="100261"/>
                  </a:lnTo>
                  <a:lnTo>
                    <a:pt x="218673" y="44111"/>
                  </a:lnTo>
                  <a:lnTo>
                    <a:pt x="228438" y="8910"/>
                  </a:lnTo>
                  <a:lnTo>
                    <a:pt x="231840" y="4771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316684" y="2795529"/>
              <a:ext cx="168457" cy="185600"/>
            </a:xfrm>
            <a:custGeom>
              <a:avLst/>
              <a:gdLst/>
              <a:ahLst/>
              <a:cxnLst/>
              <a:rect l="0" t="0" r="0" b="0"/>
              <a:pathLst>
                <a:path w="168457" h="185600">
                  <a:moveTo>
                    <a:pt x="0" y="110336"/>
                  </a:moveTo>
                  <a:lnTo>
                    <a:pt x="39688" y="99591"/>
                  </a:lnTo>
                  <a:lnTo>
                    <a:pt x="94437" y="61868"/>
                  </a:lnTo>
                  <a:lnTo>
                    <a:pt x="120658" y="34754"/>
                  </a:lnTo>
                  <a:lnTo>
                    <a:pt x="123722" y="24853"/>
                  </a:lnTo>
                  <a:lnTo>
                    <a:pt x="120889" y="4494"/>
                  </a:lnTo>
                  <a:lnTo>
                    <a:pt x="113348" y="0"/>
                  </a:lnTo>
                  <a:lnTo>
                    <a:pt x="89371" y="1247"/>
                  </a:lnTo>
                  <a:lnTo>
                    <a:pt x="65457" y="12719"/>
                  </a:lnTo>
                  <a:lnTo>
                    <a:pt x="27098" y="43091"/>
                  </a:lnTo>
                  <a:lnTo>
                    <a:pt x="9849" y="75724"/>
                  </a:lnTo>
                  <a:lnTo>
                    <a:pt x="2918" y="115029"/>
                  </a:lnTo>
                  <a:lnTo>
                    <a:pt x="12043" y="156310"/>
                  </a:lnTo>
                  <a:lnTo>
                    <a:pt x="19727" y="166722"/>
                  </a:lnTo>
                  <a:lnTo>
                    <a:pt x="40743" y="181410"/>
                  </a:lnTo>
                  <a:lnTo>
                    <a:pt x="65681" y="185599"/>
                  </a:lnTo>
                  <a:lnTo>
                    <a:pt x="78883" y="185078"/>
                  </a:lnTo>
                  <a:lnTo>
                    <a:pt x="102909" y="175140"/>
                  </a:lnTo>
                  <a:lnTo>
                    <a:pt x="141341" y="145754"/>
                  </a:lnTo>
                  <a:lnTo>
                    <a:pt x="168456" y="110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537783" y="2779523"/>
              <a:ext cx="233668" cy="204128"/>
            </a:xfrm>
            <a:custGeom>
              <a:avLst/>
              <a:gdLst/>
              <a:ahLst/>
              <a:cxnLst/>
              <a:rect l="0" t="0" r="0" b="0"/>
              <a:pathLst>
                <a:path w="233668" h="204128">
                  <a:moveTo>
                    <a:pt x="0" y="21057"/>
                  </a:moveTo>
                  <a:lnTo>
                    <a:pt x="0" y="78322"/>
                  </a:lnTo>
                  <a:lnTo>
                    <a:pt x="0" y="127712"/>
                  </a:lnTo>
                  <a:lnTo>
                    <a:pt x="2339" y="159707"/>
                  </a:lnTo>
                  <a:lnTo>
                    <a:pt x="11178" y="185624"/>
                  </a:lnTo>
                  <a:lnTo>
                    <a:pt x="17980" y="192770"/>
                  </a:lnTo>
                  <a:lnTo>
                    <a:pt x="26025" y="196364"/>
                  </a:lnTo>
                  <a:lnTo>
                    <a:pt x="34897" y="197590"/>
                  </a:lnTo>
                  <a:lnTo>
                    <a:pt x="41982" y="194898"/>
                  </a:lnTo>
                  <a:lnTo>
                    <a:pt x="52974" y="182548"/>
                  </a:lnTo>
                  <a:lnTo>
                    <a:pt x="73281" y="132834"/>
                  </a:lnTo>
                  <a:lnTo>
                    <a:pt x="76930" y="120142"/>
                  </a:lnTo>
                  <a:lnTo>
                    <a:pt x="80532" y="116359"/>
                  </a:lnTo>
                  <a:lnTo>
                    <a:pt x="84103" y="118517"/>
                  </a:lnTo>
                  <a:lnTo>
                    <a:pt x="116726" y="177951"/>
                  </a:lnTo>
                  <a:lnTo>
                    <a:pt x="123441" y="188824"/>
                  </a:lnTo>
                  <a:lnTo>
                    <a:pt x="132597" y="196073"/>
                  </a:lnTo>
                  <a:lnTo>
                    <a:pt x="155248" y="204127"/>
                  </a:lnTo>
                  <a:lnTo>
                    <a:pt x="177793" y="201468"/>
                  </a:lnTo>
                  <a:lnTo>
                    <a:pt x="198342" y="191317"/>
                  </a:lnTo>
                  <a:lnTo>
                    <a:pt x="215273" y="175107"/>
                  </a:lnTo>
                  <a:lnTo>
                    <a:pt x="232370" y="140661"/>
                  </a:lnTo>
                  <a:lnTo>
                    <a:pt x="233667" y="95230"/>
                  </a:lnTo>
                  <a:lnTo>
                    <a:pt x="223624" y="38222"/>
                  </a:lnTo>
                  <a:lnTo>
                    <a:pt x="2105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948394" y="2726881"/>
              <a:ext cx="19757" cy="221099"/>
            </a:xfrm>
            <a:custGeom>
              <a:avLst/>
              <a:gdLst/>
              <a:ahLst/>
              <a:cxnLst/>
              <a:rect l="0" t="0" r="0" b="0"/>
              <a:pathLst>
                <a:path w="19757" h="221099">
                  <a:moveTo>
                    <a:pt x="0" y="0"/>
                  </a:moveTo>
                  <a:lnTo>
                    <a:pt x="14471" y="33622"/>
                  </a:lnTo>
                  <a:lnTo>
                    <a:pt x="19756" y="88443"/>
                  </a:lnTo>
                  <a:lnTo>
                    <a:pt x="15211" y="144072"/>
                  </a:lnTo>
                  <a:lnTo>
                    <a:pt x="8026" y="20169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822052" y="2706081"/>
              <a:ext cx="294799" cy="20801"/>
            </a:xfrm>
            <a:custGeom>
              <a:avLst/>
              <a:gdLst/>
              <a:ahLst/>
              <a:cxnLst/>
              <a:rect l="0" t="0" r="0" b="0"/>
              <a:pathLst>
                <a:path w="294799" h="20801">
                  <a:moveTo>
                    <a:pt x="0" y="20800"/>
                  </a:moveTo>
                  <a:lnTo>
                    <a:pt x="22357" y="9622"/>
                  </a:lnTo>
                  <a:lnTo>
                    <a:pt x="69795" y="2670"/>
                  </a:lnTo>
                  <a:lnTo>
                    <a:pt x="117126" y="610"/>
                  </a:lnTo>
                  <a:lnTo>
                    <a:pt x="171964" y="0"/>
                  </a:lnTo>
                  <a:lnTo>
                    <a:pt x="235396" y="964"/>
                  </a:lnTo>
                  <a:lnTo>
                    <a:pt x="294798" y="102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853637" y="2926922"/>
              <a:ext cx="263214" cy="10530"/>
            </a:xfrm>
            <a:custGeom>
              <a:avLst/>
              <a:gdLst/>
              <a:ahLst/>
              <a:cxnLst/>
              <a:rect l="0" t="0" r="0" b="0"/>
              <a:pathLst>
                <a:path w="263214" h="10530">
                  <a:moveTo>
                    <a:pt x="0" y="10529"/>
                  </a:moveTo>
                  <a:lnTo>
                    <a:pt x="52051" y="2196"/>
                  </a:lnTo>
                  <a:lnTo>
                    <a:pt x="111349" y="651"/>
                  </a:lnTo>
                  <a:lnTo>
                    <a:pt x="171423" y="193"/>
                  </a:lnTo>
                  <a:lnTo>
                    <a:pt x="233644" y="39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58964" y="2811109"/>
              <a:ext cx="242157" cy="157928"/>
            </a:xfrm>
            <a:custGeom>
              <a:avLst/>
              <a:gdLst/>
              <a:ahLst/>
              <a:cxnLst/>
              <a:rect l="0" t="0" r="0" b="0"/>
              <a:pathLst>
                <a:path w="242157" h="157928">
                  <a:moveTo>
                    <a:pt x="0" y="0"/>
                  </a:moveTo>
                  <a:lnTo>
                    <a:pt x="8333" y="37478"/>
                  </a:lnTo>
                  <a:lnTo>
                    <a:pt x="10095" y="88901"/>
                  </a:lnTo>
                  <a:lnTo>
                    <a:pt x="10400" y="130196"/>
                  </a:lnTo>
                  <a:lnTo>
                    <a:pt x="11613" y="133591"/>
                  </a:lnTo>
                  <a:lnTo>
                    <a:pt x="16080" y="121765"/>
                  </a:lnTo>
                  <a:lnTo>
                    <a:pt x="22414" y="68852"/>
                  </a:lnTo>
                  <a:lnTo>
                    <a:pt x="31798" y="44639"/>
                  </a:lnTo>
                  <a:lnTo>
                    <a:pt x="39916" y="36778"/>
                  </a:lnTo>
                  <a:lnTo>
                    <a:pt x="61415" y="28044"/>
                  </a:lnTo>
                  <a:lnTo>
                    <a:pt x="71359" y="28055"/>
                  </a:lnTo>
                  <a:lnTo>
                    <a:pt x="88647" y="34306"/>
                  </a:lnTo>
                  <a:lnTo>
                    <a:pt x="101010" y="54241"/>
                  </a:lnTo>
                  <a:lnTo>
                    <a:pt x="118479" y="114700"/>
                  </a:lnTo>
                  <a:lnTo>
                    <a:pt x="122269" y="120920"/>
                  </a:lnTo>
                  <a:lnTo>
                    <a:pt x="125967" y="120388"/>
                  </a:lnTo>
                  <a:lnTo>
                    <a:pt x="136759" y="100401"/>
                  </a:lnTo>
                  <a:lnTo>
                    <a:pt x="157918" y="41685"/>
                  </a:lnTo>
                  <a:lnTo>
                    <a:pt x="161430" y="31300"/>
                  </a:lnTo>
                  <a:lnTo>
                    <a:pt x="174692" y="13521"/>
                  </a:lnTo>
                  <a:lnTo>
                    <a:pt x="183142" y="5505"/>
                  </a:lnTo>
                  <a:lnTo>
                    <a:pt x="192285" y="2500"/>
                  </a:lnTo>
                  <a:lnTo>
                    <a:pt x="211802" y="5400"/>
                  </a:lnTo>
                  <a:lnTo>
                    <a:pt x="219580" y="11789"/>
                  </a:lnTo>
                  <a:lnTo>
                    <a:pt x="231342" y="31366"/>
                  </a:lnTo>
                  <a:lnTo>
                    <a:pt x="240020" y="89297"/>
                  </a:lnTo>
                  <a:lnTo>
                    <a:pt x="241733" y="137655"/>
                  </a:lnTo>
                  <a:lnTo>
                    <a:pt x="242156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500542" y="2800580"/>
              <a:ext cx="248019" cy="178986"/>
            </a:xfrm>
            <a:custGeom>
              <a:avLst/>
              <a:gdLst/>
              <a:ahLst/>
              <a:cxnLst/>
              <a:rect l="0" t="0" r="0" b="0"/>
              <a:pathLst>
                <a:path w="248019" h="178986">
                  <a:moveTo>
                    <a:pt x="5862" y="0"/>
                  </a:moveTo>
                  <a:lnTo>
                    <a:pt x="11928" y="32453"/>
                  </a:lnTo>
                  <a:lnTo>
                    <a:pt x="6892" y="95521"/>
                  </a:lnTo>
                  <a:lnTo>
                    <a:pt x="0" y="138452"/>
                  </a:lnTo>
                  <a:lnTo>
                    <a:pt x="784" y="137925"/>
                  </a:lnTo>
                  <a:lnTo>
                    <a:pt x="2477" y="134064"/>
                  </a:lnTo>
                  <a:lnTo>
                    <a:pt x="11656" y="73215"/>
                  </a:lnTo>
                  <a:lnTo>
                    <a:pt x="28636" y="37681"/>
                  </a:lnTo>
                  <a:lnTo>
                    <a:pt x="35083" y="28630"/>
                  </a:lnTo>
                  <a:lnTo>
                    <a:pt x="42890" y="23766"/>
                  </a:lnTo>
                  <a:lnTo>
                    <a:pt x="60924" y="21481"/>
                  </a:lnTo>
                  <a:lnTo>
                    <a:pt x="69476" y="24850"/>
                  </a:lnTo>
                  <a:lnTo>
                    <a:pt x="85218" y="37951"/>
                  </a:lnTo>
                  <a:lnTo>
                    <a:pt x="101645" y="65057"/>
                  </a:lnTo>
                  <a:lnTo>
                    <a:pt x="116506" y="114063"/>
                  </a:lnTo>
                  <a:lnTo>
                    <a:pt x="120144" y="145581"/>
                  </a:lnTo>
                  <a:lnTo>
                    <a:pt x="120654" y="143847"/>
                  </a:lnTo>
                  <a:lnTo>
                    <a:pt x="123562" y="128273"/>
                  </a:lnTo>
                  <a:lnTo>
                    <a:pt x="141373" y="73735"/>
                  </a:lnTo>
                  <a:lnTo>
                    <a:pt x="162091" y="23144"/>
                  </a:lnTo>
                  <a:lnTo>
                    <a:pt x="170846" y="15430"/>
                  </a:lnTo>
                  <a:lnTo>
                    <a:pt x="193052" y="6858"/>
                  </a:lnTo>
                  <a:lnTo>
                    <a:pt x="203185" y="9251"/>
                  </a:lnTo>
                  <a:lnTo>
                    <a:pt x="220683" y="24389"/>
                  </a:lnTo>
                  <a:lnTo>
                    <a:pt x="238099" y="64808"/>
                  </a:lnTo>
                  <a:lnTo>
                    <a:pt x="245079" y="113829"/>
                  </a:lnTo>
                  <a:lnTo>
                    <a:pt x="247631" y="173192"/>
                  </a:lnTo>
                  <a:lnTo>
                    <a:pt x="248018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811731" y="2800580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21057" y="0"/>
                  </a:moveTo>
                  <a:lnTo>
                    <a:pt x="21057" y="60384"/>
                  </a:lnTo>
                  <a:lnTo>
                    <a:pt x="15468" y="121632"/>
                  </a:lnTo>
                  <a:lnTo>
                    <a:pt x="2845" y="172125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874902" y="270582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927093" y="2779326"/>
              <a:ext cx="165854" cy="358167"/>
            </a:xfrm>
            <a:custGeom>
              <a:avLst/>
              <a:gdLst/>
              <a:ahLst/>
              <a:cxnLst/>
              <a:rect l="0" t="0" r="0" b="0"/>
              <a:pathLst>
                <a:path w="165854" h="358167">
                  <a:moveTo>
                    <a:pt x="137322" y="84425"/>
                  </a:moveTo>
                  <a:lnTo>
                    <a:pt x="118193" y="22168"/>
                  </a:lnTo>
                  <a:lnTo>
                    <a:pt x="106983" y="5672"/>
                  </a:lnTo>
                  <a:lnTo>
                    <a:pt x="99548" y="1508"/>
                  </a:lnTo>
                  <a:lnTo>
                    <a:pt x="81929" y="0"/>
                  </a:lnTo>
                  <a:lnTo>
                    <a:pt x="46689" y="16906"/>
                  </a:lnTo>
                  <a:lnTo>
                    <a:pt x="26461" y="40769"/>
                  </a:lnTo>
                  <a:lnTo>
                    <a:pt x="0" y="98159"/>
                  </a:lnTo>
                  <a:lnTo>
                    <a:pt x="641" y="123284"/>
                  </a:lnTo>
                  <a:lnTo>
                    <a:pt x="4087" y="134898"/>
                  </a:lnTo>
                  <a:lnTo>
                    <a:pt x="9894" y="143810"/>
                  </a:lnTo>
                  <a:lnTo>
                    <a:pt x="25705" y="156832"/>
                  </a:lnTo>
                  <a:lnTo>
                    <a:pt x="47550" y="160280"/>
                  </a:lnTo>
                  <a:lnTo>
                    <a:pt x="71687" y="156743"/>
                  </a:lnTo>
                  <a:lnTo>
                    <a:pt x="94113" y="147372"/>
                  </a:lnTo>
                  <a:lnTo>
                    <a:pt x="112658" y="129169"/>
                  </a:lnTo>
                  <a:lnTo>
                    <a:pt x="120879" y="117764"/>
                  </a:lnTo>
                  <a:lnTo>
                    <a:pt x="130014" y="89494"/>
                  </a:lnTo>
                  <a:lnTo>
                    <a:pt x="134074" y="69131"/>
                  </a:lnTo>
                  <a:lnTo>
                    <a:pt x="135156" y="71889"/>
                  </a:lnTo>
                  <a:lnTo>
                    <a:pt x="142483" y="123933"/>
                  </a:lnTo>
                  <a:lnTo>
                    <a:pt x="155195" y="176587"/>
                  </a:lnTo>
                  <a:lnTo>
                    <a:pt x="165853" y="227023"/>
                  </a:lnTo>
                  <a:lnTo>
                    <a:pt x="162715" y="287028"/>
                  </a:lnTo>
                  <a:lnTo>
                    <a:pt x="150948" y="312511"/>
                  </a:lnTo>
                  <a:lnTo>
                    <a:pt x="124591" y="343469"/>
                  </a:lnTo>
                  <a:lnTo>
                    <a:pt x="114797" y="351878"/>
                  </a:lnTo>
                  <a:lnTo>
                    <a:pt x="103588" y="356314"/>
                  </a:lnTo>
                  <a:lnTo>
                    <a:pt x="53094" y="3581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159171" y="2768995"/>
              <a:ext cx="94758" cy="138492"/>
            </a:xfrm>
            <a:custGeom>
              <a:avLst/>
              <a:gdLst/>
              <a:ahLst/>
              <a:cxnLst/>
              <a:rect l="0" t="0" r="0" b="0"/>
              <a:pathLst>
                <a:path w="94758" h="138492">
                  <a:moveTo>
                    <a:pt x="0" y="73700"/>
                  </a:moveTo>
                  <a:lnTo>
                    <a:pt x="5589" y="135792"/>
                  </a:lnTo>
                  <a:lnTo>
                    <a:pt x="7236" y="138491"/>
                  </a:lnTo>
                  <a:lnTo>
                    <a:pt x="8333" y="135611"/>
                  </a:lnTo>
                  <a:lnTo>
                    <a:pt x="12579" y="77563"/>
                  </a:lnTo>
                  <a:lnTo>
                    <a:pt x="21578" y="49290"/>
                  </a:lnTo>
                  <a:lnTo>
                    <a:pt x="36496" y="27366"/>
                  </a:lnTo>
                  <a:lnTo>
                    <a:pt x="45388" y="18244"/>
                  </a:lnTo>
                  <a:lnTo>
                    <a:pt x="64626" y="8108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310924" y="2788985"/>
              <a:ext cx="174632" cy="148467"/>
            </a:xfrm>
            <a:custGeom>
              <a:avLst/>
              <a:gdLst/>
              <a:ahLst/>
              <a:cxnLst/>
              <a:rect l="0" t="0" r="0" b="0"/>
              <a:pathLst>
                <a:path w="174632" h="148467">
                  <a:moveTo>
                    <a:pt x="132517" y="43181"/>
                  </a:moveTo>
                  <a:lnTo>
                    <a:pt x="126927" y="26413"/>
                  </a:lnTo>
                  <a:lnTo>
                    <a:pt x="111705" y="11942"/>
                  </a:lnTo>
                  <a:lnTo>
                    <a:pt x="101095" y="4807"/>
                  </a:lnTo>
                  <a:lnTo>
                    <a:pt x="79946" y="0"/>
                  </a:lnTo>
                  <a:lnTo>
                    <a:pt x="37775" y="6445"/>
                  </a:lnTo>
                  <a:lnTo>
                    <a:pt x="19829" y="18665"/>
                  </a:lnTo>
                  <a:lnTo>
                    <a:pt x="11768" y="26837"/>
                  </a:lnTo>
                  <a:lnTo>
                    <a:pt x="2811" y="48395"/>
                  </a:lnTo>
                  <a:lnTo>
                    <a:pt x="0" y="72404"/>
                  </a:lnTo>
                  <a:lnTo>
                    <a:pt x="2651" y="94774"/>
                  </a:lnTo>
                  <a:lnTo>
                    <a:pt x="10847" y="113294"/>
                  </a:lnTo>
                  <a:lnTo>
                    <a:pt x="16309" y="121509"/>
                  </a:lnTo>
                  <a:lnTo>
                    <a:pt x="24629" y="126985"/>
                  </a:lnTo>
                  <a:lnTo>
                    <a:pt x="46353" y="133070"/>
                  </a:lnTo>
                  <a:lnTo>
                    <a:pt x="56357" y="131183"/>
                  </a:lnTo>
                  <a:lnTo>
                    <a:pt x="73711" y="119728"/>
                  </a:lnTo>
                  <a:lnTo>
                    <a:pt x="91046" y="93547"/>
                  </a:lnTo>
                  <a:lnTo>
                    <a:pt x="114717" y="32452"/>
                  </a:lnTo>
                  <a:lnTo>
                    <a:pt x="118311" y="29010"/>
                  </a:lnTo>
                  <a:lnTo>
                    <a:pt x="121876" y="30224"/>
                  </a:lnTo>
                  <a:lnTo>
                    <a:pt x="125423" y="34543"/>
                  </a:lnTo>
                  <a:lnTo>
                    <a:pt x="136004" y="62978"/>
                  </a:lnTo>
                  <a:lnTo>
                    <a:pt x="143994" y="112169"/>
                  </a:lnTo>
                  <a:lnTo>
                    <a:pt x="153605" y="130774"/>
                  </a:lnTo>
                  <a:lnTo>
                    <a:pt x="162556" y="140603"/>
                  </a:lnTo>
                  <a:lnTo>
                    <a:pt x="174631" y="1484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521603" y="2748075"/>
              <a:ext cx="153466" cy="178848"/>
            </a:xfrm>
            <a:custGeom>
              <a:avLst/>
              <a:gdLst/>
              <a:ahLst/>
              <a:cxnLst/>
              <a:rect l="0" t="0" r="0" b="0"/>
              <a:pathLst>
                <a:path w="153466" h="178848">
                  <a:moveTo>
                    <a:pt x="6066" y="52505"/>
                  </a:moveTo>
                  <a:lnTo>
                    <a:pt x="6066" y="111122"/>
                  </a:lnTo>
                  <a:lnTo>
                    <a:pt x="0" y="157108"/>
                  </a:lnTo>
                  <a:lnTo>
                    <a:pt x="852" y="157335"/>
                  </a:lnTo>
                  <a:lnTo>
                    <a:pt x="2590" y="153978"/>
                  </a:lnTo>
                  <a:lnTo>
                    <a:pt x="8728" y="90882"/>
                  </a:lnTo>
                  <a:lnTo>
                    <a:pt x="20502" y="47109"/>
                  </a:lnTo>
                  <a:lnTo>
                    <a:pt x="33539" y="24371"/>
                  </a:lnTo>
                  <a:lnTo>
                    <a:pt x="51031" y="6466"/>
                  </a:lnTo>
                  <a:lnTo>
                    <a:pt x="61779" y="1925"/>
                  </a:lnTo>
                  <a:lnTo>
                    <a:pt x="86199" y="0"/>
                  </a:lnTo>
                  <a:lnTo>
                    <a:pt x="96922" y="3464"/>
                  </a:lnTo>
                  <a:lnTo>
                    <a:pt x="115077" y="16671"/>
                  </a:lnTo>
                  <a:lnTo>
                    <a:pt x="127824" y="40478"/>
                  </a:lnTo>
                  <a:lnTo>
                    <a:pt x="145540" y="92244"/>
                  </a:lnTo>
                  <a:lnTo>
                    <a:pt x="152421" y="152163"/>
                  </a:lnTo>
                  <a:lnTo>
                    <a:pt x="153465" y="1788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717181" y="2642653"/>
              <a:ext cx="1" cy="284270"/>
            </a:xfrm>
            <a:custGeom>
              <a:avLst/>
              <a:gdLst/>
              <a:ahLst/>
              <a:cxnLst/>
              <a:rect l="0" t="0" r="0" b="0"/>
              <a:pathLst>
                <a:path w="1" h="284270">
                  <a:moveTo>
                    <a:pt x="0" y="0"/>
                  </a:moveTo>
                  <a:lnTo>
                    <a:pt x="0" y="60384"/>
                  </a:lnTo>
                  <a:lnTo>
                    <a:pt x="0" y="111868"/>
                  </a:lnTo>
                  <a:lnTo>
                    <a:pt x="0" y="162997"/>
                  </a:lnTo>
                  <a:lnTo>
                    <a:pt x="0" y="216361"/>
                  </a:lnTo>
                  <a:lnTo>
                    <a:pt x="0" y="255570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748767" y="2728906"/>
              <a:ext cx="200042" cy="176960"/>
            </a:xfrm>
            <a:custGeom>
              <a:avLst/>
              <a:gdLst/>
              <a:ahLst/>
              <a:cxnLst/>
              <a:rect l="0" t="0" r="0" b="0"/>
              <a:pathLst>
                <a:path w="200042" h="176960">
                  <a:moveTo>
                    <a:pt x="0" y="29561"/>
                  </a:moveTo>
                  <a:lnTo>
                    <a:pt x="55141" y="14906"/>
                  </a:lnTo>
                  <a:lnTo>
                    <a:pt x="103556" y="4811"/>
                  </a:lnTo>
                  <a:lnTo>
                    <a:pt x="154946" y="0"/>
                  </a:lnTo>
                  <a:lnTo>
                    <a:pt x="162958" y="2835"/>
                  </a:lnTo>
                  <a:lnTo>
                    <a:pt x="164792" y="8234"/>
                  </a:lnTo>
                  <a:lnTo>
                    <a:pt x="162503" y="15343"/>
                  </a:lnTo>
                  <a:lnTo>
                    <a:pt x="144363" y="29481"/>
                  </a:lnTo>
                  <a:lnTo>
                    <a:pt x="96236" y="57621"/>
                  </a:lnTo>
                  <a:lnTo>
                    <a:pt x="91064" y="64645"/>
                  </a:lnTo>
                  <a:lnTo>
                    <a:pt x="89955" y="71667"/>
                  </a:lnTo>
                  <a:lnTo>
                    <a:pt x="91556" y="78689"/>
                  </a:lnTo>
                  <a:lnTo>
                    <a:pt x="96132" y="84540"/>
                  </a:lnTo>
                  <a:lnTo>
                    <a:pt x="144027" y="111742"/>
                  </a:lnTo>
                  <a:lnTo>
                    <a:pt x="183575" y="126180"/>
                  </a:lnTo>
                  <a:lnTo>
                    <a:pt x="191403" y="133748"/>
                  </a:lnTo>
                  <a:lnTo>
                    <a:pt x="195453" y="143472"/>
                  </a:lnTo>
                  <a:lnTo>
                    <a:pt x="200041" y="1769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765534" y="3042736"/>
              <a:ext cx="140540" cy="379027"/>
            </a:xfrm>
            <a:custGeom>
              <a:avLst/>
              <a:gdLst/>
              <a:ahLst/>
              <a:cxnLst/>
              <a:rect l="0" t="0" r="0" b="0"/>
              <a:pathLst>
                <a:path w="140540" h="379027">
                  <a:moveTo>
                    <a:pt x="130010" y="0"/>
                  </a:moveTo>
                  <a:lnTo>
                    <a:pt x="66677" y="63333"/>
                  </a:lnTo>
                  <a:lnTo>
                    <a:pt x="53899" y="78451"/>
                  </a:lnTo>
                  <a:lnTo>
                    <a:pt x="32351" y="132557"/>
                  </a:lnTo>
                  <a:lnTo>
                    <a:pt x="10590" y="182811"/>
                  </a:lnTo>
                  <a:lnTo>
                    <a:pt x="0" y="239260"/>
                  </a:lnTo>
                  <a:lnTo>
                    <a:pt x="5716" y="295266"/>
                  </a:lnTo>
                  <a:lnTo>
                    <a:pt x="17923" y="333931"/>
                  </a:lnTo>
                  <a:lnTo>
                    <a:pt x="23700" y="345453"/>
                  </a:lnTo>
                  <a:lnTo>
                    <a:pt x="39478" y="361375"/>
                  </a:lnTo>
                  <a:lnTo>
                    <a:pt x="59358" y="371181"/>
                  </a:lnTo>
                  <a:lnTo>
                    <a:pt x="107129" y="377476"/>
                  </a:lnTo>
                  <a:lnTo>
                    <a:pt x="140539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021886" y="3116435"/>
              <a:ext cx="42115" cy="231628"/>
            </a:xfrm>
            <a:custGeom>
              <a:avLst/>
              <a:gdLst/>
              <a:ahLst/>
              <a:cxnLst/>
              <a:rect l="0" t="0" r="0" b="0"/>
              <a:pathLst>
                <a:path w="42115" h="231628">
                  <a:moveTo>
                    <a:pt x="0" y="0"/>
                  </a:moveTo>
                  <a:lnTo>
                    <a:pt x="8334" y="60384"/>
                  </a:lnTo>
                  <a:lnTo>
                    <a:pt x="12998" y="114988"/>
                  </a:lnTo>
                  <a:lnTo>
                    <a:pt x="21788" y="168212"/>
                  </a:lnTo>
                  <a:lnTo>
                    <a:pt x="31802" y="208548"/>
                  </a:lnTo>
                  <a:lnTo>
                    <a:pt x="42114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68730" y="3089945"/>
              <a:ext cx="138517" cy="242906"/>
            </a:xfrm>
            <a:custGeom>
              <a:avLst/>
              <a:gdLst/>
              <a:ahLst/>
              <a:cxnLst/>
              <a:rect l="0" t="0" r="0" b="0"/>
              <a:pathLst>
                <a:path w="138517" h="242906">
                  <a:moveTo>
                    <a:pt x="95312" y="68604"/>
                  </a:moveTo>
                  <a:lnTo>
                    <a:pt x="92972" y="30086"/>
                  </a:lnTo>
                  <a:lnTo>
                    <a:pt x="84133" y="12101"/>
                  </a:lnTo>
                  <a:lnTo>
                    <a:pt x="76161" y="6369"/>
                  </a:lnTo>
                  <a:lnTo>
                    <a:pt x="54825" y="0"/>
                  </a:lnTo>
                  <a:lnTo>
                    <a:pt x="44924" y="1811"/>
                  </a:lnTo>
                  <a:lnTo>
                    <a:pt x="27684" y="13182"/>
                  </a:lnTo>
                  <a:lnTo>
                    <a:pt x="4823" y="39315"/>
                  </a:lnTo>
                  <a:lnTo>
                    <a:pt x="1061" y="49078"/>
                  </a:lnTo>
                  <a:lnTo>
                    <a:pt x="0" y="69285"/>
                  </a:lnTo>
                  <a:lnTo>
                    <a:pt x="6548" y="86844"/>
                  </a:lnTo>
                  <a:lnTo>
                    <a:pt x="18426" y="102447"/>
                  </a:lnTo>
                  <a:lnTo>
                    <a:pt x="57767" y="131528"/>
                  </a:lnTo>
                  <a:lnTo>
                    <a:pt x="120480" y="160772"/>
                  </a:lnTo>
                  <a:lnTo>
                    <a:pt x="134964" y="177418"/>
                  </a:lnTo>
                  <a:lnTo>
                    <a:pt x="138124" y="186770"/>
                  </a:lnTo>
                  <a:lnTo>
                    <a:pt x="138516" y="206520"/>
                  </a:lnTo>
                  <a:lnTo>
                    <a:pt x="134643" y="215530"/>
                  </a:lnTo>
                  <a:lnTo>
                    <a:pt x="120981" y="231781"/>
                  </a:lnTo>
                  <a:lnTo>
                    <a:pt x="96972" y="240563"/>
                  </a:lnTo>
                  <a:lnTo>
                    <a:pt x="82380" y="242905"/>
                  </a:lnTo>
                  <a:lnTo>
                    <a:pt x="70313" y="240957"/>
                  </a:lnTo>
                  <a:lnTo>
                    <a:pt x="50666" y="229433"/>
                  </a:lnTo>
                  <a:lnTo>
                    <a:pt x="37255" y="212613"/>
                  </a:lnTo>
                  <a:lnTo>
                    <a:pt x="28565" y="192270"/>
                  </a:lnTo>
                  <a:lnTo>
                    <a:pt x="24702" y="167631"/>
                  </a:lnTo>
                  <a:lnTo>
                    <a:pt x="29225" y="144201"/>
                  </a:lnTo>
                  <a:lnTo>
                    <a:pt x="40203" y="123260"/>
                  </a:lnTo>
                  <a:lnTo>
                    <a:pt x="56781" y="106154"/>
                  </a:lnTo>
                  <a:lnTo>
                    <a:pt x="103193" y="80380"/>
                  </a:lnTo>
                  <a:lnTo>
                    <a:pt x="126897" y="68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377936" y="3110135"/>
              <a:ext cx="302829" cy="225155"/>
            </a:xfrm>
            <a:custGeom>
              <a:avLst/>
              <a:gdLst/>
              <a:ahLst/>
              <a:cxnLst/>
              <a:rect l="0" t="0" r="0" b="0"/>
              <a:pathLst>
                <a:path w="302829" h="225155">
                  <a:moveTo>
                    <a:pt x="96676" y="48414"/>
                  </a:moveTo>
                  <a:lnTo>
                    <a:pt x="78695" y="24368"/>
                  </a:lnTo>
                  <a:lnTo>
                    <a:pt x="61778" y="10041"/>
                  </a:lnTo>
                  <a:lnTo>
                    <a:pt x="39442" y="2114"/>
                  </a:lnTo>
                  <a:lnTo>
                    <a:pt x="26934" y="0"/>
                  </a:lnTo>
                  <a:lnTo>
                    <a:pt x="17426" y="2100"/>
                  </a:lnTo>
                  <a:lnTo>
                    <a:pt x="9917" y="7010"/>
                  </a:lnTo>
                  <a:lnTo>
                    <a:pt x="3742" y="13792"/>
                  </a:lnTo>
                  <a:lnTo>
                    <a:pt x="0" y="36926"/>
                  </a:lnTo>
                  <a:lnTo>
                    <a:pt x="7129" y="88259"/>
                  </a:lnTo>
                  <a:lnTo>
                    <a:pt x="19442" y="107457"/>
                  </a:lnTo>
                  <a:lnTo>
                    <a:pt x="76233" y="161670"/>
                  </a:lnTo>
                  <a:lnTo>
                    <a:pt x="94609" y="178299"/>
                  </a:lnTo>
                  <a:lnTo>
                    <a:pt x="106676" y="197388"/>
                  </a:lnTo>
                  <a:lnTo>
                    <a:pt x="106852" y="206222"/>
                  </a:lnTo>
                  <a:lnTo>
                    <a:pt x="103460" y="214451"/>
                  </a:lnTo>
                  <a:lnTo>
                    <a:pt x="97689" y="222276"/>
                  </a:lnTo>
                  <a:lnTo>
                    <a:pt x="90332" y="225154"/>
                  </a:lnTo>
                  <a:lnTo>
                    <a:pt x="81918" y="224732"/>
                  </a:lnTo>
                  <a:lnTo>
                    <a:pt x="72799" y="222112"/>
                  </a:lnTo>
                  <a:lnTo>
                    <a:pt x="56428" y="209841"/>
                  </a:lnTo>
                  <a:lnTo>
                    <a:pt x="48787" y="201656"/>
                  </a:lnTo>
                  <a:lnTo>
                    <a:pt x="44863" y="190350"/>
                  </a:lnTo>
                  <a:lnTo>
                    <a:pt x="44929" y="147661"/>
                  </a:lnTo>
                  <a:lnTo>
                    <a:pt x="53527" y="107197"/>
                  </a:lnTo>
                  <a:lnTo>
                    <a:pt x="64240" y="87798"/>
                  </a:lnTo>
                  <a:lnTo>
                    <a:pt x="89015" y="63723"/>
                  </a:lnTo>
                  <a:lnTo>
                    <a:pt x="124171" y="47361"/>
                  </a:lnTo>
                  <a:lnTo>
                    <a:pt x="133723" y="47712"/>
                  </a:lnTo>
                  <a:lnTo>
                    <a:pt x="141261" y="51456"/>
                  </a:lnTo>
                  <a:lnTo>
                    <a:pt x="147456" y="57461"/>
                  </a:lnTo>
                  <a:lnTo>
                    <a:pt x="154340" y="76612"/>
                  </a:lnTo>
                  <a:lnTo>
                    <a:pt x="167527" y="139432"/>
                  </a:lnTo>
                  <a:lnTo>
                    <a:pt x="174179" y="162566"/>
                  </a:lnTo>
                  <a:lnTo>
                    <a:pt x="179930" y="171309"/>
                  </a:lnTo>
                  <a:lnTo>
                    <a:pt x="195679" y="184143"/>
                  </a:lnTo>
                  <a:lnTo>
                    <a:pt x="217496" y="187507"/>
                  </a:lnTo>
                  <a:lnTo>
                    <a:pt x="241620" y="183933"/>
                  </a:lnTo>
                  <a:lnTo>
                    <a:pt x="264041" y="174546"/>
                  </a:lnTo>
                  <a:lnTo>
                    <a:pt x="290805" y="150517"/>
                  </a:lnTo>
                  <a:lnTo>
                    <a:pt x="299938" y="128108"/>
                  </a:lnTo>
                  <a:lnTo>
                    <a:pt x="302828" y="103721"/>
                  </a:lnTo>
                  <a:lnTo>
                    <a:pt x="300213" y="81184"/>
                  </a:lnTo>
                  <a:lnTo>
                    <a:pt x="288912" y="59469"/>
                  </a:lnTo>
                  <a:lnTo>
                    <a:pt x="280985" y="48765"/>
                  </a:lnTo>
                  <a:lnTo>
                    <a:pt x="269852" y="41629"/>
                  </a:lnTo>
                  <a:lnTo>
                    <a:pt x="227406" y="31586"/>
                  </a:lnTo>
                  <a:lnTo>
                    <a:pt x="173668" y="31312"/>
                  </a:lnTo>
                  <a:lnTo>
                    <a:pt x="152243" y="35938"/>
                  </a:lnTo>
                  <a:lnTo>
                    <a:pt x="149318" y="378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769410" y="3200663"/>
              <a:ext cx="73700" cy="5590"/>
            </a:xfrm>
            <a:custGeom>
              <a:avLst/>
              <a:gdLst/>
              <a:ahLst/>
              <a:cxnLst/>
              <a:rect l="0" t="0" r="0" b="0"/>
              <a:pathLst>
                <a:path w="73700" h="5590">
                  <a:moveTo>
                    <a:pt x="0" y="0"/>
                  </a:moveTo>
                  <a:lnTo>
                    <a:pt x="16767" y="5589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001037" y="3073676"/>
              <a:ext cx="221099" cy="95403"/>
            </a:xfrm>
            <a:custGeom>
              <a:avLst/>
              <a:gdLst/>
              <a:ahLst/>
              <a:cxnLst/>
              <a:rect l="0" t="0" r="0" b="0"/>
              <a:pathLst>
                <a:path w="221099" h="95403">
                  <a:moveTo>
                    <a:pt x="0" y="95402"/>
                  </a:moveTo>
                  <a:lnTo>
                    <a:pt x="19128" y="42697"/>
                  </a:lnTo>
                  <a:lnTo>
                    <a:pt x="49803" y="4609"/>
                  </a:lnTo>
                  <a:lnTo>
                    <a:pt x="57768" y="948"/>
                  </a:lnTo>
                  <a:lnTo>
                    <a:pt x="75977" y="0"/>
                  </a:lnTo>
                  <a:lnTo>
                    <a:pt x="92649" y="6598"/>
                  </a:lnTo>
                  <a:lnTo>
                    <a:pt x="100370" y="11633"/>
                  </a:lnTo>
                  <a:lnTo>
                    <a:pt x="112069" y="26585"/>
                  </a:lnTo>
                  <a:lnTo>
                    <a:pt x="134701" y="64781"/>
                  </a:lnTo>
                  <a:lnTo>
                    <a:pt x="143613" y="71478"/>
                  </a:lnTo>
                  <a:lnTo>
                    <a:pt x="165993" y="78920"/>
                  </a:lnTo>
                  <a:lnTo>
                    <a:pt x="176173" y="78565"/>
                  </a:lnTo>
                  <a:lnTo>
                    <a:pt x="193722" y="71931"/>
                  </a:lnTo>
                  <a:lnTo>
                    <a:pt x="221098" y="532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79979" y="3032207"/>
              <a:ext cx="28660" cy="273742"/>
            </a:xfrm>
            <a:custGeom>
              <a:avLst/>
              <a:gdLst/>
              <a:ahLst/>
              <a:cxnLst/>
              <a:rect l="0" t="0" r="0" b="0"/>
              <a:pathLst>
                <a:path w="28660" h="273742">
                  <a:moveTo>
                    <a:pt x="10529" y="0"/>
                  </a:moveTo>
                  <a:lnTo>
                    <a:pt x="21707" y="16768"/>
                  </a:lnTo>
                  <a:lnTo>
                    <a:pt x="28659" y="49552"/>
                  </a:lnTo>
                  <a:lnTo>
                    <a:pt x="22602" y="103722"/>
                  </a:lnTo>
                  <a:lnTo>
                    <a:pt x="10141" y="163295"/>
                  </a:lnTo>
                  <a:lnTo>
                    <a:pt x="2003" y="21514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50406" y="3014452"/>
              <a:ext cx="174762" cy="270440"/>
            </a:xfrm>
            <a:custGeom>
              <a:avLst/>
              <a:gdLst/>
              <a:ahLst/>
              <a:cxnLst/>
              <a:rect l="0" t="0" r="0" b="0"/>
              <a:pathLst>
                <a:path w="174762" h="270440">
                  <a:moveTo>
                    <a:pt x="150672" y="49341"/>
                  </a:moveTo>
                  <a:lnTo>
                    <a:pt x="150672" y="26984"/>
                  </a:lnTo>
                  <a:lnTo>
                    <a:pt x="147162" y="19229"/>
                  </a:lnTo>
                  <a:lnTo>
                    <a:pt x="133904" y="7491"/>
                  </a:lnTo>
                  <a:lnTo>
                    <a:pt x="113194" y="1495"/>
                  </a:lnTo>
                  <a:lnTo>
                    <a:pt x="89561" y="0"/>
                  </a:lnTo>
                  <a:lnTo>
                    <a:pt x="67360" y="3235"/>
                  </a:lnTo>
                  <a:lnTo>
                    <a:pt x="48913" y="11692"/>
                  </a:lnTo>
                  <a:lnTo>
                    <a:pt x="18007" y="36185"/>
                  </a:lnTo>
                  <a:lnTo>
                    <a:pt x="2050" y="67800"/>
                  </a:lnTo>
                  <a:lnTo>
                    <a:pt x="0" y="90300"/>
                  </a:lnTo>
                  <a:lnTo>
                    <a:pt x="1091" y="101214"/>
                  </a:lnTo>
                  <a:lnTo>
                    <a:pt x="5328" y="109659"/>
                  </a:lnTo>
                  <a:lnTo>
                    <a:pt x="19394" y="122162"/>
                  </a:lnTo>
                  <a:lnTo>
                    <a:pt x="40463" y="125380"/>
                  </a:lnTo>
                  <a:lnTo>
                    <a:pt x="65426" y="121740"/>
                  </a:lnTo>
                  <a:lnTo>
                    <a:pt x="103447" y="106538"/>
                  </a:lnTo>
                  <a:lnTo>
                    <a:pt x="130570" y="86045"/>
                  </a:lnTo>
                  <a:lnTo>
                    <a:pt x="152255" y="58267"/>
                  </a:lnTo>
                  <a:lnTo>
                    <a:pt x="174523" y="7016"/>
                  </a:lnTo>
                  <a:lnTo>
                    <a:pt x="174761" y="2407"/>
                  </a:lnTo>
                  <a:lnTo>
                    <a:pt x="172581" y="1674"/>
                  </a:lnTo>
                  <a:lnTo>
                    <a:pt x="168787" y="3525"/>
                  </a:lnTo>
                  <a:lnTo>
                    <a:pt x="164573" y="21179"/>
                  </a:lnTo>
                  <a:lnTo>
                    <a:pt x="161867" y="74584"/>
                  </a:lnTo>
                  <a:lnTo>
                    <a:pt x="161332" y="137429"/>
                  </a:lnTo>
                  <a:lnTo>
                    <a:pt x="158107" y="192996"/>
                  </a:lnTo>
                  <a:lnTo>
                    <a:pt x="142991" y="253343"/>
                  </a:lnTo>
                  <a:lnTo>
                    <a:pt x="140143" y="2704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04587" y="3005085"/>
              <a:ext cx="180761" cy="258751"/>
            </a:xfrm>
            <a:custGeom>
              <a:avLst/>
              <a:gdLst/>
              <a:ahLst/>
              <a:cxnLst/>
              <a:rect l="0" t="0" r="0" b="0"/>
              <a:pathLst>
                <a:path w="180761" h="258751">
                  <a:moveTo>
                    <a:pt x="1776" y="6065"/>
                  </a:moveTo>
                  <a:lnTo>
                    <a:pt x="35398" y="0"/>
                  </a:lnTo>
                  <a:lnTo>
                    <a:pt x="72439" y="6088"/>
                  </a:lnTo>
                  <a:lnTo>
                    <a:pt x="95183" y="16214"/>
                  </a:lnTo>
                  <a:lnTo>
                    <a:pt x="110751" y="31633"/>
                  </a:lnTo>
                  <a:lnTo>
                    <a:pt x="116540" y="40658"/>
                  </a:lnTo>
                  <a:lnTo>
                    <a:pt x="124687" y="75716"/>
                  </a:lnTo>
                  <a:lnTo>
                    <a:pt x="117234" y="102142"/>
                  </a:lnTo>
                  <a:lnTo>
                    <a:pt x="89443" y="146056"/>
                  </a:lnTo>
                  <a:lnTo>
                    <a:pt x="59084" y="177261"/>
                  </a:lnTo>
                  <a:lnTo>
                    <a:pt x="2621" y="213025"/>
                  </a:lnTo>
                  <a:lnTo>
                    <a:pt x="0" y="217738"/>
                  </a:lnTo>
                  <a:lnTo>
                    <a:pt x="2932" y="220880"/>
                  </a:lnTo>
                  <a:lnTo>
                    <a:pt x="53834" y="233572"/>
                  </a:lnTo>
                  <a:lnTo>
                    <a:pt x="115895" y="242739"/>
                  </a:lnTo>
                  <a:lnTo>
                    <a:pt x="163770" y="255832"/>
                  </a:lnTo>
                  <a:lnTo>
                    <a:pt x="180760" y="2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06404" y="3021679"/>
              <a:ext cx="160305" cy="243432"/>
            </a:xfrm>
            <a:custGeom>
              <a:avLst/>
              <a:gdLst/>
              <a:ahLst/>
              <a:cxnLst/>
              <a:rect l="0" t="0" r="0" b="0"/>
              <a:pathLst>
                <a:path w="160305" h="243432">
                  <a:moveTo>
                    <a:pt x="42114" y="21057"/>
                  </a:moveTo>
                  <a:lnTo>
                    <a:pt x="34879" y="48613"/>
                  </a:lnTo>
                  <a:lnTo>
                    <a:pt x="32236" y="107955"/>
                  </a:lnTo>
                  <a:lnTo>
                    <a:pt x="31778" y="158718"/>
                  </a:lnTo>
                  <a:lnTo>
                    <a:pt x="37213" y="217095"/>
                  </a:lnTo>
                  <a:lnTo>
                    <a:pt x="42356" y="226618"/>
                  </a:lnTo>
                  <a:lnTo>
                    <a:pt x="57430" y="240319"/>
                  </a:lnTo>
                  <a:lnTo>
                    <a:pt x="66362" y="243271"/>
                  </a:lnTo>
                  <a:lnTo>
                    <a:pt x="85647" y="243431"/>
                  </a:lnTo>
                  <a:lnTo>
                    <a:pt x="121823" y="231355"/>
                  </a:lnTo>
                  <a:lnTo>
                    <a:pt x="131519" y="223257"/>
                  </a:lnTo>
                  <a:lnTo>
                    <a:pt x="145410" y="201780"/>
                  </a:lnTo>
                  <a:lnTo>
                    <a:pt x="159808" y="157793"/>
                  </a:lnTo>
                  <a:lnTo>
                    <a:pt x="160304" y="113304"/>
                  </a:lnTo>
                  <a:lnTo>
                    <a:pt x="147454" y="70486"/>
                  </a:lnTo>
                  <a:lnTo>
                    <a:pt x="125976" y="48485"/>
                  </a:lnTo>
                  <a:lnTo>
                    <a:pt x="84120" y="26064"/>
                  </a:lnTo>
                  <a:lnTo>
                    <a:pt x="28055" y="800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74860" y="3021679"/>
              <a:ext cx="100322" cy="305327"/>
            </a:xfrm>
            <a:custGeom>
              <a:avLst/>
              <a:gdLst/>
              <a:ahLst/>
              <a:cxnLst/>
              <a:rect l="0" t="0" r="0" b="0"/>
              <a:pathLst>
                <a:path w="100322" h="305327">
                  <a:moveTo>
                    <a:pt x="0" y="0"/>
                  </a:moveTo>
                  <a:lnTo>
                    <a:pt x="56396" y="58735"/>
                  </a:lnTo>
                  <a:lnTo>
                    <a:pt x="84276" y="110301"/>
                  </a:lnTo>
                  <a:lnTo>
                    <a:pt x="99060" y="156294"/>
                  </a:lnTo>
                  <a:lnTo>
                    <a:pt x="100321" y="199558"/>
                  </a:lnTo>
                  <a:lnTo>
                    <a:pt x="94890" y="226733"/>
                  </a:lnTo>
                  <a:lnTo>
                    <a:pt x="84678" y="250509"/>
                  </a:lnTo>
                  <a:lnTo>
                    <a:pt x="60185" y="278035"/>
                  </a:lnTo>
                  <a:lnTo>
                    <a:pt x="10529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914079" y="2996709"/>
              <a:ext cx="118751" cy="256598"/>
            </a:xfrm>
            <a:custGeom>
              <a:avLst/>
              <a:gdLst/>
              <a:ahLst/>
              <a:cxnLst/>
              <a:rect l="0" t="0" r="0" b="0"/>
              <a:pathLst>
                <a:path w="118751" h="256598">
                  <a:moveTo>
                    <a:pt x="118750" y="24970"/>
                  </a:moveTo>
                  <a:lnTo>
                    <a:pt x="100769" y="9329"/>
                  </a:lnTo>
                  <a:lnTo>
                    <a:pt x="83853" y="1251"/>
                  </a:lnTo>
                  <a:lnTo>
                    <a:pt x="61516" y="0"/>
                  </a:lnTo>
                  <a:lnTo>
                    <a:pt x="38331" y="4514"/>
                  </a:lnTo>
                  <a:lnTo>
                    <a:pt x="20227" y="14318"/>
                  </a:lnTo>
                  <a:lnTo>
                    <a:pt x="7502" y="29594"/>
                  </a:lnTo>
                  <a:lnTo>
                    <a:pt x="2471" y="38582"/>
                  </a:lnTo>
                  <a:lnTo>
                    <a:pt x="0" y="57925"/>
                  </a:lnTo>
                  <a:lnTo>
                    <a:pt x="2357" y="110119"/>
                  </a:lnTo>
                  <a:lnTo>
                    <a:pt x="11228" y="167178"/>
                  </a:lnTo>
                  <a:lnTo>
                    <a:pt x="27671" y="224328"/>
                  </a:lnTo>
                  <a:lnTo>
                    <a:pt x="28357" y="239525"/>
                  </a:lnTo>
                  <a:lnTo>
                    <a:pt x="23994" y="2565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832788" y="3113939"/>
              <a:ext cx="473731" cy="117661"/>
            </a:xfrm>
            <a:custGeom>
              <a:avLst/>
              <a:gdLst/>
              <a:ahLst/>
              <a:cxnLst/>
              <a:rect l="0" t="0" r="0" b="0"/>
              <a:pathLst>
                <a:path w="473731" h="117661">
                  <a:moveTo>
                    <a:pt x="0" y="76196"/>
                  </a:moveTo>
                  <a:lnTo>
                    <a:pt x="17980" y="60555"/>
                  </a:lnTo>
                  <a:lnTo>
                    <a:pt x="69741" y="41352"/>
                  </a:lnTo>
                  <a:lnTo>
                    <a:pt x="130673" y="35518"/>
                  </a:lnTo>
                  <a:lnTo>
                    <a:pt x="173509" y="36847"/>
                  </a:lnTo>
                  <a:lnTo>
                    <a:pt x="207777" y="51019"/>
                  </a:lnTo>
                  <a:lnTo>
                    <a:pt x="248345" y="83597"/>
                  </a:lnTo>
                  <a:lnTo>
                    <a:pt x="264396" y="109974"/>
                  </a:lnTo>
                  <a:lnTo>
                    <a:pt x="271021" y="115092"/>
                  </a:lnTo>
                  <a:lnTo>
                    <a:pt x="278946" y="117335"/>
                  </a:lnTo>
                  <a:lnTo>
                    <a:pt x="287740" y="117660"/>
                  </a:lnTo>
                  <a:lnTo>
                    <a:pt x="295941" y="113197"/>
                  </a:lnTo>
                  <a:lnTo>
                    <a:pt x="318663" y="84560"/>
                  </a:lnTo>
                  <a:lnTo>
                    <a:pt x="354367" y="24886"/>
                  </a:lnTo>
                  <a:lnTo>
                    <a:pt x="356737" y="19762"/>
                  </a:lnTo>
                  <a:lnTo>
                    <a:pt x="355978" y="18686"/>
                  </a:lnTo>
                  <a:lnTo>
                    <a:pt x="353132" y="20309"/>
                  </a:lnTo>
                  <a:lnTo>
                    <a:pt x="343538" y="44949"/>
                  </a:lnTo>
                  <a:lnTo>
                    <a:pt x="342976" y="65818"/>
                  </a:lnTo>
                  <a:lnTo>
                    <a:pt x="344464" y="76296"/>
                  </a:lnTo>
                  <a:lnTo>
                    <a:pt x="355477" y="94178"/>
                  </a:lnTo>
                  <a:lnTo>
                    <a:pt x="363326" y="102222"/>
                  </a:lnTo>
                  <a:lnTo>
                    <a:pt x="374409" y="106415"/>
                  </a:lnTo>
                  <a:lnTo>
                    <a:pt x="415612" y="106726"/>
                  </a:lnTo>
                  <a:lnTo>
                    <a:pt x="439740" y="102243"/>
                  </a:lnTo>
                  <a:lnTo>
                    <a:pt x="459042" y="90112"/>
                  </a:lnTo>
                  <a:lnTo>
                    <a:pt x="467465" y="81964"/>
                  </a:lnTo>
                  <a:lnTo>
                    <a:pt x="471911" y="73022"/>
                  </a:lnTo>
                  <a:lnTo>
                    <a:pt x="473730" y="53728"/>
                  </a:lnTo>
                  <a:lnTo>
                    <a:pt x="462589" y="23135"/>
                  </a:lnTo>
                  <a:lnTo>
                    <a:pt x="447750" y="8550"/>
                  </a:lnTo>
                  <a:lnTo>
                    <a:pt x="438880" y="3022"/>
                  </a:lnTo>
                  <a:lnTo>
                    <a:pt x="416546" y="0"/>
                  </a:lnTo>
                  <a:lnTo>
                    <a:pt x="380784" y="1757"/>
                  </a:lnTo>
                  <a:lnTo>
                    <a:pt x="347440" y="24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411855" y="3083223"/>
              <a:ext cx="284271" cy="127970"/>
            </a:xfrm>
            <a:custGeom>
              <a:avLst/>
              <a:gdLst/>
              <a:ahLst/>
              <a:cxnLst/>
              <a:rect l="0" t="0" r="0" b="0"/>
              <a:pathLst>
                <a:path w="284271" h="127970">
                  <a:moveTo>
                    <a:pt x="0" y="43741"/>
                  </a:moveTo>
                  <a:lnTo>
                    <a:pt x="0" y="92672"/>
                  </a:lnTo>
                  <a:lnTo>
                    <a:pt x="0" y="107947"/>
                  </a:lnTo>
                  <a:lnTo>
                    <a:pt x="2340" y="113451"/>
                  </a:lnTo>
                  <a:lnTo>
                    <a:pt x="6239" y="112441"/>
                  </a:lnTo>
                  <a:lnTo>
                    <a:pt x="11179" y="107088"/>
                  </a:lnTo>
                  <a:lnTo>
                    <a:pt x="40433" y="44296"/>
                  </a:lnTo>
                  <a:lnTo>
                    <a:pt x="49182" y="38262"/>
                  </a:lnTo>
                  <a:lnTo>
                    <a:pt x="71381" y="34677"/>
                  </a:lnTo>
                  <a:lnTo>
                    <a:pt x="81513" y="38868"/>
                  </a:lnTo>
                  <a:lnTo>
                    <a:pt x="99010" y="56003"/>
                  </a:lnTo>
                  <a:lnTo>
                    <a:pt x="125054" y="107140"/>
                  </a:lnTo>
                  <a:lnTo>
                    <a:pt x="128993" y="117593"/>
                  </a:lnTo>
                  <a:lnTo>
                    <a:pt x="131618" y="118712"/>
                  </a:lnTo>
                  <a:lnTo>
                    <a:pt x="144815" y="55888"/>
                  </a:lnTo>
                  <a:lnTo>
                    <a:pt x="151320" y="28862"/>
                  </a:lnTo>
                  <a:lnTo>
                    <a:pt x="157032" y="18614"/>
                  </a:lnTo>
                  <a:lnTo>
                    <a:pt x="172738" y="4108"/>
                  </a:lnTo>
                  <a:lnTo>
                    <a:pt x="194536" y="0"/>
                  </a:lnTo>
                  <a:lnTo>
                    <a:pt x="206900" y="542"/>
                  </a:lnTo>
                  <a:lnTo>
                    <a:pt x="217481" y="4413"/>
                  </a:lnTo>
                  <a:lnTo>
                    <a:pt x="235479" y="18073"/>
                  </a:lnTo>
                  <a:lnTo>
                    <a:pt x="248157" y="38962"/>
                  </a:lnTo>
                  <a:lnTo>
                    <a:pt x="269635" y="94584"/>
                  </a:lnTo>
                  <a:lnTo>
                    <a:pt x="284270" y="12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861643" y="3498379"/>
              <a:ext cx="223671" cy="297690"/>
            </a:xfrm>
            <a:custGeom>
              <a:avLst/>
              <a:gdLst/>
              <a:ahLst/>
              <a:cxnLst/>
              <a:rect l="0" t="0" r="0" b="0"/>
              <a:pathLst>
                <a:path w="223671" h="297690">
                  <a:moveTo>
                    <a:pt x="191829" y="18139"/>
                  </a:moveTo>
                  <a:lnTo>
                    <a:pt x="175061" y="6961"/>
                  </a:lnTo>
                  <a:lnTo>
                    <a:pt x="142277" y="9"/>
                  </a:lnTo>
                  <a:lnTo>
                    <a:pt x="83212" y="0"/>
                  </a:lnTo>
                  <a:lnTo>
                    <a:pt x="35323" y="20102"/>
                  </a:lnTo>
                  <a:lnTo>
                    <a:pt x="15816" y="34220"/>
                  </a:lnTo>
                  <a:lnTo>
                    <a:pt x="3246" y="52192"/>
                  </a:lnTo>
                  <a:lnTo>
                    <a:pt x="0" y="74998"/>
                  </a:lnTo>
                  <a:lnTo>
                    <a:pt x="3626" y="98392"/>
                  </a:lnTo>
                  <a:lnTo>
                    <a:pt x="13037" y="116588"/>
                  </a:lnTo>
                  <a:lnTo>
                    <a:pt x="28137" y="129355"/>
                  </a:lnTo>
                  <a:lnTo>
                    <a:pt x="86218" y="152064"/>
                  </a:lnTo>
                  <a:lnTo>
                    <a:pt x="147917" y="176871"/>
                  </a:lnTo>
                  <a:lnTo>
                    <a:pt x="199922" y="204302"/>
                  </a:lnTo>
                  <a:lnTo>
                    <a:pt x="216093" y="221371"/>
                  </a:lnTo>
                  <a:lnTo>
                    <a:pt x="222043" y="230836"/>
                  </a:lnTo>
                  <a:lnTo>
                    <a:pt x="223670" y="240656"/>
                  </a:lnTo>
                  <a:lnTo>
                    <a:pt x="219239" y="260925"/>
                  </a:lnTo>
                  <a:lnTo>
                    <a:pt x="203231" y="278512"/>
                  </a:lnTo>
                  <a:lnTo>
                    <a:pt x="180519" y="291788"/>
                  </a:lnTo>
                  <a:lnTo>
                    <a:pt x="154827" y="297689"/>
                  </a:lnTo>
                  <a:lnTo>
                    <a:pt x="127810" y="294072"/>
                  </a:lnTo>
                  <a:lnTo>
                    <a:pt x="66761" y="274621"/>
                  </a:lnTo>
                  <a:lnTo>
                    <a:pt x="29864" y="260352"/>
                  </a:lnTo>
                  <a:lnTo>
                    <a:pt x="12844" y="2497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190342" y="3642860"/>
              <a:ext cx="178986" cy="31587"/>
            </a:xfrm>
            <a:custGeom>
              <a:avLst/>
              <a:gdLst/>
              <a:ahLst/>
              <a:cxnLst/>
              <a:rect l="0" t="0" r="0" b="0"/>
              <a:pathLst>
                <a:path w="178986" h="31587">
                  <a:moveTo>
                    <a:pt x="0" y="31586"/>
                  </a:moveTo>
                  <a:lnTo>
                    <a:pt x="37478" y="23252"/>
                  </a:lnTo>
                  <a:lnTo>
                    <a:pt x="94491" y="21490"/>
                  </a:lnTo>
                  <a:lnTo>
                    <a:pt x="144097" y="12737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242985" y="3569161"/>
              <a:ext cx="31586" cy="178985"/>
            </a:xfrm>
            <a:custGeom>
              <a:avLst/>
              <a:gdLst/>
              <a:ahLst/>
              <a:cxnLst/>
              <a:rect l="0" t="0" r="0" b="0"/>
              <a:pathLst>
                <a:path w="31586" h="178985">
                  <a:moveTo>
                    <a:pt x="0" y="0"/>
                  </a:moveTo>
                  <a:lnTo>
                    <a:pt x="14654" y="55141"/>
                  </a:lnTo>
                  <a:lnTo>
                    <a:pt x="20962" y="112104"/>
                  </a:lnTo>
                  <a:lnTo>
                    <a:pt x="29140" y="159058"/>
                  </a:lnTo>
                  <a:lnTo>
                    <a:pt x="31585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443026" y="3484933"/>
              <a:ext cx="210571" cy="263430"/>
            </a:xfrm>
            <a:custGeom>
              <a:avLst/>
              <a:gdLst/>
              <a:ahLst/>
              <a:cxnLst/>
              <a:rect l="0" t="0" r="0" b="0"/>
              <a:pathLst>
                <a:path w="210571" h="263430">
                  <a:moveTo>
                    <a:pt x="0" y="0"/>
                  </a:moveTo>
                  <a:lnTo>
                    <a:pt x="3120" y="42692"/>
                  </a:lnTo>
                  <a:lnTo>
                    <a:pt x="9065" y="95521"/>
                  </a:lnTo>
                  <a:lnTo>
                    <a:pt x="10239" y="155045"/>
                  </a:lnTo>
                  <a:lnTo>
                    <a:pt x="11613" y="203607"/>
                  </a:lnTo>
                  <a:lnTo>
                    <a:pt x="16080" y="233601"/>
                  </a:lnTo>
                  <a:lnTo>
                    <a:pt x="21248" y="244641"/>
                  </a:lnTo>
                  <a:lnTo>
                    <a:pt x="36350" y="260028"/>
                  </a:lnTo>
                  <a:lnTo>
                    <a:pt x="46460" y="263429"/>
                  </a:lnTo>
                  <a:lnTo>
                    <a:pt x="81876" y="262627"/>
                  </a:lnTo>
                  <a:lnTo>
                    <a:pt x="142150" y="248635"/>
                  </a:lnTo>
                  <a:lnTo>
                    <a:pt x="186136" y="233860"/>
                  </a:lnTo>
                  <a:lnTo>
                    <a:pt x="21057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453555" y="3537575"/>
              <a:ext cx="189513" cy="42115"/>
            </a:xfrm>
            <a:custGeom>
              <a:avLst/>
              <a:gdLst/>
              <a:ahLst/>
              <a:cxnLst/>
              <a:rect l="0" t="0" r="0" b="0"/>
              <a:pathLst>
                <a:path w="189513" h="42115">
                  <a:moveTo>
                    <a:pt x="0" y="42114"/>
                  </a:moveTo>
                  <a:lnTo>
                    <a:pt x="54144" y="33781"/>
                  </a:lnTo>
                  <a:lnTo>
                    <a:pt x="115794" y="23470"/>
                  </a:lnTo>
                  <a:lnTo>
                    <a:pt x="162906" y="10312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453555" y="3442819"/>
              <a:ext cx="189513" cy="31586"/>
            </a:xfrm>
            <a:custGeom>
              <a:avLst/>
              <a:gdLst/>
              <a:ahLst/>
              <a:cxnLst/>
              <a:rect l="0" t="0" r="0" b="0"/>
              <a:pathLst>
                <a:path w="189513" h="31586">
                  <a:moveTo>
                    <a:pt x="0" y="31585"/>
                  </a:moveTo>
                  <a:lnTo>
                    <a:pt x="33621" y="17114"/>
                  </a:lnTo>
                  <a:lnTo>
                    <a:pt x="85323" y="8709"/>
                  </a:lnTo>
                  <a:lnTo>
                    <a:pt x="140596" y="1720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915487" y="3402900"/>
              <a:ext cx="180307" cy="342117"/>
            </a:xfrm>
            <a:custGeom>
              <a:avLst/>
              <a:gdLst/>
              <a:ahLst/>
              <a:cxnLst/>
              <a:rect l="0" t="0" r="0" b="0"/>
              <a:pathLst>
                <a:path w="180307" h="342117">
                  <a:moveTo>
                    <a:pt x="180306" y="8333"/>
                  </a:moveTo>
                  <a:lnTo>
                    <a:pt x="142828" y="0"/>
                  </a:lnTo>
                  <a:lnTo>
                    <a:pt x="118026" y="1120"/>
                  </a:lnTo>
                  <a:lnTo>
                    <a:pt x="63975" y="20903"/>
                  </a:lnTo>
                  <a:lnTo>
                    <a:pt x="38527" y="34977"/>
                  </a:lnTo>
                  <a:lnTo>
                    <a:pt x="12215" y="62631"/>
                  </a:lnTo>
                  <a:lnTo>
                    <a:pt x="1094" y="82769"/>
                  </a:lnTo>
                  <a:lnTo>
                    <a:pt x="0" y="93052"/>
                  </a:lnTo>
                  <a:lnTo>
                    <a:pt x="5024" y="113837"/>
                  </a:lnTo>
                  <a:lnTo>
                    <a:pt x="18175" y="131652"/>
                  </a:lnTo>
                  <a:lnTo>
                    <a:pt x="26595" y="139679"/>
                  </a:lnTo>
                  <a:lnTo>
                    <a:pt x="51549" y="148598"/>
                  </a:lnTo>
                  <a:lnTo>
                    <a:pt x="109639" y="154323"/>
                  </a:lnTo>
                  <a:lnTo>
                    <a:pt x="115647" y="155963"/>
                  </a:lnTo>
                  <a:lnTo>
                    <a:pt x="116143" y="158226"/>
                  </a:lnTo>
                  <a:lnTo>
                    <a:pt x="107335" y="163859"/>
                  </a:lnTo>
                  <a:lnTo>
                    <a:pt x="47038" y="193481"/>
                  </a:lnTo>
                  <a:lnTo>
                    <a:pt x="5768" y="240772"/>
                  </a:lnTo>
                  <a:lnTo>
                    <a:pt x="568" y="267617"/>
                  </a:lnTo>
                  <a:lnTo>
                    <a:pt x="3326" y="295536"/>
                  </a:lnTo>
                  <a:lnTo>
                    <a:pt x="12351" y="315743"/>
                  </a:lnTo>
                  <a:lnTo>
                    <a:pt x="27281" y="329404"/>
                  </a:lnTo>
                  <a:lnTo>
                    <a:pt x="46784" y="338205"/>
                  </a:lnTo>
                  <a:lnTo>
                    <a:pt x="71050" y="342116"/>
                  </a:lnTo>
                  <a:lnTo>
                    <a:pt x="94313" y="337615"/>
                  </a:lnTo>
                  <a:lnTo>
                    <a:pt x="149735" y="317034"/>
                  </a:lnTo>
                  <a:lnTo>
                    <a:pt x="159249" y="313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158964" y="3505990"/>
              <a:ext cx="113857" cy="198190"/>
            </a:xfrm>
            <a:custGeom>
              <a:avLst/>
              <a:gdLst/>
              <a:ahLst/>
              <a:cxnLst/>
              <a:rect l="0" t="0" r="0" b="0"/>
              <a:pathLst>
                <a:path w="113857" h="198190">
                  <a:moveTo>
                    <a:pt x="0" y="52642"/>
                  </a:moveTo>
                  <a:lnTo>
                    <a:pt x="5589" y="111259"/>
                  </a:lnTo>
                  <a:lnTo>
                    <a:pt x="19128" y="164263"/>
                  </a:lnTo>
                  <a:lnTo>
                    <a:pt x="30338" y="187650"/>
                  </a:lnTo>
                  <a:lnTo>
                    <a:pt x="38943" y="194120"/>
                  </a:lnTo>
                  <a:lnTo>
                    <a:pt x="60982" y="198189"/>
                  </a:lnTo>
                  <a:lnTo>
                    <a:pt x="80135" y="192979"/>
                  </a:lnTo>
                  <a:lnTo>
                    <a:pt x="88518" y="188314"/>
                  </a:lnTo>
                  <a:lnTo>
                    <a:pt x="100953" y="173772"/>
                  </a:lnTo>
                  <a:lnTo>
                    <a:pt x="105906" y="164981"/>
                  </a:lnTo>
                  <a:lnTo>
                    <a:pt x="113856" y="110014"/>
                  </a:lnTo>
                  <a:lnTo>
                    <a:pt x="112307" y="56003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92786" y="3494054"/>
              <a:ext cx="264028" cy="190510"/>
            </a:xfrm>
            <a:custGeom>
              <a:avLst/>
              <a:gdLst/>
              <a:ahLst/>
              <a:cxnLst/>
              <a:rect l="0" t="0" r="0" b="0"/>
              <a:pathLst>
                <a:path w="264028" h="190510">
                  <a:moveTo>
                    <a:pt x="8334" y="169863"/>
                  </a:moveTo>
                  <a:lnTo>
                    <a:pt x="0" y="132385"/>
                  </a:lnTo>
                  <a:lnTo>
                    <a:pt x="1575" y="97537"/>
                  </a:lnTo>
                  <a:lnTo>
                    <a:pt x="8839" y="74548"/>
                  </a:lnTo>
                  <a:lnTo>
                    <a:pt x="46311" y="19069"/>
                  </a:lnTo>
                  <a:lnTo>
                    <a:pt x="73399" y="1051"/>
                  </a:lnTo>
                  <a:lnTo>
                    <a:pt x="82126" y="0"/>
                  </a:lnTo>
                  <a:lnTo>
                    <a:pt x="98062" y="5071"/>
                  </a:lnTo>
                  <a:lnTo>
                    <a:pt x="103248" y="13209"/>
                  </a:lnTo>
                  <a:lnTo>
                    <a:pt x="117842" y="73426"/>
                  </a:lnTo>
                  <a:lnTo>
                    <a:pt x="124071" y="125294"/>
                  </a:lnTo>
                  <a:lnTo>
                    <a:pt x="133353" y="164327"/>
                  </a:lnTo>
                  <a:lnTo>
                    <a:pt x="144226" y="183390"/>
                  </a:lnTo>
                  <a:lnTo>
                    <a:pt x="153911" y="188240"/>
                  </a:lnTo>
                  <a:lnTo>
                    <a:pt x="180269" y="190509"/>
                  </a:lnTo>
                  <a:lnTo>
                    <a:pt x="205242" y="184498"/>
                  </a:lnTo>
                  <a:lnTo>
                    <a:pt x="226870" y="172858"/>
                  </a:lnTo>
                  <a:lnTo>
                    <a:pt x="244281" y="155986"/>
                  </a:lnTo>
                  <a:lnTo>
                    <a:pt x="261648" y="121168"/>
                  </a:lnTo>
                  <a:lnTo>
                    <a:pt x="264027" y="94798"/>
                  </a:lnTo>
                  <a:lnTo>
                    <a:pt x="263024" y="81215"/>
                  </a:lnTo>
                  <a:lnTo>
                    <a:pt x="252550" y="56765"/>
                  </a:lnTo>
                  <a:lnTo>
                    <a:pt x="226923" y="26388"/>
                  </a:lnTo>
                  <a:lnTo>
                    <a:pt x="217231" y="18061"/>
                  </a:lnTo>
                  <a:lnTo>
                    <a:pt x="190864" y="11929"/>
                  </a:lnTo>
                  <a:lnTo>
                    <a:pt x="137456" y="17524"/>
                  </a:lnTo>
                  <a:lnTo>
                    <a:pt x="82033" y="329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727503" y="3479464"/>
              <a:ext cx="212120" cy="289941"/>
            </a:xfrm>
            <a:custGeom>
              <a:avLst/>
              <a:gdLst/>
              <a:ahLst/>
              <a:cxnLst/>
              <a:rect l="0" t="0" r="0" b="0"/>
              <a:pathLst>
                <a:path w="212120" h="289941">
                  <a:moveTo>
                    <a:pt x="0" y="37054"/>
                  </a:moveTo>
                  <a:lnTo>
                    <a:pt x="3119" y="89105"/>
                  </a:lnTo>
                  <a:lnTo>
                    <a:pt x="8333" y="139044"/>
                  </a:lnTo>
                  <a:lnTo>
                    <a:pt x="9878" y="192835"/>
                  </a:lnTo>
                  <a:lnTo>
                    <a:pt x="10239" y="236142"/>
                  </a:lnTo>
                  <a:lnTo>
                    <a:pt x="10471" y="289940"/>
                  </a:lnTo>
                  <a:lnTo>
                    <a:pt x="10521" y="230190"/>
                  </a:lnTo>
                  <a:lnTo>
                    <a:pt x="10526" y="171878"/>
                  </a:lnTo>
                  <a:lnTo>
                    <a:pt x="12867" y="112487"/>
                  </a:lnTo>
                  <a:lnTo>
                    <a:pt x="33434" y="52431"/>
                  </a:lnTo>
                  <a:lnTo>
                    <a:pt x="47615" y="29850"/>
                  </a:lnTo>
                  <a:lnTo>
                    <a:pt x="65615" y="12016"/>
                  </a:lnTo>
                  <a:lnTo>
                    <a:pt x="88434" y="2530"/>
                  </a:lnTo>
                  <a:lnTo>
                    <a:pt x="101070" y="0"/>
                  </a:lnTo>
                  <a:lnTo>
                    <a:pt x="127588" y="3428"/>
                  </a:lnTo>
                  <a:lnTo>
                    <a:pt x="168825" y="21632"/>
                  </a:lnTo>
                  <a:lnTo>
                    <a:pt x="182740" y="30282"/>
                  </a:lnTo>
                  <a:lnTo>
                    <a:pt x="201320" y="52372"/>
                  </a:lnTo>
                  <a:lnTo>
                    <a:pt x="207913" y="64813"/>
                  </a:lnTo>
                  <a:lnTo>
                    <a:pt x="212119" y="91116"/>
                  </a:lnTo>
                  <a:lnTo>
                    <a:pt x="211602" y="104681"/>
                  </a:lnTo>
                  <a:lnTo>
                    <a:pt x="206579" y="116064"/>
                  </a:lnTo>
                  <a:lnTo>
                    <a:pt x="188519" y="134951"/>
                  </a:lnTo>
                  <a:lnTo>
                    <a:pt x="152044" y="153148"/>
                  </a:lnTo>
                  <a:lnTo>
                    <a:pt x="111600" y="160360"/>
                  </a:lnTo>
                  <a:lnTo>
                    <a:pt x="87035" y="155808"/>
                  </a:lnTo>
                  <a:lnTo>
                    <a:pt x="42114" y="1318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034244" y="3462978"/>
              <a:ext cx="219685" cy="217469"/>
            </a:xfrm>
            <a:custGeom>
              <a:avLst/>
              <a:gdLst/>
              <a:ahLst/>
              <a:cxnLst/>
              <a:rect l="0" t="0" r="0" b="0"/>
              <a:pathLst>
                <a:path w="219685" h="217469">
                  <a:moveTo>
                    <a:pt x="9114" y="106183"/>
                  </a:moveTo>
                  <a:lnTo>
                    <a:pt x="64255" y="91529"/>
                  </a:lnTo>
                  <a:lnTo>
                    <a:pt x="101491" y="75844"/>
                  </a:lnTo>
                  <a:lnTo>
                    <a:pt x="129162" y="50790"/>
                  </a:lnTo>
                  <a:lnTo>
                    <a:pt x="132430" y="41179"/>
                  </a:lnTo>
                  <a:lnTo>
                    <a:pt x="129822" y="21140"/>
                  </a:lnTo>
                  <a:lnTo>
                    <a:pt x="123511" y="13223"/>
                  </a:lnTo>
                  <a:lnTo>
                    <a:pt x="104020" y="1306"/>
                  </a:lnTo>
                  <a:lnTo>
                    <a:pt x="93442" y="0"/>
                  </a:lnTo>
                  <a:lnTo>
                    <a:pt x="72329" y="4788"/>
                  </a:lnTo>
                  <a:lnTo>
                    <a:pt x="40713" y="26227"/>
                  </a:lnTo>
                  <a:lnTo>
                    <a:pt x="14707" y="65985"/>
                  </a:lnTo>
                  <a:lnTo>
                    <a:pt x="3362" y="109220"/>
                  </a:lnTo>
                  <a:lnTo>
                    <a:pt x="0" y="151666"/>
                  </a:lnTo>
                  <a:lnTo>
                    <a:pt x="3038" y="163411"/>
                  </a:lnTo>
                  <a:lnTo>
                    <a:pt x="15772" y="182700"/>
                  </a:lnTo>
                  <a:lnTo>
                    <a:pt x="48261" y="206714"/>
                  </a:lnTo>
                  <a:lnTo>
                    <a:pt x="87524" y="217468"/>
                  </a:lnTo>
                  <a:lnTo>
                    <a:pt x="141542" y="212696"/>
                  </a:lnTo>
                  <a:lnTo>
                    <a:pt x="198042" y="197129"/>
                  </a:lnTo>
                  <a:lnTo>
                    <a:pt x="219684" y="1904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801573" y="3874487"/>
              <a:ext cx="125558" cy="421141"/>
            </a:xfrm>
            <a:custGeom>
              <a:avLst/>
              <a:gdLst/>
              <a:ahLst/>
              <a:cxnLst/>
              <a:rect l="0" t="0" r="0" b="0"/>
              <a:pathLst>
                <a:path w="125558" h="421141">
                  <a:moveTo>
                    <a:pt x="83443" y="0"/>
                  </a:moveTo>
                  <a:lnTo>
                    <a:pt x="72264" y="11179"/>
                  </a:lnTo>
                  <a:lnTo>
                    <a:pt x="49114" y="65567"/>
                  </a:lnTo>
                  <a:lnTo>
                    <a:pt x="23239" y="119797"/>
                  </a:lnTo>
                  <a:lnTo>
                    <a:pt x="8153" y="172756"/>
                  </a:lnTo>
                  <a:lnTo>
                    <a:pt x="1863" y="232901"/>
                  </a:lnTo>
                  <a:lnTo>
                    <a:pt x="0" y="289587"/>
                  </a:lnTo>
                  <a:lnTo>
                    <a:pt x="10626" y="337838"/>
                  </a:lnTo>
                  <a:lnTo>
                    <a:pt x="34181" y="376181"/>
                  </a:lnTo>
                  <a:lnTo>
                    <a:pt x="53360" y="392579"/>
                  </a:lnTo>
                  <a:lnTo>
                    <a:pt x="102358" y="415472"/>
                  </a:lnTo>
                  <a:lnTo>
                    <a:pt x="125557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074529" y="3948187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5589" y="62092"/>
                  </a:lnTo>
                  <a:lnTo>
                    <a:pt x="9552" y="123052"/>
                  </a:lnTo>
                  <a:lnTo>
                    <a:pt x="11409" y="178789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916601" y="3928302"/>
              <a:ext cx="336913" cy="40943"/>
            </a:xfrm>
            <a:custGeom>
              <a:avLst/>
              <a:gdLst/>
              <a:ahLst/>
              <a:cxnLst/>
              <a:rect l="0" t="0" r="0" b="0"/>
              <a:pathLst>
                <a:path w="336913" h="40943">
                  <a:moveTo>
                    <a:pt x="0" y="40942"/>
                  </a:moveTo>
                  <a:lnTo>
                    <a:pt x="55141" y="20698"/>
                  </a:lnTo>
                  <a:lnTo>
                    <a:pt x="109145" y="12717"/>
                  </a:lnTo>
                  <a:lnTo>
                    <a:pt x="168569" y="2784"/>
                  </a:lnTo>
                  <a:lnTo>
                    <a:pt x="223082" y="0"/>
                  </a:lnTo>
                  <a:lnTo>
                    <a:pt x="274459" y="345"/>
                  </a:lnTo>
                  <a:lnTo>
                    <a:pt x="336912" y="93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927130" y="4190342"/>
              <a:ext cx="326384" cy="10530"/>
            </a:xfrm>
            <a:custGeom>
              <a:avLst/>
              <a:gdLst/>
              <a:ahLst/>
              <a:cxnLst/>
              <a:rect l="0" t="0" r="0" b="0"/>
              <a:pathLst>
                <a:path w="326384" h="10530">
                  <a:moveTo>
                    <a:pt x="0" y="0"/>
                  </a:moveTo>
                  <a:lnTo>
                    <a:pt x="52050" y="0"/>
                  </a:lnTo>
                  <a:lnTo>
                    <a:pt x="108229" y="0"/>
                  </a:lnTo>
                  <a:lnTo>
                    <a:pt x="159969" y="3120"/>
                  </a:lnTo>
                  <a:lnTo>
                    <a:pt x="220072" y="9065"/>
                  </a:lnTo>
                  <a:lnTo>
                    <a:pt x="278694" y="10240"/>
                  </a:lnTo>
                  <a:lnTo>
                    <a:pt x="326383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27213" y="3937658"/>
              <a:ext cx="21057" cy="263214"/>
            </a:xfrm>
            <a:custGeom>
              <a:avLst/>
              <a:gdLst/>
              <a:ahLst/>
              <a:cxnLst/>
              <a:rect l="0" t="0" r="0" b="0"/>
              <a:pathLst>
                <a:path w="21057" h="263214">
                  <a:moveTo>
                    <a:pt x="21056" y="0"/>
                  </a:moveTo>
                  <a:lnTo>
                    <a:pt x="21056" y="60384"/>
                  </a:lnTo>
                  <a:lnTo>
                    <a:pt x="17937" y="121227"/>
                  </a:lnTo>
                  <a:lnTo>
                    <a:pt x="13821" y="165013"/>
                  </a:lnTo>
                  <a:lnTo>
                    <a:pt x="10334" y="220208"/>
                  </a:lnTo>
                  <a:lnTo>
                    <a:pt x="2388" y="259008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74570" y="4032415"/>
              <a:ext cx="189514" cy="19594"/>
            </a:xfrm>
            <a:custGeom>
              <a:avLst/>
              <a:gdLst/>
              <a:ahLst/>
              <a:cxnLst/>
              <a:rect l="0" t="0" r="0" b="0"/>
              <a:pathLst>
                <a:path w="189514" h="19594">
                  <a:moveTo>
                    <a:pt x="0" y="10528"/>
                  </a:moveTo>
                  <a:lnTo>
                    <a:pt x="58617" y="19593"/>
                  </a:lnTo>
                  <a:lnTo>
                    <a:pt x="109065" y="12362"/>
                  </a:lnTo>
                  <a:lnTo>
                    <a:pt x="171196" y="278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62739" y="4021886"/>
              <a:ext cx="222443" cy="150310"/>
            </a:xfrm>
            <a:custGeom>
              <a:avLst/>
              <a:gdLst/>
              <a:ahLst/>
              <a:cxnLst/>
              <a:rect l="0" t="0" r="0" b="0"/>
              <a:pathLst>
                <a:path w="222443" h="150310">
                  <a:moveTo>
                    <a:pt x="148743" y="0"/>
                  </a:moveTo>
                  <a:lnTo>
                    <a:pt x="115121" y="2340"/>
                  </a:lnTo>
                  <a:lnTo>
                    <a:pt x="76909" y="17981"/>
                  </a:lnTo>
                  <a:lnTo>
                    <a:pt x="38292" y="44322"/>
                  </a:lnTo>
                  <a:lnTo>
                    <a:pt x="19325" y="64153"/>
                  </a:lnTo>
                  <a:lnTo>
                    <a:pt x="1083" y="100637"/>
                  </a:lnTo>
                  <a:lnTo>
                    <a:pt x="0" y="111545"/>
                  </a:lnTo>
                  <a:lnTo>
                    <a:pt x="5036" y="129904"/>
                  </a:lnTo>
                  <a:lnTo>
                    <a:pt x="18193" y="142743"/>
                  </a:lnTo>
                  <a:lnTo>
                    <a:pt x="26614" y="147804"/>
                  </a:lnTo>
                  <a:lnTo>
                    <a:pt x="45331" y="150309"/>
                  </a:lnTo>
                  <a:lnTo>
                    <a:pt x="65347" y="146353"/>
                  </a:lnTo>
                  <a:lnTo>
                    <a:pt x="85942" y="136795"/>
                  </a:lnTo>
                  <a:lnTo>
                    <a:pt x="100554" y="121629"/>
                  </a:lnTo>
                  <a:lnTo>
                    <a:pt x="115358" y="90241"/>
                  </a:lnTo>
                  <a:lnTo>
                    <a:pt x="130840" y="32124"/>
                  </a:lnTo>
                  <a:lnTo>
                    <a:pt x="133298" y="26095"/>
                  </a:lnTo>
                  <a:lnTo>
                    <a:pt x="134937" y="26755"/>
                  </a:lnTo>
                  <a:lnTo>
                    <a:pt x="149379" y="83458"/>
                  </a:lnTo>
                  <a:lnTo>
                    <a:pt x="168496" y="126190"/>
                  </a:lnTo>
                  <a:lnTo>
                    <a:pt x="177120" y="132090"/>
                  </a:lnTo>
                  <a:lnTo>
                    <a:pt x="199179" y="135526"/>
                  </a:lnTo>
                  <a:lnTo>
                    <a:pt x="212103" y="133153"/>
                  </a:lnTo>
                  <a:lnTo>
                    <a:pt x="222442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759079" y="3885016"/>
              <a:ext cx="20860" cy="315856"/>
            </a:xfrm>
            <a:custGeom>
              <a:avLst/>
              <a:gdLst/>
              <a:ahLst/>
              <a:cxnLst/>
              <a:rect l="0" t="0" r="0" b="0"/>
              <a:pathLst>
                <a:path w="20860" h="315856">
                  <a:moveTo>
                    <a:pt x="20859" y="0"/>
                  </a:moveTo>
                  <a:lnTo>
                    <a:pt x="12526" y="48931"/>
                  </a:lnTo>
                  <a:lnTo>
                    <a:pt x="10764" y="108061"/>
                  </a:lnTo>
                  <a:lnTo>
                    <a:pt x="2054" y="170554"/>
                  </a:lnTo>
                  <a:lnTo>
                    <a:pt x="469" y="217430"/>
                  </a:lnTo>
                  <a:lnTo>
                    <a:pt x="0" y="269535"/>
                  </a:lnTo>
                  <a:lnTo>
                    <a:pt x="1060" y="295268"/>
                  </a:lnTo>
                  <a:lnTo>
                    <a:pt x="10331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74694" y="4064000"/>
              <a:ext cx="52644" cy="94758"/>
            </a:xfrm>
            <a:custGeom>
              <a:avLst/>
              <a:gdLst/>
              <a:ahLst/>
              <a:cxnLst/>
              <a:rect l="0" t="0" r="0" b="0"/>
              <a:pathLst>
                <a:path w="52644" h="94758">
                  <a:moveTo>
                    <a:pt x="0" y="0"/>
                  </a:moveTo>
                  <a:lnTo>
                    <a:pt x="14654" y="62093"/>
                  </a:lnTo>
                  <a:lnTo>
                    <a:pt x="20298" y="70641"/>
                  </a:lnTo>
                  <a:lnTo>
                    <a:pt x="52643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885223" y="4021886"/>
              <a:ext cx="142937" cy="336913"/>
            </a:xfrm>
            <a:custGeom>
              <a:avLst/>
              <a:gdLst/>
              <a:ahLst/>
              <a:cxnLst/>
              <a:rect l="0" t="0" r="0" b="0"/>
              <a:pathLst>
                <a:path w="142937" h="336913">
                  <a:moveTo>
                    <a:pt x="136870" y="0"/>
                  </a:moveTo>
                  <a:lnTo>
                    <a:pt x="142936" y="33622"/>
                  </a:lnTo>
                  <a:lnTo>
                    <a:pt x="132311" y="93407"/>
                  </a:lnTo>
                  <a:lnTo>
                    <a:pt x="111880" y="151076"/>
                  </a:lnTo>
                  <a:lnTo>
                    <a:pt x="91653" y="209668"/>
                  </a:lnTo>
                  <a:lnTo>
                    <a:pt x="49982" y="270186"/>
                  </a:lnTo>
                  <a:lnTo>
                    <a:pt x="14222" y="319677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27379" y="4169285"/>
              <a:ext cx="31586" cy="94758"/>
            </a:xfrm>
            <a:custGeom>
              <a:avLst/>
              <a:gdLst/>
              <a:ahLst/>
              <a:cxnLst/>
              <a:rect l="0" t="0" r="0" b="0"/>
              <a:pathLst>
                <a:path w="31586" h="94758">
                  <a:moveTo>
                    <a:pt x="31585" y="0"/>
                  </a:moveTo>
                  <a:lnTo>
                    <a:pt x="13627" y="62258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35364" y="3868898"/>
              <a:ext cx="208892" cy="271318"/>
            </a:xfrm>
            <a:custGeom>
              <a:avLst/>
              <a:gdLst/>
              <a:ahLst/>
              <a:cxnLst/>
              <a:rect l="0" t="0" r="0" b="0"/>
              <a:pathLst>
                <a:path w="208892" h="271318">
                  <a:moveTo>
                    <a:pt x="165756" y="5589"/>
                  </a:moveTo>
                  <a:lnTo>
                    <a:pt x="143399" y="0"/>
                  </a:lnTo>
                  <a:lnTo>
                    <a:pt x="123064" y="3495"/>
                  </a:lnTo>
                  <a:lnTo>
                    <a:pt x="95004" y="18617"/>
                  </a:lnTo>
                  <a:lnTo>
                    <a:pt x="57349" y="52711"/>
                  </a:lnTo>
                  <a:lnTo>
                    <a:pt x="21917" y="106594"/>
                  </a:lnTo>
                  <a:lnTo>
                    <a:pt x="6413" y="141192"/>
                  </a:lnTo>
                  <a:lnTo>
                    <a:pt x="0" y="184848"/>
                  </a:lnTo>
                  <a:lnTo>
                    <a:pt x="4739" y="208482"/>
                  </a:lnTo>
                  <a:lnTo>
                    <a:pt x="26845" y="248308"/>
                  </a:lnTo>
                  <a:lnTo>
                    <a:pt x="46306" y="262813"/>
                  </a:lnTo>
                  <a:lnTo>
                    <a:pt x="58046" y="268319"/>
                  </a:lnTo>
                  <a:lnTo>
                    <a:pt x="83569" y="271317"/>
                  </a:lnTo>
                  <a:lnTo>
                    <a:pt x="96927" y="270478"/>
                  </a:lnTo>
                  <a:lnTo>
                    <a:pt x="138083" y="252531"/>
                  </a:lnTo>
                  <a:lnTo>
                    <a:pt x="179913" y="224986"/>
                  </a:lnTo>
                  <a:lnTo>
                    <a:pt x="198564" y="201755"/>
                  </a:lnTo>
                  <a:lnTo>
                    <a:pt x="208413" y="177002"/>
                  </a:lnTo>
                  <a:lnTo>
                    <a:pt x="208891" y="154302"/>
                  </a:lnTo>
                  <a:lnTo>
                    <a:pt x="205041" y="145676"/>
                  </a:lnTo>
                  <a:lnTo>
                    <a:pt x="191404" y="132971"/>
                  </a:lnTo>
                  <a:lnTo>
                    <a:pt x="170526" y="126544"/>
                  </a:lnTo>
                  <a:lnTo>
                    <a:pt x="145649" y="124857"/>
                  </a:lnTo>
                  <a:lnTo>
                    <a:pt x="97790" y="130187"/>
                  </a:lnTo>
                  <a:lnTo>
                    <a:pt x="70999" y="1319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21396" y="3870730"/>
              <a:ext cx="490377" cy="193271"/>
            </a:xfrm>
            <a:custGeom>
              <a:avLst/>
              <a:gdLst/>
              <a:ahLst/>
              <a:cxnLst/>
              <a:rect l="0" t="0" r="0" b="0"/>
              <a:pathLst>
                <a:path w="490377" h="193271">
                  <a:moveTo>
                    <a:pt x="6065" y="193270"/>
                  </a:moveTo>
                  <a:lnTo>
                    <a:pt x="0" y="160818"/>
                  </a:lnTo>
                  <a:lnTo>
                    <a:pt x="10625" y="108928"/>
                  </a:lnTo>
                  <a:lnTo>
                    <a:pt x="16124" y="100778"/>
                  </a:lnTo>
                  <a:lnTo>
                    <a:pt x="31593" y="88601"/>
                  </a:lnTo>
                  <a:lnTo>
                    <a:pt x="56405" y="85529"/>
                  </a:lnTo>
                  <a:lnTo>
                    <a:pt x="108816" y="93090"/>
                  </a:lnTo>
                  <a:lnTo>
                    <a:pt x="171992" y="109252"/>
                  </a:lnTo>
                  <a:lnTo>
                    <a:pt x="194454" y="113815"/>
                  </a:lnTo>
                  <a:lnTo>
                    <a:pt x="216136" y="111943"/>
                  </a:lnTo>
                  <a:lnTo>
                    <a:pt x="248072" y="98723"/>
                  </a:lnTo>
                  <a:lnTo>
                    <a:pt x="274173" y="74399"/>
                  </a:lnTo>
                  <a:lnTo>
                    <a:pt x="291136" y="44965"/>
                  </a:lnTo>
                  <a:lnTo>
                    <a:pt x="293420" y="24412"/>
                  </a:lnTo>
                  <a:lnTo>
                    <a:pt x="292392" y="14017"/>
                  </a:lnTo>
                  <a:lnTo>
                    <a:pt x="287027" y="8258"/>
                  </a:lnTo>
                  <a:lnTo>
                    <a:pt x="278771" y="5588"/>
                  </a:lnTo>
                  <a:lnTo>
                    <a:pt x="268587" y="4978"/>
                  </a:lnTo>
                  <a:lnTo>
                    <a:pt x="247914" y="13658"/>
                  </a:lnTo>
                  <a:lnTo>
                    <a:pt x="237488" y="20886"/>
                  </a:lnTo>
                  <a:lnTo>
                    <a:pt x="222783" y="41396"/>
                  </a:lnTo>
                  <a:lnTo>
                    <a:pt x="213518" y="66109"/>
                  </a:lnTo>
                  <a:lnTo>
                    <a:pt x="209401" y="92690"/>
                  </a:lnTo>
                  <a:lnTo>
                    <a:pt x="213810" y="116982"/>
                  </a:lnTo>
                  <a:lnTo>
                    <a:pt x="229446" y="147270"/>
                  </a:lnTo>
                  <a:lnTo>
                    <a:pt x="235705" y="155584"/>
                  </a:lnTo>
                  <a:lnTo>
                    <a:pt x="258256" y="164823"/>
                  </a:lnTo>
                  <a:lnTo>
                    <a:pt x="314804" y="170754"/>
                  </a:lnTo>
                  <a:lnTo>
                    <a:pt x="369864" y="156284"/>
                  </a:lnTo>
                  <a:lnTo>
                    <a:pt x="404756" y="142277"/>
                  </a:lnTo>
                  <a:lnTo>
                    <a:pt x="436151" y="115770"/>
                  </a:lnTo>
                  <a:lnTo>
                    <a:pt x="459621" y="78800"/>
                  </a:lnTo>
                  <a:lnTo>
                    <a:pt x="470079" y="51927"/>
                  </a:lnTo>
                  <a:lnTo>
                    <a:pt x="472387" y="27506"/>
                  </a:lnTo>
                  <a:lnTo>
                    <a:pt x="471364" y="16080"/>
                  </a:lnTo>
                  <a:lnTo>
                    <a:pt x="464833" y="8463"/>
                  </a:lnTo>
                  <a:lnTo>
                    <a:pt x="441979" y="0"/>
                  </a:lnTo>
                  <a:lnTo>
                    <a:pt x="431205" y="1252"/>
                  </a:lnTo>
                  <a:lnTo>
                    <a:pt x="412996" y="12002"/>
                  </a:lnTo>
                  <a:lnTo>
                    <a:pt x="389589" y="37786"/>
                  </a:lnTo>
                  <a:lnTo>
                    <a:pt x="381241" y="60605"/>
                  </a:lnTo>
                  <a:lnTo>
                    <a:pt x="379015" y="73241"/>
                  </a:lnTo>
                  <a:lnTo>
                    <a:pt x="382780" y="99760"/>
                  </a:lnTo>
                  <a:lnTo>
                    <a:pt x="398055" y="134758"/>
                  </a:lnTo>
                  <a:lnTo>
                    <a:pt x="411910" y="150887"/>
                  </a:lnTo>
                  <a:lnTo>
                    <a:pt x="429766" y="161955"/>
                  </a:lnTo>
                  <a:lnTo>
                    <a:pt x="490376" y="172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120122" y="3790551"/>
              <a:ext cx="428605" cy="233351"/>
            </a:xfrm>
            <a:custGeom>
              <a:avLst/>
              <a:gdLst/>
              <a:ahLst/>
              <a:cxnLst/>
              <a:rect l="0" t="0" r="0" b="0"/>
              <a:pathLst>
                <a:path w="428605" h="233351">
                  <a:moveTo>
                    <a:pt x="102220" y="52351"/>
                  </a:moveTo>
                  <a:lnTo>
                    <a:pt x="102220" y="74708"/>
                  </a:lnTo>
                  <a:lnTo>
                    <a:pt x="101050" y="77784"/>
                  </a:lnTo>
                  <a:lnTo>
                    <a:pt x="99101" y="76325"/>
                  </a:lnTo>
                  <a:lnTo>
                    <a:pt x="96631" y="71843"/>
                  </a:lnTo>
                  <a:lnTo>
                    <a:pt x="76388" y="54357"/>
                  </a:lnTo>
                  <a:lnTo>
                    <a:pt x="67451" y="52518"/>
                  </a:lnTo>
                  <a:lnTo>
                    <a:pt x="48163" y="56715"/>
                  </a:lnTo>
                  <a:lnTo>
                    <a:pt x="31012" y="69498"/>
                  </a:lnTo>
                  <a:lnTo>
                    <a:pt x="16760" y="88048"/>
                  </a:lnTo>
                  <a:lnTo>
                    <a:pt x="3329" y="124799"/>
                  </a:lnTo>
                  <a:lnTo>
                    <a:pt x="0" y="164154"/>
                  </a:lnTo>
                  <a:lnTo>
                    <a:pt x="3367" y="187439"/>
                  </a:lnTo>
                  <a:lnTo>
                    <a:pt x="15002" y="206366"/>
                  </a:lnTo>
                  <a:lnTo>
                    <a:pt x="23018" y="214689"/>
                  </a:lnTo>
                  <a:lnTo>
                    <a:pt x="62245" y="231992"/>
                  </a:lnTo>
                  <a:lnTo>
                    <a:pt x="116502" y="233350"/>
                  </a:lnTo>
                  <a:lnTo>
                    <a:pt x="173671" y="223328"/>
                  </a:lnTo>
                  <a:lnTo>
                    <a:pt x="225691" y="206964"/>
                  </a:lnTo>
                  <a:lnTo>
                    <a:pt x="283148" y="167873"/>
                  </a:lnTo>
                  <a:lnTo>
                    <a:pt x="318113" y="140031"/>
                  </a:lnTo>
                  <a:lnTo>
                    <a:pt x="346380" y="96359"/>
                  </a:lnTo>
                  <a:lnTo>
                    <a:pt x="356185" y="74250"/>
                  </a:lnTo>
                  <a:lnTo>
                    <a:pt x="358203" y="49606"/>
                  </a:lnTo>
                  <a:lnTo>
                    <a:pt x="354030" y="25394"/>
                  </a:lnTo>
                  <a:lnTo>
                    <a:pt x="344378" y="6835"/>
                  </a:lnTo>
                  <a:lnTo>
                    <a:pt x="337358" y="2120"/>
                  </a:lnTo>
                  <a:lnTo>
                    <a:pt x="320200" y="0"/>
                  </a:lnTo>
                  <a:lnTo>
                    <a:pt x="303995" y="6077"/>
                  </a:lnTo>
                  <a:lnTo>
                    <a:pt x="296398" y="10973"/>
                  </a:lnTo>
                  <a:lnTo>
                    <a:pt x="274528" y="40221"/>
                  </a:lnTo>
                  <a:lnTo>
                    <a:pt x="264409" y="78523"/>
                  </a:lnTo>
                  <a:lnTo>
                    <a:pt x="268280" y="102587"/>
                  </a:lnTo>
                  <a:lnTo>
                    <a:pt x="278970" y="123811"/>
                  </a:lnTo>
                  <a:lnTo>
                    <a:pt x="295419" y="141043"/>
                  </a:lnTo>
                  <a:lnTo>
                    <a:pt x="324411" y="158308"/>
                  </a:lnTo>
                  <a:lnTo>
                    <a:pt x="374054" y="173453"/>
                  </a:lnTo>
                  <a:lnTo>
                    <a:pt x="428604" y="178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664539" y="4032415"/>
              <a:ext cx="16119" cy="94757"/>
            </a:xfrm>
            <a:custGeom>
              <a:avLst/>
              <a:gdLst/>
              <a:ahLst/>
              <a:cxnLst/>
              <a:rect l="0" t="0" r="0" b="0"/>
              <a:pathLst>
                <a:path w="16119" h="94757">
                  <a:moveTo>
                    <a:pt x="10529" y="0"/>
                  </a:moveTo>
                  <a:lnTo>
                    <a:pt x="16118" y="16767"/>
                  </a:lnTo>
                  <a:lnTo>
                    <a:pt x="14005" y="49551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885016" y="4348269"/>
              <a:ext cx="10529" cy="126344"/>
            </a:xfrm>
            <a:custGeom>
              <a:avLst/>
              <a:gdLst/>
              <a:ahLst/>
              <a:cxnLst/>
              <a:rect l="0" t="0" r="0" b="0"/>
              <a:pathLst>
                <a:path w="10529" h="126344">
                  <a:moveTo>
                    <a:pt x="10528" y="0"/>
                  </a:moveTo>
                  <a:lnTo>
                    <a:pt x="3292" y="27557"/>
                  </a:lnTo>
                  <a:lnTo>
                    <a:pt x="650" y="83779"/>
                  </a:lnTo>
                  <a:lnTo>
                    <a:pt x="0" y="126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885016" y="4632539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10528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853430" y="4287963"/>
              <a:ext cx="222156" cy="249821"/>
            </a:xfrm>
            <a:custGeom>
              <a:avLst/>
              <a:gdLst/>
              <a:ahLst/>
              <a:cxnLst/>
              <a:rect l="0" t="0" r="0" b="0"/>
              <a:pathLst>
                <a:path w="222156" h="249821">
                  <a:moveTo>
                    <a:pt x="0" y="123477"/>
                  </a:moveTo>
                  <a:lnTo>
                    <a:pt x="20244" y="79515"/>
                  </a:lnTo>
                  <a:lnTo>
                    <a:pt x="44993" y="49230"/>
                  </a:lnTo>
                  <a:lnTo>
                    <a:pt x="92033" y="17131"/>
                  </a:lnTo>
                  <a:lnTo>
                    <a:pt x="126705" y="3580"/>
                  </a:lnTo>
                  <a:lnTo>
                    <a:pt x="152630" y="0"/>
                  </a:lnTo>
                  <a:lnTo>
                    <a:pt x="193533" y="9163"/>
                  </a:lnTo>
                  <a:lnTo>
                    <a:pt x="211967" y="23538"/>
                  </a:lnTo>
                  <a:lnTo>
                    <a:pt x="218520" y="32285"/>
                  </a:lnTo>
                  <a:lnTo>
                    <a:pt x="221719" y="41625"/>
                  </a:lnTo>
                  <a:lnTo>
                    <a:pt x="222155" y="61363"/>
                  </a:lnTo>
                  <a:lnTo>
                    <a:pt x="210233" y="92205"/>
                  </a:lnTo>
                  <a:lnTo>
                    <a:pt x="171628" y="149501"/>
                  </a:lnTo>
                  <a:lnTo>
                    <a:pt x="112090" y="208949"/>
                  </a:lnTo>
                  <a:lnTo>
                    <a:pt x="57092" y="237101"/>
                  </a:lnTo>
                  <a:lnTo>
                    <a:pt x="21057" y="249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021886" y="4488616"/>
              <a:ext cx="139334" cy="165966"/>
            </a:xfrm>
            <a:custGeom>
              <a:avLst/>
              <a:gdLst/>
              <a:ahLst/>
              <a:cxnLst/>
              <a:rect l="0" t="0" r="0" b="0"/>
              <a:pathLst>
                <a:path w="139334" h="165966">
                  <a:moveTo>
                    <a:pt x="21057" y="38638"/>
                  </a:moveTo>
                  <a:lnTo>
                    <a:pt x="13822" y="66194"/>
                  </a:lnTo>
                  <a:lnTo>
                    <a:pt x="11179" y="122417"/>
                  </a:lnTo>
                  <a:lnTo>
                    <a:pt x="10962" y="136605"/>
                  </a:lnTo>
                  <a:lnTo>
                    <a:pt x="14327" y="147233"/>
                  </a:lnTo>
                  <a:lnTo>
                    <a:pt x="20080" y="155489"/>
                  </a:lnTo>
                  <a:lnTo>
                    <a:pt x="27425" y="162162"/>
                  </a:lnTo>
                  <a:lnTo>
                    <a:pt x="35831" y="165441"/>
                  </a:lnTo>
                  <a:lnTo>
                    <a:pt x="54529" y="165965"/>
                  </a:lnTo>
                  <a:lnTo>
                    <a:pt x="74538" y="152939"/>
                  </a:lnTo>
                  <a:lnTo>
                    <a:pt x="115979" y="106450"/>
                  </a:lnTo>
                  <a:lnTo>
                    <a:pt x="136269" y="66009"/>
                  </a:lnTo>
                  <a:lnTo>
                    <a:pt x="139333" y="41444"/>
                  </a:lnTo>
                  <a:lnTo>
                    <a:pt x="138512" y="29981"/>
                  </a:lnTo>
                  <a:lnTo>
                    <a:pt x="133286" y="21168"/>
                  </a:lnTo>
                  <a:lnTo>
                    <a:pt x="115000" y="8257"/>
                  </a:lnTo>
                  <a:lnTo>
                    <a:pt x="78398" y="0"/>
                  </a:lnTo>
                  <a:lnTo>
                    <a:pt x="43507" y="3144"/>
                  </a:lnTo>
                  <a:lnTo>
                    <a:pt x="0" y="175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221928" y="4379855"/>
              <a:ext cx="31586" cy="252685"/>
            </a:xfrm>
            <a:custGeom>
              <a:avLst/>
              <a:gdLst/>
              <a:ahLst/>
              <a:cxnLst/>
              <a:rect l="0" t="0" r="0" b="0"/>
              <a:pathLst>
                <a:path w="31586" h="252685">
                  <a:moveTo>
                    <a:pt x="0" y="0"/>
                  </a:moveTo>
                  <a:lnTo>
                    <a:pt x="8333" y="57264"/>
                  </a:lnTo>
                  <a:lnTo>
                    <a:pt x="9877" y="106654"/>
                  </a:lnTo>
                  <a:lnTo>
                    <a:pt x="10335" y="158333"/>
                  </a:lnTo>
                  <a:lnTo>
                    <a:pt x="12782" y="190863"/>
                  </a:lnTo>
                  <a:lnTo>
                    <a:pt x="31585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325827" y="4474672"/>
              <a:ext cx="180371" cy="156160"/>
            </a:xfrm>
            <a:custGeom>
              <a:avLst/>
              <a:gdLst/>
              <a:ahLst/>
              <a:cxnLst/>
              <a:rect l="0" t="0" r="0" b="0"/>
              <a:pathLst>
                <a:path w="180371" h="156160">
                  <a:moveTo>
                    <a:pt x="106671" y="10468"/>
                  </a:moveTo>
                  <a:lnTo>
                    <a:pt x="84314" y="10468"/>
                  </a:lnTo>
                  <a:lnTo>
                    <a:pt x="67099" y="16707"/>
                  </a:lnTo>
                  <a:lnTo>
                    <a:pt x="51648" y="28449"/>
                  </a:lnTo>
                  <a:lnTo>
                    <a:pt x="15572" y="74620"/>
                  </a:lnTo>
                  <a:lnTo>
                    <a:pt x="0" y="111104"/>
                  </a:lnTo>
                  <a:lnTo>
                    <a:pt x="1160" y="134744"/>
                  </a:lnTo>
                  <a:lnTo>
                    <a:pt x="4745" y="145961"/>
                  </a:lnTo>
                  <a:lnTo>
                    <a:pt x="11814" y="152270"/>
                  </a:lnTo>
                  <a:lnTo>
                    <a:pt x="21206" y="155305"/>
                  </a:lnTo>
                  <a:lnTo>
                    <a:pt x="32147" y="156159"/>
                  </a:lnTo>
                  <a:lnTo>
                    <a:pt x="41780" y="153219"/>
                  </a:lnTo>
                  <a:lnTo>
                    <a:pt x="58723" y="140594"/>
                  </a:lnTo>
                  <a:lnTo>
                    <a:pt x="93892" y="77986"/>
                  </a:lnTo>
                  <a:lnTo>
                    <a:pt x="112552" y="25148"/>
                  </a:lnTo>
                  <a:lnTo>
                    <a:pt x="120203" y="1785"/>
                  </a:lnTo>
                  <a:lnTo>
                    <a:pt x="122711" y="0"/>
                  </a:lnTo>
                  <a:lnTo>
                    <a:pt x="125498" y="13615"/>
                  </a:lnTo>
                  <a:lnTo>
                    <a:pt x="130554" y="71858"/>
                  </a:lnTo>
                  <a:lnTo>
                    <a:pt x="142324" y="115401"/>
                  </a:lnTo>
                  <a:lnTo>
                    <a:pt x="147987" y="123707"/>
                  </a:lnTo>
                  <a:lnTo>
                    <a:pt x="180370" y="1473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579896" y="4445069"/>
              <a:ext cx="136872" cy="166414"/>
            </a:xfrm>
            <a:custGeom>
              <a:avLst/>
              <a:gdLst/>
              <a:ahLst/>
              <a:cxnLst/>
              <a:rect l="0" t="0" r="0" b="0"/>
              <a:pathLst>
                <a:path w="136872" h="166414">
                  <a:moveTo>
                    <a:pt x="0" y="29543"/>
                  </a:moveTo>
                  <a:lnTo>
                    <a:pt x="0" y="78473"/>
                  </a:lnTo>
                  <a:lnTo>
                    <a:pt x="0" y="137604"/>
                  </a:lnTo>
                  <a:lnTo>
                    <a:pt x="1171" y="142528"/>
                  </a:lnTo>
                  <a:lnTo>
                    <a:pt x="3120" y="141131"/>
                  </a:lnTo>
                  <a:lnTo>
                    <a:pt x="17959" y="78422"/>
                  </a:lnTo>
                  <a:lnTo>
                    <a:pt x="34787" y="22777"/>
                  </a:lnTo>
                  <a:lnTo>
                    <a:pt x="40739" y="10994"/>
                  </a:lnTo>
                  <a:lnTo>
                    <a:pt x="50556" y="4309"/>
                  </a:lnTo>
                  <a:lnTo>
                    <a:pt x="77062" y="0"/>
                  </a:lnTo>
                  <a:lnTo>
                    <a:pt x="88809" y="3999"/>
                  </a:lnTo>
                  <a:lnTo>
                    <a:pt x="108102" y="20919"/>
                  </a:lnTo>
                  <a:lnTo>
                    <a:pt x="126527" y="62343"/>
                  </a:lnTo>
                  <a:lnTo>
                    <a:pt x="134828" y="125232"/>
                  </a:lnTo>
                  <a:lnTo>
                    <a:pt x="136871" y="1664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755604" y="4316684"/>
              <a:ext cx="108477" cy="262144"/>
            </a:xfrm>
            <a:custGeom>
              <a:avLst/>
              <a:gdLst/>
              <a:ahLst/>
              <a:cxnLst/>
              <a:rect l="0" t="0" r="0" b="0"/>
              <a:pathLst>
                <a:path w="108477" h="262144">
                  <a:moveTo>
                    <a:pt x="98033" y="0"/>
                  </a:moveTo>
                  <a:lnTo>
                    <a:pt x="105269" y="28726"/>
                  </a:lnTo>
                  <a:lnTo>
                    <a:pt x="107586" y="79091"/>
                  </a:lnTo>
                  <a:lnTo>
                    <a:pt x="108273" y="137298"/>
                  </a:lnTo>
                  <a:lnTo>
                    <a:pt x="108476" y="190939"/>
                  </a:lnTo>
                  <a:lnTo>
                    <a:pt x="107367" y="227630"/>
                  </a:lnTo>
                  <a:lnTo>
                    <a:pt x="105425" y="226623"/>
                  </a:lnTo>
                  <a:lnTo>
                    <a:pt x="93904" y="191384"/>
                  </a:lnTo>
                  <a:lnTo>
                    <a:pt x="87092" y="183742"/>
                  </a:lnTo>
                  <a:lnTo>
                    <a:pt x="67044" y="175250"/>
                  </a:lnTo>
                  <a:lnTo>
                    <a:pt x="57487" y="175325"/>
                  </a:lnTo>
                  <a:lnTo>
                    <a:pt x="40628" y="181647"/>
                  </a:lnTo>
                  <a:lnTo>
                    <a:pt x="17984" y="198361"/>
                  </a:lnTo>
                  <a:lnTo>
                    <a:pt x="2045" y="223720"/>
                  </a:lnTo>
                  <a:lnTo>
                    <a:pt x="0" y="243321"/>
                  </a:lnTo>
                  <a:lnTo>
                    <a:pt x="1092" y="253461"/>
                  </a:lnTo>
                  <a:lnTo>
                    <a:pt x="7670" y="259051"/>
                  </a:lnTo>
                  <a:lnTo>
                    <a:pt x="30576" y="262143"/>
                  </a:lnTo>
                  <a:lnTo>
                    <a:pt x="76977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990508" y="4579896"/>
              <a:ext cx="31586" cy="115815"/>
            </a:xfrm>
            <a:custGeom>
              <a:avLst/>
              <a:gdLst/>
              <a:ahLst/>
              <a:cxnLst/>
              <a:rect l="0" t="0" r="0" b="0"/>
              <a:pathLst>
                <a:path w="31586" h="115815">
                  <a:moveTo>
                    <a:pt x="31585" y="0"/>
                  </a:moveTo>
                  <a:lnTo>
                    <a:pt x="16931" y="58617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190549" y="4327213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0" y="0"/>
                  </a:moveTo>
                  <a:lnTo>
                    <a:pt x="0" y="49263"/>
                  </a:lnTo>
                  <a:lnTo>
                    <a:pt x="0" y="100514"/>
                  </a:lnTo>
                  <a:lnTo>
                    <a:pt x="0" y="157294"/>
                  </a:lnTo>
                  <a:lnTo>
                    <a:pt x="3120" y="213347"/>
                  </a:lnTo>
                  <a:lnTo>
                    <a:pt x="10529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127379" y="4256382"/>
              <a:ext cx="294798" cy="365630"/>
            </a:xfrm>
            <a:custGeom>
              <a:avLst/>
              <a:gdLst/>
              <a:ahLst/>
              <a:cxnLst/>
              <a:rect l="0" t="0" r="0" b="0"/>
              <a:pathLst>
                <a:path w="294798" h="365630">
                  <a:moveTo>
                    <a:pt x="0" y="102416"/>
                  </a:moveTo>
                  <a:lnTo>
                    <a:pt x="5589" y="80060"/>
                  </a:lnTo>
                  <a:lnTo>
                    <a:pt x="20811" y="59725"/>
                  </a:lnTo>
                  <a:lnTo>
                    <a:pt x="44344" y="40158"/>
                  </a:lnTo>
                  <a:lnTo>
                    <a:pt x="100872" y="11653"/>
                  </a:lnTo>
                  <a:lnTo>
                    <a:pt x="126720" y="3585"/>
                  </a:lnTo>
                  <a:lnTo>
                    <a:pt x="157705" y="0"/>
                  </a:lnTo>
                  <a:lnTo>
                    <a:pt x="187854" y="7765"/>
                  </a:lnTo>
                  <a:lnTo>
                    <a:pt x="213342" y="22914"/>
                  </a:lnTo>
                  <a:lnTo>
                    <a:pt x="228569" y="41346"/>
                  </a:lnTo>
                  <a:lnTo>
                    <a:pt x="232997" y="64355"/>
                  </a:lnTo>
                  <a:lnTo>
                    <a:pt x="226308" y="111666"/>
                  </a:lnTo>
                  <a:lnTo>
                    <a:pt x="205874" y="155329"/>
                  </a:lnTo>
                  <a:lnTo>
                    <a:pt x="166414" y="194133"/>
                  </a:lnTo>
                  <a:lnTo>
                    <a:pt x="128856" y="222268"/>
                  </a:lnTo>
                  <a:lnTo>
                    <a:pt x="103283" y="228604"/>
                  </a:lnTo>
                  <a:lnTo>
                    <a:pt x="89912" y="228655"/>
                  </a:lnTo>
                  <a:lnTo>
                    <a:pt x="82168" y="225180"/>
                  </a:lnTo>
                  <a:lnTo>
                    <a:pt x="78175" y="219354"/>
                  </a:lnTo>
                  <a:lnTo>
                    <a:pt x="76683" y="211960"/>
                  </a:lnTo>
                  <a:lnTo>
                    <a:pt x="80368" y="205861"/>
                  </a:lnTo>
                  <a:lnTo>
                    <a:pt x="96940" y="195965"/>
                  </a:lnTo>
                  <a:lnTo>
                    <a:pt x="132578" y="189406"/>
                  </a:lnTo>
                  <a:lnTo>
                    <a:pt x="172773" y="193051"/>
                  </a:lnTo>
                  <a:lnTo>
                    <a:pt x="194161" y="201580"/>
                  </a:lnTo>
                  <a:lnTo>
                    <a:pt x="212635" y="215509"/>
                  </a:lnTo>
                  <a:lnTo>
                    <a:pt x="241597" y="250829"/>
                  </a:lnTo>
                  <a:lnTo>
                    <a:pt x="269818" y="308334"/>
                  </a:lnTo>
                  <a:lnTo>
                    <a:pt x="291334" y="363270"/>
                  </a:lnTo>
                  <a:lnTo>
                    <a:pt x="294797" y="3656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516933" y="4337741"/>
              <a:ext cx="90680" cy="219157"/>
            </a:xfrm>
            <a:custGeom>
              <a:avLst/>
              <a:gdLst/>
              <a:ahLst/>
              <a:cxnLst/>
              <a:rect l="0" t="0" r="0" b="0"/>
              <a:pathLst>
                <a:path w="90680" h="219157">
                  <a:moveTo>
                    <a:pt x="0" y="73699"/>
                  </a:moveTo>
                  <a:lnTo>
                    <a:pt x="7236" y="101255"/>
                  </a:lnTo>
                  <a:lnTo>
                    <a:pt x="12998" y="157478"/>
                  </a:lnTo>
                  <a:lnTo>
                    <a:pt x="25054" y="208402"/>
                  </a:lnTo>
                  <a:lnTo>
                    <a:pt x="30740" y="214973"/>
                  </a:lnTo>
                  <a:lnTo>
                    <a:pt x="38041" y="218185"/>
                  </a:lnTo>
                  <a:lnTo>
                    <a:pt x="46418" y="219156"/>
                  </a:lnTo>
                  <a:lnTo>
                    <a:pt x="53172" y="216294"/>
                  </a:lnTo>
                  <a:lnTo>
                    <a:pt x="63796" y="203755"/>
                  </a:lnTo>
                  <a:lnTo>
                    <a:pt x="80149" y="150299"/>
                  </a:lnTo>
                  <a:lnTo>
                    <a:pt x="89908" y="100555"/>
                  </a:lnTo>
                  <a:lnTo>
                    <a:pt x="90679" y="37584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718660" y="4311095"/>
              <a:ext cx="134801" cy="216160"/>
            </a:xfrm>
            <a:custGeom>
              <a:avLst/>
              <a:gdLst/>
              <a:ahLst/>
              <a:cxnLst/>
              <a:rect l="0" t="0" r="0" b="0"/>
              <a:pathLst>
                <a:path w="134801" h="216160">
                  <a:moveTo>
                    <a:pt x="124656" y="5589"/>
                  </a:moveTo>
                  <a:lnTo>
                    <a:pt x="107888" y="0"/>
                  </a:lnTo>
                  <a:lnTo>
                    <a:pt x="90297" y="376"/>
                  </a:lnTo>
                  <a:lnTo>
                    <a:pt x="69611" y="6781"/>
                  </a:lnTo>
                  <a:lnTo>
                    <a:pt x="10144" y="43657"/>
                  </a:lnTo>
                  <a:lnTo>
                    <a:pt x="3861" y="52025"/>
                  </a:lnTo>
                  <a:lnTo>
                    <a:pt x="842" y="61113"/>
                  </a:lnTo>
                  <a:lnTo>
                    <a:pt x="0" y="70681"/>
                  </a:lnTo>
                  <a:lnTo>
                    <a:pt x="4117" y="77060"/>
                  </a:lnTo>
                  <a:lnTo>
                    <a:pt x="11541" y="81312"/>
                  </a:lnTo>
                  <a:lnTo>
                    <a:pt x="70246" y="97102"/>
                  </a:lnTo>
                  <a:lnTo>
                    <a:pt x="108795" y="108614"/>
                  </a:lnTo>
                  <a:lnTo>
                    <a:pt x="127745" y="120008"/>
                  </a:lnTo>
                  <a:lnTo>
                    <a:pt x="132565" y="128662"/>
                  </a:lnTo>
                  <a:lnTo>
                    <a:pt x="134800" y="150755"/>
                  </a:lnTo>
                  <a:lnTo>
                    <a:pt x="128775" y="169933"/>
                  </a:lnTo>
                  <a:lnTo>
                    <a:pt x="123893" y="178323"/>
                  </a:lnTo>
                  <a:lnTo>
                    <a:pt x="94664" y="201309"/>
                  </a:lnTo>
                  <a:lnTo>
                    <a:pt x="40428" y="216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931100" y="4285099"/>
              <a:ext cx="146054" cy="242156"/>
            </a:xfrm>
            <a:custGeom>
              <a:avLst/>
              <a:gdLst/>
              <a:ahLst/>
              <a:cxnLst/>
              <a:rect l="0" t="0" r="0" b="0"/>
              <a:pathLst>
                <a:path w="146054" h="242156">
                  <a:moveTo>
                    <a:pt x="59615" y="0"/>
                  </a:moveTo>
                  <a:lnTo>
                    <a:pt x="14146" y="53875"/>
                  </a:lnTo>
                  <a:lnTo>
                    <a:pt x="22" y="74247"/>
                  </a:lnTo>
                  <a:lnTo>
                    <a:pt x="0" y="81083"/>
                  </a:lnTo>
                  <a:lnTo>
                    <a:pt x="4664" y="85641"/>
                  </a:lnTo>
                  <a:lnTo>
                    <a:pt x="12452" y="88679"/>
                  </a:lnTo>
                  <a:lnTo>
                    <a:pt x="71789" y="85623"/>
                  </a:lnTo>
                  <a:lnTo>
                    <a:pt x="97781" y="87187"/>
                  </a:lnTo>
                  <a:lnTo>
                    <a:pt x="121031" y="95682"/>
                  </a:lnTo>
                  <a:lnTo>
                    <a:pt x="136824" y="110375"/>
                  </a:lnTo>
                  <a:lnTo>
                    <a:pt x="142673" y="119207"/>
                  </a:lnTo>
                  <a:lnTo>
                    <a:pt x="146053" y="141498"/>
                  </a:lnTo>
                  <a:lnTo>
                    <a:pt x="142485" y="165833"/>
                  </a:lnTo>
                  <a:lnTo>
                    <a:pt x="133101" y="188347"/>
                  </a:lnTo>
                  <a:lnTo>
                    <a:pt x="80672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169700" y="4337741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21057" y="0"/>
                  </a:moveTo>
                  <a:lnTo>
                    <a:pt x="17937" y="48931"/>
                  </a:lnTo>
                  <a:lnTo>
                    <a:pt x="6402" y="10806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266895" y="4313350"/>
              <a:ext cx="155490" cy="193271"/>
            </a:xfrm>
            <a:custGeom>
              <a:avLst/>
              <a:gdLst/>
              <a:ahLst/>
              <a:cxnLst/>
              <a:rect l="0" t="0" r="0" b="0"/>
              <a:pathLst>
                <a:path w="155490" h="193271">
                  <a:moveTo>
                    <a:pt x="144960" y="55977"/>
                  </a:moveTo>
                  <a:lnTo>
                    <a:pt x="135385" y="31930"/>
                  </a:lnTo>
                  <a:lnTo>
                    <a:pt x="124717" y="17603"/>
                  </a:lnTo>
                  <a:lnTo>
                    <a:pt x="99968" y="1973"/>
                  </a:lnTo>
                  <a:lnTo>
                    <a:pt x="80509" y="0"/>
                  </a:lnTo>
                  <a:lnTo>
                    <a:pt x="70408" y="1111"/>
                  </a:lnTo>
                  <a:lnTo>
                    <a:pt x="49825" y="14825"/>
                  </a:lnTo>
                  <a:lnTo>
                    <a:pt x="31318" y="36517"/>
                  </a:lnTo>
                  <a:lnTo>
                    <a:pt x="5790" y="96684"/>
                  </a:lnTo>
                  <a:lnTo>
                    <a:pt x="0" y="134848"/>
                  </a:lnTo>
                  <a:lnTo>
                    <a:pt x="3873" y="170203"/>
                  </a:lnTo>
                  <a:lnTo>
                    <a:pt x="8788" y="178921"/>
                  </a:lnTo>
                  <a:lnTo>
                    <a:pt x="23608" y="191727"/>
                  </a:lnTo>
                  <a:lnTo>
                    <a:pt x="32473" y="193270"/>
                  </a:lnTo>
                  <a:lnTo>
                    <a:pt x="51682" y="188746"/>
                  </a:lnTo>
                  <a:lnTo>
                    <a:pt x="68798" y="172697"/>
                  </a:lnTo>
                  <a:lnTo>
                    <a:pt x="104862" y="112031"/>
                  </a:lnTo>
                  <a:lnTo>
                    <a:pt x="126754" y="56426"/>
                  </a:lnTo>
                  <a:lnTo>
                    <a:pt x="130483" y="52766"/>
                  </a:lnTo>
                  <a:lnTo>
                    <a:pt x="134139" y="53837"/>
                  </a:lnTo>
                  <a:lnTo>
                    <a:pt x="137746" y="58060"/>
                  </a:lnTo>
                  <a:lnTo>
                    <a:pt x="148412" y="86359"/>
                  </a:lnTo>
                  <a:lnTo>
                    <a:pt x="154556" y="142140"/>
                  </a:lnTo>
                  <a:lnTo>
                    <a:pt x="155489" y="1612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432912" y="4579896"/>
              <a:ext cx="21058" cy="52644"/>
            </a:xfrm>
            <a:custGeom>
              <a:avLst/>
              <a:gdLst/>
              <a:ahLst/>
              <a:cxnLst/>
              <a:rect l="0" t="0" r="0" b="0"/>
              <a:pathLst>
                <a:path w="21058" h="52644">
                  <a:moveTo>
                    <a:pt x="21057" y="0"/>
                  </a:moveTo>
                  <a:lnTo>
                    <a:pt x="9604" y="36453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544321" y="4285298"/>
              <a:ext cx="126443" cy="210796"/>
            </a:xfrm>
            <a:custGeom>
              <a:avLst/>
              <a:gdLst/>
              <a:ahLst/>
              <a:cxnLst/>
              <a:rect l="0" t="0" r="0" b="0"/>
              <a:pathLst>
                <a:path w="126443" h="210796">
                  <a:moveTo>
                    <a:pt x="14933" y="73500"/>
                  </a:moveTo>
                  <a:lnTo>
                    <a:pt x="20522" y="95857"/>
                  </a:lnTo>
                  <a:lnTo>
                    <a:pt x="25678" y="103612"/>
                  </a:lnTo>
                  <a:lnTo>
                    <a:pt x="40766" y="115349"/>
                  </a:lnTo>
                  <a:lnTo>
                    <a:pt x="49703" y="116607"/>
                  </a:lnTo>
                  <a:lnTo>
                    <a:pt x="68991" y="111766"/>
                  </a:lnTo>
                  <a:lnTo>
                    <a:pt x="93992" y="95887"/>
                  </a:lnTo>
                  <a:lnTo>
                    <a:pt x="116217" y="70774"/>
                  </a:lnTo>
                  <a:lnTo>
                    <a:pt x="124289" y="48112"/>
                  </a:lnTo>
                  <a:lnTo>
                    <a:pt x="126442" y="35518"/>
                  </a:lnTo>
                  <a:lnTo>
                    <a:pt x="122594" y="15284"/>
                  </a:lnTo>
                  <a:lnTo>
                    <a:pt x="118292" y="6614"/>
                  </a:lnTo>
                  <a:lnTo>
                    <a:pt x="109576" y="2003"/>
                  </a:lnTo>
                  <a:lnTo>
                    <a:pt x="84293" y="0"/>
                  </a:lnTo>
                  <a:lnTo>
                    <a:pt x="59798" y="9248"/>
                  </a:lnTo>
                  <a:lnTo>
                    <a:pt x="39552" y="25056"/>
                  </a:lnTo>
                  <a:lnTo>
                    <a:pt x="26655" y="43780"/>
                  </a:lnTo>
                  <a:lnTo>
                    <a:pt x="5024" y="103136"/>
                  </a:lnTo>
                  <a:lnTo>
                    <a:pt x="0" y="126446"/>
                  </a:lnTo>
                  <a:lnTo>
                    <a:pt x="1667" y="152404"/>
                  </a:lnTo>
                  <a:lnTo>
                    <a:pt x="14772" y="187736"/>
                  </a:lnTo>
                  <a:lnTo>
                    <a:pt x="33189" y="203430"/>
                  </a:lnTo>
                  <a:lnTo>
                    <a:pt x="44651" y="209253"/>
                  </a:lnTo>
                  <a:lnTo>
                    <a:pt x="54632" y="210795"/>
                  </a:lnTo>
                  <a:lnTo>
                    <a:pt x="88632" y="1998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64055" y="4158757"/>
              <a:ext cx="26827" cy="284270"/>
            </a:xfrm>
            <a:custGeom>
              <a:avLst/>
              <a:gdLst/>
              <a:ahLst/>
              <a:cxnLst/>
              <a:rect l="0" t="0" r="0" b="0"/>
              <a:pathLst>
                <a:path w="26827" h="284270">
                  <a:moveTo>
                    <a:pt x="26826" y="0"/>
                  </a:moveTo>
                  <a:lnTo>
                    <a:pt x="18493" y="48931"/>
                  </a:lnTo>
                  <a:lnTo>
                    <a:pt x="16948" y="99896"/>
                  </a:lnTo>
                  <a:lnTo>
                    <a:pt x="10837" y="163232"/>
                  </a:lnTo>
                  <a:lnTo>
                    <a:pt x="5601" y="224009"/>
                  </a:lnTo>
                  <a:lnTo>
                    <a:pt x="0" y="258615"/>
                  </a:lnTo>
                  <a:lnTo>
                    <a:pt x="5769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706653" y="4232456"/>
              <a:ext cx="178986" cy="73701"/>
            </a:xfrm>
            <a:custGeom>
              <a:avLst/>
              <a:gdLst/>
              <a:ahLst/>
              <a:cxnLst/>
              <a:rect l="0" t="0" r="0" b="0"/>
              <a:pathLst>
                <a:path w="178986" h="73701">
                  <a:moveTo>
                    <a:pt x="178985" y="0"/>
                  </a:moveTo>
                  <a:lnTo>
                    <a:pt x="140467" y="2340"/>
                  </a:lnTo>
                  <a:lnTo>
                    <a:pt x="82296" y="28681"/>
                  </a:lnTo>
                  <a:lnTo>
                    <a:pt x="22420" y="54614"/>
                  </a:lnTo>
                  <a:lnTo>
                    <a:pt x="9965" y="62488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809482" y="4285099"/>
              <a:ext cx="107742" cy="146149"/>
            </a:xfrm>
            <a:custGeom>
              <a:avLst/>
              <a:gdLst/>
              <a:ahLst/>
              <a:cxnLst/>
              <a:rect l="0" t="0" r="0" b="0"/>
              <a:pathLst>
                <a:path w="107742" h="146149">
                  <a:moveTo>
                    <a:pt x="107741" y="0"/>
                  </a:moveTo>
                  <a:lnTo>
                    <a:pt x="85384" y="5589"/>
                  </a:lnTo>
                  <a:lnTo>
                    <a:pt x="23399" y="48467"/>
                  </a:lnTo>
                  <a:lnTo>
                    <a:pt x="8644" y="65995"/>
                  </a:lnTo>
                  <a:lnTo>
                    <a:pt x="3072" y="75582"/>
                  </a:lnTo>
                  <a:lnTo>
                    <a:pt x="0" y="95593"/>
                  </a:lnTo>
                  <a:lnTo>
                    <a:pt x="819" y="105842"/>
                  </a:lnTo>
                  <a:lnTo>
                    <a:pt x="11087" y="126589"/>
                  </a:lnTo>
                  <a:lnTo>
                    <a:pt x="18738" y="137035"/>
                  </a:lnTo>
                  <a:lnTo>
                    <a:pt x="29689" y="142829"/>
                  </a:lnTo>
                  <a:lnTo>
                    <a:pt x="57454" y="146148"/>
                  </a:lnTo>
                  <a:lnTo>
                    <a:pt x="107741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948808" y="4085057"/>
              <a:ext cx="113384" cy="336913"/>
            </a:xfrm>
            <a:custGeom>
              <a:avLst/>
              <a:gdLst/>
              <a:ahLst/>
              <a:cxnLst/>
              <a:rect l="0" t="0" r="0" b="0"/>
              <a:pathLst>
                <a:path w="113384" h="336913">
                  <a:moveTo>
                    <a:pt x="0" y="0"/>
                  </a:moveTo>
                  <a:lnTo>
                    <a:pt x="53875" y="62281"/>
                  </a:lnTo>
                  <a:lnTo>
                    <a:pt x="94269" y="124607"/>
                  </a:lnTo>
                  <a:lnTo>
                    <a:pt x="107611" y="174181"/>
                  </a:lnTo>
                  <a:lnTo>
                    <a:pt x="113383" y="227734"/>
                  </a:lnTo>
                  <a:lnTo>
                    <a:pt x="109505" y="269468"/>
                  </a:lnTo>
                  <a:lnTo>
                    <a:pt x="90478" y="312671"/>
                  </a:lnTo>
                  <a:lnTo>
                    <a:pt x="7370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432498" y="4832581"/>
              <a:ext cx="52643" cy="10529"/>
            </a:xfrm>
            <a:custGeom>
              <a:avLst/>
              <a:gdLst/>
              <a:ahLst/>
              <a:cxnLst/>
              <a:rect l="0" t="0" r="0" b="0"/>
              <a:pathLst>
                <a:path w="52643" h="10529">
                  <a:moveTo>
                    <a:pt x="0" y="10528"/>
                  </a:moveTo>
                  <a:lnTo>
                    <a:pt x="526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571068" y="4800995"/>
              <a:ext cx="134484" cy="157929"/>
            </a:xfrm>
            <a:custGeom>
              <a:avLst/>
              <a:gdLst/>
              <a:ahLst/>
              <a:cxnLst/>
              <a:rect l="0" t="0" r="0" b="0"/>
              <a:pathLst>
                <a:path w="134484" h="157929">
                  <a:moveTo>
                    <a:pt x="103585" y="0"/>
                  </a:moveTo>
                  <a:lnTo>
                    <a:pt x="44968" y="5589"/>
                  </a:lnTo>
                  <a:lnTo>
                    <a:pt x="10178" y="20243"/>
                  </a:lnTo>
                  <a:lnTo>
                    <a:pt x="3879" y="27534"/>
                  </a:lnTo>
                  <a:lnTo>
                    <a:pt x="850" y="35903"/>
                  </a:lnTo>
                  <a:lnTo>
                    <a:pt x="0" y="44993"/>
                  </a:lnTo>
                  <a:lnTo>
                    <a:pt x="2943" y="52222"/>
                  </a:lnTo>
                  <a:lnTo>
                    <a:pt x="15571" y="63374"/>
                  </a:lnTo>
                  <a:lnTo>
                    <a:pt x="42412" y="76229"/>
                  </a:lnTo>
                  <a:lnTo>
                    <a:pt x="101653" y="86294"/>
                  </a:lnTo>
                  <a:lnTo>
                    <a:pt x="112826" y="89115"/>
                  </a:lnTo>
                  <a:lnTo>
                    <a:pt x="121444" y="94505"/>
                  </a:lnTo>
                  <a:lnTo>
                    <a:pt x="134139" y="109853"/>
                  </a:lnTo>
                  <a:lnTo>
                    <a:pt x="134483" y="117688"/>
                  </a:lnTo>
                  <a:lnTo>
                    <a:pt x="131202" y="125252"/>
                  </a:lnTo>
                  <a:lnTo>
                    <a:pt x="118199" y="138726"/>
                  </a:lnTo>
                  <a:lnTo>
                    <a:pt x="92317" y="151718"/>
                  </a:lnTo>
                  <a:lnTo>
                    <a:pt x="61471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723554" y="4811587"/>
              <a:ext cx="104453" cy="243766"/>
            </a:xfrm>
            <a:custGeom>
              <a:avLst/>
              <a:gdLst/>
              <a:ahLst/>
              <a:cxnLst/>
              <a:rect l="0" t="0" r="0" b="0"/>
              <a:pathLst>
                <a:path w="104453" h="243766">
                  <a:moveTo>
                    <a:pt x="3742" y="52579"/>
                  </a:moveTo>
                  <a:lnTo>
                    <a:pt x="6861" y="95271"/>
                  </a:lnTo>
                  <a:lnTo>
                    <a:pt x="18396" y="153689"/>
                  </a:lnTo>
                  <a:lnTo>
                    <a:pt x="22364" y="214838"/>
                  </a:lnTo>
                  <a:lnTo>
                    <a:pt x="18647" y="239338"/>
                  </a:lnTo>
                  <a:lnTo>
                    <a:pt x="16018" y="243765"/>
                  </a:lnTo>
                  <a:lnTo>
                    <a:pt x="13096" y="243207"/>
                  </a:lnTo>
                  <a:lnTo>
                    <a:pt x="9978" y="239326"/>
                  </a:lnTo>
                  <a:lnTo>
                    <a:pt x="0" y="205917"/>
                  </a:lnTo>
                  <a:lnTo>
                    <a:pt x="813" y="158974"/>
                  </a:lnTo>
                  <a:lnTo>
                    <a:pt x="8463" y="102431"/>
                  </a:lnTo>
                  <a:lnTo>
                    <a:pt x="29934" y="39593"/>
                  </a:lnTo>
                  <a:lnTo>
                    <a:pt x="43069" y="19121"/>
                  </a:lnTo>
                  <a:lnTo>
                    <a:pt x="59825" y="5343"/>
                  </a:lnTo>
                  <a:lnTo>
                    <a:pt x="69206" y="32"/>
                  </a:lnTo>
                  <a:lnTo>
                    <a:pt x="77800" y="0"/>
                  </a:lnTo>
                  <a:lnTo>
                    <a:pt x="85869" y="3488"/>
                  </a:lnTo>
                  <a:lnTo>
                    <a:pt x="93588" y="9323"/>
                  </a:lnTo>
                  <a:lnTo>
                    <a:pt x="102165" y="28285"/>
                  </a:lnTo>
                  <a:lnTo>
                    <a:pt x="104452" y="39892"/>
                  </a:lnTo>
                  <a:lnTo>
                    <a:pt x="103637" y="49971"/>
                  </a:lnTo>
                  <a:lnTo>
                    <a:pt x="96493" y="67407"/>
                  </a:lnTo>
                  <a:lnTo>
                    <a:pt x="79316" y="90378"/>
                  </a:lnTo>
                  <a:lnTo>
                    <a:pt x="53820" y="106412"/>
                  </a:lnTo>
                  <a:lnTo>
                    <a:pt x="24798" y="11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822052" y="4795624"/>
              <a:ext cx="138784" cy="119566"/>
            </a:xfrm>
            <a:custGeom>
              <a:avLst/>
              <a:gdLst/>
              <a:ahLst/>
              <a:cxnLst/>
              <a:rect l="0" t="0" r="0" b="0"/>
              <a:pathLst>
                <a:path w="138784" h="119566">
                  <a:moveTo>
                    <a:pt x="31585" y="47485"/>
                  </a:moveTo>
                  <a:lnTo>
                    <a:pt x="37175" y="109578"/>
                  </a:lnTo>
                  <a:lnTo>
                    <a:pt x="44670" y="115786"/>
                  </a:lnTo>
                  <a:lnTo>
                    <a:pt x="68597" y="119565"/>
                  </a:lnTo>
                  <a:lnTo>
                    <a:pt x="79656" y="116596"/>
                  </a:lnTo>
                  <a:lnTo>
                    <a:pt x="98184" y="103937"/>
                  </a:lnTo>
                  <a:lnTo>
                    <a:pt x="121768" y="77080"/>
                  </a:lnTo>
                  <a:lnTo>
                    <a:pt x="137985" y="41306"/>
                  </a:lnTo>
                  <a:lnTo>
                    <a:pt x="138783" y="30497"/>
                  </a:lnTo>
                  <a:lnTo>
                    <a:pt x="133431" y="12249"/>
                  </a:lnTo>
                  <a:lnTo>
                    <a:pt x="126389" y="6447"/>
                  </a:lnTo>
                  <a:lnTo>
                    <a:pt x="106086" y="0"/>
                  </a:lnTo>
                  <a:lnTo>
                    <a:pt x="81464" y="3374"/>
                  </a:lnTo>
                  <a:lnTo>
                    <a:pt x="33119" y="24604"/>
                  </a:lnTo>
                  <a:lnTo>
                    <a:pt x="0" y="474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003471" y="4727296"/>
              <a:ext cx="18623" cy="178985"/>
            </a:xfrm>
            <a:custGeom>
              <a:avLst/>
              <a:gdLst/>
              <a:ahLst/>
              <a:cxnLst/>
              <a:rect l="0" t="0" r="0" b="0"/>
              <a:pathLst>
                <a:path w="18623" h="178985">
                  <a:moveTo>
                    <a:pt x="18622" y="0"/>
                  </a:moveTo>
                  <a:lnTo>
                    <a:pt x="15503" y="54144"/>
                  </a:lnTo>
                  <a:lnTo>
                    <a:pt x="3968" y="109091"/>
                  </a:lnTo>
                  <a:lnTo>
                    <a:pt x="0" y="160325"/>
                  </a:lnTo>
                  <a:lnTo>
                    <a:pt x="1528" y="166545"/>
                  </a:lnTo>
                  <a:lnTo>
                    <a:pt x="8094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028738" y="4758881"/>
              <a:ext cx="109170" cy="157928"/>
            </a:xfrm>
            <a:custGeom>
              <a:avLst/>
              <a:gdLst/>
              <a:ahLst/>
              <a:cxnLst/>
              <a:rect l="0" t="0" r="0" b="0"/>
              <a:pathLst>
                <a:path w="109170" h="157928">
                  <a:moveTo>
                    <a:pt x="67055" y="0"/>
                  </a:moveTo>
                  <a:lnTo>
                    <a:pt x="46811" y="43963"/>
                  </a:lnTo>
                  <a:lnTo>
                    <a:pt x="19729" y="76188"/>
                  </a:lnTo>
                  <a:lnTo>
                    <a:pt x="1567" y="90793"/>
                  </a:lnTo>
                  <a:lnTo>
                    <a:pt x="0" y="95623"/>
                  </a:lnTo>
                  <a:lnTo>
                    <a:pt x="3634" y="98844"/>
                  </a:lnTo>
                  <a:lnTo>
                    <a:pt x="27987" y="109616"/>
                  </a:lnTo>
                  <a:lnTo>
                    <a:pt x="89753" y="149083"/>
                  </a:lnTo>
                  <a:lnTo>
                    <a:pt x="109169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169493" y="4757484"/>
              <a:ext cx="115814" cy="144008"/>
            </a:xfrm>
            <a:custGeom>
              <a:avLst/>
              <a:gdLst/>
              <a:ahLst/>
              <a:cxnLst/>
              <a:rect l="0" t="0" r="0" b="0"/>
              <a:pathLst>
                <a:path w="115814" h="144008">
                  <a:moveTo>
                    <a:pt x="0" y="22454"/>
                  </a:moveTo>
                  <a:lnTo>
                    <a:pt x="34897" y="57352"/>
                  </a:lnTo>
                  <a:lnTo>
                    <a:pt x="57233" y="67210"/>
                  </a:lnTo>
                  <a:lnTo>
                    <a:pt x="69741" y="69839"/>
                  </a:lnTo>
                  <a:lnTo>
                    <a:pt x="80419" y="68082"/>
                  </a:lnTo>
                  <a:lnTo>
                    <a:pt x="98523" y="56771"/>
                  </a:lnTo>
                  <a:lnTo>
                    <a:pt x="103116" y="47672"/>
                  </a:lnTo>
                  <a:lnTo>
                    <a:pt x="105101" y="25083"/>
                  </a:lnTo>
                  <a:lnTo>
                    <a:pt x="101652" y="16018"/>
                  </a:lnTo>
                  <a:lnTo>
                    <a:pt x="88462" y="2826"/>
                  </a:lnTo>
                  <a:lnTo>
                    <a:pt x="80032" y="10"/>
                  </a:lnTo>
                  <a:lnTo>
                    <a:pt x="61306" y="0"/>
                  </a:lnTo>
                  <a:lnTo>
                    <a:pt x="44404" y="7015"/>
                  </a:lnTo>
                  <a:lnTo>
                    <a:pt x="36621" y="12162"/>
                  </a:lnTo>
                  <a:lnTo>
                    <a:pt x="24855" y="30358"/>
                  </a:lnTo>
                  <a:lnTo>
                    <a:pt x="7769" y="74578"/>
                  </a:lnTo>
                  <a:lnTo>
                    <a:pt x="6572" y="95924"/>
                  </a:lnTo>
                  <a:lnTo>
                    <a:pt x="11109" y="115939"/>
                  </a:lnTo>
                  <a:lnTo>
                    <a:pt x="20925" y="132633"/>
                  </a:lnTo>
                  <a:lnTo>
                    <a:pt x="29158" y="138021"/>
                  </a:lnTo>
                  <a:lnTo>
                    <a:pt x="50783" y="144007"/>
                  </a:lnTo>
                  <a:lnTo>
                    <a:pt x="72873" y="140429"/>
                  </a:lnTo>
                  <a:lnTo>
                    <a:pt x="115813" y="127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410650" y="4643067"/>
              <a:ext cx="125146" cy="245317"/>
            </a:xfrm>
            <a:custGeom>
              <a:avLst/>
              <a:gdLst/>
              <a:ahLst/>
              <a:cxnLst/>
              <a:rect l="0" t="0" r="0" b="0"/>
              <a:pathLst>
                <a:path w="125146" h="245317">
                  <a:moveTo>
                    <a:pt x="116811" y="0"/>
                  </a:moveTo>
                  <a:lnTo>
                    <a:pt x="119931" y="48931"/>
                  </a:lnTo>
                  <a:lnTo>
                    <a:pt x="125145" y="99896"/>
                  </a:lnTo>
                  <a:lnTo>
                    <a:pt x="121317" y="163232"/>
                  </a:lnTo>
                  <a:lnTo>
                    <a:pt x="118147" y="204083"/>
                  </a:lnTo>
                  <a:lnTo>
                    <a:pt x="115362" y="208585"/>
                  </a:lnTo>
                  <a:lnTo>
                    <a:pt x="111166" y="206908"/>
                  </a:lnTo>
                  <a:lnTo>
                    <a:pt x="101434" y="193735"/>
                  </a:lnTo>
                  <a:lnTo>
                    <a:pt x="76413" y="152158"/>
                  </a:lnTo>
                  <a:lnTo>
                    <a:pt x="68822" y="148232"/>
                  </a:lnTo>
                  <a:lnTo>
                    <a:pt x="51029" y="146990"/>
                  </a:lnTo>
                  <a:lnTo>
                    <a:pt x="42541" y="150636"/>
                  </a:lnTo>
                  <a:lnTo>
                    <a:pt x="19416" y="172535"/>
                  </a:lnTo>
                  <a:lnTo>
                    <a:pt x="4895" y="191326"/>
                  </a:lnTo>
                  <a:lnTo>
                    <a:pt x="0" y="214495"/>
                  </a:lnTo>
                  <a:lnTo>
                    <a:pt x="333" y="227225"/>
                  </a:lnTo>
                  <a:lnTo>
                    <a:pt x="5234" y="235712"/>
                  </a:lnTo>
                  <a:lnTo>
                    <a:pt x="13181" y="241369"/>
                  </a:lnTo>
                  <a:lnTo>
                    <a:pt x="23157" y="245141"/>
                  </a:lnTo>
                  <a:lnTo>
                    <a:pt x="33318" y="245316"/>
                  </a:lnTo>
                  <a:lnTo>
                    <a:pt x="85226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616152" y="4779938"/>
              <a:ext cx="6067" cy="126343"/>
            </a:xfrm>
            <a:custGeom>
              <a:avLst/>
              <a:gdLst/>
              <a:ahLst/>
              <a:cxnLst/>
              <a:rect l="0" t="0" r="0" b="0"/>
              <a:pathLst>
                <a:path w="6067" h="126343">
                  <a:moveTo>
                    <a:pt x="6066" y="0"/>
                  </a:moveTo>
                  <a:lnTo>
                    <a:pt x="2946" y="48931"/>
                  </a:lnTo>
                  <a:lnTo>
                    <a:pt x="0" y="77899"/>
                  </a:lnTo>
                  <a:lnTo>
                    <a:pt x="6066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664332" y="46746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739873" y="4631990"/>
              <a:ext cx="113973" cy="263763"/>
            </a:xfrm>
            <a:custGeom>
              <a:avLst/>
              <a:gdLst/>
              <a:ahLst/>
              <a:cxnLst/>
              <a:rect l="0" t="0" r="0" b="0"/>
              <a:pathLst>
                <a:path w="113973" h="263763">
                  <a:moveTo>
                    <a:pt x="113972" y="21606"/>
                  </a:moveTo>
                  <a:lnTo>
                    <a:pt x="102794" y="4839"/>
                  </a:lnTo>
                  <a:lnTo>
                    <a:pt x="94821" y="1069"/>
                  </a:lnTo>
                  <a:lnTo>
                    <a:pt x="73485" y="0"/>
                  </a:lnTo>
                  <a:lnTo>
                    <a:pt x="54643" y="6544"/>
                  </a:lnTo>
                  <a:lnTo>
                    <a:pt x="38470" y="18421"/>
                  </a:lnTo>
                  <a:lnTo>
                    <a:pt x="23484" y="35398"/>
                  </a:lnTo>
                  <a:lnTo>
                    <a:pt x="7482" y="70276"/>
                  </a:lnTo>
                  <a:lnTo>
                    <a:pt x="0" y="123983"/>
                  </a:lnTo>
                  <a:lnTo>
                    <a:pt x="1642" y="179652"/>
                  </a:lnTo>
                  <a:lnTo>
                    <a:pt x="7295" y="235709"/>
                  </a:lnTo>
                  <a:lnTo>
                    <a:pt x="8687" y="2637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716974" y="4822052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867770" y="4611482"/>
              <a:ext cx="122946" cy="284271"/>
            </a:xfrm>
            <a:custGeom>
              <a:avLst/>
              <a:gdLst/>
              <a:ahLst/>
              <a:cxnLst/>
              <a:rect l="0" t="0" r="0" b="0"/>
              <a:pathLst>
                <a:path w="122946" h="284271">
                  <a:moveTo>
                    <a:pt x="122945" y="0"/>
                  </a:moveTo>
                  <a:lnTo>
                    <a:pt x="83257" y="10745"/>
                  </a:lnTo>
                  <a:lnTo>
                    <a:pt x="49965" y="35939"/>
                  </a:lnTo>
                  <a:lnTo>
                    <a:pt x="20213" y="73690"/>
                  </a:lnTo>
                  <a:lnTo>
                    <a:pt x="4118" y="120230"/>
                  </a:lnTo>
                  <a:lnTo>
                    <a:pt x="0" y="163006"/>
                  </a:lnTo>
                  <a:lnTo>
                    <a:pt x="11551" y="220381"/>
                  </a:lnTo>
                  <a:lnTo>
                    <a:pt x="22519" y="260731"/>
                  </a:lnTo>
                  <a:lnTo>
                    <a:pt x="17660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843316" y="4790467"/>
              <a:ext cx="94758" cy="31586"/>
            </a:xfrm>
            <a:custGeom>
              <a:avLst/>
              <a:gdLst/>
              <a:ahLst/>
              <a:cxnLst/>
              <a:rect l="0" t="0" r="0" b="0"/>
              <a:pathLst>
                <a:path w="94758" h="31586">
                  <a:moveTo>
                    <a:pt x="0" y="0"/>
                  </a:moveTo>
                  <a:lnTo>
                    <a:pt x="58617" y="23719"/>
                  </a:lnTo>
                  <a:lnTo>
                    <a:pt x="94757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22372" y="4614590"/>
            <a:ext cx="1179823" cy="333805"/>
            <a:chOff x="6122372" y="4614590"/>
            <a:chExt cx="1179823" cy="333805"/>
          </a:xfrm>
        </p:grpSpPr>
        <p:sp>
          <p:nvSpPr>
            <p:cNvPr id="176" name="Freeform 175"/>
            <p:cNvSpPr/>
            <p:nvPr/>
          </p:nvSpPr>
          <p:spPr>
            <a:xfrm>
              <a:off x="6122372" y="4653596"/>
              <a:ext cx="5215" cy="221099"/>
            </a:xfrm>
            <a:custGeom>
              <a:avLst/>
              <a:gdLst/>
              <a:ahLst/>
              <a:cxnLst/>
              <a:rect l="0" t="0" r="0" b="0"/>
              <a:pathLst>
                <a:path w="5215" h="221099">
                  <a:moveTo>
                    <a:pt x="5214" y="0"/>
                  </a:moveTo>
                  <a:lnTo>
                    <a:pt x="5214" y="58617"/>
                  </a:lnTo>
                  <a:lnTo>
                    <a:pt x="4044" y="121197"/>
                  </a:lnTo>
                  <a:lnTo>
                    <a:pt x="0" y="183644"/>
                  </a:lnTo>
                  <a:lnTo>
                    <a:pt x="5214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187627" y="4713994"/>
              <a:ext cx="150530" cy="160701"/>
            </a:xfrm>
            <a:custGeom>
              <a:avLst/>
              <a:gdLst/>
              <a:ahLst/>
              <a:cxnLst/>
              <a:rect l="0" t="0" r="0" b="0"/>
              <a:pathLst>
                <a:path w="150530" h="160701">
                  <a:moveTo>
                    <a:pt x="108415" y="13302"/>
                  </a:moveTo>
                  <a:lnTo>
                    <a:pt x="97236" y="2123"/>
                  </a:lnTo>
                  <a:lnTo>
                    <a:pt x="90434" y="0"/>
                  </a:lnTo>
                  <a:lnTo>
                    <a:pt x="64093" y="2601"/>
                  </a:lnTo>
                  <a:lnTo>
                    <a:pt x="35231" y="11951"/>
                  </a:lnTo>
                  <a:lnTo>
                    <a:pt x="18957" y="22840"/>
                  </a:lnTo>
                  <a:lnTo>
                    <a:pt x="7044" y="38598"/>
                  </a:lnTo>
                  <a:lnTo>
                    <a:pt x="2230" y="47713"/>
                  </a:lnTo>
                  <a:lnTo>
                    <a:pt x="0" y="67200"/>
                  </a:lnTo>
                  <a:lnTo>
                    <a:pt x="8101" y="108306"/>
                  </a:lnTo>
                  <a:lnTo>
                    <a:pt x="13463" y="116412"/>
                  </a:lnTo>
                  <a:lnTo>
                    <a:pt x="28779" y="128539"/>
                  </a:lnTo>
                  <a:lnTo>
                    <a:pt x="36607" y="128731"/>
                  </a:lnTo>
                  <a:lnTo>
                    <a:pt x="44165" y="125349"/>
                  </a:lnTo>
                  <a:lnTo>
                    <a:pt x="73107" y="100295"/>
                  </a:lnTo>
                  <a:lnTo>
                    <a:pt x="100053" y="46060"/>
                  </a:lnTo>
                  <a:lnTo>
                    <a:pt x="106350" y="35141"/>
                  </a:lnTo>
                  <a:lnTo>
                    <a:pt x="110547" y="32540"/>
                  </a:lnTo>
                  <a:lnTo>
                    <a:pt x="113346" y="35486"/>
                  </a:lnTo>
                  <a:lnTo>
                    <a:pt x="117284" y="61989"/>
                  </a:lnTo>
                  <a:lnTo>
                    <a:pt x="121064" y="124132"/>
                  </a:lnTo>
                  <a:lnTo>
                    <a:pt x="130025" y="142888"/>
                  </a:lnTo>
                  <a:lnTo>
                    <a:pt x="138686" y="152783"/>
                  </a:lnTo>
                  <a:lnTo>
                    <a:pt x="150529" y="16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370717" y="4727296"/>
              <a:ext cx="83253" cy="157928"/>
            </a:xfrm>
            <a:custGeom>
              <a:avLst/>
              <a:gdLst/>
              <a:ahLst/>
              <a:cxnLst/>
              <a:rect l="0" t="0" r="0" b="0"/>
              <a:pathLst>
                <a:path w="83253" h="157928">
                  <a:moveTo>
                    <a:pt x="9553" y="0"/>
                  </a:moveTo>
                  <a:lnTo>
                    <a:pt x="6433" y="54144"/>
                  </a:lnTo>
                  <a:lnTo>
                    <a:pt x="0" y="112501"/>
                  </a:lnTo>
                  <a:lnTo>
                    <a:pt x="280" y="55028"/>
                  </a:lnTo>
                  <a:lnTo>
                    <a:pt x="4652" y="32646"/>
                  </a:lnTo>
                  <a:lnTo>
                    <a:pt x="9795" y="24103"/>
                  </a:lnTo>
                  <a:lnTo>
                    <a:pt x="24868" y="11492"/>
                  </a:lnTo>
                  <a:lnTo>
                    <a:pt x="32631" y="10001"/>
                  </a:lnTo>
                  <a:lnTo>
                    <a:pt x="40146" y="11347"/>
                  </a:lnTo>
                  <a:lnTo>
                    <a:pt x="47496" y="14583"/>
                  </a:lnTo>
                  <a:lnTo>
                    <a:pt x="58781" y="27538"/>
                  </a:lnTo>
                  <a:lnTo>
                    <a:pt x="75559" y="70040"/>
                  </a:lnTo>
                  <a:lnTo>
                    <a:pt x="82239" y="131073"/>
                  </a:lnTo>
                  <a:lnTo>
                    <a:pt x="83252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489992" y="4685181"/>
              <a:ext cx="107468" cy="263214"/>
            </a:xfrm>
            <a:custGeom>
              <a:avLst/>
              <a:gdLst/>
              <a:ahLst/>
              <a:cxnLst/>
              <a:rect l="0" t="0" r="0" b="0"/>
              <a:pathLst>
                <a:path w="107468" h="263214">
                  <a:moveTo>
                    <a:pt x="90320" y="0"/>
                  </a:moveTo>
                  <a:lnTo>
                    <a:pt x="62373" y="5590"/>
                  </a:lnTo>
                  <a:lnTo>
                    <a:pt x="42414" y="20812"/>
                  </a:lnTo>
                  <a:lnTo>
                    <a:pt x="10537" y="63123"/>
                  </a:lnTo>
                  <a:lnTo>
                    <a:pt x="2218" y="87326"/>
                  </a:lnTo>
                  <a:lnTo>
                    <a:pt x="0" y="100332"/>
                  </a:lnTo>
                  <a:lnTo>
                    <a:pt x="3774" y="121021"/>
                  </a:lnTo>
                  <a:lnTo>
                    <a:pt x="8056" y="129814"/>
                  </a:lnTo>
                  <a:lnTo>
                    <a:pt x="13250" y="133336"/>
                  </a:lnTo>
                  <a:lnTo>
                    <a:pt x="19053" y="133345"/>
                  </a:lnTo>
                  <a:lnTo>
                    <a:pt x="25261" y="131010"/>
                  </a:lnTo>
                  <a:lnTo>
                    <a:pt x="38398" y="115939"/>
                  </a:lnTo>
                  <a:lnTo>
                    <a:pt x="55828" y="81146"/>
                  </a:lnTo>
                  <a:lnTo>
                    <a:pt x="72197" y="33057"/>
                  </a:lnTo>
                  <a:lnTo>
                    <a:pt x="77068" y="30227"/>
                  </a:lnTo>
                  <a:lnTo>
                    <a:pt x="82655" y="33019"/>
                  </a:lnTo>
                  <a:lnTo>
                    <a:pt x="88719" y="39561"/>
                  </a:lnTo>
                  <a:lnTo>
                    <a:pt x="95457" y="59307"/>
                  </a:lnTo>
                  <a:lnTo>
                    <a:pt x="107374" y="117645"/>
                  </a:lnTo>
                  <a:lnTo>
                    <a:pt x="107467" y="177613"/>
                  </a:lnTo>
                  <a:lnTo>
                    <a:pt x="96566" y="229277"/>
                  </a:lnTo>
                  <a:lnTo>
                    <a:pt x="80991" y="256927"/>
                  </a:lnTo>
                  <a:lnTo>
                    <a:pt x="72402" y="261362"/>
                  </a:lnTo>
                  <a:lnTo>
                    <a:pt x="16619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654011" y="4664125"/>
              <a:ext cx="105286" cy="143493"/>
            </a:xfrm>
            <a:custGeom>
              <a:avLst/>
              <a:gdLst/>
              <a:ahLst/>
              <a:cxnLst/>
              <a:rect l="0" t="0" r="0" b="0"/>
              <a:pathLst>
                <a:path w="105286" h="143493">
                  <a:moveTo>
                    <a:pt x="0" y="31585"/>
                  </a:moveTo>
                  <a:lnTo>
                    <a:pt x="8333" y="69063"/>
                  </a:lnTo>
                  <a:lnTo>
                    <a:pt x="15683" y="114897"/>
                  </a:lnTo>
                  <a:lnTo>
                    <a:pt x="30643" y="141538"/>
                  </a:lnTo>
                  <a:lnTo>
                    <a:pt x="35636" y="143492"/>
                  </a:lnTo>
                  <a:lnTo>
                    <a:pt x="40135" y="141284"/>
                  </a:lnTo>
                  <a:lnTo>
                    <a:pt x="74450" y="90176"/>
                  </a:lnTo>
                  <a:lnTo>
                    <a:pt x="99318" y="33538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793764" y="4614590"/>
              <a:ext cx="508431" cy="326989"/>
            </a:xfrm>
            <a:custGeom>
              <a:avLst/>
              <a:gdLst/>
              <a:ahLst/>
              <a:cxnLst/>
              <a:rect l="0" t="0" r="0" b="0"/>
              <a:pathLst>
                <a:path w="508431" h="326989">
                  <a:moveTo>
                    <a:pt x="81345" y="70591"/>
                  </a:moveTo>
                  <a:lnTo>
                    <a:pt x="75755" y="53824"/>
                  </a:lnTo>
                  <a:lnTo>
                    <a:pt x="69429" y="51224"/>
                  </a:lnTo>
                  <a:lnTo>
                    <a:pt x="49923" y="54575"/>
                  </a:lnTo>
                  <a:lnTo>
                    <a:pt x="31895" y="66983"/>
                  </a:lnTo>
                  <a:lnTo>
                    <a:pt x="17253" y="85365"/>
                  </a:lnTo>
                  <a:lnTo>
                    <a:pt x="3602" y="122022"/>
                  </a:lnTo>
                  <a:lnTo>
                    <a:pt x="0" y="148822"/>
                  </a:lnTo>
                  <a:lnTo>
                    <a:pt x="3718" y="156670"/>
                  </a:lnTo>
                  <a:lnTo>
                    <a:pt x="10876" y="160732"/>
                  </a:lnTo>
                  <a:lnTo>
                    <a:pt x="20328" y="162271"/>
                  </a:lnTo>
                  <a:lnTo>
                    <a:pt x="28969" y="159787"/>
                  </a:lnTo>
                  <a:lnTo>
                    <a:pt x="44809" y="147669"/>
                  </a:lnTo>
                  <a:lnTo>
                    <a:pt x="61290" y="121115"/>
                  </a:lnTo>
                  <a:lnTo>
                    <a:pt x="73583" y="91020"/>
                  </a:lnTo>
                  <a:lnTo>
                    <a:pt x="76170" y="88890"/>
                  </a:lnTo>
                  <a:lnTo>
                    <a:pt x="77895" y="92149"/>
                  </a:lnTo>
                  <a:lnTo>
                    <a:pt x="86253" y="125413"/>
                  </a:lnTo>
                  <a:lnTo>
                    <a:pt x="101386" y="155465"/>
                  </a:lnTo>
                  <a:lnTo>
                    <a:pt x="109914" y="162269"/>
                  </a:lnTo>
                  <a:lnTo>
                    <a:pt x="131867" y="169829"/>
                  </a:lnTo>
                  <a:lnTo>
                    <a:pt x="141932" y="168335"/>
                  </a:lnTo>
                  <a:lnTo>
                    <a:pt x="159355" y="157317"/>
                  </a:lnTo>
                  <a:lnTo>
                    <a:pt x="182318" y="125794"/>
                  </a:lnTo>
                  <a:lnTo>
                    <a:pt x="198351" y="86818"/>
                  </a:lnTo>
                  <a:lnTo>
                    <a:pt x="200418" y="62595"/>
                  </a:lnTo>
                  <a:lnTo>
                    <a:pt x="199332" y="51223"/>
                  </a:lnTo>
                  <a:lnTo>
                    <a:pt x="195098" y="44811"/>
                  </a:lnTo>
                  <a:lnTo>
                    <a:pt x="188766" y="41706"/>
                  </a:lnTo>
                  <a:lnTo>
                    <a:pt x="181035" y="40806"/>
                  </a:lnTo>
                  <a:lnTo>
                    <a:pt x="166206" y="46045"/>
                  </a:lnTo>
                  <a:lnTo>
                    <a:pt x="158976" y="50718"/>
                  </a:lnTo>
                  <a:lnTo>
                    <a:pt x="154156" y="58512"/>
                  </a:lnTo>
                  <a:lnTo>
                    <a:pt x="148801" y="79651"/>
                  </a:lnTo>
                  <a:lnTo>
                    <a:pt x="151375" y="117860"/>
                  </a:lnTo>
                  <a:lnTo>
                    <a:pt x="169961" y="171522"/>
                  </a:lnTo>
                  <a:lnTo>
                    <a:pt x="189793" y="233535"/>
                  </a:lnTo>
                  <a:lnTo>
                    <a:pt x="194976" y="274589"/>
                  </a:lnTo>
                  <a:lnTo>
                    <a:pt x="189949" y="299297"/>
                  </a:lnTo>
                  <a:lnTo>
                    <a:pt x="185333" y="310799"/>
                  </a:lnTo>
                  <a:lnTo>
                    <a:pt x="177576" y="318467"/>
                  </a:lnTo>
                  <a:lnTo>
                    <a:pt x="156480" y="326988"/>
                  </a:lnTo>
                  <a:lnTo>
                    <a:pt x="146643" y="326920"/>
                  </a:lnTo>
                  <a:lnTo>
                    <a:pt x="129473" y="320606"/>
                  </a:lnTo>
                  <a:lnTo>
                    <a:pt x="125128" y="313307"/>
                  </a:lnTo>
                  <a:lnTo>
                    <a:pt x="123421" y="292719"/>
                  </a:lnTo>
                  <a:lnTo>
                    <a:pt x="134626" y="254820"/>
                  </a:lnTo>
                  <a:lnTo>
                    <a:pt x="167779" y="202432"/>
                  </a:lnTo>
                  <a:lnTo>
                    <a:pt x="231068" y="144818"/>
                  </a:lnTo>
                  <a:lnTo>
                    <a:pt x="287925" y="95189"/>
                  </a:lnTo>
                  <a:lnTo>
                    <a:pt x="322452" y="58683"/>
                  </a:lnTo>
                  <a:lnTo>
                    <a:pt x="333954" y="38393"/>
                  </a:lnTo>
                  <a:lnTo>
                    <a:pt x="333978" y="30408"/>
                  </a:lnTo>
                  <a:lnTo>
                    <a:pt x="330486" y="23916"/>
                  </a:lnTo>
                  <a:lnTo>
                    <a:pt x="324648" y="18417"/>
                  </a:lnTo>
                  <a:lnTo>
                    <a:pt x="316076" y="18261"/>
                  </a:lnTo>
                  <a:lnTo>
                    <a:pt x="294075" y="27446"/>
                  </a:lnTo>
                  <a:lnTo>
                    <a:pt x="260970" y="52348"/>
                  </a:lnTo>
                  <a:lnTo>
                    <a:pt x="245796" y="74962"/>
                  </a:lnTo>
                  <a:lnTo>
                    <a:pt x="237492" y="99440"/>
                  </a:lnTo>
                  <a:lnTo>
                    <a:pt x="237701" y="122017"/>
                  </a:lnTo>
                  <a:lnTo>
                    <a:pt x="247933" y="140631"/>
                  </a:lnTo>
                  <a:lnTo>
                    <a:pt x="255575" y="148870"/>
                  </a:lnTo>
                  <a:lnTo>
                    <a:pt x="279663" y="158024"/>
                  </a:lnTo>
                  <a:lnTo>
                    <a:pt x="307527" y="160923"/>
                  </a:lnTo>
                  <a:lnTo>
                    <a:pt x="331609" y="158312"/>
                  </a:lnTo>
                  <a:lnTo>
                    <a:pt x="354010" y="147013"/>
                  </a:lnTo>
                  <a:lnTo>
                    <a:pt x="383234" y="120921"/>
                  </a:lnTo>
                  <a:lnTo>
                    <a:pt x="398012" y="98810"/>
                  </a:lnTo>
                  <a:lnTo>
                    <a:pt x="420150" y="43194"/>
                  </a:lnTo>
                  <a:lnTo>
                    <a:pt x="446706" y="3308"/>
                  </a:lnTo>
                  <a:lnTo>
                    <a:pt x="454771" y="0"/>
                  </a:lnTo>
                  <a:lnTo>
                    <a:pt x="463657" y="134"/>
                  </a:lnTo>
                  <a:lnTo>
                    <a:pt x="481718" y="6521"/>
                  </a:lnTo>
                  <a:lnTo>
                    <a:pt x="497545" y="17159"/>
                  </a:lnTo>
                  <a:lnTo>
                    <a:pt x="506138" y="39045"/>
                  </a:lnTo>
                  <a:lnTo>
                    <a:pt x="508430" y="53070"/>
                  </a:lnTo>
                  <a:lnTo>
                    <a:pt x="506449" y="64760"/>
                  </a:lnTo>
                  <a:lnTo>
                    <a:pt x="494888" y="83988"/>
                  </a:lnTo>
                  <a:lnTo>
                    <a:pt x="449843" y="1232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390384" y="4990508"/>
            <a:ext cx="1452933" cy="326384"/>
            <a:chOff x="4390384" y="4990508"/>
            <a:chExt cx="1452933" cy="326384"/>
          </a:xfrm>
        </p:grpSpPr>
        <p:sp>
          <p:nvSpPr>
            <p:cNvPr id="183" name="Freeform 182"/>
            <p:cNvSpPr/>
            <p:nvPr/>
          </p:nvSpPr>
          <p:spPr>
            <a:xfrm>
              <a:off x="4390384" y="5137907"/>
              <a:ext cx="156238" cy="42115"/>
            </a:xfrm>
            <a:custGeom>
              <a:avLst/>
              <a:gdLst/>
              <a:ahLst/>
              <a:cxnLst/>
              <a:rect l="0" t="0" r="0" b="0"/>
              <a:pathLst>
                <a:path w="156238" h="42115">
                  <a:moveTo>
                    <a:pt x="136870" y="0"/>
                  </a:moveTo>
                  <a:lnTo>
                    <a:pt x="153638" y="5589"/>
                  </a:lnTo>
                  <a:lnTo>
                    <a:pt x="156237" y="9575"/>
                  </a:lnTo>
                  <a:lnTo>
                    <a:pt x="155631" y="14572"/>
                  </a:lnTo>
                  <a:lnTo>
                    <a:pt x="152887" y="20243"/>
                  </a:lnTo>
                  <a:lnTo>
                    <a:pt x="140479" y="29664"/>
                  </a:lnTo>
                  <a:lnTo>
                    <a:pt x="132257" y="33814"/>
                  </a:lnTo>
                  <a:lnTo>
                    <a:pt x="78204" y="40475"/>
                  </a:lnTo>
                  <a:lnTo>
                    <a:pt x="27492" y="41790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636157" y="5063813"/>
              <a:ext cx="175367" cy="253079"/>
            </a:xfrm>
            <a:custGeom>
              <a:avLst/>
              <a:gdLst/>
              <a:ahLst/>
              <a:cxnLst/>
              <a:rect l="0" t="0" r="0" b="0"/>
              <a:pathLst>
                <a:path w="175367" h="253079">
                  <a:moveTo>
                    <a:pt x="175366" y="395"/>
                  </a:moveTo>
                  <a:lnTo>
                    <a:pt x="175366" y="62869"/>
                  </a:lnTo>
                  <a:lnTo>
                    <a:pt x="174197" y="47111"/>
                  </a:lnTo>
                  <a:lnTo>
                    <a:pt x="165791" y="20865"/>
                  </a:lnTo>
                  <a:lnTo>
                    <a:pt x="155123" y="5204"/>
                  </a:lnTo>
                  <a:lnTo>
                    <a:pt x="145493" y="1261"/>
                  </a:lnTo>
                  <a:lnTo>
                    <a:pt x="119196" y="0"/>
                  </a:lnTo>
                  <a:lnTo>
                    <a:pt x="94250" y="9578"/>
                  </a:lnTo>
                  <a:lnTo>
                    <a:pt x="63595" y="34701"/>
                  </a:lnTo>
                  <a:lnTo>
                    <a:pt x="42813" y="64372"/>
                  </a:lnTo>
                  <a:lnTo>
                    <a:pt x="20347" y="118654"/>
                  </a:lnTo>
                  <a:lnTo>
                    <a:pt x="1809" y="181249"/>
                  </a:lnTo>
                  <a:lnTo>
                    <a:pt x="0" y="198173"/>
                  </a:lnTo>
                  <a:lnTo>
                    <a:pt x="2304" y="211796"/>
                  </a:lnTo>
                  <a:lnTo>
                    <a:pt x="14222" y="233171"/>
                  </a:lnTo>
                  <a:lnTo>
                    <a:pt x="24653" y="239807"/>
                  </a:lnTo>
                  <a:lnTo>
                    <a:pt x="70943" y="250457"/>
                  </a:lnTo>
                  <a:lnTo>
                    <a:pt x="91139" y="2530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826256" y="5127379"/>
              <a:ext cx="164253" cy="157928"/>
            </a:xfrm>
            <a:custGeom>
              <a:avLst/>
              <a:gdLst/>
              <a:ahLst/>
              <a:cxnLst/>
              <a:rect l="0" t="0" r="0" b="0"/>
              <a:pathLst>
                <a:path w="164253" h="157928">
                  <a:moveTo>
                    <a:pt x="101081" y="0"/>
                  </a:moveTo>
                  <a:lnTo>
                    <a:pt x="69799" y="9575"/>
                  </a:lnTo>
                  <a:lnTo>
                    <a:pt x="31393" y="39403"/>
                  </a:lnTo>
                  <a:lnTo>
                    <a:pt x="9983" y="71076"/>
                  </a:lnTo>
                  <a:lnTo>
                    <a:pt x="0" y="110096"/>
                  </a:lnTo>
                  <a:lnTo>
                    <a:pt x="2631" y="145705"/>
                  </a:lnTo>
                  <a:lnTo>
                    <a:pt x="7371" y="152119"/>
                  </a:lnTo>
                  <a:lnTo>
                    <a:pt x="14042" y="155224"/>
                  </a:lnTo>
                  <a:lnTo>
                    <a:pt x="21998" y="156125"/>
                  </a:lnTo>
                  <a:lnTo>
                    <a:pt x="40196" y="147767"/>
                  </a:lnTo>
                  <a:lnTo>
                    <a:pt x="58813" y="131185"/>
                  </a:lnTo>
                  <a:lnTo>
                    <a:pt x="103099" y="69815"/>
                  </a:lnTo>
                  <a:lnTo>
                    <a:pt x="115977" y="32904"/>
                  </a:lnTo>
                  <a:lnTo>
                    <a:pt x="119143" y="520"/>
                  </a:lnTo>
                  <a:lnTo>
                    <a:pt x="117802" y="347"/>
                  </a:lnTo>
                  <a:lnTo>
                    <a:pt x="115738" y="3740"/>
                  </a:lnTo>
                  <a:lnTo>
                    <a:pt x="112833" y="30874"/>
                  </a:lnTo>
                  <a:lnTo>
                    <a:pt x="123223" y="92467"/>
                  </a:lnTo>
                  <a:lnTo>
                    <a:pt x="136390" y="136418"/>
                  </a:lnTo>
                  <a:lnTo>
                    <a:pt x="140998" y="143587"/>
                  </a:lnTo>
                  <a:lnTo>
                    <a:pt x="146410" y="148367"/>
                  </a:lnTo>
                  <a:lnTo>
                    <a:pt x="164252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064208" y="5022093"/>
              <a:ext cx="42114" cy="231628"/>
            </a:xfrm>
            <a:custGeom>
              <a:avLst/>
              <a:gdLst/>
              <a:ahLst/>
              <a:cxnLst/>
              <a:rect l="0" t="0" r="0" b="0"/>
              <a:pathLst>
                <a:path w="42114" h="231628">
                  <a:moveTo>
                    <a:pt x="42113" y="0"/>
                  </a:moveTo>
                  <a:lnTo>
                    <a:pt x="24155" y="56215"/>
                  </a:lnTo>
                  <a:lnTo>
                    <a:pt x="13916" y="102574"/>
                  </a:lnTo>
                  <a:lnTo>
                    <a:pt x="4643" y="159074"/>
                  </a:lnTo>
                  <a:lnTo>
                    <a:pt x="917" y="215563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979979" y="5043150"/>
              <a:ext cx="157929" cy="94758"/>
            </a:xfrm>
            <a:custGeom>
              <a:avLst/>
              <a:gdLst/>
              <a:ahLst/>
              <a:cxnLst/>
              <a:rect l="0" t="0" r="0" b="0"/>
              <a:pathLst>
                <a:path w="157929" h="94758">
                  <a:moveTo>
                    <a:pt x="157928" y="0"/>
                  </a:moveTo>
                  <a:lnTo>
                    <a:pt x="133881" y="9576"/>
                  </a:lnTo>
                  <a:lnTo>
                    <a:pt x="76822" y="46156"/>
                  </a:lnTo>
                  <a:lnTo>
                    <a:pt x="16527" y="85445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123648" y="5032622"/>
              <a:ext cx="140602" cy="210571"/>
            </a:xfrm>
            <a:custGeom>
              <a:avLst/>
              <a:gdLst/>
              <a:ahLst/>
              <a:cxnLst/>
              <a:rect l="0" t="0" r="0" b="0"/>
              <a:pathLst>
                <a:path w="140602" h="210571">
                  <a:moveTo>
                    <a:pt x="14259" y="0"/>
                  </a:moveTo>
                  <a:lnTo>
                    <a:pt x="22592" y="57264"/>
                  </a:lnTo>
                  <a:lnTo>
                    <a:pt x="21017" y="100415"/>
                  </a:lnTo>
                  <a:lnTo>
                    <a:pt x="10005" y="157615"/>
                  </a:lnTo>
                  <a:lnTo>
                    <a:pt x="0" y="202419"/>
                  </a:lnTo>
                  <a:lnTo>
                    <a:pt x="74" y="207475"/>
                  </a:lnTo>
                  <a:lnTo>
                    <a:pt x="2462" y="206167"/>
                  </a:lnTo>
                  <a:lnTo>
                    <a:pt x="29516" y="152019"/>
                  </a:lnTo>
                  <a:lnTo>
                    <a:pt x="63552" y="100954"/>
                  </a:lnTo>
                  <a:lnTo>
                    <a:pt x="90086" y="83594"/>
                  </a:lnTo>
                  <a:lnTo>
                    <a:pt x="99905" y="82636"/>
                  </a:lnTo>
                  <a:lnTo>
                    <a:pt x="120174" y="87810"/>
                  </a:lnTo>
                  <a:lnTo>
                    <a:pt x="126983" y="94805"/>
                  </a:lnTo>
                  <a:lnTo>
                    <a:pt x="134548" y="115055"/>
                  </a:lnTo>
                  <a:lnTo>
                    <a:pt x="139804" y="176689"/>
                  </a:lnTo>
                  <a:lnTo>
                    <a:pt x="140601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337948" y="5074736"/>
              <a:ext cx="88460" cy="166209"/>
            </a:xfrm>
            <a:custGeom>
              <a:avLst/>
              <a:gdLst/>
              <a:ahLst/>
              <a:cxnLst/>
              <a:rect l="0" t="0" r="0" b="0"/>
              <a:pathLst>
                <a:path w="88460" h="166209">
                  <a:moveTo>
                    <a:pt x="21057" y="21057"/>
                  </a:moveTo>
                  <a:lnTo>
                    <a:pt x="12724" y="58535"/>
                  </a:lnTo>
                  <a:lnTo>
                    <a:pt x="10963" y="115547"/>
                  </a:lnTo>
                  <a:lnTo>
                    <a:pt x="16247" y="154729"/>
                  </a:lnTo>
                  <a:lnTo>
                    <a:pt x="21360" y="161644"/>
                  </a:lnTo>
                  <a:lnTo>
                    <a:pt x="28278" y="165085"/>
                  </a:lnTo>
                  <a:lnTo>
                    <a:pt x="36400" y="166208"/>
                  </a:lnTo>
                  <a:lnTo>
                    <a:pt x="44154" y="163448"/>
                  </a:lnTo>
                  <a:lnTo>
                    <a:pt x="59009" y="151023"/>
                  </a:lnTo>
                  <a:lnTo>
                    <a:pt x="74936" y="118707"/>
                  </a:lnTo>
                  <a:lnTo>
                    <a:pt x="88459" y="67035"/>
                  </a:lnTo>
                  <a:lnTo>
                    <a:pt x="86888" y="43831"/>
                  </a:lnTo>
                  <a:lnTo>
                    <a:pt x="76052" y="24940"/>
                  </a:lnTo>
                  <a:lnTo>
                    <a:pt x="68249" y="16626"/>
                  </a:lnTo>
                  <a:lnTo>
                    <a:pt x="47101" y="738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476965" y="4990508"/>
              <a:ext cx="8383" cy="210571"/>
            </a:xfrm>
            <a:custGeom>
              <a:avLst/>
              <a:gdLst/>
              <a:ahLst/>
              <a:cxnLst/>
              <a:rect l="0" t="0" r="0" b="0"/>
              <a:pathLst>
                <a:path w="8383" h="210571">
                  <a:moveTo>
                    <a:pt x="8382" y="0"/>
                  </a:moveTo>
                  <a:lnTo>
                    <a:pt x="8382" y="57264"/>
                  </a:lnTo>
                  <a:lnTo>
                    <a:pt x="5263" y="109774"/>
                  </a:lnTo>
                  <a:lnTo>
                    <a:pt x="49" y="163547"/>
                  </a:lnTo>
                  <a:lnTo>
                    <a:pt x="0" y="189671"/>
                  </a:lnTo>
                  <a:lnTo>
                    <a:pt x="8382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563799" y="5064208"/>
              <a:ext cx="16306" cy="147399"/>
            </a:xfrm>
            <a:custGeom>
              <a:avLst/>
              <a:gdLst/>
              <a:ahLst/>
              <a:cxnLst/>
              <a:rect l="0" t="0" r="0" b="0"/>
              <a:pathLst>
                <a:path w="16306" h="147399">
                  <a:moveTo>
                    <a:pt x="16305" y="0"/>
                  </a:moveTo>
                  <a:lnTo>
                    <a:pt x="13185" y="42691"/>
                  </a:lnTo>
                  <a:lnTo>
                    <a:pt x="5582" y="102068"/>
                  </a:lnTo>
                  <a:lnTo>
                    <a:pt x="0" y="132407"/>
                  </a:lnTo>
                  <a:lnTo>
                    <a:pt x="756" y="137405"/>
                  </a:lnTo>
                  <a:lnTo>
                    <a:pt x="5777" y="1473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601161" y="50115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629892" y="5061434"/>
              <a:ext cx="118669" cy="147296"/>
            </a:xfrm>
            <a:custGeom>
              <a:avLst/>
              <a:gdLst/>
              <a:ahLst/>
              <a:cxnLst/>
              <a:rect l="0" t="0" r="0" b="0"/>
              <a:pathLst>
                <a:path w="118669" h="147296">
                  <a:moveTo>
                    <a:pt x="118668" y="13302"/>
                  </a:moveTo>
                  <a:lnTo>
                    <a:pt x="107489" y="2124"/>
                  </a:lnTo>
                  <a:lnTo>
                    <a:pt x="99517" y="0"/>
                  </a:lnTo>
                  <a:lnTo>
                    <a:pt x="78181" y="761"/>
                  </a:lnTo>
                  <a:lnTo>
                    <a:pt x="45451" y="13356"/>
                  </a:lnTo>
                  <a:lnTo>
                    <a:pt x="27245" y="31653"/>
                  </a:lnTo>
                  <a:lnTo>
                    <a:pt x="6962" y="68262"/>
                  </a:lnTo>
                  <a:lnTo>
                    <a:pt x="0" y="93881"/>
                  </a:lnTo>
                  <a:lnTo>
                    <a:pt x="806" y="116965"/>
                  </a:lnTo>
                  <a:lnTo>
                    <a:pt x="8183" y="135803"/>
                  </a:lnTo>
                  <a:lnTo>
                    <a:pt x="13426" y="144103"/>
                  </a:lnTo>
                  <a:lnTo>
                    <a:pt x="21600" y="147295"/>
                  </a:lnTo>
                  <a:lnTo>
                    <a:pt x="43161" y="144604"/>
                  </a:lnTo>
                  <a:lnTo>
                    <a:pt x="97611" y="1185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822259" y="5190549"/>
              <a:ext cx="21058" cy="42116"/>
            </a:xfrm>
            <a:custGeom>
              <a:avLst/>
              <a:gdLst/>
              <a:ahLst/>
              <a:cxnLst/>
              <a:rect l="0" t="0" r="0" b="0"/>
              <a:pathLst>
                <a:path w="21058" h="42116">
                  <a:moveTo>
                    <a:pt x="21057" y="0"/>
                  </a:moveTo>
                  <a:lnTo>
                    <a:pt x="0" y="42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5895959" y="4906280"/>
            <a:ext cx="1105493" cy="263214"/>
            <a:chOff x="5895959" y="4906280"/>
            <a:chExt cx="1105493" cy="263214"/>
          </a:xfrm>
        </p:grpSpPr>
        <p:sp>
          <p:nvSpPr>
            <p:cNvPr id="196" name="Freeform 195"/>
            <p:cNvSpPr/>
            <p:nvPr/>
          </p:nvSpPr>
          <p:spPr>
            <a:xfrm>
              <a:off x="5895959" y="4942336"/>
              <a:ext cx="191605" cy="222208"/>
            </a:xfrm>
            <a:custGeom>
              <a:avLst/>
              <a:gdLst/>
              <a:ahLst/>
              <a:cxnLst/>
              <a:rect l="0" t="0" r="0" b="0"/>
              <a:pathLst>
                <a:path w="191605" h="222208">
                  <a:moveTo>
                    <a:pt x="105285" y="6058"/>
                  </a:moveTo>
                  <a:lnTo>
                    <a:pt x="88517" y="11647"/>
                  </a:lnTo>
                  <a:lnTo>
                    <a:pt x="61322" y="31891"/>
                  </a:lnTo>
                  <a:lnTo>
                    <a:pt x="47531" y="53414"/>
                  </a:lnTo>
                  <a:lnTo>
                    <a:pt x="29146" y="105359"/>
                  </a:lnTo>
                  <a:lnTo>
                    <a:pt x="29043" y="146745"/>
                  </a:lnTo>
                  <a:lnTo>
                    <a:pt x="36421" y="183053"/>
                  </a:lnTo>
                  <a:lnTo>
                    <a:pt x="48942" y="202096"/>
                  </a:lnTo>
                  <a:lnTo>
                    <a:pt x="57195" y="210449"/>
                  </a:lnTo>
                  <a:lnTo>
                    <a:pt x="78842" y="219731"/>
                  </a:lnTo>
                  <a:lnTo>
                    <a:pt x="91165" y="222207"/>
                  </a:lnTo>
                  <a:lnTo>
                    <a:pt x="101721" y="221517"/>
                  </a:lnTo>
                  <a:lnTo>
                    <a:pt x="119689" y="214512"/>
                  </a:lnTo>
                  <a:lnTo>
                    <a:pt x="148547" y="191824"/>
                  </a:lnTo>
                  <a:lnTo>
                    <a:pt x="173735" y="157286"/>
                  </a:lnTo>
                  <a:lnTo>
                    <a:pt x="190428" y="117417"/>
                  </a:lnTo>
                  <a:lnTo>
                    <a:pt x="191604" y="75968"/>
                  </a:lnTo>
                  <a:lnTo>
                    <a:pt x="181083" y="51167"/>
                  </a:lnTo>
                  <a:lnTo>
                    <a:pt x="151323" y="12239"/>
                  </a:lnTo>
                  <a:lnTo>
                    <a:pt x="130815" y="2956"/>
                  </a:lnTo>
                  <a:lnTo>
                    <a:pt x="106103" y="0"/>
                  </a:lnTo>
                  <a:lnTo>
                    <a:pt x="79522" y="2586"/>
                  </a:lnTo>
                  <a:lnTo>
                    <a:pt x="55230" y="13873"/>
                  </a:lnTo>
                  <a:lnTo>
                    <a:pt x="0" y="587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127586" y="4979979"/>
              <a:ext cx="105286" cy="166591"/>
            </a:xfrm>
            <a:custGeom>
              <a:avLst/>
              <a:gdLst/>
              <a:ahLst/>
              <a:cxnLst/>
              <a:rect l="0" t="0" r="0" b="0"/>
              <a:pathLst>
                <a:path w="105286" h="166591">
                  <a:moveTo>
                    <a:pt x="0" y="105285"/>
                  </a:moveTo>
                  <a:lnTo>
                    <a:pt x="0" y="166590"/>
                  </a:lnTo>
                  <a:lnTo>
                    <a:pt x="3119" y="135116"/>
                  </a:lnTo>
                  <a:lnTo>
                    <a:pt x="19128" y="76762"/>
                  </a:lnTo>
                  <a:lnTo>
                    <a:pt x="49803" y="21460"/>
                  </a:lnTo>
                  <a:lnTo>
                    <a:pt x="58938" y="14307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296042" y="4937866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13821" y="27556"/>
                  </a:lnTo>
                  <a:lnTo>
                    <a:pt x="11178" y="86898"/>
                  </a:lnTo>
                  <a:lnTo>
                    <a:pt x="5067" y="149356"/>
                  </a:lnTo>
                  <a:lnTo>
                    <a:pt x="667" y="211535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190757" y="4979979"/>
              <a:ext cx="168457" cy="84230"/>
            </a:xfrm>
            <a:custGeom>
              <a:avLst/>
              <a:gdLst/>
              <a:ahLst/>
              <a:cxnLst/>
              <a:rect l="0" t="0" r="0" b="0"/>
              <a:pathLst>
                <a:path w="168457" h="84230">
                  <a:moveTo>
                    <a:pt x="168456" y="0"/>
                  </a:moveTo>
                  <a:lnTo>
                    <a:pt x="125764" y="14573"/>
                  </a:lnTo>
                  <a:lnTo>
                    <a:pt x="65218" y="52222"/>
                  </a:lnTo>
                  <a:lnTo>
                    <a:pt x="19598" y="72230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338156" y="4948394"/>
              <a:ext cx="114037" cy="221100"/>
            </a:xfrm>
            <a:custGeom>
              <a:avLst/>
              <a:gdLst/>
              <a:ahLst/>
              <a:cxnLst/>
              <a:rect l="0" t="0" r="0" b="0"/>
              <a:pathLst>
                <a:path w="114037" h="221100">
                  <a:moveTo>
                    <a:pt x="0" y="0"/>
                  </a:moveTo>
                  <a:lnTo>
                    <a:pt x="8333" y="37478"/>
                  </a:lnTo>
                  <a:lnTo>
                    <a:pt x="15684" y="88902"/>
                  </a:lnTo>
                  <a:lnTo>
                    <a:pt x="19995" y="151355"/>
                  </a:lnTo>
                  <a:lnTo>
                    <a:pt x="20585" y="181132"/>
                  </a:lnTo>
                  <a:lnTo>
                    <a:pt x="21912" y="186265"/>
                  </a:lnTo>
                  <a:lnTo>
                    <a:pt x="23967" y="185009"/>
                  </a:lnTo>
                  <a:lnTo>
                    <a:pt x="42370" y="127217"/>
                  </a:lnTo>
                  <a:lnTo>
                    <a:pt x="50416" y="106844"/>
                  </a:lnTo>
                  <a:lnTo>
                    <a:pt x="61792" y="89990"/>
                  </a:lnTo>
                  <a:lnTo>
                    <a:pt x="69270" y="85730"/>
                  </a:lnTo>
                  <a:lnTo>
                    <a:pt x="86939" y="84115"/>
                  </a:lnTo>
                  <a:lnTo>
                    <a:pt x="94224" y="87663"/>
                  </a:lnTo>
                  <a:lnTo>
                    <a:pt x="105438" y="100963"/>
                  </a:lnTo>
                  <a:lnTo>
                    <a:pt x="112740" y="133770"/>
                  </a:lnTo>
                  <a:lnTo>
                    <a:pt x="114036" y="184438"/>
                  </a:lnTo>
                  <a:lnTo>
                    <a:pt x="105285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475026" y="5011565"/>
              <a:ext cx="112700" cy="145267"/>
            </a:xfrm>
            <a:custGeom>
              <a:avLst/>
              <a:gdLst/>
              <a:ahLst/>
              <a:cxnLst/>
              <a:rect l="0" t="0" r="0" b="0"/>
              <a:pathLst>
                <a:path w="112700" h="145267">
                  <a:moveTo>
                    <a:pt x="31585" y="31585"/>
                  </a:moveTo>
                  <a:lnTo>
                    <a:pt x="23252" y="80516"/>
                  </a:lnTo>
                  <a:lnTo>
                    <a:pt x="24372" y="109484"/>
                  </a:lnTo>
                  <a:lnTo>
                    <a:pt x="32669" y="134058"/>
                  </a:lnTo>
                  <a:lnTo>
                    <a:pt x="40496" y="140845"/>
                  </a:lnTo>
                  <a:lnTo>
                    <a:pt x="50394" y="144199"/>
                  </a:lnTo>
                  <a:lnTo>
                    <a:pt x="61672" y="145266"/>
                  </a:lnTo>
                  <a:lnTo>
                    <a:pt x="80442" y="140212"/>
                  </a:lnTo>
                  <a:lnTo>
                    <a:pt x="88723" y="135588"/>
                  </a:lnTo>
                  <a:lnTo>
                    <a:pt x="101044" y="121093"/>
                  </a:lnTo>
                  <a:lnTo>
                    <a:pt x="109250" y="101782"/>
                  </a:lnTo>
                  <a:lnTo>
                    <a:pt x="112699" y="65773"/>
                  </a:lnTo>
                  <a:lnTo>
                    <a:pt x="109360" y="43270"/>
                  </a:lnTo>
                  <a:lnTo>
                    <a:pt x="97738" y="24690"/>
                  </a:lnTo>
                  <a:lnTo>
                    <a:pt x="89725" y="16460"/>
                  </a:lnTo>
                  <a:lnTo>
                    <a:pt x="68344" y="7315"/>
                  </a:lnTo>
                  <a:lnTo>
                    <a:pt x="33119" y="216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604301" y="4906280"/>
              <a:ext cx="110686" cy="257667"/>
            </a:xfrm>
            <a:custGeom>
              <a:avLst/>
              <a:gdLst/>
              <a:ahLst/>
              <a:cxnLst/>
              <a:rect l="0" t="0" r="0" b="0"/>
              <a:pathLst>
                <a:path w="110686" h="257667">
                  <a:moveTo>
                    <a:pt x="102352" y="0"/>
                  </a:moveTo>
                  <a:lnTo>
                    <a:pt x="110685" y="48931"/>
                  </a:lnTo>
                  <a:lnTo>
                    <a:pt x="109111" y="96777"/>
                  </a:lnTo>
                  <a:lnTo>
                    <a:pt x="104355" y="147998"/>
                  </a:lnTo>
                  <a:lnTo>
                    <a:pt x="102945" y="197099"/>
                  </a:lnTo>
                  <a:lnTo>
                    <a:pt x="102616" y="216281"/>
                  </a:lnTo>
                  <a:lnTo>
                    <a:pt x="96798" y="177426"/>
                  </a:lnTo>
                  <a:lnTo>
                    <a:pt x="82119" y="152526"/>
                  </a:lnTo>
                  <a:lnTo>
                    <a:pt x="73655" y="147308"/>
                  </a:lnTo>
                  <a:lnTo>
                    <a:pt x="51773" y="141509"/>
                  </a:lnTo>
                  <a:lnTo>
                    <a:pt x="41727" y="142303"/>
                  </a:lnTo>
                  <a:lnTo>
                    <a:pt x="24325" y="149423"/>
                  </a:lnTo>
                  <a:lnTo>
                    <a:pt x="11911" y="163507"/>
                  </a:lnTo>
                  <a:lnTo>
                    <a:pt x="6964" y="172176"/>
                  </a:lnTo>
                  <a:lnTo>
                    <a:pt x="0" y="212322"/>
                  </a:lnTo>
                  <a:lnTo>
                    <a:pt x="4610" y="235135"/>
                  </a:lnTo>
                  <a:lnTo>
                    <a:pt x="9115" y="244494"/>
                  </a:lnTo>
                  <a:lnTo>
                    <a:pt x="16797" y="250734"/>
                  </a:lnTo>
                  <a:lnTo>
                    <a:pt x="37811" y="257666"/>
                  </a:lnTo>
                  <a:lnTo>
                    <a:pt x="70361" y="255980"/>
                  </a:lnTo>
                  <a:lnTo>
                    <a:pt x="102352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761627" y="4979979"/>
              <a:ext cx="105347" cy="150145"/>
            </a:xfrm>
            <a:custGeom>
              <a:avLst/>
              <a:gdLst/>
              <a:ahLst/>
              <a:cxnLst/>
              <a:rect l="0" t="0" r="0" b="0"/>
              <a:pathLst>
                <a:path w="105347" h="150145">
                  <a:moveTo>
                    <a:pt x="29254" y="21058"/>
                  </a:moveTo>
                  <a:lnTo>
                    <a:pt x="13613" y="39038"/>
                  </a:lnTo>
                  <a:lnTo>
                    <a:pt x="5535" y="55955"/>
                  </a:lnTo>
                  <a:lnTo>
                    <a:pt x="0" y="96388"/>
                  </a:lnTo>
                  <a:lnTo>
                    <a:pt x="4944" y="119268"/>
                  </a:lnTo>
                  <a:lnTo>
                    <a:pt x="9538" y="128645"/>
                  </a:lnTo>
                  <a:lnTo>
                    <a:pt x="24001" y="142184"/>
                  </a:lnTo>
                  <a:lnTo>
                    <a:pt x="32771" y="147432"/>
                  </a:lnTo>
                  <a:lnTo>
                    <a:pt x="54994" y="150144"/>
                  </a:lnTo>
                  <a:lnTo>
                    <a:pt x="67471" y="149229"/>
                  </a:lnTo>
                  <a:lnTo>
                    <a:pt x="76959" y="145109"/>
                  </a:lnTo>
                  <a:lnTo>
                    <a:pt x="90620" y="131174"/>
                  </a:lnTo>
                  <a:lnTo>
                    <a:pt x="104888" y="98008"/>
                  </a:lnTo>
                  <a:lnTo>
                    <a:pt x="105346" y="58546"/>
                  </a:lnTo>
                  <a:lnTo>
                    <a:pt x="94658" y="37329"/>
                  </a:lnTo>
                  <a:lnTo>
                    <a:pt x="78210" y="21270"/>
                  </a:lnTo>
                  <a:lnTo>
                    <a:pt x="59201" y="10233"/>
                  </a:lnTo>
                  <a:lnTo>
                    <a:pt x="81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917223" y="4979979"/>
              <a:ext cx="63172" cy="126343"/>
            </a:xfrm>
            <a:custGeom>
              <a:avLst/>
              <a:gdLst/>
              <a:ahLst/>
              <a:cxnLst/>
              <a:rect l="0" t="0" r="0" b="0"/>
              <a:pathLst>
                <a:path w="63172" h="126343">
                  <a:moveTo>
                    <a:pt x="0" y="0"/>
                  </a:moveTo>
                  <a:lnTo>
                    <a:pt x="25194" y="53875"/>
                  </a:lnTo>
                  <a:lnTo>
                    <a:pt x="48880" y="112412"/>
                  </a:lnTo>
                  <a:lnTo>
                    <a:pt x="63171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875109" y="4948394"/>
              <a:ext cx="126343" cy="168457"/>
            </a:xfrm>
            <a:custGeom>
              <a:avLst/>
              <a:gdLst/>
              <a:ahLst/>
              <a:cxnLst/>
              <a:rect l="0" t="0" r="0" b="0"/>
              <a:pathLst>
                <a:path w="126343" h="168457">
                  <a:moveTo>
                    <a:pt x="126342" y="0"/>
                  </a:moveTo>
                  <a:lnTo>
                    <a:pt x="89256" y="55045"/>
                  </a:lnTo>
                  <a:lnTo>
                    <a:pt x="46979" y="11451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800309" y="5295835"/>
            <a:ext cx="1611340" cy="314292"/>
            <a:chOff x="3800309" y="5295835"/>
            <a:chExt cx="1611340" cy="314292"/>
          </a:xfrm>
        </p:grpSpPr>
        <p:sp>
          <p:nvSpPr>
            <p:cNvPr id="207" name="Freeform 206"/>
            <p:cNvSpPr/>
            <p:nvPr/>
          </p:nvSpPr>
          <p:spPr>
            <a:xfrm>
              <a:off x="3800309" y="5429659"/>
              <a:ext cx="116681" cy="150251"/>
            </a:xfrm>
            <a:custGeom>
              <a:avLst/>
              <a:gdLst/>
              <a:ahLst/>
              <a:cxnLst/>
              <a:rect l="0" t="0" r="0" b="0"/>
              <a:pathLst>
                <a:path w="116681" h="150251">
                  <a:moveTo>
                    <a:pt x="116292" y="34631"/>
                  </a:moveTo>
                  <a:lnTo>
                    <a:pt x="57675" y="40221"/>
                  </a:lnTo>
                  <a:lnTo>
                    <a:pt x="37208" y="49204"/>
                  </a:lnTo>
                  <a:lnTo>
                    <a:pt x="20312" y="62165"/>
                  </a:lnTo>
                  <a:lnTo>
                    <a:pt x="5004" y="79624"/>
                  </a:lnTo>
                  <a:lnTo>
                    <a:pt x="1156" y="90363"/>
                  </a:lnTo>
                  <a:lnTo>
                    <a:pt x="0" y="114773"/>
                  </a:lnTo>
                  <a:lnTo>
                    <a:pt x="3669" y="125494"/>
                  </a:lnTo>
                  <a:lnTo>
                    <a:pt x="17105" y="143645"/>
                  </a:lnTo>
                  <a:lnTo>
                    <a:pt x="27940" y="148251"/>
                  </a:lnTo>
                  <a:lnTo>
                    <a:pt x="55578" y="150250"/>
                  </a:lnTo>
                  <a:lnTo>
                    <a:pt x="78000" y="144119"/>
                  </a:lnTo>
                  <a:lnTo>
                    <a:pt x="95764" y="132426"/>
                  </a:lnTo>
                  <a:lnTo>
                    <a:pt x="111458" y="115530"/>
                  </a:lnTo>
                  <a:lnTo>
                    <a:pt x="115409" y="104942"/>
                  </a:lnTo>
                  <a:lnTo>
                    <a:pt x="116680" y="80698"/>
                  </a:lnTo>
                  <a:lnTo>
                    <a:pt x="110818" y="46331"/>
                  </a:lnTo>
                  <a:lnTo>
                    <a:pt x="96083" y="19511"/>
                  </a:lnTo>
                  <a:lnTo>
                    <a:pt x="80404" y="7244"/>
                  </a:lnTo>
                  <a:lnTo>
                    <a:pt x="71310" y="2335"/>
                  </a:lnTo>
                  <a:lnTo>
                    <a:pt x="48727" y="0"/>
                  </a:lnTo>
                  <a:lnTo>
                    <a:pt x="11007" y="3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969244" y="5390591"/>
              <a:ext cx="136871" cy="219536"/>
            </a:xfrm>
            <a:custGeom>
              <a:avLst/>
              <a:gdLst/>
              <a:ahLst/>
              <a:cxnLst/>
              <a:rect l="0" t="0" r="0" b="0"/>
              <a:pathLst>
                <a:path w="136871" h="219536">
                  <a:moveTo>
                    <a:pt x="0" y="126342"/>
                  </a:moveTo>
                  <a:lnTo>
                    <a:pt x="16788" y="188622"/>
                  </a:lnTo>
                  <a:lnTo>
                    <a:pt x="19792" y="219535"/>
                  </a:lnTo>
                  <a:lnTo>
                    <a:pt x="32435" y="158901"/>
                  </a:lnTo>
                  <a:lnTo>
                    <a:pt x="45791" y="104827"/>
                  </a:lnTo>
                  <a:lnTo>
                    <a:pt x="61791" y="60566"/>
                  </a:lnTo>
                  <a:lnTo>
                    <a:pt x="77765" y="38226"/>
                  </a:lnTo>
                  <a:lnTo>
                    <a:pt x="96563" y="21669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221928" y="5316891"/>
              <a:ext cx="166393" cy="247730"/>
            </a:xfrm>
            <a:custGeom>
              <a:avLst/>
              <a:gdLst/>
              <a:ahLst/>
              <a:cxnLst/>
              <a:rect l="0" t="0" r="0" b="0"/>
              <a:pathLst>
                <a:path w="166393" h="247730">
                  <a:moveTo>
                    <a:pt x="126341" y="0"/>
                  </a:moveTo>
                  <a:lnTo>
                    <a:pt x="144300" y="62281"/>
                  </a:lnTo>
                  <a:lnTo>
                    <a:pt x="158008" y="116331"/>
                  </a:lnTo>
                  <a:lnTo>
                    <a:pt x="166392" y="172068"/>
                  </a:lnTo>
                  <a:lnTo>
                    <a:pt x="161299" y="196968"/>
                  </a:lnTo>
                  <a:lnTo>
                    <a:pt x="145278" y="227597"/>
                  </a:lnTo>
                  <a:lnTo>
                    <a:pt x="138966" y="235960"/>
                  </a:lnTo>
                  <a:lnTo>
                    <a:pt x="119474" y="245251"/>
                  </a:lnTo>
                  <a:lnTo>
                    <a:pt x="107726" y="247729"/>
                  </a:lnTo>
                  <a:lnTo>
                    <a:pt x="85312" y="244243"/>
                  </a:lnTo>
                  <a:lnTo>
                    <a:pt x="63653" y="233725"/>
                  </a:lnTo>
                  <a:lnTo>
                    <a:pt x="16181" y="193992"/>
                  </a:lnTo>
                  <a:lnTo>
                    <a:pt x="7191" y="182535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436792" y="5409198"/>
              <a:ext cx="111520" cy="160271"/>
            </a:xfrm>
            <a:custGeom>
              <a:avLst/>
              <a:gdLst/>
              <a:ahLst/>
              <a:cxnLst/>
              <a:rect l="0" t="0" r="0" b="0"/>
              <a:pathLst>
                <a:path w="111520" h="160271">
                  <a:moveTo>
                    <a:pt x="27291" y="76149"/>
                  </a:moveTo>
                  <a:lnTo>
                    <a:pt x="79996" y="57021"/>
                  </a:lnTo>
                  <a:lnTo>
                    <a:pt x="95949" y="45811"/>
                  </a:lnTo>
                  <a:lnTo>
                    <a:pt x="99969" y="38376"/>
                  </a:lnTo>
                  <a:lnTo>
                    <a:pt x="101317" y="20757"/>
                  </a:lnTo>
                  <a:lnTo>
                    <a:pt x="97698" y="13485"/>
                  </a:lnTo>
                  <a:lnTo>
                    <a:pt x="84320" y="2285"/>
                  </a:lnTo>
                  <a:lnTo>
                    <a:pt x="75838" y="0"/>
                  </a:lnTo>
                  <a:lnTo>
                    <a:pt x="57057" y="581"/>
                  </a:lnTo>
                  <a:lnTo>
                    <a:pt x="40130" y="7859"/>
                  </a:lnTo>
                  <a:lnTo>
                    <a:pt x="32341" y="13075"/>
                  </a:lnTo>
                  <a:lnTo>
                    <a:pt x="10200" y="42773"/>
                  </a:lnTo>
                  <a:lnTo>
                    <a:pt x="0" y="86797"/>
                  </a:lnTo>
                  <a:lnTo>
                    <a:pt x="3853" y="113637"/>
                  </a:lnTo>
                  <a:lnTo>
                    <a:pt x="19177" y="145358"/>
                  </a:lnTo>
                  <a:lnTo>
                    <a:pt x="25391" y="153874"/>
                  </a:lnTo>
                  <a:lnTo>
                    <a:pt x="34213" y="158382"/>
                  </a:lnTo>
                  <a:lnTo>
                    <a:pt x="56494" y="160270"/>
                  </a:lnTo>
                  <a:lnTo>
                    <a:pt x="75755" y="154091"/>
                  </a:lnTo>
                  <a:lnTo>
                    <a:pt x="111519" y="1287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622011" y="5359005"/>
              <a:ext cx="228925" cy="185812"/>
            </a:xfrm>
            <a:custGeom>
              <a:avLst/>
              <a:gdLst/>
              <a:ahLst/>
              <a:cxnLst/>
              <a:rect l="0" t="0" r="0" b="0"/>
              <a:pathLst>
                <a:path w="228925" h="185812">
                  <a:moveTo>
                    <a:pt x="0" y="52643"/>
                  </a:moveTo>
                  <a:lnTo>
                    <a:pt x="9064" y="111260"/>
                  </a:lnTo>
                  <a:lnTo>
                    <a:pt x="19814" y="163094"/>
                  </a:lnTo>
                  <a:lnTo>
                    <a:pt x="30643" y="182061"/>
                  </a:lnTo>
                  <a:lnTo>
                    <a:pt x="36806" y="185715"/>
                  </a:lnTo>
                  <a:lnTo>
                    <a:pt x="43255" y="185811"/>
                  </a:lnTo>
                  <a:lnTo>
                    <a:pt x="49893" y="183536"/>
                  </a:lnTo>
                  <a:lnTo>
                    <a:pt x="63509" y="171649"/>
                  </a:lnTo>
                  <a:lnTo>
                    <a:pt x="70415" y="163566"/>
                  </a:lnTo>
                  <a:lnTo>
                    <a:pt x="78089" y="142106"/>
                  </a:lnTo>
                  <a:lnTo>
                    <a:pt x="88604" y="95791"/>
                  </a:lnTo>
                  <a:lnTo>
                    <a:pt x="91825" y="91937"/>
                  </a:lnTo>
                  <a:lnTo>
                    <a:pt x="95141" y="92877"/>
                  </a:lnTo>
                  <a:lnTo>
                    <a:pt x="98523" y="97013"/>
                  </a:lnTo>
                  <a:lnTo>
                    <a:pt x="124934" y="151998"/>
                  </a:lnTo>
                  <a:lnTo>
                    <a:pt x="144512" y="174758"/>
                  </a:lnTo>
                  <a:lnTo>
                    <a:pt x="152493" y="178507"/>
                  </a:lnTo>
                  <a:lnTo>
                    <a:pt x="170720" y="179552"/>
                  </a:lnTo>
                  <a:lnTo>
                    <a:pt x="179323" y="175854"/>
                  </a:lnTo>
                  <a:lnTo>
                    <a:pt x="195122" y="162385"/>
                  </a:lnTo>
                  <a:lnTo>
                    <a:pt x="211582" y="135072"/>
                  </a:lnTo>
                  <a:lnTo>
                    <a:pt x="226454" y="93232"/>
                  </a:lnTo>
                  <a:lnTo>
                    <a:pt x="228924" y="55830"/>
                  </a:lnTo>
                  <a:lnTo>
                    <a:pt x="222767" y="24342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948394" y="5401120"/>
              <a:ext cx="10530" cy="105285"/>
            </a:xfrm>
            <a:custGeom>
              <a:avLst/>
              <a:gdLst/>
              <a:ahLst/>
              <a:cxnLst/>
              <a:rect l="0" t="0" r="0" b="0"/>
              <a:pathLst>
                <a:path w="10530" h="105285">
                  <a:moveTo>
                    <a:pt x="0" y="0"/>
                  </a:moveTo>
                  <a:lnTo>
                    <a:pt x="0" y="48930"/>
                  </a:lnTo>
                  <a:lnTo>
                    <a:pt x="3119" y="84298"/>
                  </a:lnTo>
                  <a:lnTo>
                    <a:pt x="10529" y="1052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979979" y="529583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064208" y="5369534"/>
              <a:ext cx="82816" cy="147400"/>
            </a:xfrm>
            <a:custGeom>
              <a:avLst/>
              <a:gdLst/>
              <a:ahLst/>
              <a:cxnLst/>
              <a:rect l="0" t="0" r="0" b="0"/>
              <a:pathLst>
                <a:path w="82816" h="147400">
                  <a:moveTo>
                    <a:pt x="63171" y="0"/>
                  </a:moveTo>
                  <a:lnTo>
                    <a:pt x="40814" y="0"/>
                  </a:lnTo>
                  <a:lnTo>
                    <a:pt x="10143" y="11178"/>
                  </a:lnTo>
                  <a:lnTo>
                    <a:pt x="6762" y="15641"/>
                  </a:lnTo>
                  <a:lnTo>
                    <a:pt x="8017" y="19786"/>
                  </a:lnTo>
                  <a:lnTo>
                    <a:pt x="12364" y="23719"/>
                  </a:lnTo>
                  <a:lnTo>
                    <a:pt x="73321" y="56727"/>
                  </a:lnTo>
                  <a:lnTo>
                    <a:pt x="79296" y="65894"/>
                  </a:lnTo>
                  <a:lnTo>
                    <a:pt x="82815" y="85438"/>
                  </a:lnTo>
                  <a:lnTo>
                    <a:pt x="78220" y="116172"/>
                  </a:lnTo>
                  <a:lnTo>
                    <a:pt x="73203" y="124241"/>
                  </a:lnTo>
                  <a:lnTo>
                    <a:pt x="58271" y="136327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201078" y="5327420"/>
              <a:ext cx="210571" cy="200042"/>
            </a:xfrm>
            <a:custGeom>
              <a:avLst/>
              <a:gdLst/>
              <a:ahLst/>
              <a:cxnLst/>
              <a:rect l="0" t="0" r="0" b="0"/>
              <a:pathLst>
                <a:path w="210571" h="200042">
                  <a:moveTo>
                    <a:pt x="0" y="0"/>
                  </a:moveTo>
                  <a:lnTo>
                    <a:pt x="23719" y="58617"/>
                  </a:lnTo>
                  <a:lnTo>
                    <a:pt x="30032" y="112791"/>
                  </a:lnTo>
                  <a:lnTo>
                    <a:pt x="32295" y="146373"/>
                  </a:lnTo>
                  <a:lnTo>
                    <a:pt x="34398" y="146715"/>
                  </a:lnTo>
                  <a:lnTo>
                    <a:pt x="76560" y="102549"/>
                  </a:lnTo>
                  <a:lnTo>
                    <a:pt x="111722" y="84067"/>
                  </a:lnTo>
                  <a:lnTo>
                    <a:pt x="122444" y="82951"/>
                  </a:lnTo>
                  <a:lnTo>
                    <a:pt x="140598" y="87950"/>
                  </a:lnTo>
                  <a:lnTo>
                    <a:pt x="163971" y="103918"/>
                  </a:lnTo>
                  <a:lnTo>
                    <a:pt x="180125" y="129057"/>
                  </a:lnTo>
                  <a:lnTo>
                    <a:pt x="199730" y="176222"/>
                  </a:lnTo>
                  <a:lnTo>
                    <a:pt x="210570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8639" y="4274570"/>
            <a:ext cx="3548724" cy="926509"/>
            <a:chOff x="78639" y="4274570"/>
            <a:chExt cx="3548724" cy="926509"/>
          </a:xfrm>
        </p:grpSpPr>
        <p:sp>
          <p:nvSpPr>
            <p:cNvPr id="217" name="Freeform 216"/>
            <p:cNvSpPr/>
            <p:nvPr/>
          </p:nvSpPr>
          <p:spPr>
            <a:xfrm>
              <a:off x="178984" y="4579896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36131" y="4506197"/>
              <a:ext cx="6067" cy="206085"/>
            </a:xfrm>
            <a:custGeom>
              <a:avLst/>
              <a:gdLst/>
              <a:ahLst/>
              <a:cxnLst/>
              <a:rect l="0" t="0" r="0" b="0"/>
              <a:pathLst>
                <a:path w="6067" h="206085">
                  <a:moveTo>
                    <a:pt x="6066" y="0"/>
                  </a:moveTo>
                  <a:lnTo>
                    <a:pt x="6066" y="49263"/>
                  </a:lnTo>
                  <a:lnTo>
                    <a:pt x="6066" y="100514"/>
                  </a:lnTo>
                  <a:lnTo>
                    <a:pt x="4896" y="158464"/>
                  </a:lnTo>
                  <a:lnTo>
                    <a:pt x="0" y="203840"/>
                  </a:lnTo>
                  <a:lnTo>
                    <a:pt x="852" y="206084"/>
                  </a:lnTo>
                  <a:lnTo>
                    <a:pt x="2590" y="204070"/>
                  </a:lnTo>
                  <a:lnTo>
                    <a:pt x="4521" y="198712"/>
                  </a:lnTo>
                  <a:lnTo>
                    <a:pt x="606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57969" y="4403014"/>
              <a:ext cx="261541" cy="155827"/>
            </a:xfrm>
            <a:custGeom>
              <a:avLst/>
              <a:gdLst/>
              <a:ahLst/>
              <a:cxnLst/>
              <a:rect l="0" t="0" r="0" b="0"/>
              <a:pathLst>
                <a:path w="261541" h="155827">
                  <a:moveTo>
                    <a:pt x="0" y="50541"/>
                  </a:moveTo>
                  <a:lnTo>
                    <a:pt x="11178" y="39362"/>
                  </a:lnTo>
                  <a:lnTo>
                    <a:pt x="73217" y="15697"/>
                  </a:lnTo>
                  <a:lnTo>
                    <a:pt x="121910" y="4991"/>
                  </a:lnTo>
                  <a:lnTo>
                    <a:pt x="175202" y="0"/>
                  </a:lnTo>
                  <a:lnTo>
                    <a:pt x="228800" y="6718"/>
                  </a:lnTo>
                  <a:lnTo>
                    <a:pt x="251427" y="12737"/>
                  </a:lnTo>
                  <a:lnTo>
                    <a:pt x="257695" y="19489"/>
                  </a:lnTo>
                  <a:lnTo>
                    <a:pt x="260704" y="28670"/>
                  </a:lnTo>
                  <a:lnTo>
                    <a:pt x="261540" y="39469"/>
                  </a:lnTo>
                  <a:lnTo>
                    <a:pt x="253111" y="60828"/>
                  </a:lnTo>
                  <a:lnTo>
                    <a:pt x="225514" y="92583"/>
                  </a:lnTo>
                  <a:lnTo>
                    <a:pt x="174267" y="129165"/>
                  </a:lnTo>
                  <a:lnTo>
                    <a:pt x="128660" y="149347"/>
                  </a:lnTo>
                  <a:lnTo>
                    <a:pt x="94756" y="155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55246" y="4379855"/>
              <a:ext cx="334392" cy="320467"/>
            </a:xfrm>
            <a:custGeom>
              <a:avLst/>
              <a:gdLst/>
              <a:ahLst/>
              <a:cxnLst/>
              <a:rect l="0" t="0" r="0" b="0"/>
              <a:pathLst>
                <a:path w="334392" h="320467">
                  <a:moveTo>
                    <a:pt x="29065" y="52643"/>
                  </a:moveTo>
                  <a:lnTo>
                    <a:pt x="25945" y="109907"/>
                  </a:lnTo>
                  <a:lnTo>
                    <a:pt x="14411" y="165210"/>
                  </a:lnTo>
                  <a:lnTo>
                    <a:pt x="4316" y="221436"/>
                  </a:lnTo>
                  <a:lnTo>
                    <a:pt x="0" y="278054"/>
                  </a:lnTo>
                  <a:lnTo>
                    <a:pt x="1499" y="275447"/>
                  </a:lnTo>
                  <a:lnTo>
                    <a:pt x="6079" y="240711"/>
                  </a:lnTo>
                  <a:lnTo>
                    <a:pt x="13216" y="182859"/>
                  </a:lnTo>
                  <a:lnTo>
                    <a:pt x="18655" y="130400"/>
                  </a:lnTo>
                  <a:lnTo>
                    <a:pt x="38641" y="68645"/>
                  </a:lnTo>
                  <a:lnTo>
                    <a:pt x="57899" y="38797"/>
                  </a:lnTo>
                  <a:lnTo>
                    <a:pt x="65835" y="35223"/>
                  </a:lnTo>
                  <a:lnTo>
                    <a:pt x="74635" y="35181"/>
                  </a:lnTo>
                  <a:lnTo>
                    <a:pt x="92602" y="41372"/>
                  </a:lnTo>
                  <a:lnTo>
                    <a:pt x="108386" y="51923"/>
                  </a:lnTo>
                  <a:lnTo>
                    <a:pt x="130426" y="82195"/>
                  </a:lnTo>
                  <a:lnTo>
                    <a:pt x="160667" y="142842"/>
                  </a:lnTo>
                  <a:lnTo>
                    <a:pt x="187381" y="197062"/>
                  </a:lnTo>
                  <a:lnTo>
                    <a:pt x="231528" y="259475"/>
                  </a:lnTo>
                  <a:lnTo>
                    <a:pt x="277836" y="320466"/>
                  </a:lnTo>
                  <a:lnTo>
                    <a:pt x="283819" y="320099"/>
                  </a:lnTo>
                  <a:lnTo>
                    <a:pt x="288978" y="314005"/>
                  </a:lnTo>
                  <a:lnTo>
                    <a:pt x="296660" y="291636"/>
                  </a:lnTo>
                  <a:lnTo>
                    <a:pt x="301592" y="232736"/>
                  </a:lnTo>
                  <a:lnTo>
                    <a:pt x="302446" y="183602"/>
                  </a:lnTo>
                  <a:lnTo>
                    <a:pt x="305819" y="127710"/>
                  </a:lnTo>
                  <a:lnTo>
                    <a:pt x="314227" y="77224"/>
                  </a:lnTo>
                  <a:lnTo>
                    <a:pt x="329830" y="15889"/>
                  </a:lnTo>
                  <a:lnTo>
                    <a:pt x="3343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63337" y="4490346"/>
              <a:ext cx="136871" cy="194897"/>
            </a:xfrm>
            <a:custGeom>
              <a:avLst/>
              <a:gdLst/>
              <a:ahLst/>
              <a:cxnLst/>
              <a:rect l="0" t="0" r="0" b="0"/>
              <a:pathLst>
                <a:path w="136871" h="194897">
                  <a:moveTo>
                    <a:pt x="0" y="131665"/>
                  </a:moveTo>
                  <a:lnTo>
                    <a:pt x="16767" y="137254"/>
                  </a:lnTo>
                  <a:lnTo>
                    <a:pt x="34358" y="133759"/>
                  </a:lnTo>
                  <a:lnTo>
                    <a:pt x="43962" y="129551"/>
                  </a:lnTo>
                  <a:lnTo>
                    <a:pt x="74247" y="101273"/>
                  </a:lnTo>
                  <a:lnTo>
                    <a:pt x="99111" y="50965"/>
                  </a:lnTo>
                  <a:lnTo>
                    <a:pt x="107610" y="27948"/>
                  </a:lnTo>
                  <a:lnTo>
                    <a:pt x="106835" y="18066"/>
                  </a:lnTo>
                  <a:lnTo>
                    <a:pt x="96615" y="848"/>
                  </a:lnTo>
                  <a:lnTo>
                    <a:pt x="88976" y="0"/>
                  </a:lnTo>
                  <a:lnTo>
                    <a:pt x="80375" y="4114"/>
                  </a:lnTo>
                  <a:lnTo>
                    <a:pt x="61458" y="22333"/>
                  </a:lnTo>
                  <a:lnTo>
                    <a:pt x="33418" y="65475"/>
                  </a:lnTo>
                  <a:lnTo>
                    <a:pt x="19000" y="114132"/>
                  </a:lnTo>
                  <a:lnTo>
                    <a:pt x="19363" y="144150"/>
                  </a:lnTo>
                  <a:lnTo>
                    <a:pt x="26543" y="166849"/>
                  </a:lnTo>
                  <a:lnTo>
                    <a:pt x="31733" y="176178"/>
                  </a:lnTo>
                  <a:lnTo>
                    <a:pt x="46859" y="189663"/>
                  </a:lnTo>
                  <a:lnTo>
                    <a:pt x="55806" y="194896"/>
                  </a:lnTo>
                  <a:lnTo>
                    <a:pt x="66450" y="194876"/>
                  </a:lnTo>
                  <a:lnTo>
                    <a:pt x="110915" y="175866"/>
                  </a:lnTo>
                  <a:lnTo>
                    <a:pt x="136870" y="163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073907" y="4516725"/>
              <a:ext cx="4168" cy="95109"/>
            </a:xfrm>
            <a:custGeom>
              <a:avLst/>
              <a:gdLst/>
              <a:ahLst/>
              <a:cxnLst/>
              <a:rect l="0" t="0" r="0" b="0"/>
              <a:pathLst>
                <a:path w="4168" h="95109">
                  <a:moveTo>
                    <a:pt x="0" y="0"/>
                  </a:moveTo>
                  <a:lnTo>
                    <a:pt x="0" y="54145"/>
                  </a:lnTo>
                  <a:lnTo>
                    <a:pt x="4167" y="95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163398" y="4559154"/>
              <a:ext cx="27177" cy="28486"/>
            </a:xfrm>
            <a:custGeom>
              <a:avLst/>
              <a:gdLst/>
              <a:ahLst/>
              <a:cxnLst/>
              <a:rect l="0" t="0" r="0" b="0"/>
              <a:pathLst>
                <a:path w="27177" h="28486">
                  <a:moveTo>
                    <a:pt x="0" y="28485"/>
                  </a:moveTo>
                  <a:lnTo>
                    <a:pt x="8051" y="5658"/>
                  </a:lnTo>
                  <a:lnTo>
                    <a:pt x="11802" y="158"/>
                  </a:lnTo>
                  <a:lnTo>
                    <a:pt x="15472" y="0"/>
                  </a:lnTo>
                  <a:lnTo>
                    <a:pt x="19089" y="3405"/>
                  </a:lnTo>
                  <a:lnTo>
                    <a:pt x="27176" y="259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316062" y="4474612"/>
              <a:ext cx="7672" cy="126839"/>
            </a:xfrm>
            <a:custGeom>
              <a:avLst/>
              <a:gdLst/>
              <a:ahLst/>
              <a:cxnLst/>
              <a:rect l="0" t="0" r="0" b="0"/>
              <a:pathLst>
                <a:path w="7672" h="126839">
                  <a:moveTo>
                    <a:pt x="4900" y="126838"/>
                  </a:moveTo>
                  <a:lnTo>
                    <a:pt x="7671" y="107045"/>
                  </a:lnTo>
                  <a:lnTo>
                    <a:pt x="2729" y="4783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663503" y="4411440"/>
              <a:ext cx="21058" cy="210572"/>
            </a:xfrm>
            <a:custGeom>
              <a:avLst/>
              <a:gdLst/>
              <a:ahLst/>
              <a:cxnLst/>
              <a:rect l="0" t="0" r="0" b="0"/>
              <a:pathLst>
                <a:path w="21058" h="210572">
                  <a:moveTo>
                    <a:pt x="0" y="0"/>
                  </a:moveTo>
                  <a:lnTo>
                    <a:pt x="16788" y="63451"/>
                  </a:lnTo>
                  <a:lnTo>
                    <a:pt x="19792" y="110958"/>
                  </a:lnTo>
                  <a:lnTo>
                    <a:pt x="20807" y="173173"/>
                  </a:lnTo>
                  <a:lnTo>
                    <a:pt x="21057" y="2105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516104" y="4380082"/>
              <a:ext cx="326384" cy="31359"/>
            </a:xfrm>
            <a:custGeom>
              <a:avLst/>
              <a:gdLst/>
              <a:ahLst/>
              <a:cxnLst/>
              <a:rect l="0" t="0" r="0" b="0"/>
              <a:pathLst>
                <a:path w="326384" h="31359">
                  <a:moveTo>
                    <a:pt x="0" y="31358"/>
                  </a:moveTo>
                  <a:lnTo>
                    <a:pt x="16767" y="20180"/>
                  </a:lnTo>
                  <a:lnTo>
                    <a:pt x="68346" y="11083"/>
                  </a:lnTo>
                  <a:lnTo>
                    <a:pt x="124114" y="2354"/>
                  </a:lnTo>
                  <a:lnTo>
                    <a:pt x="175205" y="538"/>
                  </a:lnTo>
                  <a:lnTo>
                    <a:pt x="223098" y="0"/>
                  </a:lnTo>
                  <a:lnTo>
                    <a:pt x="286094" y="5407"/>
                  </a:lnTo>
                  <a:lnTo>
                    <a:pt x="305747" y="14365"/>
                  </a:lnTo>
                  <a:lnTo>
                    <a:pt x="326383" y="3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547689" y="4590425"/>
              <a:ext cx="273742" cy="60448"/>
            </a:xfrm>
            <a:custGeom>
              <a:avLst/>
              <a:gdLst/>
              <a:ahLst/>
              <a:cxnLst/>
              <a:rect l="0" t="0" r="0" b="0"/>
              <a:pathLst>
                <a:path w="273742" h="60448">
                  <a:moveTo>
                    <a:pt x="0" y="31586"/>
                  </a:moveTo>
                  <a:lnTo>
                    <a:pt x="11179" y="42764"/>
                  </a:lnTo>
                  <a:lnTo>
                    <a:pt x="40487" y="55305"/>
                  </a:lnTo>
                  <a:lnTo>
                    <a:pt x="98378" y="60447"/>
                  </a:lnTo>
                  <a:lnTo>
                    <a:pt x="149154" y="51411"/>
                  </a:lnTo>
                  <a:lnTo>
                    <a:pt x="211754" y="32593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1905658" y="4458948"/>
              <a:ext cx="273742" cy="173592"/>
            </a:xfrm>
            <a:custGeom>
              <a:avLst/>
              <a:gdLst/>
              <a:ahLst/>
              <a:cxnLst/>
              <a:rect l="0" t="0" r="0" b="0"/>
              <a:pathLst>
                <a:path w="273742" h="173592">
                  <a:moveTo>
                    <a:pt x="0" y="26192"/>
                  </a:moveTo>
                  <a:lnTo>
                    <a:pt x="0" y="84809"/>
                  </a:lnTo>
                  <a:lnTo>
                    <a:pt x="0" y="125188"/>
                  </a:lnTo>
                  <a:lnTo>
                    <a:pt x="1170" y="129624"/>
                  </a:lnTo>
                  <a:lnTo>
                    <a:pt x="3119" y="127902"/>
                  </a:lnTo>
                  <a:lnTo>
                    <a:pt x="19128" y="71865"/>
                  </a:lnTo>
                  <a:lnTo>
                    <a:pt x="43120" y="21912"/>
                  </a:lnTo>
                  <a:lnTo>
                    <a:pt x="49803" y="12810"/>
                  </a:lnTo>
                  <a:lnTo>
                    <a:pt x="60108" y="6743"/>
                  </a:lnTo>
                  <a:lnTo>
                    <a:pt x="87156" y="0"/>
                  </a:lnTo>
                  <a:lnTo>
                    <a:pt x="99048" y="1712"/>
                  </a:lnTo>
                  <a:lnTo>
                    <a:pt x="118501" y="12972"/>
                  </a:lnTo>
                  <a:lnTo>
                    <a:pt x="131826" y="35914"/>
                  </a:lnTo>
                  <a:lnTo>
                    <a:pt x="142785" y="78596"/>
                  </a:lnTo>
                  <a:lnTo>
                    <a:pt x="144323" y="92713"/>
                  </a:lnTo>
                  <a:lnTo>
                    <a:pt x="146518" y="98616"/>
                  </a:lnTo>
                  <a:lnTo>
                    <a:pt x="149151" y="99041"/>
                  </a:lnTo>
                  <a:lnTo>
                    <a:pt x="152077" y="95815"/>
                  </a:lnTo>
                  <a:lnTo>
                    <a:pt x="177657" y="36902"/>
                  </a:lnTo>
                  <a:lnTo>
                    <a:pt x="193603" y="21983"/>
                  </a:lnTo>
                  <a:lnTo>
                    <a:pt x="202768" y="16367"/>
                  </a:lnTo>
                  <a:lnTo>
                    <a:pt x="212388" y="16133"/>
                  </a:lnTo>
                  <a:lnTo>
                    <a:pt x="232435" y="25231"/>
                  </a:lnTo>
                  <a:lnTo>
                    <a:pt x="249924" y="47212"/>
                  </a:lnTo>
                  <a:lnTo>
                    <a:pt x="263156" y="76478"/>
                  </a:lnTo>
                  <a:lnTo>
                    <a:pt x="271650" y="136687"/>
                  </a:lnTo>
                  <a:lnTo>
                    <a:pt x="273741" y="173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274156" y="4464083"/>
              <a:ext cx="231628" cy="178985"/>
            </a:xfrm>
            <a:custGeom>
              <a:avLst/>
              <a:gdLst/>
              <a:ahLst/>
              <a:cxnLst/>
              <a:rect l="0" t="0" r="0" b="0"/>
              <a:pathLst>
                <a:path w="231628" h="178985">
                  <a:moveTo>
                    <a:pt x="0" y="0"/>
                  </a:moveTo>
                  <a:lnTo>
                    <a:pt x="0" y="48931"/>
                  </a:lnTo>
                  <a:lnTo>
                    <a:pt x="0" y="96777"/>
                  </a:lnTo>
                  <a:lnTo>
                    <a:pt x="0" y="120221"/>
                  </a:lnTo>
                  <a:lnTo>
                    <a:pt x="1169" y="108281"/>
                  </a:lnTo>
                  <a:lnTo>
                    <a:pt x="19128" y="51981"/>
                  </a:lnTo>
                  <a:lnTo>
                    <a:pt x="30338" y="31292"/>
                  </a:lnTo>
                  <a:lnTo>
                    <a:pt x="38942" y="24371"/>
                  </a:lnTo>
                  <a:lnTo>
                    <a:pt x="60981" y="16681"/>
                  </a:lnTo>
                  <a:lnTo>
                    <a:pt x="71070" y="19309"/>
                  </a:lnTo>
                  <a:lnTo>
                    <a:pt x="88518" y="34708"/>
                  </a:lnTo>
                  <a:lnTo>
                    <a:pt x="105906" y="69686"/>
                  </a:lnTo>
                  <a:lnTo>
                    <a:pt x="113856" y="114067"/>
                  </a:lnTo>
                  <a:lnTo>
                    <a:pt x="114508" y="112310"/>
                  </a:lnTo>
                  <a:lnTo>
                    <a:pt x="117573" y="97879"/>
                  </a:lnTo>
                  <a:lnTo>
                    <a:pt x="139456" y="42756"/>
                  </a:lnTo>
                  <a:lnTo>
                    <a:pt x="156224" y="16308"/>
                  </a:lnTo>
                  <a:lnTo>
                    <a:pt x="164980" y="12042"/>
                  </a:lnTo>
                  <a:lnTo>
                    <a:pt x="187188" y="10421"/>
                  </a:lnTo>
                  <a:lnTo>
                    <a:pt x="196152" y="15137"/>
                  </a:lnTo>
                  <a:lnTo>
                    <a:pt x="209231" y="32854"/>
                  </a:lnTo>
                  <a:lnTo>
                    <a:pt x="225989" y="90761"/>
                  </a:lnTo>
                  <a:lnTo>
                    <a:pt x="230513" y="149166"/>
                  </a:lnTo>
                  <a:lnTo>
                    <a:pt x="231627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600539" y="4421969"/>
              <a:ext cx="1" cy="189514"/>
            </a:xfrm>
            <a:custGeom>
              <a:avLst/>
              <a:gdLst/>
              <a:ahLst/>
              <a:cxnLst/>
              <a:rect l="0" t="0" r="0" b="0"/>
              <a:pathLst>
                <a:path w="1" h="189514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0" y="15975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642653" y="4274570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653095" y="4410339"/>
              <a:ext cx="198048" cy="427309"/>
            </a:xfrm>
            <a:custGeom>
              <a:avLst/>
              <a:gdLst/>
              <a:ahLst/>
              <a:cxnLst/>
              <a:rect l="0" t="0" r="0" b="0"/>
              <a:pathLst>
                <a:path w="198048" h="427309">
                  <a:moveTo>
                    <a:pt x="147485" y="64273"/>
                  </a:moveTo>
                  <a:lnTo>
                    <a:pt x="127242" y="20310"/>
                  </a:lnTo>
                  <a:lnTo>
                    <a:pt x="111582" y="6519"/>
                  </a:lnTo>
                  <a:lnTo>
                    <a:pt x="102493" y="1204"/>
                  </a:lnTo>
                  <a:lnTo>
                    <a:pt x="91754" y="0"/>
                  </a:lnTo>
                  <a:lnTo>
                    <a:pt x="67344" y="4902"/>
                  </a:lnTo>
                  <a:lnTo>
                    <a:pt x="44017" y="21118"/>
                  </a:lnTo>
                  <a:lnTo>
                    <a:pt x="14273" y="56555"/>
                  </a:lnTo>
                  <a:lnTo>
                    <a:pt x="6034" y="69656"/>
                  </a:lnTo>
                  <a:lnTo>
                    <a:pt x="0" y="99811"/>
                  </a:lnTo>
                  <a:lnTo>
                    <a:pt x="2388" y="130370"/>
                  </a:lnTo>
                  <a:lnTo>
                    <a:pt x="11248" y="155651"/>
                  </a:lnTo>
                  <a:lnTo>
                    <a:pt x="18056" y="162626"/>
                  </a:lnTo>
                  <a:lnTo>
                    <a:pt x="26104" y="166106"/>
                  </a:lnTo>
                  <a:lnTo>
                    <a:pt x="34979" y="167257"/>
                  </a:lnTo>
                  <a:lnTo>
                    <a:pt x="57318" y="159176"/>
                  </a:lnTo>
                  <a:lnTo>
                    <a:pt x="81675" y="142717"/>
                  </a:lnTo>
                  <a:lnTo>
                    <a:pt x="112778" y="107143"/>
                  </a:lnTo>
                  <a:lnTo>
                    <a:pt x="139131" y="44933"/>
                  </a:lnTo>
                  <a:lnTo>
                    <a:pt x="143086" y="44360"/>
                  </a:lnTo>
                  <a:lnTo>
                    <a:pt x="150599" y="62442"/>
                  </a:lnTo>
                  <a:lnTo>
                    <a:pt x="164955" y="120496"/>
                  </a:lnTo>
                  <a:lnTo>
                    <a:pt x="179055" y="177544"/>
                  </a:lnTo>
                  <a:lnTo>
                    <a:pt x="193106" y="238595"/>
                  </a:lnTo>
                  <a:lnTo>
                    <a:pt x="198047" y="290229"/>
                  </a:lnTo>
                  <a:lnTo>
                    <a:pt x="193922" y="338803"/>
                  </a:lnTo>
                  <a:lnTo>
                    <a:pt x="174113" y="382831"/>
                  </a:lnTo>
                  <a:lnTo>
                    <a:pt x="152691" y="405116"/>
                  </a:lnTo>
                  <a:lnTo>
                    <a:pt x="127572" y="420479"/>
                  </a:lnTo>
                  <a:lnTo>
                    <a:pt x="100810" y="427308"/>
                  </a:lnTo>
                  <a:lnTo>
                    <a:pt x="59436" y="425562"/>
                  </a:lnTo>
                  <a:lnTo>
                    <a:pt x="21144" y="411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874280" y="4404419"/>
              <a:ext cx="136871" cy="162108"/>
            </a:xfrm>
            <a:custGeom>
              <a:avLst/>
              <a:gdLst/>
              <a:ahLst/>
              <a:cxnLst/>
              <a:rect l="0" t="0" r="0" b="0"/>
              <a:pathLst>
                <a:path w="136871" h="162108">
                  <a:moveTo>
                    <a:pt x="0" y="91250"/>
                  </a:moveTo>
                  <a:lnTo>
                    <a:pt x="0" y="145394"/>
                  </a:lnTo>
                  <a:lnTo>
                    <a:pt x="0" y="162107"/>
                  </a:lnTo>
                  <a:lnTo>
                    <a:pt x="0" y="110358"/>
                  </a:lnTo>
                  <a:lnTo>
                    <a:pt x="9575" y="54123"/>
                  </a:lnTo>
                  <a:lnTo>
                    <a:pt x="20243" y="30295"/>
                  </a:lnTo>
                  <a:lnTo>
                    <a:pt x="35903" y="14246"/>
                  </a:lnTo>
                  <a:lnTo>
                    <a:pt x="44992" y="8328"/>
                  </a:lnTo>
                  <a:lnTo>
                    <a:pt x="80141" y="0"/>
                  </a:lnTo>
                  <a:lnTo>
                    <a:pt x="103469" y="4291"/>
                  </a:lnTo>
                  <a:lnTo>
                    <a:pt x="136870" y="17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003358" y="4408422"/>
              <a:ext cx="134135" cy="171475"/>
            </a:xfrm>
            <a:custGeom>
              <a:avLst/>
              <a:gdLst/>
              <a:ahLst/>
              <a:cxnLst/>
              <a:rect l="0" t="0" r="0" b="0"/>
              <a:pathLst>
                <a:path w="134135" h="171475">
                  <a:moveTo>
                    <a:pt x="113077" y="13547"/>
                  </a:moveTo>
                  <a:lnTo>
                    <a:pt x="96310" y="2369"/>
                  </a:lnTo>
                  <a:lnTo>
                    <a:pt x="78719" y="0"/>
                  </a:lnTo>
                  <a:lnTo>
                    <a:pt x="69115" y="1006"/>
                  </a:lnTo>
                  <a:lnTo>
                    <a:pt x="52204" y="8363"/>
                  </a:lnTo>
                  <a:lnTo>
                    <a:pt x="44419" y="13601"/>
                  </a:lnTo>
                  <a:lnTo>
                    <a:pt x="22284" y="43329"/>
                  </a:lnTo>
                  <a:lnTo>
                    <a:pt x="6497" y="81773"/>
                  </a:lnTo>
                  <a:lnTo>
                    <a:pt x="0" y="122799"/>
                  </a:lnTo>
                  <a:lnTo>
                    <a:pt x="2597" y="133176"/>
                  </a:lnTo>
                  <a:lnTo>
                    <a:pt x="7838" y="141262"/>
                  </a:lnTo>
                  <a:lnTo>
                    <a:pt x="14842" y="147824"/>
                  </a:lnTo>
                  <a:lnTo>
                    <a:pt x="23021" y="148688"/>
                  </a:lnTo>
                  <a:lnTo>
                    <a:pt x="41467" y="140290"/>
                  </a:lnTo>
                  <a:lnTo>
                    <a:pt x="65993" y="115831"/>
                  </a:lnTo>
                  <a:lnTo>
                    <a:pt x="94072" y="67720"/>
                  </a:lnTo>
                  <a:lnTo>
                    <a:pt x="103851" y="40744"/>
                  </a:lnTo>
                  <a:lnTo>
                    <a:pt x="106926" y="38697"/>
                  </a:lnTo>
                  <a:lnTo>
                    <a:pt x="110344" y="55141"/>
                  </a:lnTo>
                  <a:lnTo>
                    <a:pt x="113707" y="113314"/>
                  </a:lnTo>
                  <a:lnTo>
                    <a:pt x="121323" y="152162"/>
                  </a:lnTo>
                  <a:lnTo>
                    <a:pt x="134134" y="17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212784" y="4421467"/>
              <a:ext cx="103694" cy="147902"/>
            </a:xfrm>
            <a:custGeom>
              <a:avLst/>
              <a:gdLst/>
              <a:ahLst/>
              <a:cxnLst/>
              <a:rect l="0" t="0" r="0" b="0"/>
              <a:pathLst>
                <a:path w="103694" h="147902">
                  <a:moveTo>
                    <a:pt x="19465" y="502"/>
                  </a:moveTo>
                  <a:lnTo>
                    <a:pt x="11132" y="54647"/>
                  </a:lnTo>
                  <a:lnTo>
                    <a:pt x="3781" y="104004"/>
                  </a:lnTo>
                  <a:lnTo>
                    <a:pt x="1990" y="105768"/>
                  </a:lnTo>
                  <a:lnTo>
                    <a:pt x="0" y="92131"/>
                  </a:lnTo>
                  <a:lnTo>
                    <a:pt x="4469" y="57157"/>
                  </a:lnTo>
                  <a:lnTo>
                    <a:pt x="18791" y="22748"/>
                  </a:lnTo>
                  <a:lnTo>
                    <a:pt x="34373" y="7270"/>
                  </a:lnTo>
                  <a:lnTo>
                    <a:pt x="43442" y="1504"/>
                  </a:lnTo>
                  <a:lnTo>
                    <a:pt x="51827" y="0"/>
                  </a:lnTo>
                  <a:lnTo>
                    <a:pt x="59757" y="1337"/>
                  </a:lnTo>
                  <a:lnTo>
                    <a:pt x="67383" y="4568"/>
                  </a:lnTo>
                  <a:lnTo>
                    <a:pt x="78976" y="20637"/>
                  </a:lnTo>
                  <a:lnTo>
                    <a:pt x="98531" y="75250"/>
                  </a:lnTo>
                  <a:lnTo>
                    <a:pt x="102673" y="121505"/>
                  </a:lnTo>
                  <a:lnTo>
                    <a:pt x="103693" y="1479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379648" y="4295627"/>
              <a:ext cx="18863" cy="273742"/>
            </a:xfrm>
            <a:custGeom>
              <a:avLst/>
              <a:gdLst/>
              <a:ahLst/>
              <a:cxnLst/>
              <a:rect l="0" t="0" r="0" b="0"/>
              <a:pathLst>
                <a:path w="18863" h="273742">
                  <a:moveTo>
                    <a:pt x="10528" y="0"/>
                  </a:moveTo>
                  <a:lnTo>
                    <a:pt x="18862" y="57264"/>
                  </a:lnTo>
                  <a:lnTo>
                    <a:pt x="17287" y="109774"/>
                  </a:lnTo>
                  <a:lnTo>
                    <a:pt x="12531" y="166667"/>
                  </a:lnTo>
                  <a:lnTo>
                    <a:pt x="5335" y="22711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337534" y="4400912"/>
              <a:ext cx="94757" cy="1"/>
            </a:xfrm>
            <a:custGeom>
              <a:avLst/>
              <a:gdLst/>
              <a:ahLst/>
              <a:cxnLst/>
              <a:rect l="0" t="0" r="0" b="0"/>
              <a:pathLst>
                <a:path w="94757" h="1">
                  <a:moveTo>
                    <a:pt x="0" y="0"/>
                  </a:moveTo>
                  <a:lnTo>
                    <a:pt x="48931" y="0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495242" y="4369327"/>
              <a:ext cx="132121" cy="210570"/>
            </a:xfrm>
            <a:custGeom>
              <a:avLst/>
              <a:gdLst/>
              <a:ahLst/>
              <a:cxnLst/>
              <a:rect l="0" t="0" r="0" b="0"/>
              <a:pathLst>
                <a:path w="132121" h="210570">
                  <a:moveTo>
                    <a:pt x="73919" y="0"/>
                  </a:moveTo>
                  <a:lnTo>
                    <a:pt x="96276" y="0"/>
                  </a:lnTo>
                  <a:lnTo>
                    <a:pt x="98182" y="1169"/>
                  </a:lnTo>
                  <a:lnTo>
                    <a:pt x="41391" y="24450"/>
                  </a:lnTo>
                  <a:lnTo>
                    <a:pt x="22027" y="37773"/>
                  </a:lnTo>
                  <a:lnTo>
                    <a:pt x="5622" y="55392"/>
                  </a:lnTo>
                  <a:lnTo>
                    <a:pt x="1481" y="65004"/>
                  </a:lnTo>
                  <a:lnTo>
                    <a:pt x="0" y="85043"/>
                  </a:lnTo>
                  <a:lnTo>
                    <a:pt x="4753" y="94130"/>
                  </a:lnTo>
                  <a:lnTo>
                    <a:pt x="22511" y="110465"/>
                  </a:lnTo>
                  <a:lnTo>
                    <a:pt x="85534" y="147156"/>
                  </a:lnTo>
                  <a:lnTo>
                    <a:pt x="129636" y="175427"/>
                  </a:lnTo>
                  <a:lnTo>
                    <a:pt x="132120" y="182462"/>
                  </a:lnTo>
                  <a:lnTo>
                    <a:pt x="130267" y="189491"/>
                  </a:lnTo>
                  <a:lnTo>
                    <a:pt x="116033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15813" y="4885223"/>
              <a:ext cx="10530" cy="315856"/>
            </a:xfrm>
            <a:custGeom>
              <a:avLst/>
              <a:gdLst/>
              <a:ahLst/>
              <a:cxnLst/>
              <a:rect l="0" t="0" r="0" b="0"/>
              <a:pathLst>
                <a:path w="10530" h="315856">
                  <a:moveTo>
                    <a:pt x="10529" y="0"/>
                  </a:moveTo>
                  <a:lnTo>
                    <a:pt x="3293" y="29896"/>
                  </a:lnTo>
                  <a:lnTo>
                    <a:pt x="2146" y="82818"/>
                  </a:lnTo>
                  <a:lnTo>
                    <a:pt x="8526" y="137632"/>
                  </a:lnTo>
                  <a:lnTo>
                    <a:pt x="9936" y="185449"/>
                  </a:lnTo>
                  <a:lnTo>
                    <a:pt x="10353" y="237832"/>
                  </a:lnTo>
                  <a:lnTo>
                    <a:pt x="3270" y="299861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8639" y="4797732"/>
              <a:ext cx="208403" cy="182248"/>
            </a:xfrm>
            <a:custGeom>
              <a:avLst/>
              <a:gdLst/>
              <a:ahLst/>
              <a:cxnLst/>
              <a:rect l="0" t="0" r="0" b="0"/>
              <a:pathLst>
                <a:path w="208403" h="182248">
                  <a:moveTo>
                    <a:pt x="5589" y="108548"/>
                  </a:moveTo>
                  <a:lnTo>
                    <a:pt x="0" y="86191"/>
                  </a:lnTo>
                  <a:lnTo>
                    <a:pt x="693" y="77266"/>
                  </a:lnTo>
                  <a:lnTo>
                    <a:pt x="7702" y="61110"/>
                  </a:lnTo>
                  <a:lnTo>
                    <a:pt x="30392" y="38860"/>
                  </a:lnTo>
                  <a:lnTo>
                    <a:pt x="79075" y="11551"/>
                  </a:lnTo>
                  <a:lnTo>
                    <a:pt x="125759" y="0"/>
                  </a:lnTo>
                  <a:lnTo>
                    <a:pt x="155314" y="1032"/>
                  </a:lnTo>
                  <a:lnTo>
                    <a:pt x="177808" y="8511"/>
                  </a:lnTo>
                  <a:lnTo>
                    <a:pt x="187082" y="13781"/>
                  </a:lnTo>
                  <a:lnTo>
                    <a:pt x="200506" y="28995"/>
                  </a:lnTo>
                  <a:lnTo>
                    <a:pt x="205724" y="37965"/>
                  </a:lnTo>
                  <a:lnTo>
                    <a:pt x="208402" y="57291"/>
                  </a:lnTo>
                  <a:lnTo>
                    <a:pt x="207478" y="67357"/>
                  </a:lnTo>
                  <a:lnTo>
                    <a:pt x="189410" y="103882"/>
                  </a:lnTo>
                  <a:lnTo>
                    <a:pt x="161830" y="138751"/>
                  </a:lnTo>
                  <a:lnTo>
                    <a:pt x="125842" y="165720"/>
                  </a:lnTo>
                  <a:lnTo>
                    <a:pt x="79288" y="182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284920" y="4958923"/>
              <a:ext cx="91697" cy="205216"/>
            </a:xfrm>
            <a:custGeom>
              <a:avLst/>
              <a:gdLst/>
              <a:ahLst/>
              <a:cxnLst/>
              <a:rect l="0" t="0" r="0" b="0"/>
              <a:pathLst>
                <a:path w="91697" h="205216">
                  <a:moveTo>
                    <a:pt x="9878" y="31585"/>
                  </a:moveTo>
                  <a:lnTo>
                    <a:pt x="2642" y="59141"/>
                  </a:lnTo>
                  <a:lnTo>
                    <a:pt x="0" y="115364"/>
                  </a:lnTo>
                  <a:lnTo>
                    <a:pt x="5067" y="166287"/>
                  </a:lnTo>
                  <a:lnTo>
                    <a:pt x="19631" y="199399"/>
                  </a:lnTo>
                  <a:lnTo>
                    <a:pt x="26908" y="204292"/>
                  </a:lnTo>
                  <a:lnTo>
                    <a:pt x="35270" y="205215"/>
                  </a:lnTo>
                  <a:lnTo>
                    <a:pt x="44353" y="203490"/>
                  </a:lnTo>
                  <a:lnTo>
                    <a:pt x="60685" y="189096"/>
                  </a:lnTo>
                  <a:lnTo>
                    <a:pt x="73403" y="167101"/>
                  </a:lnTo>
                  <a:lnTo>
                    <a:pt x="87827" y="106724"/>
                  </a:lnTo>
                  <a:lnTo>
                    <a:pt x="91696" y="55049"/>
                  </a:lnTo>
                  <a:lnTo>
                    <a:pt x="835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46222" y="4958374"/>
              <a:ext cx="130058" cy="203308"/>
            </a:xfrm>
            <a:custGeom>
              <a:avLst/>
              <a:gdLst/>
              <a:ahLst/>
              <a:cxnLst/>
              <a:rect l="0" t="0" r="0" b="0"/>
              <a:pathLst>
                <a:path w="130058" h="203308">
                  <a:moveTo>
                    <a:pt x="101260" y="21605"/>
                  </a:moveTo>
                  <a:lnTo>
                    <a:pt x="95671" y="4838"/>
                  </a:lnTo>
                  <a:lnTo>
                    <a:pt x="88175" y="1068"/>
                  </a:lnTo>
                  <a:lnTo>
                    <a:pt x="64249" y="0"/>
                  </a:lnTo>
                  <a:lnTo>
                    <a:pt x="29072" y="11564"/>
                  </a:lnTo>
                  <a:lnTo>
                    <a:pt x="2012" y="29809"/>
                  </a:lnTo>
                  <a:lnTo>
                    <a:pt x="0" y="36433"/>
                  </a:lnTo>
                  <a:lnTo>
                    <a:pt x="2168" y="43189"/>
                  </a:lnTo>
                  <a:lnTo>
                    <a:pt x="7122" y="50032"/>
                  </a:lnTo>
                  <a:lnTo>
                    <a:pt x="21986" y="60756"/>
                  </a:lnTo>
                  <a:lnTo>
                    <a:pt x="77562" y="89282"/>
                  </a:lnTo>
                  <a:lnTo>
                    <a:pt x="126908" y="123512"/>
                  </a:lnTo>
                  <a:lnTo>
                    <a:pt x="130057" y="132827"/>
                  </a:lnTo>
                  <a:lnTo>
                    <a:pt x="127317" y="155655"/>
                  </a:lnTo>
                  <a:lnTo>
                    <a:pt x="112620" y="183636"/>
                  </a:lnTo>
                  <a:lnTo>
                    <a:pt x="93831" y="196175"/>
                  </a:lnTo>
                  <a:lnTo>
                    <a:pt x="71052" y="203307"/>
                  </a:lnTo>
                  <a:lnTo>
                    <a:pt x="27560" y="200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21181" y="4864166"/>
              <a:ext cx="153657" cy="271515"/>
            </a:xfrm>
            <a:custGeom>
              <a:avLst/>
              <a:gdLst/>
              <a:ahLst/>
              <a:cxnLst/>
              <a:rect l="0" t="0" r="0" b="0"/>
              <a:pathLst>
                <a:path w="153657" h="271515">
                  <a:moveTo>
                    <a:pt x="0" y="0"/>
                  </a:moveTo>
                  <a:lnTo>
                    <a:pt x="14655" y="53028"/>
                  </a:lnTo>
                  <a:lnTo>
                    <a:pt x="19160" y="106699"/>
                  </a:lnTo>
                  <a:lnTo>
                    <a:pt x="26084" y="157696"/>
                  </a:lnTo>
                  <a:lnTo>
                    <a:pt x="29956" y="213621"/>
                  </a:lnTo>
                  <a:lnTo>
                    <a:pt x="32434" y="270401"/>
                  </a:lnTo>
                  <a:lnTo>
                    <a:pt x="34491" y="271514"/>
                  </a:lnTo>
                  <a:lnTo>
                    <a:pt x="37032" y="268747"/>
                  </a:lnTo>
                  <a:lnTo>
                    <a:pt x="56017" y="206677"/>
                  </a:lnTo>
                  <a:lnTo>
                    <a:pt x="81385" y="150790"/>
                  </a:lnTo>
                  <a:lnTo>
                    <a:pt x="98173" y="134088"/>
                  </a:lnTo>
                  <a:lnTo>
                    <a:pt x="107563" y="127996"/>
                  </a:lnTo>
                  <a:lnTo>
                    <a:pt x="116162" y="126275"/>
                  </a:lnTo>
                  <a:lnTo>
                    <a:pt x="124235" y="127467"/>
                  </a:lnTo>
                  <a:lnTo>
                    <a:pt x="131956" y="130602"/>
                  </a:lnTo>
                  <a:lnTo>
                    <a:pt x="143655" y="146562"/>
                  </a:lnTo>
                  <a:lnTo>
                    <a:pt x="153656" y="174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88868" y="5122987"/>
              <a:ext cx="770" cy="25449"/>
            </a:xfrm>
            <a:custGeom>
              <a:avLst/>
              <a:gdLst/>
              <a:ahLst/>
              <a:cxnLst/>
              <a:rect l="0" t="0" r="0" b="0"/>
              <a:pathLst>
                <a:path w="770" h="25449">
                  <a:moveTo>
                    <a:pt x="0" y="0"/>
                  </a:moveTo>
                  <a:lnTo>
                    <a:pt x="769" y="254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Freeform 245"/>
          <p:cNvSpPr/>
          <p:nvPr/>
        </p:nvSpPr>
        <p:spPr>
          <a:xfrm>
            <a:off x="1084435" y="4474612"/>
            <a:ext cx="240431" cy="191574"/>
          </a:xfrm>
          <a:custGeom>
            <a:avLst/>
            <a:gdLst/>
            <a:ahLst/>
            <a:cxnLst/>
            <a:rect l="0" t="0" r="0" b="0"/>
            <a:pathLst>
              <a:path w="240431" h="191574">
                <a:moveTo>
                  <a:pt x="0" y="31585"/>
                </a:moveTo>
                <a:lnTo>
                  <a:pt x="16789" y="86630"/>
                </a:lnTo>
                <a:lnTo>
                  <a:pt x="20214" y="138038"/>
                </a:lnTo>
                <a:lnTo>
                  <a:pt x="20495" y="151687"/>
                </a:lnTo>
                <a:lnTo>
                  <a:pt x="25362" y="159616"/>
                </a:lnTo>
                <a:lnTo>
                  <a:pt x="33286" y="163732"/>
                </a:lnTo>
                <a:lnTo>
                  <a:pt x="43248" y="165307"/>
                </a:lnTo>
                <a:lnTo>
                  <a:pt x="51059" y="162847"/>
                </a:lnTo>
                <a:lnTo>
                  <a:pt x="57436" y="157697"/>
                </a:lnTo>
                <a:lnTo>
                  <a:pt x="72000" y="133682"/>
                </a:lnTo>
                <a:lnTo>
                  <a:pt x="76076" y="124217"/>
                </a:lnTo>
                <a:lnTo>
                  <a:pt x="81133" y="122585"/>
                </a:lnTo>
                <a:lnTo>
                  <a:pt x="86844" y="126177"/>
                </a:lnTo>
                <a:lnTo>
                  <a:pt x="129691" y="181988"/>
                </a:lnTo>
                <a:lnTo>
                  <a:pt x="139104" y="188006"/>
                </a:lnTo>
                <a:lnTo>
                  <a:pt x="162040" y="191573"/>
                </a:lnTo>
                <a:lnTo>
                  <a:pt x="174707" y="190886"/>
                </a:lnTo>
                <a:lnTo>
                  <a:pt x="185492" y="185749"/>
                </a:lnTo>
                <a:lnTo>
                  <a:pt x="203714" y="167562"/>
                </a:lnTo>
                <a:lnTo>
                  <a:pt x="221537" y="136605"/>
                </a:lnTo>
                <a:lnTo>
                  <a:pt x="233418" y="75859"/>
                </a:lnTo>
                <a:lnTo>
                  <a:pt x="240430" y="26423"/>
                </a:lnTo>
                <a:lnTo>
                  <a:pt x="238269" y="11743"/>
                </a:lnTo>
                <a:lnTo>
                  <a:pt x="2316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3" name="Group 302"/>
          <p:cNvGrpSpPr/>
          <p:nvPr/>
        </p:nvGrpSpPr>
        <p:grpSpPr>
          <a:xfrm>
            <a:off x="44309" y="4800995"/>
            <a:ext cx="3619609" cy="1242943"/>
            <a:chOff x="44309" y="4800995"/>
            <a:chExt cx="3619609" cy="1242943"/>
          </a:xfrm>
        </p:grpSpPr>
        <p:sp>
          <p:nvSpPr>
            <p:cNvPr id="247" name="Freeform 246"/>
            <p:cNvSpPr/>
            <p:nvPr/>
          </p:nvSpPr>
          <p:spPr>
            <a:xfrm>
              <a:off x="789637" y="5001037"/>
              <a:ext cx="17096" cy="189513"/>
            </a:xfrm>
            <a:custGeom>
              <a:avLst/>
              <a:gdLst/>
              <a:ahLst/>
              <a:cxnLst/>
              <a:rect l="0" t="0" r="0" b="0"/>
              <a:pathLst>
                <a:path w="17096" h="189513">
                  <a:moveTo>
                    <a:pt x="0" y="0"/>
                  </a:moveTo>
                  <a:lnTo>
                    <a:pt x="16789" y="63450"/>
                  </a:lnTo>
                  <a:lnTo>
                    <a:pt x="17095" y="121544"/>
                  </a:lnTo>
                  <a:lnTo>
                    <a:pt x="2772" y="179732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89679" y="4895752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5589" y="164567"/>
                  </a:lnTo>
                  <a:lnTo>
                    <a:pt x="9553" y="218207"/>
                  </a:lnTo>
                  <a:lnTo>
                    <a:pt x="11409" y="255206"/>
                  </a:lnTo>
                  <a:lnTo>
                    <a:pt x="13455" y="261384"/>
                  </a:lnTo>
                  <a:lnTo>
                    <a:pt x="2105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89679" y="4853637"/>
              <a:ext cx="263213" cy="10530"/>
            </a:xfrm>
            <a:custGeom>
              <a:avLst/>
              <a:gdLst/>
              <a:ahLst/>
              <a:cxnLst/>
              <a:rect l="0" t="0" r="0" b="0"/>
              <a:pathLst>
                <a:path w="263213" h="10530">
                  <a:moveTo>
                    <a:pt x="0" y="10529"/>
                  </a:moveTo>
                  <a:lnTo>
                    <a:pt x="27556" y="3293"/>
                  </a:lnTo>
                  <a:lnTo>
                    <a:pt x="86898" y="651"/>
                  </a:lnTo>
                  <a:lnTo>
                    <a:pt x="149356" y="129"/>
                  </a:lnTo>
                  <a:lnTo>
                    <a:pt x="206754" y="26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89679" y="4990508"/>
              <a:ext cx="178985" cy="42115"/>
            </a:xfrm>
            <a:custGeom>
              <a:avLst/>
              <a:gdLst/>
              <a:ahLst/>
              <a:cxnLst/>
              <a:rect l="0" t="0" r="0" b="0"/>
              <a:pathLst>
                <a:path w="178985" h="42115">
                  <a:moveTo>
                    <a:pt x="0" y="42114"/>
                  </a:moveTo>
                  <a:lnTo>
                    <a:pt x="56214" y="24156"/>
                  </a:lnTo>
                  <a:lnTo>
                    <a:pt x="117905" y="10447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1218622" y="4976717"/>
              <a:ext cx="202726" cy="185994"/>
            </a:xfrm>
            <a:custGeom>
              <a:avLst/>
              <a:gdLst/>
              <a:ahLst/>
              <a:cxnLst/>
              <a:rect l="0" t="0" r="0" b="0"/>
              <a:pathLst>
                <a:path w="202726" h="185994">
                  <a:moveTo>
                    <a:pt x="150083" y="34848"/>
                  </a:moveTo>
                  <a:lnTo>
                    <a:pt x="144494" y="18080"/>
                  </a:lnTo>
                  <a:lnTo>
                    <a:pt x="132391" y="6729"/>
                  </a:lnTo>
                  <a:lnTo>
                    <a:pt x="124250" y="2064"/>
                  </a:lnTo>
                  <a:lnTo>
                    <a:pt x="102727" y="0"/>
                  </a:lnTo>
                  <a:lnTo>
                    <a:pt x="78733" y="4152"/>
                  </a:lnTo>
                  <a:lnTo>
                    <a:pt x="46664" y="19644"/>
                  </a:lnTo>
                  <a:lnTo>
                    <a:pt x="29639" y="32380"/>
                  </a:lnTo>
                  <a:lnTo>
                    <a:pt x="12490" y="58293"/>
                  </a:lnTo>
                  <a:lnTo>
                    <a:pt x="0" y="93787"/>
                  </a:lnTo>
                  <a:lnTo>
                    <a:pt x="69" y="133940"/>
                  </a:lnTo>
                  <a:lnTo>
                    <a:pt x="7498" y="169884"/>
                  </a:lnTo>
                  <a:lnTo>
                    <a:pt x="14082" y="177514"/>
                  </a:lnTo>
                  <a:lnTo>
                    <a:pt x="33876" y="185993"/>
                  </a:lnTo>
                  <a:lnTo>
                    <a:pt x="43366" y="184744"/>
                  </a:lnTo>
                  <a:lnTo>
                    <a:pt x="60149" y="173998"/>
                  </a:lnTo>
                  <a:lnTo>
                    <a:pt x="96053" y="138503"/>
                  </a:lnTo>
                  <a:lnTo>
                    <a:pt x="112497" y="106895"/>
                  </a:lnTo>
                  <a:lnTo>
                    <a:pt x="132207" y="46776"/>
                  </a:lnTo>
                  <a:lnTo>
                    <a:pt x="133486" y="42800"/>
                  </a:lnTo>
                  <a:lnTo>
                    <a:pt x="131788" y="47741"/>
                  </a:lnTo>
                  <a:lnTo>
                    <a:pt x="130741" y="87914"/>
                  </a:lnTo>
                  <a:lnTo>
                    <a:pt x="138763" y="126091"/>
                  </a:lnTo>
                  <a:lnTo>
                    <a:pt x="149341" y="149100"/>
                  </a:lnTo>
                  <a:lnTo>
                    <a:pt x="168081" y="164785"/>
                  </a:lnTo>
                  <a:lnTo>
                    <a:pt x="202725" y="182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446570" y="4958923"/>
              <a:ext cx="153763" cy="210525"/>
            </a:xfrm>
            <a:custGeom>
              <a:avLst/>
              <a:gdLst/>
              <a:ahLst/>
              <a:cxnLst/>
              <a:rect l="0" t="0" r="0" b="0"/>
              <a:pathLst>
                <a:path w="153763" h="210525">
                  <a:moveTo>
                    <a:pt x="90591" y="0"/>
                  </a:moveTo>
                  <a:lnTo>
                    <a:pt x="66544" y="9575"/>
                  </a:lnTo>
                  <a:lnTo>
                    <a:pt x="52217" y="20243"/>
                  </a:lnTo>
                  <a:lnTo>
                    <a:pt x="23956" y="64136"/>
                  </a:lnTo>
                  <a:lnTo>
                    <a:pt x="5206" y="109990"/>
                  </a:lnTo>
                  <a:lnTo>
                    <a:pt x="0" y="139351"/>
                  </a:lnTo>
                  <a:lnTo>
                    <a:pt x="3925" y="164879"/>
                  </a:lnTo>
                  <a:lnTo>
                    <a:pt x="19288" y="195862"/>
                  </a:lnTo>
                  <a:lnTo>
                    <a:pt x="25508" y="204273"/>
                  </a:lnTo>
                  <a:lnTo>
                    <a:pt x="34334" y="208712"/>
                  </a:lnTo>
                  <a:lnTo>
                    <a:pt x="56619" y="210524"/>
                  </a:lnTo>
                  <a:lnTo>
                    <a:pt x="101062" y="199378"/>
                  </a:lnTo>
                  <a:lnTo>
                    <a:pt x="15376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1685210" y="4800995"/>
              <a:ext cx="20408" cy="336913"/>
            </a:xfrm>
            <a:custGeom>
              <a:avLst/>
              <a:gdLst/>
              <a:ahLst/>
              <a:cxnLst/>
              <a:rect l="0" t="0" r="0" b="0"/>
              <a:pathLst>
                <a:path w="20408" h="336913">
                  <a:moveTo>
                    <a:pt x="9878" y="0"/>
                  </a:moveTo>
                  <a:lnTo>
                    <a:pt x="1545" y="48931"/>
                  </a:lnTo>
                  <a:lnTo>
                    <a:pt x="0" y="99896"/>
                  </a:lnTo>
                  <a:lnTo>
                    <a:pt x="2662" y="153211"/>
                  </a:lnTo>
                  <a:lnTo>
                    <a:pt x="7740" y="208003"/>
                  </a:lnTo>
                  <a:lnTo>
                    <a:pt x="12364" y="266741"/>
                  </a:lnTo>
                  <a:lnTo>
                    <a:pt x="18024" y="307542"/>
                  </a:lnTo>
                  <a:lnTo>
                    <a:pt x="2040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1610860" y="4932314"/>
              <a:ext cx="333454" cy="212867"/>
            </a:xfrm>
            <a:custGeom>
              <a:avLst/>
              <a:gdLst/>
              <a:ahLst/>
              <a:cxnLst/>
              <a:rect l="0" t="0" r="0" b="0"/>
              <a:pathLst>
                <a:path w="333454" h="212867">
                  <a:moveTo>
                    <a:pt x="0" y="68723"/>
                  </a:moveTo>
                  <a:lnTo>
                    <a:pt x="11179" y="57544"/>
                  </a:lnTo>
                  <a:lnTo>
                    <a:pt x="40487" y="45003"/>
                  </a:lnTo>
                  <a:lnTo>
                    <a:pt x="92312" y="38691"/>
                  </a:lnTo>
                  <a:lnTo>
                    <a:pt x="147609" y="40563"/>
                  </a:lnTo>
                  <a:lnTo>
                    <a:pt x="173229" y="46849"/>
                  </a:lnTo>
                  <a:lnTo>
                    <a:pt x="192414" y="57441"/>
                  </a:lnTo>
                  <a:lnTo>
                    <a:pt x="205620" y="79306"/>
                  </a:lnTo>
                  <a:lnTo>
                    <a:pt x="216512" y="124501"/>
                  </a:lnTo>
                  <a:lnTo>
                    <a:pt x="225782" y="180996"/>
                  </a:lnTo>
                  <a:lnTo>
                    <a:pt x="238388" y="200900"/>
                  </a:lnTo>
                  <a:lnTo>
                    <a:pt x="246663" y="209483"/>
                  </a:lnTo>
                  <a:lnTo>
                    <a:pt x="255689" y="212866"/>
                  </a:lnTo>
                  <a:lnTo>
                    <a:pt x="265216" y="212781"/>
                  </a:lnTo>
                  <a:lnTo>
                    <a:pt x="275077" y="210385"/>
                  </a:lnTo>
                  <a:lnTo>
                    <a:pt x="292272" y="198364"/>
                  </a:lnTo>
                  <a:lnTo>
                    <a:pt x="306544" y="181323"/>
                  </a:lnTo>
                  <a:lnTo>
                    <a:pt x="321155" y="149659"/>
                  </a:lnTo>
                  <a:lnTo>
                    <a:pt x="333453" y="90862"/>
                  </a:lnTo>
                  <a:lnTo>
                    <a:pt x="333035" y="63354"/>
                  </a:lnTo>
                  <a:lnTo>
                    <a:pt x="325051" y="39431"/>
                  </a:lnTo>
                  <a:lnTo>
                    <a:pt x="310583" y="20219"/>
                  </a:lnTo>
                  <a:lnTo>
                    <a:pt x="301812" y="11820"/>
                  </a:lnTo>
                  <a:lnTo>
                    <a:pt x="279588" y="2488"/>
                  </a:lnTo>
                  <a:lnTo>
                    <a:pt x="267111" y="0"/>
                  </a:lnTo>
                  <a:lnTo>
                    <a:pt x="247007" y="3474"/>
                  </a:lnTo>
                  <a:lnTo>
                    <a:pt x="222536" y="12345"/>
                  </a:lnTo>
                  <a:lnTo>
                    <a:pt x="200042" y="16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015406" y="4937866"/>
              <a:ext cx="100823" cy="157928"/>
            </a:xfrm>
            <a:custGeom>
              <a:avLst/>
              <a:gdLst/>
              <a:ahLst/>
              <a:cxnLst/>
              <a:rect l="0" t="0" r="0" b="0"/>
              <a:pathLst>
                <a:path w="100823" h="157928">
                  <a:moveTo>
                    <a:pt x="6066" y="157927"/>
                  </a:moveTo>
                  <a:lnTo>
                    <a:pt x="0" y="118239"/>
                  </a:lnTo>
                  <a:lnTo>
                    <a:pt x="10625" y="57901"/>
                  </a:lnTo>
                  <a:lnTo>
                    <a:pt x="26004" y="28204"/>
                  </a:lnTo>
                  <a:lnTo>
                    <a:pt x="44953" y="15264"/>
                  </a:lnTo>
                  <a:lnTo>
                    <a:pt x="75689" y="4522"/>
                  </a:lnTo>
                  <a:lnTo>
                    <a:pt x="1008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202647" y="4921748"/>
              <a:ext cx="109979" cy="174046"/>
            </a:xfrm>
            <a:custGeom>
              <a:avLst/>
              <a:gdLst/>
              <a:ahLst/>
              <a:cxnLst/>
              <a:rect l="0" t="0" r="0" b="0"/>
              <a:pathLst>
                <a:path w="109979" h="174046">
                  <a:moveTo>
                    <a:pt x="71509" y="5589"/>
                  </a:moveTo>
                  <a:lnTo>
                    <a:pt x="54741" y="0"/>
                  </a:lnTo>
                  <a:lnTo>
                    <a:pt x="37150" y="3495"/>
                  </a:lnTo>
                  <a:lnTo>
                    <a:pt x="10636" y="18617"/>
                  </a:lnTo>
                  <a:lnTo>
                    <a:pt x="2851" y="24803"/>
                  </a:lnTo>
                  <a:lnTo>
                    <a:pt x="0" y="33606"/>
                  </a:lnTo>
                  <a:lnTo>
                    <a:pt x="3072" y="55866"/>
                  </a:lnTo>
                  <a:lnTo>
                    <a:pt x="15356" y="75118"/>
                  </a:lnTo>
                  <a:lnTo>
                    <a:pt x="32514" y="90303"/>
                  </a:lnTo>
                  <a:lnTo>
                    <a:pt x="91670" y="125725"/>
                  </a:lnTo>
                  <a:lnTo>
                    <a:pt x="108155" y="139311"/>
                  </a:lnTo>
                  <a:lnTo>
                    <a:pt x="109978" y="146210"/>
                  </a:lnTo>
                  <a:lnTo>
                    <a:pt x="107683" y="153148"/>
                  </a:lnTo>
                  <a:lnTo>
                    <a:pt x="102644" y="160114"/>
                  </a:lnTo>
                  <a:lnTo>
                    <a:pt x="94605" y="164758"/>
                  </a:lnTo>
                  <a:lnTo>
                    <a:pt x="51201" y="172210"/>
                  </a:lnTo>
                  <a:lnTo>
                    <a:pt x="18866" y="174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400497" y="5001037"/>
              <a:ext cx="42116" cy="1"/>
            </a:xfrm>
            <a:custGeom>
              <a:avLst/>
              <a:gdLst/>
              <a:ahLst/>
              <a:cxnLst/>
              <a:rect l="0" t="0" r="0" b="0"/>
              <a:pathLst>
                <a:path w="42116" h="1">
                  <a:moveTo>
                    <a:pt x="0" y="0"/>
                  </a:moveTo>
                  <a:lnTo>
                    <a:pt x="42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642653" y="4811523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21057" y="58617"/>
                  </a:lnTo>
                  <a:lnTo>
                    <a:pt x="19887" y="118857"/>
                  </a:lnTo>
                  <a:lnTo>
                    <a:pt x="12724" y="173217"/>
                  </a:lnTo>
                  <a:lnTo>
                    <a:pt x="10962" y="233998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737409" y="4927337"/>
              <a:ext cx="97723" cy="127983"/>
            </a:xfrm>
            <a:custGeom>
              <a:avLst/>
              <a:gdLst/>
              <a:ahLst/>
              <a:cxnLst/>
              <a:rect l="0" t="0" r="0" b="0"/>
              <a:pathLst>
                <a:path w="97723" h="127983">
                  <a:moveTo>
                    <a:pt x="0" y="10529"/>
                  </a:moveTo>
                  <a:lnTo>
                    <a:pt x="0" y="69145"/>
                  </a:lnTo>
                  <a:lnTo>
                    <a:pt x="5590" y="103936"/>
                  </a:lnTo>
                  <a:lnTo>
                    <a:pt x="10746" y="112574"/>
                  </a:lnTo>
                  <a:lnTo>
                    <a:pt x="25833" y="125293"/>
                  </a:lnTo>
                  <a:lnTo>
                    <a:pt x="34770" y="127982"/>
                  </a:lnTo>
                  <a:lnTo>
                    <a:pt x="54058" y="127851"/>
                  </a:lnTo>
                  <a:lnTo>
                    <a:pt x="71209" y="120773"/>
                  </a:lnTo>
                  <a:lnTo>
                    <a:pt x="79058" y="115611"/>
                  </a:lnTo>
                  <a:lnTo>
                    <a:pt x="90899" y="97396"/>
                  </a:lnTo>
                  <a:lnTo>
                    <a:pt x="97722" y="74872"/>
                  </a:lnTo>
                  <a:lnTo>
                    <a:pt x="96854" y="53164"/>
                  </a:lnTo>
                  <a:lnTo>
                    <a:pt x="89450" y="34937"/>
                  </a:lnTo>
                  <a:lnTo>
                    <a:pt x="84200" y="26801"/>
                  </a:lnTo>
                  <a:lnTo>
                    <a:pt x="69008" y="14641"/>
                  </a:lnTo>
                  <a:lnTo>
                    <a:pt x="50557" y="6507"/>
                  </a:ln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897036" y="4874694"/>
              <a:ext cx="104151" cy="189515"/>
            </a:xfrm>
            <a:custGeom>
              <a:avLst/>
              <a:gdLst/>
              <a:ahLst/>
              <a:cxnLst/>
              <a:rect l="0" t="0" r="0" b="0"/>
              <a:pathLst>
                <a:path w="104151" h="189515">
                  <a:moveTo>
                    <a:pt x="103586" y="0"/>
                  </a:moveTo>
                  <a:lnTo>
                    <a:pt x="44969" y="20244"/>
                  </a:lnTo>
                  <a:lnTo>
                    <a:pt x="10179" y="33815"/>
                  </a:lnTo>
                  <a:lnTo>
                    <a:pt x="3880" y="40091"/>
                  </a:lnTo>
                  <a:lnTo>
                    <a:pt x="850" y="47784"/>
                  </a:lnTo>
                  <a:lnTo>
                    <a:pt x="0" y="56423"/>
                  </a:lnTo>
                  <a:lnTo>
                    <a:pt x="2943" y="63351"/>
                  </a:lnTo>
                  <a:lnTo>
                    <a:pt x="15572" y="74170"/>
                  </a:lnTo>
                  <a:lnTo>
                    <a:pt x="70693" y="97476"/>
                  </a:lnTo>
                  <a:lnTo>
                    <a:pt x="90137" y="111173"/>
                  </a:lnTo>
                  <a:lnTo>
                    <a:pt x="102678" y="128959"/>
                  </a:lnTo>
                  <a:lnTo>
                    <a:pt x="104150" y="137446"/>
                  </a:lnTo>
                  <a:lnTo>
                    <a:pt x="102792" y="145443"/>
                  </a:lnTo>
                  <a:lnTo>
                    <a:pt x="99547" y="153114"/>
                  </a:lnTo>
                  <a:lnTo>
                    <a:pt x="61472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137840" y="4864166"/>
              <a:ext cx="99849" cy="157928"/>
            </a:xfrm>
            <a:custGeom>
              <a:avLst/>
              <a:gdLst/>
              <a:ahLst/>
              <a:cxnLst/>
              <a:rect l="0" t="0" r="0" b="0"/>
              <a:pathLst>
                <a:path w="99849" h="157928">
                  <a:moveTo>
                    <a:pt x="31238" y="0"/>
                  </a:moveTo>
                  <a:lnTo>
                    <a:pt x="1929" y="38374"/>
                  </a:lnTo>
                  <a:lnTo>
                    <a:pt x="0" y="46639"/>
                  </a:lnTo>
                  <a:lnTo>
                    <a:pt x="4097" y="65182"/>
                  </a:lnTo>
                  <a:lnTo>
                    <a:pt x="10804" y="71531"/>
                  </a:lnTo>
                  <a:lnTo>
                    <a:pt x="73253" y="91519"/>
                  </a:lnTo>
                  <a:lnTo>
                    <a:pt x="94365" y="98387"/>
                  </a:lnTo>
                  <a:lnTo>
                    <a:pt x="99059" y="104196"/>
                  </a:lnTo>
                  <a:lnTo>
                    <a:pt x="99848" y="111578"/>
                  </a:lnTo>
                  <a:lnTo>
                    <a:pt x="98035" y="120009"/>
                  </a:lnTo>
                  <a:lnTo>
                    <a:pt x="92147" y="126799"/>
                  </a:lnTo>
                  <a:lnTo>
                    <a:pt x="3123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95995" y="5348477"/>
              <a:ext cx="121677" cy="210887"/>
            </a:xfrm>
            <a:custGeom>
              <a:avLst/>
              <a:gdLst/>
              <a:ahLst/>
              <a:cxnLst/>
              <a:rect l="0" t="0" r="0" b="0"/>
              <a:pathLst>
                <a:path w="121677" h="210887">
                  <a:moveTo>
                    <a:pt x="72461" y="0"/>
                  </a:moveTo>
                  <a:lnTo>
                    <a:pt x="55693" y="11178"/>
                  </a:lnTo>
                  <a:lnTo>
                    <a:pt x="19921" y="73901"/>
                  </a:lnTo>
                  <a:lnTo>
                    <a:pt x="8166" y="103035"/>
                  </a:lnTo>
                  <a:lnTo>
                    <a:pt x="1548" y="152321"/>
                  </a:lnTo>
                  <a:lnTo>
                    <a:pt x="0" y="186632"/>
                  </a:lnTo>
                  <a:lnTo>
                    <a:pt x="4266" y="198120"/>
                  </a:lnTo>
                  <a:lnTo>
                    <a:pt x="11790" y="205780"/>
                  </a:lnTo>
                  <a:lnTo>
                    <a:pt x="21485" y="210886"/>
                  </a:lnTo>
                  <a:lnTo>
                    <a:pt x="32628" y="210781"/>
                  </a:lnTo>
                  <a:lnTo>
                    <a:pt x="57487" y="201305"/>
                  </a:lnTo>
                  <a:lnTo>
                    <a:pt x="92201" y="170650"/>
                  </a:lnTo>
                  <a:lnTo>
                    <a:pt x="113535" y="131931"/>
                  </a:lnTo>
                  <a:lnTo>
                    <a:pt x="121676" y="90824"/>
                  </a:lnTo>
                  <a:lnTo>
                    <a:pt x="118499" y="54596"/>
                  </a:lnTo>
                  <a:lnTo>
                    <a:pt x="110080" y="35573"/>
                  </a:lnTo>
                  <a:lnTo>
                    <a:pt x="104559" y="27225"/>
                  </a:lnTo>
                  <a:lnTo>
                    <a:pt x="96199" y="22829"/>
                  </a:lnTo>
                  <a:lnTo>
                    <a:pt x="74433" y="21065"/>
                  </a:lnTo>
                  <a:lnTo>
                    <a:pt x="30347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287043" y="5290245"/>
              <a:ext cx="123569" cy="258274"/>
            </a:xfrm>
            <a:custGeom>
              <a:avLst/>
              <a:gdLst/>
              <a:ahLst/>
              <a:cxnLst/>
              <a:rect l="0" t="0" r="0" b="0"/>
              <a:pathLst>
                <a:path w="123569" h="258274">
                  <a:moveTo>
                    <a:pt x="123568" y="5590"/>
                  </a:moveTo>
                  <a:lnTo>
                    <a:pt x="106801" y="0"/>
                  </a:lnTo>
                  <a:lnTo>
                    <a:pt x="74017" y="2114"/>
                  </a:lnTo>
                  <a:lnTo>
                    <a:pt x="54362" y="10284"/>
                  </a:lnTo>
                  <a:lnTo>
                    <a:pt x="22680" y="34592"/>
                  </a:lnTo>
                  <a:lnTo>
                    <a:pt x="6588" y="66175"/>
                  </a:lnTo>
                  <a:lnTo>
                    <a:pt x="0" y="105169"/>
                  </a:lnTo>
                  <a:lnTo>
                    <a:pt x="5925" y="165885"/>
                  </a:lnTo>
                  <a:lnTo>
                    <a:pt x="7393" y="220136"/>
                  </a:lnTo>
                  <a:lnTo>
                    <a:pt x="7755" y="258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263212" y="5464290"/>
              <a:ext cx="31587" cy="21058"/>
            </a:xfrm>
            <a:custGeom>
              <a:avLst/>
              <a:gdLst/>
              <a:ahLst/>
              <a:cxnLst/>
              <a:rect l="0" t="0" r="0" b="0"/>
              <a:pathLst>
                <a:path w="31587" h="21058">
                  <a:moveTo>
                    <a:pt x="0" y="21057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80822" y="5246119"/>
              <a:ext cx="103531" cy="291872"/>
            </a:xfrm>
            <a:custGeom>
              <a:avLst/>
              <a:gdLst/>
              <a:ahLst/>
              <a:cxnLst/>
              <a:rect l="0" t="0" r="0" b="0"/>
              <a:pathLst>
                <a:path w="103531" h="291872">
                  <a:moveTo>
                    <a:pt x="103530" y="18130"/>
                  </a:moveTo>
                  <a:lnTo>
                    <a:pt x="86763" y="6951"/>
                  </a:lnTo>
                  <a:lnTo>
                    <a:pt x="53979" y="0"/>
                  </a:lnTo>
                  <a:lnTo>
                    <a:pt x="43590" y="3704"/>
                  </a:lnTo>
                  <a:lnTo>
                    <a:pt x="25807" y="20297"/>
                  </a:lnTo>
                  <a:lnTo>
                    <a:pt x="8232" y="50358"/>
                  </a:lnTo>
                  <a:lnTo>
                    <a:pt x="218" y="108767"/>
                  </a:lnTo>
                  <a:lnTo>
                    <a:pt x="0" y="159369"/>
                  </a:lnTo>
                  <a:lnTo>
                    <a:pt x="5654" y="210237"/>
                  </a:lnTo>
                  <a:lnTo>
                    <a:pt x="8158" y="263701"/>
                  </a:lnTo>
                  <a:lnTo>
                    <a:pt x="8774" y="291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15896" y="5390591"/>
              <a:ext cx="178986" cy="42115"/>
            </a:xfrm>
            <a:custGeom>
              <a:avLst/>
              <a:gdLst/>
              <a:ahLst/>
              <a:cxnLst/>
              <a:rect l="0" t="0" r="0" b="0"/>
              <a:pathLst>
                <a:path w="178986" h="42115">
                  <a:moveTo>
                    <a:pt x="0" y="42114"/>
                  </a:moveTo>
                  <a:lnTo>
                    <a:pt x="11179" y="30935"/>
                  </a:lnTo>
                  <a:lnTo>
                    <a:pt x="29145" y="25447"/>
                  </a:lnTo>
                  <a:lnTo>
                    <a:pt x="92312" y="14400"/>
                  </a:lnTo>
                  <a:lnTo>
                    <a:pt x="144490" y="8173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29678" y="5359005"/>
              <a:ext cx="165245" cy="161807"/>
            </a:xfrm>
            <a:custGeom>
              <a:avLst/>
              <a:gdLst/>
              <a:ahLst/>
              <a:cxnLst/>
              <a:rect l="0" t="0" r="0" b="0"/>
              <a:pathLst>
                <a:path w="165245" h="161807">
                  <a:moveTo>
                    <a:pt x="112602" y="0"/>
                  </a:moveTo>
                  <a:lnTo>
                    <a:pt x="74084" y="9576"/>
                  </a:lnTo>
                  <a:lnTo>
                    <a:pt x="46857" y="27534"/>
                  </a:lnTo>
                  <a:lnTo>
                    <a:pt x="19422" y="54562"/>
                  </a:lnTo>
                  <a:lnTo>
                    <a:pt x="7628" y="74553"/>
                  </a:lnTo>
                  <a:lnTo>
                    <a:pt x="0" y="111127"/>
                  </a:lnTo>
                  <a:lnTo>
                    <a:pt x="3329" y="146011"/>
                  </a:lnTo>
                  <a:lnTo>
                    <a:pt x="9338" y="153493"/>
                  </a:lnTo>
                  <a:lnTo>
                    <a:pt x="28492" y="161806"/>
                  </a:lnTo>
                  <a:lnTo>
                    <a:pt x="37811" y="161683"/>
                  </a:lnTo>
                  <a:lnTo>
                    <a:pt x="54405" y="155307"/>
                  </a:lnTo>
                  <a:lnTo>
                    <a:pt x="69579" y="138436"/>
                  </a:lnTo>
                  <a:lnTo>
                    <a:pt x="104293" y="76029"/>
                  </a:lnTo>
                  <a:lnTo>
                    <a:pt x="115859" y="35916"/>
                  </a:lnTo>
                  <a:lnTo>
                    <a:pt x="114829" y="12453"/>
                  </a:lnTo>
                  <a:lnTo>
                    <a:pt x="112917" y="9472"/>
                  </a:lnTo>
                  <a:lnTo>
                    <a:pt x="110472" y="12164"/>
                  </a:lnTo>
                  <a:lnTo>
                    <a:pt x="105806" y="27633"/>
                  </a:lnTo>
                  <a:lnTo>
                    <a:pt x="104349" y="62650"/>
                  </a:lnTo>
                  <a:lnTo>
                    <a:pt x="116873" y="124656"/>
                  </a:lnTo>
                  <a:lnTo>
                    <a:pt x="123638" y="132237"/>
                  </a:lnTo>
                  <a:lnTo>
                    <a:pt x="165244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47693" y="5337948"/>
              <a:ext cx="94629" cy="157302"/>
            </a:xfrm>
            <a:custGeom>
              <a:avLst/>
              <a:gdLst/>
              <a:ahLst/>
              <a:cxnLst/>
              <a:rect l="0" t="0" r="0" b="0"/>
              <a:pathLst>
                <a:path w="94629" h="157302">
                  <a:moveTo>
                    <a:pt x="10400" y="21057"/>
                  </a:moveTo>
                  <a:lnTo>
                    <a:pt x="2067" y="58535"/>
                  </a:lnTo>
                  <a:lnTo>
                    <a:pt x="305" y="109959"/>
                  </a:lnTo>
                  <a:lnTo>
                    <a:pt x="0" y="151254"/>
                  </a:lnTo>
                  <a:lnTo>
                    <a:pt x="2297" y="156988"/>
                  </a:lnTo>
                  <a:lnTo>
                    <a:pt x="6168" y="157301"/>
                  </a:lnTo>
                  <a:lnTo>
                    <a:pt x="11088" y="154000"/>
                  </a:lnTo>
                  <a:lnTo>
                    <a:pt x="19675" y="137855"/>
                  </a:lnTo>
                  <a:lnTo>
                    <a:pt x="39481" y="77122"/>
                  </a:lnTo>
                  <a:lnTo>
                    <a:pt x="58531" y="44298"/>
                  </a:lnTo>
                  <a:lnTo>
                    <a:pt x="86458" y="14773"/>
                  </a:lnTo>
                  <a:lnTo>
                    <a:pt x="946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1147606" y="5332674"/>
              <a:ext cx="263214" cy="173731"/>
            </a:xfrm>
            <a:custGeom>
              <a:avLst/>
              <a:gdLst/>
              <a:ahLst/>
              <a:cxnLst/>
              <a:rect l="0" t="0" r="0" b="0"/>
              <a:pathLst>
                <a:path w="263214" h="173731">
                  <a:moveTo>
                    <a:pt x="0" y="110559"/>
                  </a:moveTo>
                  <a:lnTo>
                    <a:pt x="0" y="133652"/>
                  </a:lnTo>
                  <a:lnTo>
                    <a:pt x="5589" y="83257"/>
                  </a:lnTo>
                  <a:lnTo>
                    <a:pt x="26364" y="31640"/>
                  </a:lnTo>
                  <a:lnTo>
                    <a:pt x="39404" y="12703"/>
                  </a:lnTo>
                  <a:lnTo>
                    <a:pt x="48496" y="7887"/>
                  </a:lnTo>
                  <a:lnTo>
                    <a:pt x="71077" y="5656"/>
                  </a:lnTo>
                  <a:lnTo>
                    <a:pt x="81310" y="10208"/>
                  </a:lnTo>
                  <a:lnTo>
                    <a:pt x="98919" y="27744"/>
                  </a:lnTo>
                  <a:lnTo>
                    <a:pt x="116397" y="63925"/>
                  </a:lnTo>
                  <a:lnTo>
                    <a:pt x="125548" y="115949"/>
                  </a:lnTo>
                  <a:lnTo>
                    <a:pt x="128152" y="115322"/>
                  </a:lnTo>
                  <a:lnTo>
                    <a:pt x="137407" y="92083"/>
                  </a:lnTo>
                  <a:lnTo>
                    <a:pt x="156604" y="42309"/>
                  </a:lnTo>
                  <a:lnTo>
                    <a:pt x="176123" y="12478"/>
                  </a:lnTo>
                  <a:lnTo>
                    <a:pt x="196040" y="2627"/>
                  </a:lnTo>
                  <a:lnTo>
                    <a:pt x="207903" y="0"/>
                  </a:lnTo>
                  <a:lnTo>
                    <a:pt x="218150" y="1758"/>
                  </a:lnTo>
                  <a:lnTo>
                    <a:pt x="235776" y="13070"/>
                  </a:lnTo>
                  <a:lnTo>
                    <a:pt x="248289" y="32916"/>
                  </a:lnTo>
                  <a:lnTo>
                    <a:pt x="256580" y="57334"/>
                  </a:lnTo>
                  <a:lnTo>
                    <a:pt x="261903" y="111138"/>
                  </a:lnTo>
                  <a:lnTo>
                    <a:pt x="263213" y="173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498290" y="5295835"/>
              <a:ext cx="121626" cy="221099"/>
            </a:xfrm>
            <a:custGeom>
              <a:avLst/>
              <a:gdLst/>
              <a:ahLst/>
              <a:cxnLst/>
              <a:rect l="0" t="0" r="0" b="0"/>
              <a:pathLst>
                <a:path w="121626" h="221099">
                  <a:moveTo>
                    <a:pt x="80985" y="0"/>
                  </a:moveTo>
                  <a:lnTo>
                    <a:pt x="25897" y="49498"/>
                  </a:lnTo>
                  <a:lnTo>
                    <a:pt x="1621" y="75887"/>
                  </a:lnTo>
                  <a:lnTo>
                    <a:pt x="0" y="84516"/>
                  </a:lnTo>
                  <a:lnTo>
                    <a:pt x="2428" y="92609"/>
                  </a:lnTo>
                  <a:lnTo>
                    <a:pt x="7557" y="100344"/>
                  </a:lnTo>
                  <a:lnTo>
                    <a:pt x="16825" y="105500"/>
                  </a:lnTo>
                  <a:lnTo>
                    <a:pt x="79006" y="120044"/>
                  </a:lnTo>
                  <a:lnTo>
                    <a:pt x="111984" y="130065"/>
                  </a:lnTo>
                  <a:lnTo>
                    <a:pt x="118028" y="137012"/>
                  </a:lnTo>
                  <a:lnTo>
                    <a:pt x="120888" y="146324"/>
                  </a:lnTo>
                  <a:lnTo>
                    <a:pt x="121625" y="157210"/>
                  </a:lnTo>
                  <a:lnTo>
                    <a:pt x="116205" y="175546"/>
                  </a:lnTo>
                  <a:lnTo>
                    <a:pt x="111484" y="183711"/>
                  </a:lnTo>
                  <a:lnTo>
                    <a:pt x="82483" y="206381"/>
                  </a:lnTo>
                  <a:lnTo>
                    <a:pt x="28342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684560" y="5527461"/>
              <a:ext cx="31586" cy="52644"/>
            </a:xfrm>
            <a:custGeom>
              <a:avLst/>
              <a:gdLst/>
              <a:ahLst/>
              <a:cxnLst/>
              <a:rect l="0" t="0" r="0" b="0"/>
              <a:pathLst>
                <a:path w="31586" h="52644">
                  <a:moveTo>
                    <a:pt x="31585" y="0"/>
                  </a:moveTo>
                  <a:lnTo>
                    <a:pt x="15944" y="17981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1958301" y="5211606"/>
              <a:ext cx="242156" cy="237356"/>
            </a:xfrm>
            <a:custGeom>
              <a:avLst/>
              <a:gdLst/>
              <a:ahLst/>
              <a:cxnLst/>
              <a:rect l="0" t="0" r="0" b="0"/>
              <a:pathLst>
                <a:path w="242156" h="237356">
                  <a:moveTo>
                    <a:pt x="0" y="21058"/>
                  </a:moveTo>
                  <a:lnTo>
                    <a:pt x="3119" y="75202"/>
                  </a:lnTo>
                  <a:lnTo>
                    <a:pt x="9065" y="135738"/>
                  </a:lnTo>
                  <a:lnTo>
                    <a:pt x="18645" y="188380"/>
                  </a:lnTo>
                  <a:lnTo>
                    <a:pt x="25054" y="215136"/>
                  </a:lnTo>
                  <a:lnTo>
                    <a:pt x="29571" y="220633"/>
                  </a:lnTo>
                  <a:lnTo>
                    <a:pt x="34922" y="220788"/>
                  </a:lnTo>
                  <a:lnTo>
                    <a:pt x="47106" y="211602"/>
                  </a:lnTo>
                  <a:lnTo>
                    <a:pt x="65949" y="186700"/>
                  </a:lnTo>
                  <a:lnTo>
                    <a:pt x="87179" y="130911"/>
                  </a:lnTo>
                  <a:lnTo>
                    <a:pt x="108900" y="77895"/>
                  </a:lnTo>
                  <a:lnTo>
                    <a:pt x="117810" y="54508"/>
                  </a:lnTo>
                  <a:lnTo>
                    <a:pt x="121824" y="51546"/>
                  </a:lnTo>
                  <a:lnTo>
                    <a:pt x="125669" y="54252"/>
                  </a:lnTo>
                  <a:lnTo>
                    <a:pt x="136671" y="80416"/>
                  </a:lnTo>
                  <a:lnTo>
                    <a:pt x="147156" y="143604"/>
                  </a:lnTo>
                  <a:lnTo>
                    <a:pt x="161867" y="205131"/>
                  </a:lnTo>
                  <a:lnTo>
                    <a:pt x="177682" y="234955"/>
                  </a:lnTo>
                  <a:lnTo>
                    <a:pt x="183965" y="237355"/>
                  </a:lnTo>
                  <a:lnTo>
                    <a:pt x="190493" y="235446"/>
                  </a:lnTo>
                  <a:lnTo>
                    <a:pt x="197185" y="230663"/>
                  </a:lnTo>
                  <a:lnTo>
                    <a:pt x="201647" y="222796"/>
                  </a:lnTo>
                  <a:lnTo>
                    <a:pt x="214984" y="168911"/>
                  </a:lnTo>
                  <a:lnTo>
                    <a:pt x="221060" y="110791"/>
                  </a:lnTo>
                  <a:lnTo>
                    <a:pt x="229193" y="53037"/>
                  </a:lnTo>
                  <a:lnTo>
                    <a:pt x="234025" y="20005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267034" y="5220058"/>
              <a:ext cx="165050" cy="191959"/>
            </a:xfrm>
            <a:custGeom>
              <a:avLst/>
              <a:gdLst/>
              <a:ahLst/>
              <a:cxnLst/>
              <a:rect l="0" t="0" r="0" b="0"/>
              <a:pathLst>
                <a:path w="165050" h="191959">
                  <a:moveTo>
                    <a:pt x="122935" y="54719"/>
                  </a:moveTo>
                  <a:lnTo>
                    <a:pt x="113360" y="30673"/>
                  </a:lnTo>
                  <a:lnTo>
                    <a:pt x="102692" y="16346"/>
                  </a:lnTo>
                  <a:lnTo>
                    <a:pt x="77942" y="716"/>
                  </a:lnTo>
                  <a:lnTo>
                    <a:pt x="69543" y="0"/>
                  </a:lnTo>
                  <a:lnTo>
                    <a:pt x="53972" y="5443"/>
                  </a:lnTo>
                  <a:lnTo>
                    <a:pt x="32051" y="27251"/>
                  </a:lnTo>
                  <a:lnTo>
                    <a:pt x="12089" y="67231"/>
                  </a:lnTo>
                  <a:lnTo>
                    <a:pt x="0" y="118975"/>
                  </a:lnTo>
                  <a:lnTo>
                    <a:pt x="722" y="157206"/>
                  </a:lnTo>
                  <a:lnTo>
                    <a:pt x="2855" y="168667"/>
                  </a:lnTo>
                  <a:lnTo>
                    <a:pt x="7787" y="177478"/>
                  </a:lnTo>
                  <a:lnTo>
                    <a:pt x="22625" y="190387"/>
                  </a:lnTo>
                  <a:lnTo>
                    <a:pt x="31495" y="191958"/>
                  </a:lnTo>
                  <a:lnTo>
                    <a:pt x="50710" y="187464"/>
                  </a:lnTo>
                  <a:lnTo>
                    <a:pt x="67828" y="174548"/>
                  </a:lnTo>
                  <a:lnTo>
                    <a:pt x="82065" y="155940"/>
                  </a:lnTo>
                  <a:lnTo>
                    <a:pt x="100737" y="102746"/>
                  </a:lnTo>
                  <a:lnTo>
                    <a:pt x="115691" y="41850"/>
                  </a:lnTo>
                  <a:lnTo>
                    <a:pt x="118105" y="37951"/>
                  </a:lnTo>
                  <a:lnTo>
                    <a:pt x="119715" y="41201"/>
                  </a:lnTo>
                  <a:lnTo>
                    <a:pt x="130917" y="95703"/>
                  </a:lnTo>
                  <a:lnTo>
                    <a:pt x="147628" y="158238"/>
                  </a:lnTo>
                  <a:lnTo>
                    <a:pt x="151096" y="164676"/>
                  </a:lnTo>
                  <a:lnTo>
                    <a:pt x="154577" y="167798"/>
                  </a:lnTo>
                  <a:lnTo>
                    <a:pt x="165049" y="170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486184" y="5211606"/>
              <a:ext cx="114356" cy="159026"/>
            </a:xfrm>
            <a:custGeom>
              <a:avLst/>
              <a:gdLst/>
              <a:ahLst/>
              <a:cxnLst/>
              <a:rect l="0" t="0" r="0" b="0"/>
              <a:pathLst>
                <a:path w="114356" h="159026">
                  <a:moveTo>
                    <a:pt x="9070" y="21058"/>
                  </a:moveTo>
                  <a:lnTo>
                    <a:pt x="5" y="79674"/>
                  </a:lnTo>
                  <a:lnTo>
                    <a:pt x="0" y="132679"/>
                  </a:lnTo>
                  <a:lnTo>
                    <a:pt x="4259" y="156065"/>
                  </a:lnTo>
                  <a:lnTo>
                    <a:pt x="7033" y="159025"/>
                  </a:lnTo>
                  <a:lnTo>
                    <a:pt x="10051" y="156320"/>
                  </a:lnTo>
                  <a:lnTo>
                    <a:pt x="13234" y="149837"/>
                  </a:lnTo>
                  <a:lnTo>
                    <a:pt x="13650" y="133275"/>
                  </a:lnTo>
                  <a:lnTo>
                    <a:pt x="9975" y="88457"/>
                  </a:lnTo>
                  <a:lnTo>
                    <a:pt x="15711" y="68171"/>
                  </a:lnTo>
                  <a:lnTo>
                    <a:pt x="44047" y="30493"/>
                  </a:lnTo>
                  <a:lnTo>
                    <a:pt x="73246" y="10855"/>
                  </a:lnTo>
                  <a:lnTo>
                    <a:pt x="1143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2663710" y="5220166"/>
              <a:ext cx="115814" cy="195861"/>
            </a:xfrm>
            <a:custGeom>
              <a:avLst/>
              <a:gdLst/>
              <a:ahLst/>
              <a:cxnLst/>
              <a:rect l="0" t="0" r="0" b="0"/>
              <a:pathLst>
                <a:path w="115814" h="195861">
                  <a:moveTo>
                    <a:pt x="115813" y="33554"/>
                  </a:moveTo>
                  <a:lnTo>
                    <a:pt x="104635" y="16787"/>
                  </a:lnTo>
                  <a:lnTo>
                    <a:pt x="89788" y="5435"/>
                  </a:lnTo>
                  <a:lnTo>
                    <a:pt x="80916" y="770"/>
                  </a:lnTo>
                  <a:lnTo>
                    <a:pt x="71491" y="0"/>
                  </a:lnTo>
                  <a:lnTo>
                    <a:pt x="51661" y="5383"/>
                  </a:lnTo>
                  <a:lnTo>
                    <a:pt x="37388" y="18694"/>
                  </a:lnTo>
                  <a:lnTo>
                    <a:pt x="31944" y="27157"/>
                  </a:lnTo>
                  <a:lnTo>
                    <a:pt x="29015" y="45919"/>
                  </a:lnTo>
                  <a:lnTo>
                    <a:pt x="29872" y="55836"/>
                  </a:lnTo>
                  <a:lnTo>
                    <a:pt x="37063" y="73093"/>
                  </a:lnTo>
                  <a:lnTo>
                    <a:pt x="42256" y="80971"/>
                  </a:lnTo>
                  <a:lnTo>
                    <a:pt x="57385" y="92843"/>
                  </a:lnTo>
                  <a:lnTo>
                    <a:pt x="85633" y="112343"/>
                  </a:lnTo>
                  <a:lnTo>
                    <a:pt x="103570" y="130573"/>
                  </a:lnTo>
                  <a:lnTo>
                    <a:pt x="115441" y="150373"/>
                  </a:lnTo>
                  <a:lnTo>
                    <a:pt x="115565" y="160566"/>
                  </a:lnTo>
                  <a:lnTo>
                    <a:pt x="106345" y="181251"/>
                  </a:lnTo>
                  <a:lnTo>
                    <a:pt x="97802" y="188171"/>
                  </a:lnTo>
                  <a:lnTo>
                    <a:pt x="75833" y="195860"/>
                  </a:lnTo>
                  <a:lnTo>
                    <a:pt x="19244" y="192867"/>
                  </a:lnTo>
                  <a:lnTo>
                    <a:pt x="0" y="191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2969036" y="5274777"/>
              <a:ext cx="105286" cy="10530"/>
            </a:xfrm>
            <a:custGeom>
              <a:avLst/>
              <a:gdLst/>
              <a:ahLst/>
              <a:cxnLst/>
              <a:rect l="0" t="0" r="0" b="0"/>
              <a:pathLst>
                <a:path w="105286" h="10530">
                  <a:moveTo>
                    <a:pt x="0" y="10529"/>
                  </a:moveTo>
                  <a:lnTo>
                    <a:pt x="62093" y="494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053264" y="5201078"/>
              <a:ext cx="1" cy="94758"/>
            </a:xfrm>
            <a:custGeom>
              <a:avLst/>
              <a:gdLst/>
              <a:ahLst/>
              <a:cxnLst/>
              <a:rect l="0" t="0" r="0" b="0"/>
              <a:pathLst>
                <a:path w="1" h="94758">
                  <a:moveTo>
                    <a:pt x="0" y="0"/>
                  </a:moveTo>
                  <a:lnTo>
                    <a:pt x="0" y="58617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4309" y="5724489"/>
              <a:ext cx="176790" cy="222728"/>
            </a:xfrm>
            <a:custGeom>
              <a:avLst/>
              <a:gdLst/>
              <a:ahLst/>
              <a:cxnLst/>
              <a:rect l="0" t="0" r="0" b="0"/>
              <a:pathLst>
                <a:path w="176790" h="222728">
                  <a:moveTo>
                    <a:pt x="8333" y="34599"/>
                  </a:moveTo>
                  <a:lnTo>
                    <a:pt x="0" y="72077"/>
                  </a:lnTo>
                  <a:lnTo>
                    <a:pt x="1575" y="110045"/>
                  </a:lnTo>
                  <a:lnTo>
                    <a:pt x="12588" y="170385"/>
                  </a:lnTo>
                  <a:lnTo>
                    <a:pt x="23688" y="222035"/>
                  </a:lnTo>
                  <a:lnTo>
                    <a:pt x="23249" y="222727"/>
                  </a:lnTo>
                  <a:lnTo>
                    <a:pt x="21787" y="219679"/>
                  </a:lnTo>
                  <a:lnTo>
                    <a:pt x="28184" y="164567"/>
                  </a:lnTo>
                  <a:lnTo>
                    <a:pt x="30322" y="111139"/>
                  </a:lnTo>
                  <a:lnTo>
                    <a:pt x="38895" y="70665"/>
                  </a:lnTo>
                  <a:lnTo>
                    <a:pt x="62160" y="28075"/>
                  </a:lnTo>
                  <a:lnTo>
                    <a:pt x="76710" y="12982"/>
                  </a:lnTo>
                  <a:lnTo>
                    <a:pt x="94875" y="2375"/>
                  </a:lnTo>
                  <a:lnTo>
                    <a:pt x="114647" y="0"/>
                  </a:lnTo>
                  <a:lnTo>
                    <a:pt x="155936" y="8008"/>
                  </a:lnTo>
                  <a:lnTo>
                    <a:pt x="167521" y="14202"/>
                  </a:lnTo>
                  <a:lnTo>
                    <a:pt x="176789" y="24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73741" y="5684319"/>
              <a:ext cx="135058" cy="227746"/>
            </a:xfrm>
            <a:custGeom>
              <a:avLst/>
              <a:gdLst/>
              <a:ahLst/>
              <a:cxnLst/>
              <a:rect l="0" t="0" r="0" b="0"/>
              <a:pathLst>
                <a:path w="135058" h="227746">
                  <a:moveTo>
                    <a:pt x="0" y="74769"/>
                  </a:moveTo>
                  <a:lnTo>
                    <a:pt x="37478" y="83103"/>
                  </a:lnTo>
                  <a:lnTo>
                    <a:pt x="75445" y="81528"/>
                  </a:lnTo>
                  <a:lnTo>
                    <a:pt x="101382" y="75433"/>
                  </a:lnTo>
                  <a:lnTo>
                    <a:pt x="124607" y="64926"/>
                  </a:lnTo>
                  <a:lnTo>
                    <a:pt x="131035" y="57679"/>
                  </a:lnTo>
                  <a:lnTo>
                    <a:pt x="134150" y="49338"/>
                  </a:lnTo>
                  <a:lnTo>
                    <a:pt x="135057" y="40267"/>
                  </a:lnTo>
                  <a:lnTo>
                    <a:pt x="129825" y="23950"/>
                  </a:lnTo>
                  <a:lnTo>
                    <a:pt x="125155" y="16324"/>
                  </a:lnTo>
                  <a:lnTo>
                    <a:pt x="110606" y="4730"/>
                  </a:lnTo>
                  <a:lnTo>
                    <a:pt x="101814" y="0"/>
                  </a:lnTo>
                  <a:lnTo>
                    <a:pt x="92442" y="357"/>
                  </a:lnTo>
                  <a:lnTo>
                    <a:pt x="72671" y="10111"/>
                  </a:lnTo>
                  <a:lnTo>
                    <a:pt x="41809" y="35334"/>
                  </a:lnTo>
                  <a:lnTo>
                    <a:pt x="27161" y="58022"/>
                  </a:lnTo>
                  <a:lnTo>
                    <a:pt x="8225" y="110716"/>
                  </a:lnTo>
                  <a:lnTo>
                    <a:pt x="2437" y="152231"/>
                  </a:lnTo>
                  <a:lnTo>
                    <a:pt x="6311" y="188578"/>
                  </a:lnTo>
                  <a:lnTo>
                    <a:pt x="14893" y="207630"/>
                  </a:lnTo>
                  <a:lnTo>
                    <a:pt x="20457" y="215985"/>
                  </a:lnTo>
                  <a:lnTo>
                    <a:pt x="28846" y="221556"/>
                  </a:lnTo>
                  <a:lnTo>
                    <a:pt x="50645" y="227745"/>
                  </a:lnTo>
                  <a:lnTo>
                    <a:pt x="60669" y="227056"/>
                  </a:lnTo>
                  <a:lnTo>
                    <a:pt x="78047" y="220052"/>
                  </a:lnTo>
                  <a:lnTo>
                    <a:pt x="90450" y="209139"/>
                  </a:lnTo>
                  <a:lnTo>
                    <a:pt x="105285" y="1905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527888" y="5580104"/>
              <a:ext cx="9066" cy="305327"/>
            </a:xfrm>
            <a:custGeom>
              <a:avLst/>
              <a:gdLst/>
              <a:ahLst/>
              <a:cxnLst/>
              <a:rect l="0" t="0" r="0" b="0"/>
              <a:pathLst>
                <a:path w="9066" h="305327">
                  <a:moveTo>
                    <a:pt x="9065" y="0"/>
                  </a:moveTo>
                  <a:lnTo>
                    <a:pt x="9065" y="57264"/>
                  </a:lnTo>
                  <a:lnTo>
                    <a:pt x="3476" y="112567"/>
                  </a:lnTo>
                  <a:lnTo>
                    <a:pt x="0" y="163205"/>
                  </a:lnTo>
                  <a:lnTo>
                    <a:pt x="4560" y="217073"/>
                  </a:lnTo>
                  <a:lnTo>
                    <a:pt x="8175" y="275762"/>
                  </a:lnTo>
                  <a:lnTo>
                    <a:pt x="9065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31710" y="5759088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5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63295" y="5622218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43367" y="5683591"/>
              <a:ext cx="159591" cy="360347"/>
            </a:xfrm>
            <a:custGeom>
              <a:avLst/>
              <a:gdLst/>
              <a:ahLst/>
              <a:cxnLst/>
              <a:rect l="0" t="0" r="0" b="0"/>
              <a:pathLst>
                <a:path w="159591" h="360347">
                  <a:moveTo>
                    <a:pt x="130498" y="22855"/>
                  </a:moveTo>
                  <a:lnTo>
                    <a:pt x="76623" y="0"/>
                  </a:lnTo>
                  <a:lnTo>
                    <a:pt x="56251" y="219"/>
                  </a:lnTo>
                  <a:lnTo>
                    <a:pt x="38618" y="10455"/>
                  </a:lnTo>
                  <a:lnTo>
                    <a:pt x="24152" y="26702"/>
                  </a:lnTo>
                  <a:lnTo>
                    <a:pt x="5333" y="68849"/>
                  </a:lnTo>
                  <a:lnTo>
                    <a:pt x="0" y="93599"/>
                  </a:lnTo>
                  <a:lnTo>
                    <a:pt x="1529" y="116298"/>
                  </a:lnTo>
                  <a:lnTo>
                    <a:pt x="5914" y="124925"/>
                  </a:lnTo>
                  <a:lnTo>
                    <a:pt x="20146" y="137629"/>
                  </a:lnTo>
                  <a:lnTo>
                    <a:pt x="28854" y="140315"/>
                  </a:lnTo>
                  <a:lnTo>
                    <a:pt x="47888" y="140180"/>
                  </a:lnTo>
                  <a:lnTo>
                    <a:pt x="64927" y="129981"/>
                  </a:lnTo>
                  <a:lnTo>
                    <a:pt x="116320" y="73525"/>
                  </a:lnTo>
                  <a:lnTo>
                    <a:pt x="131887" y="43327"/>
                  </a:lnTo>
                  <a:lnTo>
                    <a:pt x="136103" y="41182"/>
                  </a:lnTo>
                  <a:lnTo>
                    <a:pt x="140084" y="44432"/>
                  </a:lnTo>
                  <a:lnTo>
                    <a:pt x="143908" y="51278"/>
                  </a:lnTo>
                  <a:lnTo>
                    <a:pt x="153668" y="112097"/>
                  </a:lnTo>
                  <a:lnTo>
                    <a:pt x="159590" y="161210"/>
                  </a:lnTo>
                  <a:lnTo>
                    <a:pt x="158225" y="212808"/>
                  </a:lnTo>
                  <a:lnTo>
                    <a:pt x="150412" y="262021"/>
                  </a:lnTo>
                  <a:lnTo>
                    <a:pt x="137569" y="303119"/>
                  </a:lnTo>
                  <a:lnTo>
                    <a:pt x="112268" y="342857"/>
                  </a:lnTo>
                  <a:lnTo>
                    <a:pt x="86102" y="360346"/>
                  </a:lnTo>
                  <a:lnTo>
                    <a:pt x="77504" y="360153"/>
                  </a:lnTo>
                  <a:lnTo>
                    <a:pt x="69433" y="356514"/>
                  </a:lnTo>
                  <a:lnTo>
                    <a:pt x="55395" y="343113"/>
                  </a:lnTo>
                  <a:lnTo>
                    <a:pt x="42085" y="317007"/>
                  </a:lnTo>
                  <a:lnTo>
                    <a:pt x="35742" y="286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1021264" y="5706446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4144"/>
                  </a:lnTo>
                  <a:lnTo>
                    <a:pt x="0" y="92082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1063378" y="5622218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1132471" y="5673766"/>
              <a:ext cx="122924" cy="180163"/>
            </a:xfrm>
            <a:custGeom>
              <a:avLst/>
              <a:gdLst/>
              <a:ahLst/>
              <a:cxnLst/>
              <a:rect l="0" t="0" r="0" b="0"/>
              <a:pathLst>
                <a:path w="122924" h="180163">
                  <a:moveTo>
                    <a:pt x="15135" y="64265"/>
                  </a:moveTo>
                  <a:lnTo>
                    <a:pt x="6802" y="101743"/>
                  </a:lnTo>
                  <a:lnTo>
                    <a:pt x="0" y="157241"/>
                  </a:lnTo>
                  <a:lnTo>
                    <a:pt x="6849" y="174218"/>
                  </a:lnTo>
                  <a:lnTo>
                    <a:pt x="13120" y="178511"/>
                  </a:lnTo>
                  <a:lnTo>
                    <a:pt x="29448" y="180162"/>
                  </a:lnTo>
                  <a:lnTo>
                    <a:pt x="58370" y="168925"/>
                  </a:lnTo>
                  <a:lnTo>
                    <a:pt x="89167" y="145189"/>
                  </a:lnTo>
                  <a:lnTo>
                    <a:pt x="103800" y="122848"/>
                  </a:lnTo>
                  <a:lnTo>
                    <a:pt x="122727" y="75967"/>
                  </a:lnTo>
                  <a:lnTo>
                    <a:pt x="122923" y="32378"/>
                  </a:lnTo>
                  <a:lnTo>
                    <a:pt x="117410" y="20780"/>
                  </a:lnTo>
                  <a:lnTo>
                    <a:pt x="98805" y="4774"/>
                  </a:lnTo>
                  <a:lnTo>
                    <a:pt x="74939" y="0"/>
                  </a:lnTo>
                  <a:lnTo>
                    <a:pt x="49903" y="2948"/>
                  </a:lnTo>
                  <a:lnTo>
                    <a:pt x="4607" y="22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1347648" y="5643275"/>
              <a:ext cx="105286" cy="176248"/>
            </a:xfrm>
            <a:custGeom>
              <a:avLst/>
              <a:gdLst/>
              <a:ahLst/>
              <a:cxnLst/>
              <a:rect l="0" t="0" r="0" b="0"/>
              <a:pathLst>
                <a:path w="105286" h="176248">
                  <a:moveTo>
                    <a:pt x="0" y="63171"/>
                  </a:moveTo>
                  <a:lnTo>
                    <a:pt x="8333" y="100649"/>
                  </a:lnTo>
                  <a:lnTo>
                    <a:pt x="15684" y="146483"/>
                  </a:lnTo>
                  <a:lnTo>
                    <a:pt x="30643" y="173124"/>
                  </a:lnTo>
                  <a:lnTo>
                    <a:pt x="36806" y="176247"/>
                  </a:lnTo>
                  <a:lnTo>
                    <a:pt x="43255" y="175990"/>
                  </a:lnTo>
                  <a:lnTo>
                    <a:pt x="49893" y="173478"/>
                  </a:lnTo>
                  <a:lnTo>
                    <a:pt x="60389" y="161329"/>
                  </a:lnTo>
                  <a:lnTo>
                    <a:pt x="83984" y="101540"/>
                  </a:lnTo>
                  <a:lnTo>
                    <a:pt x="98217" y="48393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1539641" y="5622218"/>
              <a:ext cx="114067" cy="165413"/>
            </a:xfrm>
            <a:custGeom>
              <a:avLst/>
              <a:gdLst/>
              <a:ahLst/>
              <a:cxnLst/>
              <a:rect l="0" t="0" r="0" b="0"/>
              <a:pathLst>
                <a:path w="114067" h="165413">
                  <a:moveTo>
                    <a:pt x="81748" y="0"/>
                  </a:moveTo>
                  <a:lnTo>
                    <a:pt x="59391" y="0"/>
                  </a:lnTo>
                  <a:lnTo>
                    <a:pt x="28720" y="11178"/>
                  </a:lnTo>
                  <a:lnTo>
                    <a:pt x="2995" y="29308"/>
                  </a:lnTo>
                  <a:lnTo>
                    <a:pt x="0" y="35916"/>
                  </a:lnTo>
                  <a:lnTo>
                    <a:pt x="343" y="42662"/>
                  </a:lnTo>
                  <a:lnTo>
                    <a:pt x="2911" y="49498"/>
                  </a:lnTo>
                  <a:lnTo>
                    <a:pt x="18243" y="60214"/>
                  </a:lnTo>
                  <a:lnTo>
                    <a:pt x="81718" y="87088"/>
                  </a:lnTo>
                  <a:lnTo>
                    <a:pt x="100452" y="100707"/>
                  </a:lnTo>
                  <a:lnTo>
                    <a:pt x="112678" y="118458"/>
                  </a:lnTo>
                  <a:lnTo>
                    <a:pt x="114066" y="126935"/>
                  </a:lnTo>
                  <a:lnTo>
                    <a:pt x="112652" y="134926"/>
                  </a:lnTo>
                  <a:lnTo>
                    <a:pt x="109369" y="142593"/>
                  </a:lnTo>
                  <a:lnTo>
                    <a:pt x="96364" y="154232"/>
                  </a:lnTo>
                  <a:lnTo>
                    <a:pt x="77715" y="162134"/>
                  </a:lnTo>
                  <a:lnTo>
                    <a:pt x="45588" y="165412"/>
                  </a:lnTo>
                  <a:lnTo>
                    <a:pt x="40094" y="164087"/>
                  </a:lnTo>
                  <a:lnTo>
                    <a:pt x="29105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1747731" y="5559047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10528" y="0"/>
                  </a:moveTo>
                  <a:lnTo>
                    <a:pt x="7409" y="57264"/>
                  </a:lnTo>
                  <a:lnTo>
                    <a:pt x="2195" y="109774"/>
                  </a:lnTo>
                  <a:lnTo>
                    <a:pt x="650" y="166666"/>
                  </a:lnTo>
                  <a:lnTo>
                    <a:pt x="193" y="217448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1874073" y="5632746"/>
              <a:ext cx="84229" cy="136872"/>
            </a:xfrm>
            <a:custGeom>
              <a:avLst/>
              <a:gdLst/>
              <a:ahLst/>
              <a:cxnLst/>
              <a:rect l="0" t="0" r="0" b="0"/>
              <a:pathLst>
                <a:path w="84229" h="136872">
                  <a:moveTo>
                    <a:pt x="0" y="0"/>
                  </a:moveTo>
                  <a:lnTo>
                    <a:pt x="14654" y="58617"/>
                  </a:lnTo>
                  <a:lnTo>
                    <a:pt x="24749" y="93408"/>
                  </a:lnTo>
                  <a:lnTo>
                    <a:pt x="37905" y="112095"/>
                  </a:lnTo>
                  <a:lnTo>
                    <a:pt x="54281" y="125859"/>
                  </a:lnTo>
                  <a:lnTo>
                    <a:pt x="84228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1916187" y="5580104"/>
              <a:ext cx="115814" cy="421141"/>
            </a:xfrm>
            <a:custGeom>
              <a:avLst/>
              <a:gdLst/>
              <a:ahLst/>
              <a:cxnLst/>
              <a:rect l="0" t="0" r="0" b="0"/>
              <a:pathLst>
                <a:path w="115814" h="421141">
                  <a:moveTo>
                    <a:pt x="115813" y="0"/>
                  </a:moveTo>
                  <a:lnTo>
                    <a:pt x="97855" y="61110"/>
                  </a:lnTo>
                  <a:lnTo>
                    <a:pt x="80664" y="121131"/>
                  </a:lnTo>
                  <a:lnTo>
                    <a:pt x="63164" y="181418"/>
                  </a:lnTo>
                  <a:lnTo>
                    <a:pt x="45622" y="241090"/>
                  </a:lnTo>
                  <a:lnTo>
                    <a:pt x="31585" y="293417"/>
                  </a:lnTo>
                  <a:lnTo>
                    <a:pt x="17547" y="353537"/>
                  </a:lnTo>
                  <a:lnTo>
                    <a:pt x="3119" y="409002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221513" y="5601161"/>
              <a:ext cx="10337" cy="357970"/>
            </a:xfrm>
            <a:custGeom>
              <a:avLst/>
              <a:gdLst/>
              <a:ahLst/>
              <a:cxnLst/>
              <a:rect l="0" t="0" r="0" b="0"/>
              <a:pathLst>
                <a:path w="10337" h="357970">
                  <a:moveTo>
                    <a:pt x="0" y="0"/>
                  </a:moveTo>
                  <a:lnTo>
                    <a:pt x="3119" y="60383"/>
                  </a:lnTo>
                  <a:lnTo>
                    <a:pt x="8333" y="121227"/>
                  </a:lnTo>
                  <a:lnTo>
                    <a:pt x="9878" y="181758"/>
                  </a:lnTo>
                  <a:lnTo>
                    <a:pt x="10336" y="235568"/>
                  </a:lnTo>
                  <a:lnTo>
                    <a:pt x="7352" y="286607"/>
                  </a:lnTo>
                  <a:lnTo>
                    <a:pt x="968" y="348918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221513" y="5541188"/>
              <a:ext cx="133339" cy="181382"/>
            </a:xfrm>
            <a:custGeom>
              <a:avLst/>
              <a:gdLst/>
              <a:ahLst/>
              <a:cxnLst/>
              <a:rect l="0" t="0" r="0" b="0"/>
              <a:pathLst>
                <a:path w="133339" h="181382">
                  <a:moveTo>
                    <a:pt x="0" y="49444"/>
                  </a:moveTo>
                  <a:lnTo>
                    <a:pt x="5589" y="27088"/>
                  </a:lnTo>
                  <a:lnTo>
                    <a:pt x="10745" y="19332"/>
                  </a:lnTo>
                  <a:lnTo>
                    <a:pt x="25833" y="7595"/>
                  </a:lnTo>
                  <a:lnTo>
                    <a:pt x="65236" y="0"/>
                  </a:lnTo>
                  <a:lnTo>
                    <a:pt x="90995" y="4463"/>
                  </a:lnTo>
                  <a:lnTo>
                    <a:pt x="102777" y="8928"/>
                  </a:lnTo>
                  <a:lnTo>
                    <a:pt x="118988" y="23248"/>
                  </a:lnTo>
                  <a:lnTo>
                    <a:pt x="124949" y="31980"/>
                  </a:lnTo>
                  <a:lnTo>
                    <a:pt x="133338" y="66627"/>
                  </a:lnTo>
                  <a:lnTo>
                    <a:pt x="129062" y="92956"/>
                  </a:lnTo>
                  <a:lnTo>
                    <a:pt x="118192" y="119085"/>
                  </a:lnTo>
                  <a:lnTo>
                    <a:pt x="92342" y="152357"/>
                  </a:lnTo>
                  <a:lnTo>
                    <a:pt x="72626" y="169663"/>
                  </a:lnTo>
                  <a:lnTo>
                    <a:pt x="49046" y="178914"/>
                  </a:lnTo>
                  <a:lnTo>
                    <a:pt x="36207" y="181381"/>
                  </a:lnTo>
                  <a:lnTo>
                    <a:pt x="27647" y="178346"/>
                  </a:lnTo>
                  <a:lnTo>
                    <a:pt x="21941" y="171644"/>
                  </a:lnTo>
                  <a:lnTo>
                    <a:pt x="10528" y="133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2400497" y="5506650"/>
              <a:ext cx="144620" cy="233513"/>
            </a:xfrm>
            <a:custGeom>
              <a:avLst/>
              <a:gdLst/>
              <a:ahLst/>
              <a:cxnLst/>
              <a:rect l="0" t="0" r="0" b="0"/>
              <a:pathLst>
                <a:path w="144620" h="233513">
                  <a:moveTo>
                    <a:pt x="0" y="115568"/>
                  </a:moveTo>
                  <a:lnTo>
                    <a:pt x="17981" y="131209"/>
                  </a:lnTo>
                  <a:lnTo>
                    <a:pt x="34898" y="139287"/>
                  </a:lnTo>
                  <a:lnTo>
                    <a:pt x="57235" y="140538"/>
                  </a:lnTo>
                  <a:lnTo>
                    <a:pt x="80420" y="136024"/>
                  </a:lnTo>
                  <a:lnTo>
                    <a:pt x="98524" y="126219"/>
                  </a:lnTo>
                  <a:lnTo>
                    <a:pt x="121869" y="101956"/>
                  </a:lnTo>
                  <a:lnTo>
                    <a:pt x="138015" y="72540"/>
                  </a:lnTo>
                  <a:lnTo>
                    <a:pt x="144619" y="36009"/>
                  </a:lnTo>
                  <a:lnTo>
                    <a:pt x="139925" y="15477"/>
                  </a:lnTo>
                  <a:lnTo>
                    <a:pt x="135397" y="6727"/>
                  </a:lnTo>
                  <a:lnTo>
                    <a:pt x="128870" y="2063"/>
                  </a:lnTo>
                  <a:lnTo>
                    <a:pt x="121008" y="124"/>
                  </a:lnTo>
                  <a:lnTo>
                    <a:pt x="112258" y="0"/>
                  </a:lnTo>
                  <a:lnTo>
                    <a:pt x="93176" y="9223"/>
                  </a:lnTo>
                  <a:lnTo>
                    <a:pt x="74167" y="26189"/>
                  </a:lnTo>
                  <a:lnTo>
                    <a:pt x="35619" y="83073"/>
                  </a:lnTo>
                  <a:lnTo>
                    <a:pt x="19783" y="126477"/>
                  </a:lnTo>
                  <a:lnTo>
                    <a:pt x="13527" y="183970"/>
                  </a:lnTo>
                  <a:lnTo>
                    <a:pt x="16931" y="207970"/>
                  </a:lnTo>
                  <a:lnTo>
                    <a:pt x="21816" y="216944"/>
                  </a:lnTo>
                  <a:lnTo>
                    <a:pt x="36602" y="230034"/>
                  </a:lnTo>
                  <a:lnTo>
                    <a:pt x="57992" y="233512"/>
                  </a:lnTo>
                  <a:lnTo>
                    <a:pt x="79587" y="231158"/>
                  </a:lnTo>
                  <a:lnTo>
                    <a:pt x="105286" y="220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2600539" y="5495876"/>
              <a:ext cx="136871" cy="217891"/>
            </a:xfrm>
            <a:custGeom>
              <a:avLst/>
              <a:gdLst/>
              <a:ahLst/>
              <a:cxnLst/>
              <a:rect l="0" t="0" r="0" b="0"/>
              <a:pathLst>
                <a:path w="136871" h="217891">
                  <a:moveTo>
                    <a:pt x="0" y="0"/>
                  </a:moveTo>
                  <a:lnTo>
                    <a:pt x="0" y="58617"/>
                  </a:lnTo>
                  <a:lnTo>
                    <a:pt x="1170" y="111621"/>
                  </a:lnTo>
                  <a:lnTo>
                    <a:pt x="9065" y="173493"/>
                  </a:lnTo>
                  <a:lnTo>
                    <a:pt x="10095" y="214532"/>
                  </a:lnTo>
                  <a:lnTo>
                    <a:pt x="9069" y="217890"/>
                  </a:lnTo>
                  <a:lnTo>
                    <a:pt x="4811" y="206025"/>
                  </a:lnTo>
                  <a:lnTo>
                    <a:pt x="2120" y="157983"/>
                  </a:lnTo>
                  <a:lnTo>
                    <a:pt x="14760" y="96500"/>
                  </a:lnTo>
                  <a:lnTo>
                    <a:pt x="27617" y="68625"/>
                  </a:lnTo>
                  <a:lnTo>
                    <a:pt x="68974" y="16836"/>
                  </a:lnTo>
                  <a:lnTo>
                    <a:pt x="78738" y="12394"/>
                  </a:lnTo>
                  <a:lnTo>
                    <a:pt x="102065" y="10577"/>
                  </a:lnTo>
                  <a:lnTo>
                    <a:pt x="118672" y="13670"/>
                  </a:lnTo>
                  <a:lnTo>
                    <a:pt x="13687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2705824" y="5500815"/>
              <a:ext cx="157928" cy="200475"/>
            </a:xfrm>
            <a:custGeom>
              <a:avLst/>
              <a:gdLst/>
              <a:ahLst/>
              <a:cxnLst/>
              <a:rect l="0" t="0" r="0" b="0"/>
              <a:pathLst>
                <a:path w="157928" h="200475">
                  <a:moveTo>
                    <a:pt x="157927" y="5589"/>
                  </a:moveTo>
                  <a:lnTo>
                    <a:pt x="141160" y="0"/>
                  </a:lnTo>
                  <a:lnTo>
                    <a:pt x="123569" y="376"/>
                  </a:lnTo>
                  <a:lnTo>
                    <a:pt x="83680" y="10149"/>
                  </a:lnTo>
                  <a:lnTo>
                    <a:pt x="58069" y="25528"/>
                  </a:lnTo>
                  <a:lnTo>
                    <a:pt x="52751" y="34089"/>
                  </a:lnTo>
                  <a:lnTo>
                    <a:pt x="46842" y="56081"/>
                  </a:lnTo>
                  <a:lnTo>
                    <a:pt x="47605" y="66156"/>
                  </a:lnTo>
                  <a:lnTo>
                    <a:pt x="54693" y="83591"/>
                  </a:lnTo>
                  <a:lnTo>
                    <a:pt x="71881" y="96019"/>
                  </a:lnTo>
                  <a:lnTo>
                    <a:pt x="101627" y="112712"/>
                  </a:lnTo>
                  <a:lnTo>
                    <a:pt x="132638" y="139314"/>
                  </a:lnTo>
                  <a:lnTo>
                    <a:pt x="136389" y="147381"/>
                  </a:lnTo>
                  <a:lnTo>
                    <a:pt x="137436" y="165704"/>
                  </a:lnTo>
                  <a:lnTo>
                    <a:pt x="132568" y="174334"/>
                  </a:lnTo>
                  <a:lnTo>
                    <a:pt x="114681" y="190161"/>
                  </a:lnTo>
                  <a:lnTo>
                    <a:pt x="88014" y="198755"/>
                  </a:lnTo>
                  <a:lnTo>
                    <a:pt x="46355" y="200474"/>
                  </a:lnTo>
                  <a:lnTo>
                    <a:pt x="18024" y="193575"/>
                  </a:lnTo>
                  <a:lnTo>
                    <a:pt x="0" y="1845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2884808" y="5494394"/>
              <a:ext cx="136872" cy="198404"/>
            </a:xfrm>
            <a:custGeom>
              <a:avLst/>
              <a:gdLst/>
              <a:ahLst/>
              <a:cxnLst/>
              <a:rect l="0" t="0" r="0" b="0"/>
              <a:pathLst>
                <a:path w="136872" h="198404">
                  <a:moveTo>
                    <a:pt x="0" y="75182"/>
                  </a:moveTo>
                  <a:lnTo>
                    <a:pt x="16768" y="80771"/>
                  </a:lnTo>
                  <a:lnTo>
                    <a:pt x="49552" y="78657"/>
                  </a:lnTo>
                  <a:lnTo>
                    <a:pt x="101382" y="66293"/>
                  </a:lnTo>
                  <a:lnTo>
                    <a:pt x="124608" y="55243"/>
                  </a:lnTo>
                  <a:lnTo>
                    <a:pt x="131035" y="46681"/>
                  </a:lnTo>
                  <a:lnTo>
                    <a:pt x="135057" y="24690"/>
                  </a:lnTo>
                  <a:lnTo>
                    <a:pt x="132152" y="15784"/>
                  </a:lnTo>
                  <a:lnTo>
                    <a:pt x="126706" y="8677"/>
                  </a:lnTo>
                  <a:lnTo>
                    <a:pt x="119566" y="2769"/>
                  </a:lnTo>
                  <a:lnTo>
                    <a:pt x="111296" y="0"/>
                  </a:lnTo>
                  <a:lnTo>
                    <a:pt x="92749" y="43"/>
                  </a:lnTo>
                  <a:lnTo>
                    <a:pt x="75927" y="7082"/>
                  </a:lnTo>
                  <a:lnTo>
                    <a:pt x="60652" y="19179"/>
                  </a:lnTo>
                  <a:lnTo>
                    <a:pt x="40068" y="46889"/>
                  </a:lnTo>
                  <a:lnTo>
                    <a:pt x="22040" y="97583"/>
                  </a:lnTo>
                  <a:lnTo>
                    <a:pt x="16815" y="123742"/>
                  </a:lnTo>
                  <a:lnTo>
                    <a:pt x="18392" y="147067"/>
                  </a:lnTo>
                  <a:lnTo>
                    <a:pt x="26112" y="166012"/>
                  </a:lnTo>
                  <a:lnTo>
                    <a:pt x="31446" y="174339"/>
                  </a:lnTo>
                  <a:lnTo>
                    <a:pt x="46732" y="186712"/>
                  </a:lnTo>
                  <a:lnTo>
                    <a:pt x="66393" y="194941"/>
                  </a:lnTo>
                  <a:lnTo>
                    <a:pt x="101431" y="198403"/>
                  </a:lnTo>
                  <a:lnTo>
                    <a:pt x="136871" y="190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066496" y="5452665"/>
              <a:ext cx="117237" cy="237903"/>
            </a:xfrm>
            <a:custGeom>
              <a:avLst/>
              <a:gdLst/>
              <a:ahLst/>
              <a:cxnLst/>
              <a:rect l="0" t="0" r="0" b="0"/>
              <a:pathLst>
                <a:path w="117237" h="237903">
                  <a:moveTo>
                    <a:pt x="102582" y="11625"/>
                  </a:moveTo>
                  <a:lnTo>
                    <a:pt x="108171" y="28393"/>
                  </a:lnTo>
                  <a:lnTo>
                    <a:pt x="110987" y="29823"/>
                  </a:lnTo>
                  <a:lnTo>
                    <a:pt x="114035" y="27266"/>
                  </a:lnTo>
                  <a:lnTo>
                    <a:pt x="117236" y="22053"/>
                  </a:lnTo>
                  <a:lnTo>
                    <a:pt x="117031" y="16237"/>
                  </a:lnTo>
                  <a:lnTo>
                    <a:pt x="110564" y="3536"/>
                  </a:lnTo>
                  <a:lnTo>
                    <a:pt x="104393" y="384"/>
                  </a:lnTo>
                  <a:lnTo>
                    <a:pt x="88179" y="0"/>
                  </a:lnTo>
                  <a:lnTo>
                    <a:pt x="72394" y="6848"/>
                  </a:lnTo>
                  <a:lnTo>
                    <a:pt x="64909" y="11950"/>
                  </a:lnTo>
                  <a:lnTo>
                    <a:pt x="36085" y="53761"/>
                  </a:lnTo>
                  <a:lnTo>
                    <a:pt x="6420" y="115296"/>
                  </a:lnTo>
                  <a:lnTo>
                    <a:pt x="0" y="153607"/>
                  </a:lnTo>
                  <a:lnTo>
                    <a:pt x="3687" y="194594"/>
                  </a:lnTo>
                  <a:lnTo>
                    <a:pt x="12225" y="216167"/>
                  </a:lnTo>
                  <a:lnTo>
                    <a:pt x="17778" y="225196"/>
                  </a:lnTo>
                  <a:lnTo>
                    <a:pt x="27328" y="231215"/>
                  </a:lnTo>
                  <a:lnTo>
                    <a:pt x="53538" y="237902"/>
                  </a:lnTo>
                  <a:lnTo>
                    <a:pt x="66376" y="236176"/>
                  </a:lnTo>
                  <a:lnTo>
                    <a:pt x="113110" y="2116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3232899" y="5474819"/>
              <a:ext cx="99602" cy="187590"/>
            </a:xfrm>
            <a:custGeom>
              <a:avLst/>
              <a:gdLst/>
              <a:ahLst/>
              <a:cxnLst/>
              <a:rect l="0" t="0" r="0" b="0"/>
              <a:pathLst>
                <a:path w="99602" h="187590">
                  <a:moveTo>
                    <a:pt x="9878" y="0"/>
                  </a:moveTo>
                  <a:lnTo>
                    <a:pt x="2643" y="27556"/>
                  </a:lnTo>
                  <a:lnTo>
                    <a:pt x="0" y="83779"/>
                  </a:lnTo>
                  <a:lnTo>
                    <a:pt x="5068" y="140291"/>
                  </a:lnTo>
                  <a:lnTo>
                    <a:pt x="14042" y="176878"/>
                  </a:lnTo>
                  <a:lnTo>
                    <a:pt x="20843" y="183429"/>
                  </a:lnTo>
                  <a:lnTo>
                    <a:pt x="30056" y="186627"/>
                  </a:lnTo>
                  <a:lnTo>
                    <a:pt x="40878" y="187589"/>
                  </a:lnTo>
                  <a:lnTo>
                    <a:pt x="59141" y="182419"/>
                  </a:lnTo>
                  <a:lnTo>
                    <a:pt x="67286" y="177764"/>
                  </a:lnTo>
                  <a:lnTo>
                    <a:pt x="79457" y="160115"/>
                  </a:lnTo>
                  <a:lnTo>
                    <a:pt x="87596" y="135503"/>
                  </a:lnTo>
                  <a:lnTo>
                    <a:pt x="95940" y="78282"/>
                  </a:lnTo>
                  <a:lnTo>
                    <a:pt x="99601" y="55849"/>
                  </a:lnTo>
                  <a:lnTo>
                    <a:pt x="94106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3400705" y="5285306"/>
              <a:ext cx="21058" cy="326384"/>
            </a:xfrm>
            <a:custGeom>
              <a:avLst/>
              <a:gdLst/>
              <a:ahLst/>
              <a:cxnLst/>
              <a:rect l="0" t="0" r="0" b="0"/>
              <a:pathLst>
                <a:path w="21058" h="326384">
                  <a:moveTo>
                    <a:pt x="21057" y="0"/>
                  </a:moveTo>
                  <a:lnTo>
                    <a:pt x="17937" y="57264"/>
                  </a:lnTo>
                  <a:lnTo>
                    <a:pt x="9604" y="106654"/>
                  </a:lnTo>
                  <a:lnTo>
                    <a:pt x="5965" y="161453"/>
                  </a:lnTo>
                  <a:lnTo>
                    <a:pt x="9176" y="215904"/>
                  </a:lnTo>
                  <a:lnTo>
                    <a:pt x="10261" y="276224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3369119" y="5414301"/>
              <a:ext cx="157929" cy="174877"/>
            </a:xfrm>
            <a:custGeom>
              <a:avLst/>
              <a:gdLst/>
              <a:ahLst/>
              <a:cxnLst/>
              <a:rect l="0" t="0" r="0" b="0"/>
              <a:pathLst>
                <a:path w="157929" h="174877">
                  <a:moveTo>
                    <a:pt x="0" y="18404"/>
                  </a:moveTo>
                  <a:lnTo>
                    <a:pt x="29309" y="56777"/>
                  </a:lnTo>
                  <a:lnTo>
                    <a:pt x="48901" y="64704"/>
                  </a:lnTo>
                  <a:lnTo>
                    <a:pt x="73207" y="67058"/>
                  </a:lnTo>
                  <a:lnTo>
                    <a:pt x="135188" y="56021"/>
                  </a:lnTo>
                  <a:lnTo>
                    <a:pt x="142768" y="49331"/>
                  </a:lnTo>
                  <a:lnTo>
                    <a:pt x="151190" y="29420"/>
                  </a:lnTo>
                  <a:lnTo>
                    <a:pt x="151096" y="19899"/>
                  </a:lnTo>
                  <a:lnTo>
                    <a:pt x="144753" y="3081"/>
                  </a:lnTo>
                  <a:lnTo>
                    <a:pt x="139786" y="0"/>
                  </a:lnTo>
                  <a:lnTo>
                    <a:pt x="134135" y="285"/>
                  </a:lnTo>
                  <a:lnTo>
                    <a:pt x="128028" y="2815"/>
                  </a:lnTo>
                  <a:lnTo>
                    <a:pt x="108254" y="23144"/>
                  </a:lnTo>
                  <a:lnTo>
                    <a:pt x="87578" y="56983"/>
                  </a:lnTo>
                  <a:lnTo>
                    <a:pt x="77812" y="96645"/>
                  </a:lnTo>
                  <a:lnTo>
                    <a:pt x="80507" y="132444"/>
                  </a:lnTo>
                  <a:lnTo>
                    <a:pt x="94304" y="165277"/>
                  </a:lnTo>
                  <a:lnTo>
                    <a:pt x="102644" y="171302"/>
                  </a:lnTo>
                  <a:lnTo>
                    <a:pt x="124388" y="174876"/>
                  </a:lnTo>
                  <a:lnTo>
                    <a:pt x="140292" y="172565"/>
                  </a:lnTo>
                  <a:lnTo>
                    <a:pt x="157928" y="165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534258" y="5232664"/>
              <a:ext cx="129660" cy="333632"/>
            </a:xfrm>
            <a:custGeom>
              <a:avLst/>
              <a:gdLst/>
              <a:ahLst/>
              <a:cxnLst/>
              <a:rect l="0" t="0" r="0" b="0"/>
              <a:pathLst>
                <a:path w="129660" h="333632">
                  <a:moveTo>
                    <a:pt x="129659" y="0"/>
                  </a:moveTo>
                  <a:lnTo>
                    <a:pt x="121326" y="37477"/>
                  </a:lnTo>
                  <a:lnTo>
                    <a:pt x="113975" y="94490"/>
                  </a:lnTo>
                  <a:lnTo>
                    <a:pt x="110194" y="144850"/>
                  </a:lnTo>
                  <a:lnTo>
                    <a:pt x="109074" y="196816"/>
                  </a:lnTo>
                  <a:lnTo>
                    <a:pt x="107526" y="250183"/>
                  </a:lnTo>
                  <a:lnTo>
                    <a:pt x="105545" y="251017"/>
                  </a:lnTo>
                  <a:lnTo>
                    <a:pt x="88371" y="232727"/>
                  </a:lnTo>
                  <a:lnTo>
                    <a:pt x="63613" y="218954"/>
                  </a:lnTo>
                  <a:lnTo>
                    <a:pt x="55213" y="218499"/>
                  </a:lnTo>
                  <a:lnTo>
                    <a:pt x="39640" y="224232"/>
                  </a:lnTo>
                  <a:lnTo>
                    <a:pt x="17719" y="246203"/>
                  </a:lnTo>
                  <a:lnTo>
                    <a:pt x="1995" y="274940"/>
                  </a:lnTo>
                  <a:lnTo>
                    <a:pt x="0" y="295330"/>
                  </a:lnTo>
                  <a:lnTo>
                    <a:pt x="1106" y="305681"/>
                  </a:lnTo>
                  <a:lnTo>
                    <a:pt x="5352" y="313752"/>
                  </a:lnTo>
                  <a:lnTo>
                    <a:pt x="19430" y="325839"/>
                  </a:lnTo>
                  <a:lnTo>
                    <a:pt x="40504" y="331990"/>
                  </a:lnTo>
                  <a:lnTo>
                    <a:pt x="52675" y="333631"/>
                  </a:lnTo>
                  <a:lnTo>
                    <a:pt x="75557" y="329214"/>
                  </a:lnTo>
                  <a:lnTo>
                    <a:pt x="95691" y="319813"/>
                  </a:lnTo>
                  <a:lnTo>
                    <a:pt x="98074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4" name="Freeform 303"/>
          <p:cNvSpPr/>
          <p:nvPr/>
        </p:nvSpPr>
        <p:spPr>
          <a:xfrm>
            <a:off x="84228" y="5143829"/>
            <a:ext cx="2242571" cy="94758"/>
          </a:xfrm>
          <a:custGeom>
            <a:avLst/>
            <a:gdLst/>
            <a:ahLst/>
            <a:cxnLst/>
            <a:rect l="0" t="0" r="0" b="0"/>
            <a:pathLst>
              <a:path w="2242571" h="94758">
                <a:moveTo>
                  <a:pt x="0" y="94757"/>
                </a:moveTo>
                <a:lnTo>
                  <a:pt x="54144" y="91637"/>
                </a:lnTo>
                <a:lnTo>
                  <a:pt x="109091" y="85692"/>
                </a:lnTo>
                <a:lnTo>
                  <a:pt x="156586" y="79073"/>
                </a:lnTo>
                <a:lnTo>
                  <a:pt x="213292" y="75292"/>
                </a:lnTo>
                <a:lnTo>
                  <a:pt x="274547" y="68582"/>
                </a:lnTo>
                <a:lnTo>
                  <a:pt x="325972" y="64774"/>
                </a:lnTo>
                <a:lnTo>
                  <a:pt x="388780" y="63488"/>
                </a:lnTo>
                <a:lnTo>
                  <a:pt x="449636" y="63265"/>
                </a:lnTo>
                <a:lnTo>
                  <a:pt x="510780" y="60070"/>
                </a:lnTo>
                <a:lnTo>
                  <a:pt x="562589" y="54110"/>
                </a:lnTo>
                <a:lnTo>
                  <a:pt x="617883" y="52932"/>
                </a:lnTo>
                <a:lnTo>
                  <a:pt x="673866" y="52700"/>
                </a:lnTo>
                <a:lnTo>
                  <a:pt x="729984" y="52654"/>
                </a:lnTo>
                <a:lnTo>
                  <a:pt x="786129" y="52645"/>
                </a:lnTo>
                <a:lnTo>
                  <a:pt x="842280" y="52643"/>
                </a:lnTo>
                <a:lnTo>
                  <a:pt x="898432" y="52643"/>
                </a:lnTo>
                <a:lnTo>
                  <a:pt x="951724" y="52643"/>
                </a:lnTo>
                <a:lnTo>
                  <a:pt x="1000790" y="52643"/>
                </a:lnTo>
                <a:lnTo>
                  <a:pt x="1063970" y="52643"/>
                </a:lnTo>
                <a:lnTo>
                  <a:pt x="1110045" y="52643"/>
                </a:lnTo>
                <a:lnTo>
                  <a:pt x="1158598" y="52643"/>
                </a:lnTo>
                <a:lnTo>
                  <a:pt x="1219493" y="49523"/>
                </a:lnTo>
                <a:lnTo>
                  <a:pt x="1277100" y="43578"/>
                </a:lnTo>
                <a:lnTo>
                  <a:pt x="1330644" y="42548"/>
                </a:lnTo>
                <a:lnTo>
                  <a:pt x="1379784" y="42242"/>
                </a:lnTo>
                <a:lnTo>
                  <a:pt x="1435159" y="42153"/>
                </a:lnTo>
                <a:lnTo>
                  <a:pt x="1484841" y="42125"/>
                </a:lnTo>
                <a:lnTo>
                  <a:pt x="1540376" y="42118"/>
                </a:lnTo>
                <a:lnTo>
                  <a:pt x="1590106" y="36526"/>
                </a:lnTo>
                <a:lnTo>
                  <a:pt x="1645655" y="33049"/>
                </a:lnTo>
                <a:lnTo>
                  <a:pt x="1706567" y="32019"/>
                </a:lnTo>
                <a:lnTo>
                  <a:pt x="1757891" y="31714"/>
                </a:lnTo>
                <a:lnTo>
                  <a:pt x="1813912" y="26035"/>
                </a:lnTo>
                <a:lnTo>
                  <a:pt x="1874965" y="22532"/>
                </a:lnTo>
                <a:lnTo>
                  <a:pt x="1936770" y="14113"/>
                </a:lnTo>
                <a:lnTo>
                  <a:pt x="1991695" y="11591"/>
                </a:lnTo>
                <a:lnTo>
                  <a:pt x="2044365" y="10844"/>
                </a:lnTo>
                <a:lnTo>
                  <a:pt x="2104676" y="10591"/>
                </a:lnTo>
                <a:lnTo>
                  <a:pt x="2161649" y="10541"/>
                </a:lnTo>
                <a:lnTo>
                  <a:pt x="2222656" y="2197"/>
                </a:lnTo>
                <a:lnTo>
                  <a:pt x="2242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73699" y="6070337"/>
            <a:ext cx="2695776" cy="568539"/>
            <a:chOff x="73699" y="6070337"/>
            <a:chExt cx="2695776" cy="568539"/>
          </a:xfrm>
        </p:grpSpPr>
        <p:sp>
          <p:nvSpPr>
            <p:cNvPr id="305" name="Freeform 304"/>
            <p:cNvSpPr/>
            <p:nvPr/>
          </p:nvSpPr>
          <p:spPr>
            <a:xfrm>
              <a:off x="106152" y="6196679"/>
              <a:ext cx="20191" cy="294799"/>
            </a:xfrm>
            <a:custGeom>
              <a:avLst/>
              <a:gdLst/>
              <a:ahLst/>
              <a:cxnLst/>
              <a:rect l="0" t="0" r="0" b="0"/>
              <a:pathLst>
                <a:path w="20191" h="294799">
                  <a:moveTo>
                    <a:pt x="20190" y="0"/>
                  </a:moveTo>
                  <a:lnTo>
                    <a:pt x="9012" y="11179"/>
                  </a:lnTo>
                  <a:lnTo>
                    <a:pt x="3523" y="29144"/>
                  </a:lnTo>
                  <a:lnTo>
                    <a:pt x="0" y="84396"/>
                  </a:lnTo>
                  <a:lnTo>
                    <a:pt x="4979" y="140040"/>
                  </a:lnTo>
                  <a:lnTo>
                    <a:pt x="8274" y="195391"/>
                  </a:lnTo>
                  <a:lnTo>
                    <a:pt x="16623" y="255752"/>
                  </a:lnTo>
                  <a:lnTo>
                    <a:pt x="2019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3699" y="6100856"/>
              <a:ext cx="203055" cy="222166"/>
            </a:xfrm>
            <a:custGeom>
              <a:avLst/>
              <a:gdLst/>
              <a:ahLst/>
              <a:cxnLst/>
              <a:rect l="0" t="0" r="0" b="0"/>
              <a:pathLst>
                <a:path w="203055" h="222166">
                  <a:moveTo>
                    <a:pt x="0" y="43181"/>
                  </a:moveTo>
                  <a:lnTo>
                    <a:pt x="5590" y="26413"/>
                  </a:lnTo>
                  <a:lnTo>
                    <a:pt x="23932" y="11941"/>
                  </a:lnTo>
                  <a:lnTo>
                    <a:pt x="37012" y="4807"/>
                  </a:lnTo>
                  <a:lnTo>
                    <a:pt x="64023" y="0"/>
                  </a:lnTo>
                  <a:lnTo>
                    <a:pt x="91626" y="2932"/>
                  </a:lnTo>
                  <a:lnTo>
                    <a:pt x="144355" y="23878"/>
                  </a:lnTo>
                  <a:lnTo>
                    <a:pt x="165933" y="38111"/>
                  </a:lnTo>
                  <a:lnTo>
                    <a:pt x="190066" y="65855"/>
                  </a:lnTo>
                  <a:lnTo>
                    <a:pt x="200677" y="86013"/>
                  </a:lnTo>
                  <a:lnTo>
                    <a:pt x="203054" y="106671"/>
                  </a:lnTo>
                  <a:lnTo>
                    <a:pt x="202050" y="117093"/>
                  </a:lnTo>
                  <a:lnTo>
                    <a:pt x="188456" y="138031"/>
                  </a:lnTo>
                  <a:lnTo>
                    <a:pt x="129496" y="188252"/>
                  </a:lnTo>
                  <a:lnTo>
                    <a:pt x="87971" y="209790"/>
                  </a:lnTo>
                  <a:lnTo>
                    <a:pt x="63171" y="222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05326" y="6270379"/>
              <a:ext cx="105286" cy="193722"/>
            </a:xfrm>
            <a:custGeom>
              <a:avLst/>
              <a:gdLst/>
              <a:ahLst/>
              <a:cxnLst/>
              <a:rect l="0" t="0" r="0" b="0"/>
              <a:pathLst>
                <a:path w="105286" h="193722">
                  <a:moveTo>
                    <a:pt x="0" y="84227"/>
                  </a:moveTo>
                  <a:lnTo>
                    <a:pt x="3120" y="133158"/>
                  </a:lnTo>
                  <a:lnTo>
                    <a:pt x="14655" y="186699"/>
                  </a:lnTo>
                  <a:lnTo>
                    <a:pt x="21468" y="192316"/>
                  </a:lnTo>
                  <a:lnTo>
                    <a:pt x="30690" y="193721"/>
                  </a:lnTo>
                  <a:lnTo>
                    <a:pt x="41517" y="192318"/>
                  </a:lnTo>
                  <a:lnTo>
                    <a:pt x="51075" y="186704"/>
                  </a:lnTo>
                  <a:lnTo>
                    <a:pt x="75705" y="156445"/>
                  </a:lnTo>
                  <a:lnTo>
                    <a:pt x="95481" y="116673"/>
                  </a:lnTo>
                  <a:lnTo>
                    <a:pt x="103349" y="54545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94839" y="6249321"/>
              <a:ext cx="157929" cy="202178"/>
            </a:xfrm>
            <a:custGeom>
              <a:avLst/>
              <a:gdLst/>
              <a:ahLst/>
              <a:cxnLst/>
              <a:rect l="0" t="0" r="0" b="0"/>
              <a:pathLst>
                <a:path w="157929" h="202178">
                  <a:moveTo>
                    <a:pt x="0" y="0"/>
                  </a:moveTo>
                  <a:lnTo>
                    <a:pt x="11179" y="16768"/>
                  </a:lnTo>
                  <a:lnTo>
                    <a:pt x="18130" y="55141"/>
                  </a:lnTo>
                  <a:lnTo>
                    <a:pt x="20190" y="103556"/>
                  </a:lnTo>
                  <a:lnTo>
                    <a:pt x="13650" y="163912"/>
                  </a:lnTo>
                  <a:lnTo>
                    <a:pt x="11916" y="192563"/>
                  </a:lnTo>
                  <a:lnTo>
                    <a:pt x="14963" y="199735"/>
                  </a:lnTo>
                  <a:lnTo>
                    <a:pt x="20504" y="202177"/>
                  </a:lnTo>
                  <a:lnTo>
                    <a:pt x="27708" y="201465"/>
                  </a:lnTo>
                  <a:lnTo>
                    <a:pt x="45070" y="191316"/>
                  </a:lnTo>
                  <a:lnTo>
                    <a:pt x="101212" y="154656"/>
                  </a:lnTo>
                  <a:lnTo>
                    <a:pt x="157928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705843" y="6217736"/>
              <a:ext cx="125909" cy="216856"/>
            </a:xfrm>
            <a:custGeom>
              <a:avLst/>
              <a:gdLst/>
              <a:ahLst/>
              <a:cxnLst/>
              <a:rect l="0" t="0" r="0" b="0"/>
              <a:pathLst>
                <a:path w="125909" h="216856">
                  <a:moveTo>
                    <a:pt x="10095" y="0"/>
                  </a:moveTo>
                  <a:lnTo>
                    <a:pt x="6975" y="54144"/>
                  </a:lnTo>
                  <a:lnTo>
                    <a:pt x="1762" y="101441"/>
                  </a:lnTo>
                  <a:lnTo>
                    <a:pt x="217" y="156788"/>
                  </a:lnTo>
                  <a:lnTo>
                    <a:pt x="0" y="174716"/>
                  </a:lnTo>
                  <a:lnTo>
                    <a:pt x="3365" y="187837"/>
                  </a:lnTo>
                  <a:lnTo>
                    <a:pt x="9118" y="197755"/>
                  </a:lnTo>
                  <a:lnTo>
                    <a:pt x="16462" y="205536"/>
                  </a:lnTo>
                  <a:lnTo>
                    <a:pt x="37101" y="214181"/>
                  </a:lnTo>
                  <a:lnTo>
                    <a:pt x="60702" y="216855"/>
                  </a:lnTo>
                  <a:lnTo>
                    <a:pt x="82890" y="214143"/>
                  </a:lnTo>
                  <a:lnTo>
                    <a:pt x="101330" y="205919"/>
                  </a:lnTo>
                  <a:lnTo>
                    <a:pt x="12590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958093" y="6133508"/>
              <a:ext cx="31587" cy="305328"/>
            </a:xfrm>
            <a:custGeom>
              <a:avLst/>
              <a:gdLst/>
              <a:ahLst/>
              <a:cxnLst/>
              <a:rect l="0" t="0" r="0" b="0"/>
              <a:pathLst>
                <a:path w="31587" h="305328">
                  <a:moveTo>
                    <a:pt x="0" y="0"/>
                  </a:moveTo>
                  <a:lnTo>
                    <a:pt x="11179" y="11178"/>
                  </a:lnTo>
                  <a:lnTo>
                    <a:pt x="23720" y="46076"/>
                  </a:lnTo>
                  <a:lnTo>
                    <a:pt x="29255" y="104639"/>
                  </a:lnTo>
                  <a:lnTo>
                    <a:pt x="30895" y="157086"/>
                  </a:lnTo>
                  <a:lnTo>
                    <a:pt x="24214" y="209494"/>
                  </a:lnTo>
                  <a:lnTo>
                    <a:pt x="24800" y="263693"/>
                  </a:lnTo>
                  <a:lnTo>
                    <a:pt x="31586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894922" y="6072461"/>
              <a:ext cx="315856" cy="71577"/>
            </a:xfrm>
            <a:custGeom>
              <a:avLst/>
              <a:gdLst/>
              <a:ahLst/>
              <a:cxnLst/>
              <a:rect l="0" t="0" r="0" b="0"/>
              <a:pathLst>
                <a:path w="315856" h="71577">
                  <a:moveTo>
                    <a:pt x="0" y="71576"/>
                  </a:moveTo>
                  <a:lnTo>
                    <a:pt x="19151" y="54765"/>
                  </a:lnTo>
                  <a:lnTo>
                    <a:pt x="73218" y="27666"/>
                  </a:lnTo>
                  <a:lnTo>
                    <a:pt x="121910" y="15932"/>
                  </a:lnTo>
                  <a:lnTo>
                    <a:pt x="180791" y="5045"/>
                  </a:lnTo>
                  <a:lnTo>
                    <a:pt x="237102" y="0"/>
                  </a:lnTo>
                  <a:lnTo>
                    <a:pt x="297036" y="6489"/>
                  </a:lnTo>
                  <a:lnTo>
                    <a:pt x="315855" y="8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89679" y="6238793"/>
              <a:ext cx="105286" cy="21058"/>
            </a:xfrm>
            <a:custGeom>
              <a:avLst/>
              <a:gdLst/>
              <a:ahLst/>
              <a:cxnLst/>
              <a:rect l="0" t="0" r="0" b="0"/>
              <a:pathLst>
                <a:path w="105286" h="21058">
                  <a:moveTo>
                    <a:pt x="0" y="0"/>
                  </a:moveTo>
                  <a:lnTo>
                    <a:pt x="55045" y="16789"/>
                  </a:lnTo>
                  <a:lnTo>
                    <a:pt x="105285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1137036" y="6230459"/>
              <a:ext cx="231670" cy="176195"/>
            </a:xfrm>
            <a:custGeom>
              <a:avLst/>
              <a:gdLst/>
              <a:ahLst/>
              <a:cxnLst/>
              <a:rect l="0" t="0" r="0" b="0"/>
              <a:pathLst>
                <a:path w="231670" h="176195">
                  <a:moveTo>
                    <a:pt x="189555" y="8334"/>
                  </a:moveTo>
                  <a:lnTo>
                    <a:pt x="152077" y="0"/>
                  </a:lnTo>
                  <a:lnTo>
                    <a:pt x="128444" y="1120"/>
                  </a:lnTo>
                  <a:lnTo>
                    <a:pt x="94239" y="16075"/>
                  </a:lnTo>
                  <a:lnTo>
                    <a:pt x="56158" y="43383"/>
                  </a:lnTo>
                  <a:lnTo>
                    <a:pt x="14376" y="93939"/>
                  </a:lnTo>
                  <a:lnTo>
                    <a:pt x="6088" y="107518"/>
                  </a:lnTo>
                  <a:lnTo>
                    <a:pt x="0" y="135084"/>
                  </a:lnTo>
                  <a:lnTo>
                    <a:pt x="14" y="148986"/>
                  </a:lnTo>
                  <a:lnTo>
                    <a:pt x="3532" y="159423"/>
                  </a:lnTo>
                  <a:lnTo>
                    <a:pt x="16801" y="174141"/>
                  </a:lnTo>
                  <a:lnTo>
                    <a:pt x="25253" y="176194"/>
                  </a:lnTo>
                  <a:lnTo>
                    <a:pt x="44002" y="172235"/>
                  </a:lnTo>
                  <a:lnTo>
                    <a:pt x="68699" y="156853"/>
                  </a:lnTo>
                  <a:lnTo>
                    <a:pt x="121276" y="102265"/>
                  </a:lnTo>
                  <a:lnTo>
                    <a:pt x="137869" y="71260"/>
                  </a:lnTo>
                  <a:lnTo>
                    <a:pt x="141059" y="69002"/>
                  </a:lnTo>
                  <a:lnTo>
                    <a:pt x="143186" y="72176"/>
                  </a:lnTo>
                  <a:lnTo>
                    <a:pt x="152190" y="105302"/>
                  </a:lnTo>
                  <a:lnTo>
                    <a:pt x="167435" y="129742"/>
                  </a:lnTo>
                  <a:lnTo>
                    <a:pt x="186353" y="141452"/>
                  </a:lnTo>
                  <a:lnTo>
                    <a:pt x="206849" y="148216"/>
                  </a:lnTo>
                  <a:lnTo>
                    <a:pt x="231669" y="145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1373037" y="6207208"/>
              <a:ext cx="111482" cy="210111"/>
            </a:xfrm>
            <a:custGeom>
              <a:avLst/>
              <a:gdLst/>
              <a:ahLst/>
              <a:cxnLst/>
              <a:rect l="0" t="0" r="0" b="0"/>
              <a:pathLst>
                <a:path w="111482" h="210111">
                  <a:moveTo>
                    <a:pt x="111481" y="0"/>
                  </a:moveTo>
                  <a:lnTo>
                    <a:pt x="89124" y="5588"/>
                  </a:lnTo>
                  <a:lnTo>
                    <a:pt x="58454" y="25832"/>
                  </a:lnTo>
                  <a:lnTo>
                    <a:pt x="32728" y="48468"/>
                  </a:lnTo>
                  <a:lnTo>
                    <a:pt x="10288" y="86760"/>
                  </a:lnTo>
                  <a:lnTo>
                    <a:pt x="0" y="129561"/>
                  </a:lnTo>
                  <a:lnTo>
                    <a:pt x="2541" y="171879"/>
                  </a:lnTo>
                  <a:lnTo>
                    <a:pt x="13930" y="193764"/>
                  </a:lnTo>
                  <a:lnTo>
                    <a:pt x="21881" y="202875"/>
                  </a:lnTo>
                  <a:lnTo>
                    <a:pt x="30690" y="207780"/>
                  </a:lnTo>
                  <a:lnTo>
                    <a:pt x="49838" y="210110"/>
                  </a:lnTo>
                  <a:lnTo>
                    <a:pt x="70046" y="204126"/>
                  </a:lnTo>
                  <a:lnTo>
                    <a:pt x="111481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1610860" y="6070337"/>
              <a:ext cx="21058" cy="336913"/>
            </a:xfrm>
            <a:custGeom>
              <a:avLst/>
              <a:gdLst/>
              <a:ahLst/>
              <a:cxnLst/>
              <a:rect l="0" t="0" r="0" b="0"/>
              <a:pathLst>
                <a:path w="21058" h="336913">
                  <a:moveTo>
                    <a:pt x="0" y="0"/>
                  </a:moveTo>
                  <a:lnTo>
                    <a:pt x="3120" y="52051"/>
                  </a:lnTo>
                  <a:lnTo>
                    <a:pt x="8334" y="108229"/>
                  </a:lnTo>
                  <a:lnTo>
                    <a:pt x="9878" y="163089"/>
                  </a:lnTo>
                  <a:lnTo>
                    <a:pt x="15989" y="217959"/>
                  </a:lnTo>
                  <a:lnTo>
                    <a:pt x="19556" y="268521"/>
                  </a:lnTo>
                  <a:lnTo>
                    <a:pt x="20390" y="298327"/>
                  </a:lnTo>
                  <a:lnTo>
                    <a:pt x="2105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1516104" y="6196679"/>
              <a:ext cx="293419" cy="179346"/>
            </a:xfrm>
            <a:custGeom>
              <a:avLst/>
              <a:gdLst/>
              <a:ahLst/>
              <a:cxnLst/>
              <a:rect l="0" t="0" r="0" b="0"/>
              <a:pathLst>
                <a:path w="293419" h="179346">
                  <a:moveTo>
                    <a:pt x="0" y="21057"/>
                  </a:moveTo>
                  <a:lnTo>
                    <a:pt x="54144" y="12724"/>
                  </a:lnTo>
                  <a:lnTo>
                    <a:pt x="114680" y="10962"/>
                  </a:lnTo>
                  <a:lnTo>
                    <a:pt x="154472" y="16246"/>
                  </a:lnTo>
                  <a:lnTo>
                    <a:pt x="174329" y="31397"/>
                  </a:lnTo>
                  <a:lnTo>
                    <a:pt x="182900" y="41988"/>
                  </a:lnTo>
                  <a:lnTo>
                    <a:pt x="192423" y="66234"/>
                  </a:lnTo>
                  <a:lnTo>
                    <a:pt x="198536" y="119928"/>
                  </a:lnTo>
                  <a:lnTo>
                    <a:pt x="205184" y="156027"/>
                  </a:lnTo>
                  <a:lnTo>
                    <a:pt x="210489" y="164849"/>
                  </a:lnTo>
                  <a:lnTo>
                    <a:pt x="225742" y="177771"/>
                  </a:lnTo>
                  <a:lnTo>
                    <a:pt x="234722" y="179345"/>
                  </a:lnTo>
                  <a:lnTo>
                    <a:pt x="254059" y="174856"/>
                  </a:lnTo>
                  <a:lnTo>
                    <a:pt x="271233" y="161941"/>
                  </a:lnTo>
                  <a:lnTo>
                    <a:pt x="279088" y="153585"/>
                  </a:lnTo>
                  <a:lnTo>
                    <a:pt x="287815" y="131821"/>
                  </a:lnTo>
                  <a:lnTo>
                    <a:pt x="293418" y="79721"/>
                  </a:lnTo>
                  <a:lnTo>
                    <a:pt x="287946" y="55318"/>
                  </a:lnTo>
                  <a:lnTo>
                    <a:pt x="276544" y="33945"/>
                  </a:lnTo>
                  <a:lnTo>
                    <a:pt x="259779" y="16647"/>
                  </a:lnTo>
                  <a:lnTo>
                    <a:pt x="240629" y="7399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1918084" y="6162325"/>
              <a:ext cx="219202" cy="227173"/>
            </a:xfrm>
            <a:custGeom>
              <a:avLst/>
              <a:gdLst/>
              <a:ahLst/>
              <a:cxnLst/>
              <a:rect l="0" t="0" r="0" b="0"/>
              <a:pathLst>
                <a:path w="219202" h="227173">
                  <a:moveTo>
                    <a:pt x="19160" y="202810"/>
                  </a:moveTo>
                  <a:lnTo>
                    <a:pt x="4505" y="144193"/>
                  </a:lnTo>
                  <a:lnTo>
                    <a:pt x="0" y="98224"/>
                  </a:lnTo>
                  <a:lnTo>
                    <a:pt x="8304" y="67810"/>
                  </a:lnTo>
                  <a:lnTo>
                    <a:pt x="36642" y="21335"/>
                  </a:lnTo>
                  <a:lnTo>
                    <a:pt x="56956" y="7901"/>
                  </a:lnTo>
                  <a:lnTo>
                    <a:pt x="68923" y="2681"/>
                  </a:lnTo>
                  <a:lnTo>
                    <a:pt x="94699" y="0"/>
                  </a:lnTo>
                  <a:lnTo>
                    <a:pt x="108124" y="923"/>
                  </a:lnTo>
                  <a:lnTo>
                    <a:pt x="118243" y="5047"/>
                  </a:lnTo>
                  <a:lnTo>
                    <a:pt x="132607" y="18989"/>
                  </a:lnTo>
                  <a:lnTo>
                    <a:pt x="135735" y="28791"/>
                  </a:lnTo>
                  <a:lnTo>
                    <a:pt x="136092" y="52158"/>
                  </a:lnTo>
                  <a:lnTo>
                    <a:pt x="122992" y="75023"/>
                  </a:lnTo>
                  <a:lnTo>
                    <a:pt x="89309" y="104506"/>
                  </a:lnTo>
                  <a:lnTo>
                    <a:pt x="63205" y="118175"/>
                  </a:lnTo>
                  <a:lnTo>
                    <a:pt x="30390" y="127040"/>
                  </a:lnTo>
                  <a:lnTo>
                    <a:pt x="30156" y="130070"/>
                  </a:lnTo>
                  <a:lnTo>
                    <a:pt x="40425" y="137725"/>
                  </a:lnTo>
                  <a:lnTo>
                    <a:pt x="102082" y="175182"/>
                  </a:lnTo>
                  <a:lnTo>
                    <a:pt x="164229" y="215718"/>
                  </a:lnTo>
                  <a:lnTo>
                    <a:pt x="195114" y="227172"/>
                  </a:lnTo>
                  <a:lnTo>
                    <a:pt x="219201" y="2238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2106217" y="6122979"/>
              <a:ext cx="164892" cy="221100"/>
            </a:xfrm>
            <a:custGeom>
              <a:avLst/>
              <a:gdLst/>
              <a:ahLst/>
              <a:cxnLst/>
              <a:rect l="0" t="0" r="0" b="0"/>
              <a:pathLst>
                <a:path w="164892" h="221100">
                  <a:moveTo>
                    <a:pt x="146882" y="0"/>
                  </a:moveTo>
                  <a:lnTo>
                    <a:pt x="97951" y="3120"/>
                  </a:lnTo>
                  <a:lnTo>
                    <a:pt x="38820" y="20244"/>
                  </a:lnTo>
                  <a:lnTo>
                    <a:pt x="7369" y="39403"/>
                  </a:lnTo>
                  <a:lnTo>
                    <a:pt x="2400" y="47326"/>
                  </a:lnTo>
                  <a:lnTo>
                    <a:pt x="0" y="65488"/>
                  </a:lnTo>
                  <a:lnTo>
                    <a:pt x="5676" y="74075"/>
                  </a:lnTo>
                  <a:lnTo>
                    <a:pt x="41612" y="97337"/>
                  </a:lnTo>
                  <a:lnTo>
                    <a:pt x="99918" y="123039"/>
                  </a:lnTo>
                  <a:lnTo>
                    <a:pt x="151513" y="139728"/>
                  </a:lnTo>
                  <a:lnTo>
                    <a:pt x="159328" y="145795"/>
                  </a:lnTo>
                  <a:lnTo>
                    <a:pt x="163368" y="153348"/>
                  </a:lnTo>
                  <a:lnTo>
                    <a:pt x="164891" y="161894"/>
                  </a:lnTo>
                  <a:lnTo>
                    <a:pt x="161228" y="169930"/>
                  </a:lnTo>
                  <a:lnTo>
                    <a:pt x="144679" y="185099"/>
                  </a:lnTo>
                  <a:lnTo>
                    <a:pt x="114643" y="201204"/>
                  </a:lnTo>
                  <a:lnTo>
                    <a:pt x="54856" y="215956"/>
                  </a:lnTo>
                  <a:lnTo>
                    <a:pt x="31068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136870" y="6438835"/>
              <a:ext cx="2232043" cy="200041"/>
            </a:xfrm>
            <a:custGeom>
              <a:avLst/>
              <a:gdLst/>
              <a:ahLst/>
              <a:cxnLst/>
              <a:rect l="0" t="0" r="0" b="0"/>
              <a:pathLst>
                <a:path w="2232043" h="200041">
                  <a:moveTo>
                    <a:pt x="2232042" y="0"/>
                  </a:moveTo>
                  <a:lnTo>
                    <a:pt x="2179992" y="11452"/>
                  </a:lnTo>
                  <a:lnTo>
                    <a:pt x="2126932" y="21330"/>
                  </a:lnTo>
                  <a:lnTo>
                    <a:pt x="2074167" y="31666"/>
                  </a:lnTo>
                  <a:lnTo>
                    <a:pt x="2021487" y="42137"/>
                  </a:lnTo>
                  <a:lnTo>
                    <a:pt x="1965714" y="52649"/>
                  </a:lnTo>
                  <a:lnTo>
                    <a:pt x="1904736" y="63172"/>
                  </a:lnTo>
                  <a:lnTo>
                    <a:pt x="1842214" y="73700"/>
                  </a:lnTo>
                  <a:lnTo>
                    <a:pt x="1779236" y="84227"/>
                  </a:lnTo>
                  <a:lnTo>
                    <a:pt x="1716122" y="91636"/>
                  </a:lnTo>
                  <a:lnTo>
                    <a:pt x="1652967" y="96951"/>
                  </a:lnTo>
                  <a:lnTo>
                    <a:pt x="1589802" y="105935"/>
                  </a:lnTo>
                  <a:lnTo>
                    <a:pt x="1529752" y="112886"/>
                  </a:lnTo>
                  <a:lnTo>
                    <a:pt x="1471795" y="118065"/>
                  </a:lnTo>
                  <a:lnTo>
                    <a:pt x="1410169" y="123888"/>
                  </a:lnTo>
                  <a:lnTo>
                    <a:pt x="1350575" y="125614"/>
                  </a:lnTo>
                  <a:lnTo>
                    <a:pt x="1292753" y="126126"/>
                  </a:lnTo>
                  <a:lnTo>
                    <a:pt x="1231167" y="126277"/>
                  </a:lnTo>
                  <a:lnTo>
                    <a:pt x="1168466" y="126322"/>
                  </a:lnTo>
                  <a:lnTo>
                    <a:pt x="1105434" y="126336"/>
                  </a:lnTo>
                  <a:lnTo>
                    <a:pt x="1042305" y="126339"/>
                  </a:lnTo>
                  <a:lnTo>
                    <a:pt x="982265" y="129460"/>
                  </a:lnTo>
                  <a:lnTo>
                    <a:pt x="924312" y="134675"/>
                  </a:lnTo>
                  <a:lnTo>
                    <a:pt x="862686" y="139339"/>
                  </a:lnTo>
                  <a:lnTo>
                    <a:pt x="799973" y="145010"/>
                  </a:lnTo>
                  <a:lnTo>
                    <a:pt x="736938" y="149810"/>
                  </a:lnTo>
                  <a:lnTo>
                    <a:pt x="676927" y="155522"/>
                  </a:lnTo>
                  <a:lnTo>
                    <a:pt x="618982" y="160334"/>
                  </a:lnTo>
                  <a:lnTo>
                    <a:pt x="560478" y="166049"/>
                  </a:lnTo>
                  <a:lnTo>
                    <a:pt x="506099" y="167742"/>
                  </a:lnTo>
                  <a:lnTo>
                    <a:pt x="456062" y="168244"/>
                  </a:lnTo>
                  <a:lnTo>
                    <a:pt x="397233" y="168414"/>
                  </a:lnTo>
                  <a:lnTo>
                    <a:pt x="340552" y="168448"/>
                  </a:lnTo>
                  <a:lnTo>
                    <a:pt x="284296" y="168455"/>
                  </a:lnTo>
                  <a:lnTo>
                    <a:pt x="232805" y="168455"/>
                  </a:lnTo>
                  <a:lnTo>
                    <a:pt x="178164" y="171575"/>
                  </a:lnTo>
                  <a:lnTo>
                    <a:pt x="117082" y="183110"/>
                  </a:lnTo>
                  <a:lnTo>
                    <a:pt x="58266" y="189417"/>
                  </a:lnTo>
                  <a:lnTo>
                    <a:pt x="0" y="20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526840" y="6165093"/>
              <a:ext cx="210570" cy="52644"/>
            </a:xfrm>
            <a:custGeom>
              <a:avLst/>
              <a:gdLst/>
              <a:ahLst/>
              <a:cxnLst/>
              <a:rect l="0" t="0" r="0" b="0"/>
              <a:pathLst>
                <a:path w="210570" h="52644">
                  <a:moveTo>
                    <a:pt x="0" y="0"/>
                  </a:moveTo>
                  <a:lnTo>
                    <a:pt x="19150" y="16811"/>
                  </a:lnTo>
                  <a:lnTo>
                    <a:pt x="73217" y="43909"/>
                  </a:lnTo>
                  <a:lnTo>
                    <a:pt x="124123" y="50918"/>
                  </a:lnTo>
                  <a:lnTo>
                    <a:pt x="176120" y="52302"/>
                  </a:lnTo>
                  <a:lnTo>
                    <a:pt x="210569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2632124" y="6112451"/>
              <a:ext cx="137351" cy="273742"/>
            </a:xfrm>
            <a:custGeom>
              <a:avLst/>
              <a:gdLst/>
              <a:ahLst/>
              <a:cxnLst/>
              <a:rect l="0" t="0" r="0" b="0"/>
              <a:pathLst>
                <a:path w="137351" h="273742">
                  <a:moveTo>
                    <a:pt x="0" y="0"/>
                  </a:moveTo>
                  <a:lnTo>
                    <a:pt x="55045" y="19128"/>
                  </a:lnTo>
                  <a:lnTo>
                    <a:pt x="91829" y="38943"/>
                  </a:lnTo>
                  <a:lnTo>
                    <a:pt x="123135" y="72240"/>
                  </a:lnTo>
                  <a:lnTo>
                    <a:pt x="135836" y="94108"/>
                  </a:lnTo>
                  <a:lnTo>
                    <a:pt x="137350" y="106022"/>
                  </a:lnTo>
                  <a:lnTo>
                    <a:pt x="132795" y="131739"/>
                  </a:lnTo>
                  <a:lnTo>
                    <a:pt x="103570" y="184036"/>
                  </a:lnTo>
                  <a:lnTo>
                    <a:pt x="70935" y="219323"/>
                  </a:lnTo>
                  <a:lnTo>
                    <a:pt x="11312" y="26515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2779523" y="6059808"/>
            <a:ext cx="726950" cy="458666"/>
            <a:chOff x="2779523" y="6059808"/>
            <a:chExt cx="726950" cy="458666"/>
          </a:xfrm>
        </p:grpSpPr>
        <p:sp>
          <p:nvSpPr>
            <p:cNvPr id="323" name="Freeform 322"/>
            <p:cNvSpPr/>
            <p:nvPr/>
          </p:nvSpPr>
          <p:spPr>
            <a:xfrm>
              <a:off x="2779523" y="6175622"/>
              <a:ext cx="193828" cy="342852"/>
            </a:xfrm>
            <a:custGeom>
              <a:avLst/>
              <a:gdLst/>
              <a:ahLst/>
              <a:cxnLst/>
              <a:rect l="0" t="0" r="0" b="0"/>
              <a:pathLst>
                <a:path w="193828" h="342852">
                  <a:moveTo>
                    <a:pt x="157928" y="0"/>
                  </a:moveTo>
                  <a:lnTo>
                    <a:pt x="169381" y="48930"/>
                  </a:lnTo>
                  <a:lnTo>
                    <a:pt x="179259" y="96776"/>
                  </a:lnTo>
                  <a:lnTo>
                    <a:pt x="189595" y="151117"/>
                  </a:lnTo>
                  <a:lnTo>
                    <a:pt x="193827" y="208552"/>
                  </a:lnTo>
                  <a:lnTo>
                    <a:pt x="187672" y="259495"/>
                  </a:lnTo>
                  <a:lnTo>
                    <a:pt x="180506" y="287296"/>
                  </a:lnTo>
                  <a:lnTo>
                    <a:pt x="169523" y="307451"/>
                  </a:lnTo>
                  <a:lnTo>
                    <a:pt x="144596" y="331952"/>
                  </a:lnTo>
                  <a:lnTo>
                    <a:pt x="121977" y="340556"/>
                  </a:lnTo>
                  <a:lnTo>
                    <a:pt x="109394" y="342851"/>
                  </a:lnTo>
                  <a:lnTo>
                    <a:pt x="82935" y="339162"/>
                  </a:lnTo>
                  <a:lnTo>
                    <a:pt x="56747" y="328553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084850" y="6141852"/>
              <a:ext cx="107535" cy="188774"/>
            </a:xfrm>
            <a:custGeom>
              <a:avLst/>
              <a:gdLst/>
              <a:ahLst/>
              <a:cxnLst/>
              <a:rect l="0" t="0" r="0" b="0"/>
              <a:pathLst>
                <a:path w="107535" h="188774">
                  <a:moveTo>
                    <a:pt x="10528" y="23241"/>
                  </a:moveTo>
                  <a:lnTo>
                    <a:pt x="10528" y="81858"/>
                  </a:lnTo>
                  <a:lnTo>
                    <a:pt x="11698" y="134863"/>
                  </a:lnTo>
                  <a:lnTo>
                    <a:pt x="20104" y="168228"/>
                  </a:lnTo>
                  <a:lnTo>
                    <a:pt x="30772" y="185556"/>
                  </a:lnTo>
                  <a:lnTo>
                    <a:pt x="36892" y="188773"/>
                  </a:lnTo>
                  <a:lnTo>
                    <a:pt x="43312" y="188578"/>
                  </a:lnTo>
                  <a:lnTo>
                    <a:pt x="56684" y="182122"/>
                  </a:lnTo>
                  <a:lnTo>
                    <a:pt x="70427" y="171454"/>
                  </a:lnTo>
                  <a:lnTo>
                    <a:pt x="91317" y="141116"/>
                  </a:lnTo>
                  <a:lnTo>
                    <a:pt x="106735" y="102490"/>
                  </a:lnTo>
                  <a:lnTo>
                    <a:pt x="107534" y="61410"/>
                  </a:lnTo>
                  <a:lnTo>
                    <a:pt x="94773" y="25192"/>
                  </a:lnTo>
                  <a:lnTo>
                    <a:pt x="79556" y="9290"/>
                  </a:lnTo>
                  <a:lnTo>
                    <a:pt x="70585" y="3412"/>
                  </a:lnTo>
                  <a:lnTo>
                    <a:pt x="48139" y="0"/>
                  </a:lnTo>
                  <a:lnTo>
                    <a:pt x="26074" y="2383"/>
                  </a:lnTo>
                  <a:lnTo>
                    <a:pt x="0" y="12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3234146" y="6099533"/>
              <a:ext cx="126253" cy="204790"/>
            </a:xfrm>
            <a:custGeom>
              <a:avLst/>
              <a:gdLst/>
              <a:ahLst/>
              <a:cxnLst/>
              <a:rect l="0" t="0" r="0" b="0"/>
              <a:pathLst>
                <a:path w="126253" h="204790">
                  <a:moveTo>
                    <a:pt x="19160" y="170846"/>
                  </a:moveTo>
                  <a:lnTo>
                    <a:pt x="2371" y="115801"/>
                  </a:lnTo>
                  <a:lnTo>
                    <a:pt x="0" y="91009"/>
                  </a:lnTo>
                  <a:lnTo>
                    <a:pt x="5185" y="67512"/>
                  </a:lnTo>
                  <a:lnTo>
                    <a:pt x="21989" y="23832"/>
                  </a:lnTo>
                  <a:lnTo>
                    <a:pt x="35625" y="8800"/>
                  </a:lnTo>
                  <a:lnTo>
                    <a:pt x="44174" y="3153"/>
                  </a:lnTo>
                  <a:lnTo>
                    <a:pt x="66153" y="0"/>
                  </a:lnTo>
                  <a:lnTo>
                    <a:pt x="78564" y="796"/>
                  </a:lnTo>
                  <a:lnTo>
                    <a:pt x="88009" y="4837"/>
                  </a:lnTo>
                  <a:lnTo>
                    <a:pt x="101622" y="18685"/>
                  </a:lnTo>
                  <a:lnTo>
                    <a:pt x="108452" y="39657"/>
                  </a:lnTo>
                  <a:lnTo>
                    <a:pt x="110274" y="51801"/>
                  </a:lnTo>
                  <a:lnTo>
                    <a:pt x="106058" y="71534"/>
                  </a:lnTo>
                  <a:lnTo>
                    <a:pt x="101659" y="80071"/>
                  </a:lnTo>
                  <a:lnTo>
                    <a:pt x="87411" y="92677"/>
                  </a:lnTo>
                  <a:lnTo>
                    <a:pt x="68211" y="101009"/>
                  </a:lnTo>
                  <a:lnTo>
                    <a:pt x="44080" y="104712"/>
                  </a:lnTo>
                  <a:lnTo>
                    <a:pt x="38113" y="103360"/>
                  </a:lnTo>
                  <a:lnTo>
                    <a:pt x="36475" y="100119"/>
                  </a:lnTo>
                  <a:lnTo>
                    <a:pt x="37722" y="95618"/>
                  </a:lnTo>
                  <a:lnTo>
                    <a:pt x="42063" y="93788"/>
                  </a:lnTo>
                  <a:lnTo>
                    <a:pt x="56245" y="94874"/>
                  </a:lnTo>
                  <a:lnTo>
                    <a:pt x="83960" y="102062"/>
                  </a:lnTo>
                  <a:lnTo>
                    <a:pt x="108810" y="117190"/>
                  </a:lnTo>
                  <a:lnTo>
                    <a:pt x="120615" y="136080"/>
                  </a:lnTo>
                  <a:lnTo>
                    <a:pt x="125401" y="147669"/>
                  </a:lnTo>
                  <a:lnTo>
                    <a:pt x="126252" y="158904"/>
                  </a:lnTo>
                  <a:lnTo>
                    <a:pt x="120959" y="180746"/>
                  </a:lnTo>
                  <a:lnTo>
                    <a:pt x="107688" y="195913"/>
                  </a:lnTo>
                  <a:lnTo>
                    <a:pt x="99235" y="201595"/>
                  </a:lnTo>
                  <a:lnTo>
                    <a:pt x="77365" y="204789"/>
                  </a:lnTo>
                  <a:lnTo>
                    <a:pt x="18479" y="194305"/>
                  </a:lnTo>
                  <a:lnTo>
                    <a:pt x="8631" y="191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3373694" y="6059808"/>
              <a:ext cx="132779" cy="221100"/>
            </a:xfrm>
            <a:custGeom>
              <a:avLst/>
              <a:gdLst/>
              <a:ahLst/>
              <a:cxnLst/>
              <a:rect l="0" t="0" r="0" b="0"/>
              <a:pathLst>
                <a:path w="132779" h="221100">
                  <a:moveTo>
                    <a:pt x="121767" y="0"/>
                  </a:moveTo>
                  <a:lnTo>
                    <a:pt x="77805" y="20244"/>
                  </a:lnTo>
                  <a:lnTo>
                    <a:pt x="16568" y="66839"/>
                  </a:lnTo>
                  <a:lnTo>
                    <a:pt x="533" y="80789"/>
                  </a:lnTo>
                  <a:lnTo>
                    <a:pt x="0" y="86615"/>
                  </a:lnTo>
                  <a:lnTo>
                    <a:pt x="4325" y="91668"/>
                  </a:lnTo>
                  <a:lnTo>
                    <a:pt x="50409" y="111898"/>
                  </a:lnTo>
                  <a:lnTo>
                    <a:pt x="86066" y="123882"/>
                  </a:lnTo>
                  <a:lnTo>
                    <a:pt x="127782" y="155019"/>
                  </a:lnTo>
                  <a:lnTo>
                    <a:pt x="131627" y="164177"/>
                  </a:lnTo>
                  <a:lnTo>
                    <a:pt x="132778" y="186832"/>
                  </a:lnTo>
                  <a:lnTo>
                    <a:pt x="129108" y="195914"/>
                  </a:lnTo>
                  <a:lnTo>
                    <a:pt x="115671" y="209126"/>
                  </a:lnTo>
                  <a:lnTo>
                    <a:pt x="94881" y="215778"/>
                  </a:lnTo>
                  <a:lnTo>
                    <a:pt x="48068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111171" y="6312493"/>
            <a:ext cx="3758378" cy="1110960"/>
            <a:chOff x="111171" y="6312493"/>
            <a:chExt cx="3758378" cy="1110960"/>
          </a:xfrm>
        </p:grpSpPr>
        <p:sp>
          <p:nvSpPr>
            <p:cNvPr id="328" name="Freeform 327"/>
            <p:cNvSpPr/>
            <p:nvPr/>
          </p:nvSpPr>
          <p:spPr>
            <a:xfrm>
              <a:off x="111171" y="6702047"/>
              <a:ext cx="99400" cy="336641"/>
            </a:xfrm>
            <a:custGeom>
              <a:avLst/>
              <a:gdLst/>
              <a:ahLst/>
              <a:cxnLst/>
              <a:rect l="0" t="0" r="0" b="0"/>
              <a:pathLst>
                <a:path w="99400" h="336641">
                  <a:moveTo>
                    <a:pt x="88870" y="0"/>
                  </a:moveTo>
                  <a:lnTo>
                    <a:pt x="64824" y="17981"/>
                  </a:lnTo>
                  <a:lnTo>
                    <a:pt x="44571" y="44322"/>
                  </a:lnTo>
                  <a:lnTo>
                    <a:pt x="30641" y="79033"/>
                  </a:lnTo>
                  <a:lnTo>
                    <a:pt x="19105" y="135591"/>
                  </a:lnTo>
                  <a:lnTo>
                    <a:pt x="4726" y="198403"/>
                  </a:lnTo>
                  <a:lnTo>
                    <a:pt x="0" y="229729"/>
                  </a:lnTo>
                  <a:lnTo>
                    <a:pt x="3917" y="283317"/>
                  </a:lnTo>
                  <a:lnTo>
                    <a:pt x="9389" y="310752"/>
                  </a:lnTo>
                  <a:lnTo>
                    <a:pt x="14826" y="320642"/>
                  </a:lnTo>
                  <a:lnTo>
                    <a:pt x="30225" y="334750"/>
                  </a:lnTo>
                  <a:lnTo>
                    <a:pt x="39245" y="336640"/>
                  </a:lnTo>
                  <a:lnTo>
                    <a:pt x="58626" y="332502"/>
                  </a:lnTo>
                  <a:lnTo>
                    <a:pt x="9939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64698" y="6654619"/>
              <a:ext cx="209085" cy="363284"/>
            </a:xfrm>
            <a:custGeom>
              <a:avLst/>
              <a:gdLst/>
              <a:ahLst/>
              <a:cxnLst/>
              <a:rect l="0" t="0" r="0" b="0"/>
              <a:pathLst>
                <a:path w="209085" h="363284">
                  <a:moveTo>
                    <a:pt x="30100" y="110599"/>
                  </a:moveTo>
                  <a:lnTo>
                    <a:pt x="18922" y="121777"/>
                  </a:lnTo>
                  <a:lnTo>
                    <a:pt x="11970" y="162264"/>
                  </a:lnTo>
                  <a:lnTo>
                    <a:pt x="9910" y="224303"/>
                  </a:lnTo>
                  <a:lnTo>
                    <a:pt x="9300" y="283369"/>
                  </a:lnTo>
                  <a:lnTo>
                    <a:pt x="3530" y="326736"/>
                  </a:lnTo>
                  <a:lnTo>
                    <a:pt x="1858" y="328390"/>
                  </a:lnTo>
                  <a:lnTo>
                    <a:pt x="0" y="311510"/>
                  </a:lnTo>
                  <a:lnTo>
                    <a:pt x="7043" y="248753"/>
                  </a:lnTo>
                  <a:lnTo>
                    <a:pt x="11570" y="198326"/>
                  </a:lnTo>
                  <a:lnTo>
                    <a:pt x="23580" y="144955"/>
                  </a:lnTo>
                  <a:lnTo>
                    <a:pt x="40694" y="89907"/>
                  </a:lnTo>
                  <a:lnTo>
                    <a:pt x="57416" y="54945"/>
                  </a:lnTo>
                  <a:lnTo>
                    <a:pt x="84597" y="21189"/>
                  </a:lnTo>
                  <a:lnTo>
                    <a:pt x="94507" y="12388"/>
                  </a:lnTo>
                  <a:lnTo>
                    <a:pt x="117997" y="2609"/>
                  </a:lnTo>
                  <a:lnTo>
                    <a:pt x="130812" y="0"/>
                  </a:lnTo>
                  <a:lnTo>
                    <a:pt x="142865" y="1772"/>
                  </a:lnTo>
                  <a:lnTo>
                    <a:pt x="165615" y="13098"/>
                  </a:lnTo>
                  <a:lnTo>
                    <a:pt x="173086" y="22202"/>
                  </a:lnTo>
                  <a:lnTo>
                    <a:pt x="181387" y="44795"/>
                  </a:lnTo>
                  <a:lnTo>
                    <a:pt x="180471" y="83823"/>
                  </a:lnTo>
                  <a:lnTo>
                    <a:pt x="169461" y="108057"/>
                  </a:lnTo>
                  <a:lnTo>
                    <a:pt x="143532" y="138312"/>
                  </a:lnTo>
                  <a:lnTo>
                    <a:pt x="113622" y="158974"/>
                  </a:lnTo>
                  <a:lnTo>
                    <a:pt x="51095" y="183924"/>
                  </a:lnTo>
                  <a:lnTo>
                    <a:pt x="40587" y="187558"/>
                  </a:lnTo>
                  <a:lnTo>
                    <a:pt x="35922" y="193490"/>
                  </a:lnTo>
                  <a:lnTo>
                    <a:pt x="35151" y="200955"/>
                  </a:lnTo>
                  <a:lnTo>
                    <a:pt x="40534" y="217438"/>
                  </a:lnTo>
                  <a:lnTo>
                    <a:pt x="91481" y="276745"/>
                  </a:lnTo>
                  <a:lnTo>
                    <a:pt x="147888" y="328052"/>
                  </a:lnTo>
                  <a:lnTo>
                    <a:pt x="209084" y="3632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26450" y="6647537"/>
              <a:ext cx="189489" cy="317723"/>
            </a:xfrm>
            <a:custGeom>
              <a:avLst/>
              <a:gdLst/>
              <a:ahLst/>
              <a:cxnLst/>
              <a:rect l="0" t="0" r="0" b="0"/>
              <a:pathLst>
                <a:path w="189489" h="317723">
                  <a:moveTo>
                    <a:pt x="10503" y="86095"/>
                  </a:moveTo>
                  <a:lnTo>
                    <a:pt x="7384" y="135027"/>
                  </a:lnTo>
                  <a:lnTo>
                    <a:pt x="2170" y="189111"/>
                  </a:lnTo>
                  <a:lnTo>
                    <a:pt x="625" y="250760"/>
                  </a:lnTo>
                  <a:lnTo>
                    <a:pt x="168" y="277995"/>
                  </a:lnTo>
                  <a:lnTo>
                    <a:pt x="0" y="216347"/>
                  </a:lnTo>
                  <a:lnTo>
                    <a:pt x="1152" y="157834"/>
                  </a:lnTo>
                  <a:lnTo>
                    <a:pt x="9552" y="98383"/>
                  </a:lnTo>
                  <a:lnTo>
                    <a:pt x="27509" y="50091"/>
                  </a:lnTo>
                  <a:lnTo>
                    <a:pt x="44968" y="20570"/>
                  </a:lnTo>
                  <a:lnTo>
                    <a:pt x="56876" y="10826"/>
                  </a:lnTo>
                  <a:lnTo>
                    <a:pt x="85706" y="0"/>
                  </a:lnTo>
                  <a:lnTo>
                    <a:pt x="99243" y="622"/>
                  </a:lnTo>
                  <a:lnTo>
                    <a:pt x="123643" y="10673"/>
                  </a:lnTo>
                  <a:lnTo>
                    <a:pt x="143066" y="29957"/>
                  </a:lnTo>
                  <a:lnTo>
                    <a:pt x="151521" y="41651"/>
                  </a:lnTo>
                  <a:lnTo>
                    <a:pt x="157796" y="70242"/>
                  </a:lnTo>
                  <a:lnTo>
                    <a:pt x="152292" y="125078"/>
                  </a:lnTo>
                  <a:lnTo>
                    <a:pt x="137653" y="153278"/>
                  </a:lnTo>
                  <a:lnTo>
                    <a:pt x="98004" y="198135"/>
                  </a:lnTo>
                  <a:lnTo>
                    <a:pt x="71524" y="213789"/>
                  </a:lnTo>
                  <a:lnTo>
                    <a:pt x="51662" y="215768"/>
                  </a:lnTo>
                  <a:lnTo>
                    <a:pt x="41452" y="214657"/>
                  </a:lnTo>
                  <a:lnTo>
                    <a:pt x="33475" y="210408"/>
                  </a:lnTo>
                  <a:lnTo>
                    <a:pt x="21493" y="196327"/>
                  </a:lnTo>
                  <a:lnTo>
                    <a:pt x="22509" y="192339"/>
                  </a:lnTo>
                  <a:lnTo>
                    <a:pt x="27866" y="190850"/>
                  </a:lnTo>
                  <a:lnTo>
                    <a:pt x="36116" y="191027"/>
                  </a:lnTo>
                  <a:lnTo>
                    <a:pt x="43956" y="194655"/>
                  </a:lnTo>
                  <a:lnTo>
                    <a:pt x="102969" y="252240"/>
                  </a:lnTo>
                  <a:lnTo>
                    <a:pt x="163324" y="303549"/>
                  </a:lnTo>
                  <a:lnTo>
                    <a:pt x="189488" y="3177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741128" y="6638875"/>
              <a:ext cx="99135" cy="200043"/>
            </a:xfrm>
            <a:custGeom>
              <a:avLst/>
              <a:gdLst/>
              <a:ahLst/>
              <a:cxnLst/>
              <a:rect l="0" t="0" r="0" b="0"/>
              <a:pathLst>
                <a:path w="99135" h="200043">
                  <a:moveTo>
                    <a:pt x="80095" y="0"/>
                  </a:moveTo>
                  <a:lnTo>
                    <a:pt x="41577" y="17981"/>
                  </a:lnTo>
                  <a:lnTo>
                    <a:pt x="312" y="64154"/>
                  </a:lnTo>
                  <a:lnTo>
                    <a:pt x="0" y="72015"/>
                  </a:lnTo>
                  <a:lnTo>
                    <a:pt x="4472" y="78426"/>
                  </a:lnTo>
                  <a:lnTo>
                    <a:pt x="23088" y="88669"/>
                  </a:lnTo>
                  <a:lnTo>
                    <a:pt x="76460" y="107896"/>
                  </a:lnTo>
                  <a:lnTo>
                    <a:pt x="88200" y="114045"/>
                  </a:lnTo>
                  <a:lnTo>
                    <a:pt x="94857" y="122824"/>
                  </a:lnTo>
                  <a:lnTo>
                    <a:pt x="99134" y="145056"/>
                  </a:lnTo>
                  <a:lnTo>
                    <a:pt x="94016" y="164296"/>
                  </a:lnTo>
                  <a:lnTo>
                    <a:pt x="89375" y="172702"/>
                  </a:lnTo>
                  <a:lnTo>
                    <a:pt x="74861" y="185162"/>
                  </a:lnTo>
                  <a:lnTo>
                    <a:pt x="48509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884394" y="6902089"/>
              <a:ext cx="42115" cy="126342"/>
            </a:xfrm>
            <a:custGeom>
              <a:avLst/>
              <a:gdLst/>
              <a:ahLst/>
              <a:cxnLst/>
              <a:rect l="0" t="0" r="0" b="0"/>
              <a:pathLst>
                <a:path w="42115" h="126342">
                  <a:moveTo>
                    <a:pt x="42114" y="0"/>
                  </a:moveTo>
                  <a:lnTo>
                    <a:pt x="38994" y="42692"/>
                  </a:lnTo>
                  <a:lnTo>
                    <a:pt x="20783" y="105335"/>
                  </a:lnTo>
                  <a:lnTo>
                    <a:pt x="13916" y="121685"/>
                  </a:lnTo>
                  <a:lnTo>
                    <a:pt x="10447" y="124406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1024153" y="6758453"/>
              <a:ext cx="228739" cy="185750"/>
            </a:xfrm>
            <a:custGeom>
              <a:avLst/>
              <a:gdLst/>
              <a:ahLst/>
              <a:cxnLst/>
              <a:rect l="0" t="0" r="0" b="0"/>
              <a:pathLst>
                <a:path w="228739" h="185750">
                  <a:moveTo>
                    <a:pt x="7640" y="38351"/>
                  </a:moveTo>
                  <a:lnTo>
                    <a:pt x="14875" y="65907"/>
                  </a:lnTo>
                  <a:lnTo>
                    <a:pt x="17518" y="122129"/>
                  </a:lnTo>
                  <a:lnTo>
                    <a:pt x="17735" y="136317"/>
                  </a:lnTo>
                  <a:lnTo>
                    <a:pt x="15539" y="143435"/>
                  </a:lnTo>
                  <a:lnTo>
                    <a:pt x="11736" y="145842"/>
                  </a:lnTo>
                  <a:lnTo>
                    <a:pt x="6861" y="145106"/>
                  </a:lnTo>
                  <a:lnTo>
                    <a:pt x="3611" y="138767"/>
                  </a:lnTo>
                  <a:lnTo>
                    <a:pt x="0" y="116125"/>
                  </a:lnTo>
                  <a:lnTo>
                    <a:pt x="9146" y="76083"/>
                  </a:lnTo>
                  <a:lnTo>
                    <a:pt x="34367" y="22970"/>
                  </a:lnTo>
                  <a:lnTo>
                    <a:pt x="52274" y="3829"/>
                  </a:lnTo>
                  <a:lnTo>
                    <a:pt x="61962" y="127"/>
                  </a:lnTo>
                  <a:lnTo>
                    <a:pt x="71931" y="0"/>
                  </a:lnTo>
                  <a:lnTo>
                    <a:pt x="82086" y="2255"/>
                  </a:lnTo>
                  <a:lnTo>
                    <a:pt x="90026" y="8438"/>
                  </a:lnTo>
                  <a:lnTo>
                    <a:pt x="106790" y="38326"/>
                  </a:lnTo>
                  <a:lnTo>
                    <a:pt x="117996" y="72269"/>
                  </a:lnTo>
                  <a:lnTo>
                    <a:pt x="119256" y="131834"/>
                  </a:lnTo>
                  <a:lnTo>
                    <a:pt x="115739" y="151259"/>
                  </a:lnTo>
                  <a:lnTo>
                    <a:pt x="114801" y="149887"/>
                  </a:lnTo>
                  <a:lnTo>
                    <a:pt x="114928" y="134716"/>
                  </a:lnTo>
                  <a:lnTo>
                    <a:pt x="127689" y="71996"/>
                  </a:lnTo>
                  <a:lnTo>
                    <a:pt x="162738" y="16010"/>
                  </a:lnTo>
                  <a:lnTo>
                    <a:pt x="171870" y="10589"/>
                  </a:lnTo>
                  <a:lnTo>
                    <a:pt x="194495" y="7684"/>
                  </a:lnTo>
                  <a:lnTo>
                    <a:pt x="203570" y="10888"/>
                  </a:lnTo>
                  <a:lnTo>
                    <a:pt x="216772" y="23805"/>
                  </a:lnTo>
                  <a:lnTo>
                    <a:pt x="223420" y="47484"/>
                  </a:lnTo>
                  <a:lnTo>
                    <a:pt x="227162" y="96818"/>
                  </a:lnTo>
                  <a:lnTo>
                    <a:pt x="228271" y="146531"/>
                  </a:lnTo>
                  <a:lnTo>
                    <a:pt x="228738" y="1857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1370164" y="6754689"/>
              <a:ext cx="9070" cy="157929"/>
            </a:xfrm>
            <a:custGeom>
              <a:avLst/>
              <a:gdLst/>
              <a:ahLst/>
              <a:cxnLst/>
              <a:rect l="0" t="0" r="0" b="0"/>
              <a:pathLst>
                <a:path w="9070" h="157929">
                  <a:moveTo>
                    <a:pt x="9069" y="0"/>
                  </a:moveTo>
                  <a:lnTo>
                    <a:pt x="4" y="58618"/>
                  </a:lnTo>
                  <a:lnTo>
                    <a:pt x="0" y="111621"/>
                  </a:lnTo>
                  <a:lnTo>
                    <a:pt x="906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1458434" y="6673496"/>
              <a:ext cx="497134" cy="213586"/>
            </a:xfrm>
            <a:custGeom>
              <a:avLst/>
              <a:gdLst/>
              <a:ahLst/>
              <a:cxnLst/>
              <a:rect l="0" t="0" r="0" b="0"/>
              <a:pathLst>
                <a:path w="497134" h="213586">
                  <a:moveTo>
                    <a:pt x="26084" y="60136"/>
                  </a:moveTo>
                  <a:lnTo>
                    <a:pt x="11430" y="115277"/>
                  </a:lnTo>
                  <a:lnTo>
                    <a:pt x="5122" y="164052"/>
                  </a:lnTo>
                  <a:lnTo>
                    <a:pt x="2751" y="164508"/>
                  </a:lnTo>
                  <a:lnTo>
                    <a:pt x="0" y="161303"/>
                  </a:lnTo>
                  <a:lnTo>
                    <a:pt x="63" y="145264"/>
                  </a:lnTo>
                  <a:lnTo>
                    <a:pt x="9796" y="109926"/>
                  </a:lnTo>
                  <a:lnTo>
                    <a:pt x="27497" y="76059"/>
                  </a:lnTo>
                  <a:lnTo>
                    <a:pt x="34045" y="67242"/>
                  </a:lnTo>
                  <a:lnTo>
                    <a:pt x="43090" y="61364"/>
                  </a:lnTo>
                  <a:lnTo>
                    <a:pt x="65618" y="54833"/>
                  </a:lnTo>
                  <a:lnTo>
                    <a:pt x="75836" y="57771"/>
                  </a:lnTo>
                  <a:lnTo>
                    <a:pt x="93430" y="73513"/>
                  </a:lnTo>
                  <a:lnTo>
                    <a:pt x="102809" y="99227"/>
                  </a:lnTo>
                  <a:lnTo>
                    <a:pt x="114419" y="157805"/>
                  </a:lnTo>
                  <a:lnTo>
                    <a:pt x="130116" y="194750"/>
                  </a:lnTo>
                  <a:lnTo>
                    <a:pt x="137553" y="199012"/>
                  </a:lnTo>
                  <a:lnTo>
                    <a:pt x="146020" y="198343"/>
                  </a:lnTo>
                  <a:lnTo>
                    <a:pt x="164787" y="188243"/>
                  </a:lnTo>
                  <a:lnTo>
                    <a:pt x="215839" y="137621"/>
                  </a:lnTo>
                  <a:lnTo>
                    <a:pt x="236076" y="97782"/>
                  </a:lnTo>
                  <a:lnTo>
                    <a:pt x="243892" y="56343"/>
                  </a:lnTo>
                  <a:lnTo>
                    <a:pt x="240309" y="48249"/>
                  </a:lnTo>
                  <a:lnTo>
                    <a:pt x="233242" y="44023"/>
                  </a:lnTo>
                  <a:lnTo>
                    <a:pt x="223851" y="42375"/>
                  </a:lnTo>
                  <a:lnTo>
                    <a:pt x="215250" y="44786"/>
                  </a:lnTo>
                  <a:lnTo>
                    <a:pt x="199455" y="56823"/>
                  </a:lnTo>
                  <a:lnTo>
                    <a:pt x="187756" y="80110"/>
                  </a:lnTo>
                  <a:lnTo>
                    <a:pt x="176303" y="137132"/>
                  </a:lnTo>
                  <a:lnTo>
                    <a:pt x="179908" y="173807"/>
                  </a:lnTo>
                  <a:lnTo>
                    <a:pt x="191546" y="192934"/>
                  </a:lnTo>
                  <a:lnTo>
                    <a:pt x="199563" y="201312"/>
                  </a:lnTo>
                  <a:lnTo>
                    <a:pt x="220949" y="210619"/>
                  </a:lnTo>
                  <a:lnTo>
                    <a:pt x="244882" y="213585"/>
                  </a:lnTo>
                  <a:lnTo>
                    <a:pt x="267217" y="211004"/>
                  </a:lnTo>
                  <a:lnTo>
                    <a:pt x="285723" y="199719"/>
                  </a:lnTo>
                  <a:lnTo>
                    <a:pt x="322256" y="158288"/>
                  </a:lnTo>
                  <a:lnTo>
                    <a:pt x="353692" y="97809"/>
                  </a:lnTo>
                  <a:lnTo>
                    <a:pt x="375500" y="42708"/>
                  </a:lnTo>
                  <a:lnTo>
                    <a:pt x="401991" y="3272"/>
                  </a:lnTo>
                  <a:lnTo>
                    <a:pt x="410049" y="0"/>
                  </a:lnTo>
                  <a:lnTo>
                    <a:pt x="418931" y="158"/>
                  </a:lnTo>
                  <a:lnTo>
                    <a:pt x="436989" y="6573"/>
                  </a:lnTo>
                  <a:lnTo>
                    <a:pt x="460309" y="24508"/>
                  </a:lnTo>
                  <a:lnTo>
                    <a:pt x="480867" y="52700"/>
                  </a:lnTo>
                  <a:lnTo>
                    <a:pt x="493717" y="90168"/>
                  </a:lnTo>
                  <a:lnTo>
                    <a:pt x="497133" y="117157"/>
                  </a:lnTo>
                  <a:lnTo>
                    <a:pt x="492413" y="138511"/>
                  </a:lnTo>
                  <a:lnTo>
                    <a:pt x="481346" y="155801"/>
                  </a:lnTo>
                  <a:lnTo>
                    <a:pt x="464729" y="171284"/>
                  </a:lnTo>
                  <a:lnTo>
                    <a:pt x="442526" y="179725"/>
                  </a:lnTo>
                  <a:lnTo>
                    <a:pt x="418230" y="182306"/>
                  </a:lnTo>
                  <a:lnTo>
                    <a:pt x="377156" y="174433"/>
                  </a:lnTo>
                  <a:lnTo>
                    <a:pt x="352468" y="165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1421347" y="665993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116228" y="6912617"/>
              <a:ext cx="21058" cy="42115"/>
            </a:xfrm>
            <a:custGeom>
              <a:avLst/>
              <a:gdLst/>
              <a:ahLst/>
              <a:cxnLst/>
              <a:rect l="0" t="0" r="0" b="0"/>
              <a:pathLst>
                <a:path w="21058" h="42115">
                  <a:moveTo>
                    <a:pt x="21057" y="0"/>
                  </a:moveTo>
                  <a:lnTo>
                    <a:pt x="4391" y="28119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229132" y="6498092"/>
              <a:ext cx="150309" cy="319769"/>
            </a:xfrm>
            <a:custGeom>
              <a:avLst/>
              <a:gdLst/>
              <a:ahLst/>
              <a:cxnLst/>
              <a:rect l="0" t="0" r="0" b="0"/>
              <a:pathLst>
                <a:path w="150309" h="319769">
                  <a:moveTo>
                    <a:pt x="150308" y="24970"/>
                  </a:moveTo>
                  <a:lnTo>
                    <a:pt x="132328" y="9329"/>
                  </a:lnTo>
                  <a:lnTo>
                    <a:pt x="115411" y="1251"/>
                  </a:lnTo>
                  <a:lnTo>
                    <a:pt x="96194" y="0"/>
                  </a:lnTo>
                  <a:lnTo>
                    <a:pt x="86156" y="1305"/>
                  </a:lnTo>
                  <a:lnTo>
                    <a:pt x="49672" y="19908"/>
                  </a:lnTo>
                  <a:lnTo>
                    <a:pt x="20405" y="47646"/>
                  </a:lnTo>
                  <a:lnTo>
                    <a:pt x="2504" y="83682"/>
                  </a:lnTo>
                  <a:lnTo>
                    <a:pt x="0" y="107216"/>
                  </a:lnTo>
                  <a:lnTo>
                    <a:pt x="7924" y="162099"/>
                  </a:lnTo>
                  <a:lnTo>
                    <a:pt x="21924" y="213625"/>
                  </a:lnTo>
                  <a:lnTo>
                    <a:pt x="39767" y="267650"/>
                  </a:lnTo>
                  <a:lnTo>
                    <a:pt x="45024" y="3197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2179399" y="6650161"/>
              <a:ext cx="379027" cy="130941"/>
            </a:xfrm>
            <a:custGeom>
              <a:avLst/>
              <a:gdLst/>
              <a:ahLst/>
              <a:cxnLst/>
              <a:rect l="0" t="0" r="0" b="0"/>
              <a:pathLst>
                <a:path w="379027" h="130941">
                  <a:moveTo>
                    <a:pt x="0" y="93999"/>
                  </a:moveTo>
                  <a:lnTo>
                    <a:pt x="16768" y="82821"/>
                  </a:lnTo>
                  <a:lnTo>
                    <a:pt x="49552" y="75870"/>
                  </a:lnTo>
                  <a:lnTo>
                    <a:pt x="110957" y="72352"/>
                  </a:lnTo>
                  <a:lnTo>
                    <a:pt x="162078" y="64709"/>
                  </a:lnTo>
                  <a:lnTo>
                    <a:pt x="213100" y="55035"/>
                  </a:lnTo>
                  <a:lnTo>
                    <a:pt x="269735" y="41286"/>
                  </a:lnTo>
                  <a:lnTo>
                    <a:pt x="291848" y="33137"/>
                  </a:lnTo>
                  <a:lnTo>
                    <a:pt x="309474" y="21716"/>
                  </a:lnTo>
                  <a:lnTo>
                    <a:pt x="311601" y="15395"/>
                  </a:lnTo>
                  <a:lnTo>
                    <a:pt x="309510" y="8841"/>
                  </a:lnTo>
                  <a:lnTo>
                    <a:pt x="304606" y="2132"/>
                  </a:lnTo>
                  <a:lnTo>
                    <a:pt x="297827" y="0"/>
                  </a:lnTo>
                  <a:lnTo>
                    <a:pt x="280936" y="3869"/>
                  </a:lnTo>
                  <a:lnTo>
                    <a:pt x="264851" y="16507"/>
                  </a:lnTo>
                  <a:lnTo>
                    <a:pt x="235460" y="53217"/>
                  </a:lnTo>
                  <a:lnTo>
                    <a:pt x="230601" y="76654"/>
                  </a:lnTo>
                  <a:lnTo>
                    <a:pt x="233511" y="100329"/>
                  </a:lnTo>
                  <a:lnTo>
                    <a:pt x="242603" y="118650"/>
                  </a:lnTo>
                  <a:lnTo>
                    <a:pt x="250642" y="124471"/>
                  </a:lnTo>
                  <a:lnTo>
                    <a:pt x="272054" y="130940"/>
                  </a:lnTo>
                  <a:lnTo>
                    <a:pt x="281975" y="129155"/>
                  </a:lnTo>
                  <a:lnTo>
                    <a:pt x="299237" y="117813"/>
                  </a:lnTo>
                  <a:lnTo>
                    <a:pt x="316520" y="91697"/>
                  </a:lnTo>
                  <a:lnTo>
                    <a:pt x="340172" y="30627"/>
                  </a:lnTo>
                  <a:lnTo>
                    <a:pt x="342595" y="28355"/>
                  </a:lnTo>
                  <a:lnTo>
                    <a:pt x="344210" y="31519"/>
                  </a:lnTo>
                  <a:lnTo>
                    <a:pt x="350276" y="92789"/>
                  </a:lnTo>
                  <a:lnTo>
                    <a:pt x="352841" y="103721"/>
                  </a:lnTo>
                  <a:lnTo>
                    <a:pt x="356890" y="111009"/>
                  </a:lnTo>
                  <a:lnTo>
                    <a:pt x="361929" y="115868"/>
                  </a:lnTo>
                  <a:lnTo>
                    <a:pt x="379026" y="125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632687" y="6607290"/>
              <a:ext cx="104723" cy="124780"/>
            </a:xfrm>
            <a:custGeom>
              <a:avLst/>
              <a:gdLst/>
              <a:ahLst/>
              <a:cxnLst/>
              <a:rect l="0" t="0" r="0" b="0"/>
              <a:pathLst>
                <a:path w="104723" h="124780">
                  <a:moveTo>
                    <a:pt x="20494" y="31585"/>
                  </a:moveTo>
                  <a:lnTo>
                    <a:pt x="3706" y="93866"/>
                  </a:lnTo>
                  <a:lnTo>
                    <a:pt x="702" y="124779"/>
                  </a:lnTo>
                  <a:lnTo>
                    <a:pt x="0" y="117069"/>
                  </a:lnTo>
                  <a:lnTo>
                    <a:pt x="5193" y="92009"/>
                  </a:lnTo>
                  <a:lnTo>
                    <a:pt x="19730" y="62357"/>
                  </a:lnTo>
                  <a:lnTo>
                    <a:pt x="44445" y="31344"/>
                  </a:lnTo>
                  <a:lnTo>
                    <a:pt x="73994" y="11108"/>
                  </a:lnTo>
                  <a:lnTo>
                    <a:pt x="1047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794515" y="6594840"/>
              <a:ext cx="206108" cy="128265"/>
            </a:xfrm>
            <a:custGeom>
              <a:avLst/>
              <a:gdLst/>
              <a:ahLst/>
              <a:cxnLst/>
              <a:rect l="0" t="0" r="0" b="0"/>
              <a:pathLst>
                <a:path w="206108" h="128265">
                  <a:moveTo>
                    <a:pt x="6065" y="128264"/>
                  </a:moveTo>
                  <a:lnTo>
                    <a:pt x="0" y="94642"/>
                  </a:lnTo>
                  <a:lnTo>
                    <a:pt x="2590" y="69647"/>
                  </a:lnTo>
                  <a:lnTo>
                    <a:pt x="10760" y="49179"/>
                  </a:lnTo>
                  <a:lnTo>
                    <a:pt x="23360" y="32283"/>
                  </a:lnTo>
                  <a:lnTo>
                    <a:pt x="50184" y="10788"/>
                  </a:lnTo>
                  <a:lnTo>
                    <a:pt x="70127" y="793"/>
                  </a:lnTo>
                  <a:lnTo>
                    <a:pt x="79189" y="0"/>
                  </a:lnTo>
                  <a:lnTo>
                    <a:pt x="95497" y="5357"/>
                  </a:lnTo>
                  <a:lnTo>
                    <a:pt x="100781" y="13571"/>
                  </a:lnTo>
                  <a:lnTo>
                    <a:pt x="108219" y="51907"/>
                  </a:lnTo>
                  <a:lnTo>
                    <a:pt x="109958" y="79509"/>
                  </a:lnTo>
                  <a:lnTo>
                    <a:pt x="111592" y="82893"/>
                  </a:lnTo>
                  <a:lnTo>
                    <a:pt x="113851" y="79299"/>
                  </a:lnTo>
                  <a:lnTo>
                    <a:pt x="137633" y="26540"/>
                  </a:lnTo>
                  <a:lnTo>
                    <a:pt x="150718" y="8574"/>
                  </a:lnTo>
                  <a:lnTo>
                    <a:pt x="159822" y="4017"/>
                  </a:lnTo>
                  <a:lnTo>
                    <a:pt x="182416" y="2073"/>
                  </a:lnTo>
                  <a:lnTo>
                    <a:pt x="190313" y="7872"/>
                  </a:lnTo>
                  <a:lnTo>
                    <a:pt x="199088" y="29912"/>
                  </a:lnTo>
                  <a:lnTo>
                    <a:pt x="205183" y="84651"/>
                  </a:lnTo>
                  <a:lnTo>
                    <a:pt x="206107" y="96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056336" y="6512534"/>
              <a:ext cx="106586" cy="210571"/>
            </a:xfrm>
            <a:custGeom>
              <a:avLst/>
              <a:gdLst/>
              <a:ahLst/>
              <a:cxnLst/>
              <a:rect l="0" t="0" r="0" b="0"/>
              <a:pathLst>
                <a:path w="106586" h="210571">
                  <a:moveTo>
                    <a:pt x="60099" y="0"/>
                  </a:moveTo>
                  <a:lnTo>
                    <a:pt x="1536" y="55088"/>
                  </a:lnTo>
                  <a:lnTo>
                    <a:pt x="0" y="62462"/>
                  </a:lnTo>
                  <a:lnTo>
                    <a:pt x="2486" y="68547"/>
                  </a:lnTo>
                  <a:lnTo>
                    <a:pt x="31691" y="92309"/>
                  </a:lnTo>
                  <a:lnTo>
                    <a:pt x="91964" y="124389"/>
                  </a:lnTo>
                  <a:lnTo>
                    <a:pt x="98890" y="133229"/>
                  </a:lnTo>
                  <a:lnTo>
                    <a:pt x="106585" y="155529"/>
                  </a:lnTo>
                  <a:lnTo>
                    <a:pt x="106298" y="165687"/>
                  </a:lnTo>
                  <a:lnTo>
                    <a:pt x="9168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3190135" y="6754689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3289341" y="6513471"/>
              <a:ext cx="92878" cy="166914"/>
            </a:xfrm>
            <a:custGeom>
              <a:avLst/>
              <a:gdLst/>
              <a:ahLst/>
              <a:cxnLst/>
              <a:rect l="0" t="0" r="0" b="0"/>
              <a:pathLst>
                <a:path w="92878" h="166914">
                  <a:moveTo>
                    <a:pt x="6079" y="30649"/>
                  </a:moveTo>
                  <a:lnTo>
                    <a:pt x="17257" y="47416"/>
                  </a:lnTo>
                  <a:lnTo>
                    <a:pt x="32104" y="58768"/>
                  </a:lnTo>
                  <a:lnTo>
                    <a:pt x="40976" y="63433"/>
                  </a:lnTo>
                  <a:lnTo>
                    <a:pt x="50401" y="64203"/>
                  </a:lnTo>
                  <a:lnTo>
                    <a:pt x="70231" y="58819"/>
                  </a:lnTo>
                  <a:lnTo>
                    <a:pt x="84504" y="45508"/>
                  </a:lnTo>
                  <a:lnTo>
                    <a:pt x="89948" y="37045"/>
                  </a:lnTo>
                  <a:lnTo>
                    <a:pt x="92877" y="18283"/>
                  </a:lnTo>
                  <a:lnTo>
                    <a:pt x="92020" y="8367"/>
                  </a:lnTo>
                  <a:lnTo>
                    <a:pt x="85600" y="2926"/>
                  </a:lnTo>
                  <a:lnTo>
                    <a:pt x="62869" y="0"/>
                  </a:lnTo>
                  <a:lnTo>
                    <a:pt x="52128" y="4367"/>
                  </a:lnTo>
                  <a:lnTo>
                    <a:pt x="33954" y="21698"/>
                  </a:lnTo>
                  <a:lnTo>
                    <a:pt x="10569" y="57762"/>
                  </a:lnTo>
                  <a:lnTo>
                    <a:pt x="0" y="98084"/>
                  </a:lnTo>
                  <a:lnTo>
                    <a:pt x="2458" y="139666"/>
                  </a:lnTo>
                  <a:lnTo>
                    <a:pt x="7174" y="150120"/>
                  </a:lnTo>
                  <a:lnTo>
                    <a:pt x="21774" y="164855"/>
                  </a:lnTo>
                  <a:lnTo>
                    <a:pt x="30580" y="166913"/>
                  </a:lnTo>
                  <a:lnTo>
                    <a:pt x="69250" y="156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453347" y="6407249"/>
              <a:ext cx="10530" cy="263213"/>
            </a:xfrm>
            <a:custGeom>
              <a:avLst/>
              <a:gdLst/>
              <a:ahLst/>
              <a:cxnLst/>
              <a:rect l="0" t="0" r="0" b="0"/>
              <a:pathLst>
                <a:path w="10530" h="263213">
                  <a:moveTo>
                    <a:pt x="10529" y="0"/>
                  </a:moveTo>
                  <a:lnTo>
                    <a:pt x="10529" y="60384"/>
                  </a:lnTo>
                  <a:lnTo>
                    <a:pt x="10529" y="118107"/>
                  </a:lnTo>
                  <a:lnTo>
                    <a:pt x="10529" y="176544"/>
                  </a:lnTo>
                  <a:lnTo>
                    <a:pt x="4940" y="237514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453347" y="6507638"/>
              <a:ext cx="147400" cy="153758"/>
            </a:xfrm>
            <a:custGeom>
              <a:avLst/>
              <a:gdLst/>
              <a:ahLst/>
              <a:cxnLst/>
              <a:rect l="0" t="0" r="0" b="0"/>
              <a:pathLst>
                <a:path w="147400" h="153758">
                  <a:moveTo>
                    <a:pt x="0" y="4896"/>
                  </a:moveTo>
                  <a:lnTo>
                    <a:pt x="48931" y="4896"/>
                  </a:lnTo>
                  <a:lnTo>
                    <a:pt x="108089" y="0"/>
                  </a:lnTo>
                  <a:lnTo>
                    <a:pt x="109494" y="2802"/>
                  </a:lnTo>
                  <a:lnTo>
                    <a:pt x="108091" y="7009"/>
                  </a:lnTo>
                  <a:lnTo>
                    <a:pt x="55975" y="60877"/>
                  </a:lnTo>
                  <a:lnTo>
                    <a:pt x="48275" y="81249"/>
                  </a:lnTo>
                  <a:lnTo>
                    <a:pt x="44852" y="105901"/>
                  </a:lnTo>
                  <a:lnTo>
                    <a:pt x="49570" y="126216"/>
                  </a:lnTo>
                  <a:lnTo>
                    <a:pt x="54104" y="134909"/>
                  </a:lnTo>
                  <a:lnTo>
                    <a:pt x="68500" y="147688"/>
                  </a:lnTo>
                  <a:lnTo>
                    <a:pt x="77252" y="152733"/>
                  </a:lnTo>
                  <a:lnTo>
                    <a:pt x="86597" y="153757"/>
                  </a:lnTo>
                  <a:lnTo>
                    <a:pt x="115346" y="145189"/>
                  </a:lnTo>
                  <a:lnTo>
                    <a:pt x="147399" y="1312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611275" y="6312493"/>
              <a:ext cx="123767" cy="410612"/>
            </a:xfrm>
            <a:custGeom>
              <a:avLst/>
              <a:gdLst/>
              <a:ahLst/>
              <a:cxnLst/>
              <a:rect l="0" t="0" r="0" b="0"/>
              <a:pathLst>
                <a:path w="123767" h="410612">
                  <a:moveTo>
                    <a:pt x="0" y="0"/>
                  </a:moveTo>
                  <a:lnTo>
                    <a:pt x="54114" y="57234"/>
                  </a:lnTo>
                  <a:lnTo>
                    <a:pt x="83868" y="104111"/>
                  </a:lnTo>
                  <a:lnTo>
                    <a:pt x="104775" y="157773"/>
                  </a:lnTo>
                  <a:lnTo>
                    <a:pt x="121595" y="212889"/>
                  </a:lnTo>
                  <a:lnTo>
                    <a:pt x="123766" y="256620"/>
                  </a:lnTo>
                  <a:lnTo>
                    <a:pt x="120127" y="281339"/>
                  </a:lnTo>
                  <a:lnTo>
                    <a:pt x="111492" y="300905"/>
                  </a:lnTo>
                  <a:lnTo>
                    <a:pt x="71744" y="360376"/>
                  </a:lnTo>
                  <a:lnTo>
                    <a:pt x="9244" y="404410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141070" y="7133715"/>
              <a:ext cx="185314" cy="228742"/>
            </a:xfrm>
            <a:custGeom>
              <a:avLst/>
              <a:gdLst/>
              <a:ahLst/>
              <a:cxnLst/>
              <a:rect l="0" t="0" r="0" b="0"/>
              <a:pathLst>
                <a:path w="185314" h="228742">
                  <a:moveTo>
                    <a:pt x="122142" y="0"/>
                  </a:moveTo>
                  <a:lnTo>
                    <a:pt x="61269" y="50995"/>
                  </a:lnTo>
                  <a:lnTo>
                    <a:pt x="45955" y="69458"/>
                  </a:lnTo>
                  <a:lnTo>
                    <a:pt x="17059" y="125851"/>
                  </a:lnTo>
                  <a:lnTo>
                    <a:pt x="5249" y="154200"/>
                  </a:lnTo>
                  <a:lnTo>
                    <a:pt x="0" y="182397"/>
                  </a:lnTo>
                  <a:lnTo>
                    <a:pt x="3906" y="207407"/>
                  </a:lnTo>
                  <a:lnTo>
                    <a:pt x="8223" y="218990"/>
                  </a:lnTo>
                  <a:lnTo>
                    <a:pt x="15781" y="225542"/>
                  </a:lnTo>
                  <a:lnTo>
                    <a:pt x="25498" y="228741"/>
                  </a:lnTo>
                  <a:lnTo>
                    <a:pt x="61532" y="227653"/>
                  </a:lnTo>
                  <a:lnTo>
                    <a:pt x="110040" y="216804"/>
                  </a:lnTo>
                  <a:lnTo>
                    <a:pt x="171357" y="186392"/>
                  </a:lnTo>
                  <a:lnTo>
                    <a:pt x="18531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853430" y="6659933"/>
              <a:ext cx="16119" cy="94757"/>
            </a:xfrm>
            <a:custGeom>
              <a:avLst/>
              <a:gdLst/>
              <a:ahLst/>
              <a:cxnLst/>
              <a:rect l="0" t="0" r="0" b="0"/>
              <a:pathLst>
                <a:path w="16119" h="94757">
                  <a:moveTo>
                    <a:pt x="10529" y="0"/>
                  </a:moveTo>
                  <a:lnTo>
                    <a:pt x="16118" y="16768"/>
                  </a:lnTo>
                  <a:lnTo>
                    <a:pt x="15742" y="34359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13817" y="7060016"/>
              <a:ext cx="144194" cy="284150"/>
            </a:xfrm>
            <a:custGeom>
              <a:avLst/>
              <a:gdLst/>
              <a:ahLst/>
              <a:cxnLst/>
              <a:rect l="0" t="0" r="0" b="0"/>
              <a:pathLst>
                <a:path w="144194" h="284150">
                  <a:moveTo>
                    <a:pt x="38908" y="0"/>
                  </a:moveTo>
                  <a:lnTo>
                    <a:pt x="27730" y="22356"/>
                  </a:lnTo>
                  <a:lnTo>
                    <a:pt x="25361" y="45811"/>
                  </a:lnTo>
                  <a:lnTo>
                    <a:pt x="27784" y="104585"/>
                  </a:lnTo>
                  <a:lnTo>
                    <a:pt x="28203" y="160840"/>
                  </a:lnTo>
                  <a:lnTo>
                    <a:pt x="21109" y="218685"/>
                  </a:lnTo>
                  <a:lnTo>
                    <a:pt x="16477" y="258857"/>
                  </a:lnTo>
                  <a:lnTo>
                    <a:pt x="7102" y="282334"/>
                  </a:lnTo>
                  <a:lnTo>
                    <a:pt x="3666" y="284149"/>
                  </a:lnTo>
                  <a:lnTo>
                    <a:pt x="1376" y="279510"/>
                  </a:lnTo>
                  <a:lnTo>
                    <a:pt x="0" y="261097"/>
                  </a:lnTo>
                  <a:lnTo>
                    <a:pt x="17306" y="199112"/>
                  </a:lnTo>
                  <a:lnTo>
                    <a:pt x="44173" y="143230"/>
                  </a:lnTo>
                  <a:lnTo>
                    <a:pt x="62305" y="123709"/>
                  </a:lnTo>
                  <a:lnTo>
                    <a:pt x="72054" y="119907"/>
                  </a:lnTo>
                  <a:lnTo>
                    <a:pt x="82062" y="119712"/>
                  </a:lnTo>
                  <a:lnTo>
                    <a:pt x="92244" y="121922"/>
                  </a:lnTo>
                  <a:lnTo>
                    <a:pt x="100202" y="126905"/>
                  </a:lnTo>
                  <a:lnTo>
                    <a:pt x="112163" y="141799"/>
                  </a:lnTo>
                  <a:lnTo>
                    <a:pt x="133144" y="201615"/>
                  </a:lnTo>
                  <a:lnTo>
                    <a:pt x="138113" y="227647"/>
                  </a:lnTo>
                  <a:lnTo>
                    <a:pt x="136673" y="257354"/>
                  </a:lnTo>
                  <a:lnTo>
                    <a:pt x="138010" y="260477"/>
                  </a:lnTo>
                  <a:lnTo>
                    <a:pt x="14419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42238" y="7130617"/>
              <a:ext cx="143077" cy="225572"/>
            </a:xfrm>
            <a:custGeom>
              <a:avLst/>
              <a:gdLst/>
              <a:ahLst/>
              <a:cxnLst/>
              <a:rect l="0" t="0" r="0" b="0"/>
              <a:pathLst>
                <a:path w="143077" h="225572">
                  <a:moveTo>
                    <a:pt x="0" y="45212"/>
                  </a:moveTo>
                  <a:lnTo>
                    <a:pt x="37087" y="79959"/>
                  </a:lnTo>
                  <a:lnTo>
                    <a:pt x="55088" y="89121"/>
                  </a:lnTo>
                  <a:lnTo>
                    <a:pt x="74786" y="90854"/>
                  </a:lnTo>
                  <a:lnTo>
                    <a:pt x="94070" y="86554"/>
                  </a:lnTo>
                  <a:lnTo>
                    <a:pt x="110439" y="76845"/>
                  </a:lnTo>
                  <a:lnTo>
                    <a:pt x="132809" y="52635"/>
                  </a:lnTo>
                  <a:lnTo>
                    <a:pt x="140915" y="30184"/>
                  </a:lnTo>
                  <a:lnTo>
                    <a:pt x="143076" y="17646"/>
                  </a:lnTo>
                  <a:lnTo>
                    <a:pt x="139838" y="9287"/>
                  </a:lnTo>
                  <a:lnTo>
                    <a:pt x="133000" y="3715"/>
                  </a:lnTo>
                  <a:lnTo>
                    <a:pt x="123762" y="0"/>
                  </a:lnTo>
                  <a:lnTo>
                    <a:pt x="114093" y="1033"/>
                  </a:lnTo>
                  <a:lnTo>
                    <a:pt x="93992" y="11539"/>
                  </a:lnTo>
                  <a:lnTo>
                    <a:pt x="46173" y="61421"/>
                  </a:lnTo>
                  <a:lnTo>
                    <a:pt x="12623" y="119410"/>
                  </a:lnTo>
                  <a:lnTo>
                    <a:pt x="3740" y="161824"/>
                  </a:lnTo>
                  <a:lnTo>
                    <a:pt x="6698" y="200256"/>
                  </a:lnTo>
                  <a:lnTo>
                    <a:pt x="11484" y="209406"/>
                  </a:lnTo>
                  <a:lnTo>
                    <a:pt x="26161" y="222692"/>
                  </a:lnTo>
                  <a:lnTo>
                    <a:pt x="34988" y="225534"/>
                  </a:lnTo>
                  <a:lnTo>
                    <a:pt x="54155" y="225571"/>
                  </a:lnTo>
                  <a:lnTo>
                    <a:pt x="99952" y="208827"/>
                  </a:lnTo>
                  <a:lnTo>
                    <a:pt x="126342" y="192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45054" y="7128126"/>
              <a:ext cx="176211" cy="180773"/>
            </a:xfrm>
            <a:custGeom>
              <a:avLst/>
              <a:gdLst/>
              <a:ahLst/>
              <a:cxnLst/>
              <a:rect l="0" t="0" r="0" b="0"/>
              <a:pathLst>
                <a:path w="176211" h="180773">
                  <a:moveTo>
                    <a:pt x="123568" y="5589"/>
                  </a:moveTo>
                  <a:lnTo>
                    <a:pt x="106800" y="0"/>
                  </a:lnTo>
                  <a:lnTo>
                    <a:pt x="86090" y="3495"/>
                  </a:lnTo>
                  <a:lnTo>
                    <a:pt x="54361" y="18617"/>
                  </a:lnTo>
                  <a:lnTo>
                    <a:pt x="45845" y="24803"/>
                  </a:lnTo>
                  <a:lnTo>
                    <a:pt x="22680" y="61455"/>
                  </a:lnTo>
                  <a:lnTo>
                    <a:pt x="3467" y="117837"/>
                  </a:lnTo>
                  <a:lnTo>
                    <a:pt x="0" y="145945"/>
                  </a:lnTo>
                  <a:lnTo>
                    <a:pt x="4698" y="167795"/>
                  </a:lnTo>
                  <a:lnTo>
                    <a:pt x="9226" y="176898"/>
                  </a:lnTo>
                  <a:lnTo>
                    <a:pt x="15755" y="180626"/>
                  </a:lnTo>
                  <a:lnTo>
                    <a:pt x="23616" y="180772"/>
                  </a:lnTo>
                  <a:lnTo>
                    <a:pt x="32367" y="178530"/>
                  </a:lnTo>
                  <a:lnTo>
                    <a:pt x="70458" y="150885"/>
                  </a:lnTo>
                  <a:lnTo>
                    <a:pt x="93144" y="127668"/>
                  </a:lnTo>
                  <a:lnTo>
                    <a:pt x="121367" y="67549"/>
                  </a:lnTo>
                  <a:lnTo>
                    <a:pt x="138817" y="18911"/>
                  </a:lnTo>
                  <a:lnTo>
                    <a:pt x="140753" y="20320"/>
                  </a:lnTo>
                  <a:lnTo>
                    <a:pt x="142044" y="25938"/>
                  </a:lnTo>
                  <a:lnTo>
                    <a:pt x="135952" y="81506"/>
                  </a:lnTo>
                  <a:lnTo>
                    <a:pt x="137261" y="107180"/>
                  </a:lnTo>
                  <a:lnTo>
                    <a:pt x="145641" y="130289"/>
                  </a:lnTo>
                  <a:lnTo>
                    <a:pt x="151152" y="137855"/>
                  </a:lnTo>
                  <a:lnTo>
                    <a:pt x="176210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1085160" y="7101396"/>
              <a:ext cx="170855" cy="322057"/>
            </a:xfrm>
            <a:custGeom>
              <a:avLst/>
              <a:gdLst/>
              <a:ahLst/>
              <a:cxnLst/>
              <a:rect l="0" t="0" r="0" b="0"/>
              <a:pathLst>
                <a:path w="170855" h="322057">
                  <a:moveTo>
                    <a:pt x="30861" y="21791"/>
                  </a:moveTo>
                  <a:lnTo>
                    <a:pt x="16207" y="74819"/>
                  </a:lnTo>
                  <a:lnTo>
                    <a:pt x="7527" y="135460"/>
                  </a:lnTo>
                  <a:lnTo>
                    <a:pt x="1720" y="181033"/>
                  </a:lnTo>
                  <a:lnTo>
                    <a:pt x="0" y="243279"/>
                  </a:lnTo>
                  <a:lnTo>
                    <a:pt x="2610" y="299936"/>
                  </a:lnTo>
                  <a:lnTo>
                    <a:pt x="6606" y="322056"/>
                  </a:lnTo>
                  <a:lnTo>
                    <a:pt x="7672" y="321404"/>
                  </a:lnTo>
                  <a:lnTo>
                    <a:pt x="10693" y="259987"/>
                  </a:lnTo>
                  <a:lnTo>
                    <a:pt x="18082" y="201380"/>
                  </a:lnTo>
                  <a:lnTo>
                    <a:pt x="28441" y="139071"/>
                  </a:lnTo>
                  <a:lnTo>
                    <a:pt x="45042" y="85154"/>
                  </a:lnTo>
                  <a:lnTo>
                    <a:pt x="71558" y="21807"/>
                  </a:lnTo>
                  <a:lnTo>
                    <a:pt x="87553" y="6979"/>
                  </a:lnTo>
                  <a:lnTo>
                    <a:pt x="96731" y="1388"/>
                  </a:lnTo>
                  <a:lnTo>
                    <a:pt x="106360" y="0"/>
                  </a:lnTo>
                  <a:lnTo>
                    <a:pt x="126417" y="4697"/>
                  </a:lnTo>
                  <a:lnTo>
                    <a:pt x="143910" y="17703"/>
                  </a:lnTo>
                  <a:lnTo>
                    <a:pt x="158314" y="36352"/>
                  </a:lnTo>
                  <a:lnTo>
                    <a:pt x="168615" y="60238"/>
                  </a:lnTo>
                  <a:lnTo>
                    <a:pt x="170854" y="83332"/>
                  </a:lnTo>
                  <a:lnTo>
                    <a:pt x="166779" y="104125"/>
                  </a:lnTo>
                  <a:lnTo>
                    <a:pt x="151331" y="128984"/>
                  </a:lnTo>
                  <a:lnTo>
                    <a:pt x="138606" y="143911"/>
                  </a:lnTo>
                  <a:lnTo>
                    <a:pt x="107109" y="159880"/>
                  </a:lnTo>
                  <a:lnTo>
                    <a:pt x="68141" y="166432"/>
                  </a:lnTo>
                  <a:lnTo>
                    <a:pt x="26136" y="161410"/>
                  </a:lnTo>
                  <a:lnTo>
                    <a:pt x="23032" y="160494"/>
                  </a:lnTo>
                  <a:lnTo>
                    <a:pt x="20332" y="158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1537161" y="6944202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21057" y="52050"/>
                  </a:lnTo>
                  <a:lnTo>
                    <a:pt x="21057" y="111349"/>
                  </a:lnTo>
                  <a:lnTo>
                    <a:pt x="17937" y="168303"/>
                  </a:lnTo>
                  <a:lnTo>
                    <a:pt x="6403" y="230167"/>
                  </a:lnTo>
                  <a:lnTo>
                    <a:pt x="2845" y="257885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1662212" y="7038959"/>
              <a:ext cx="106577" cy="178560"/>
            </a:xfrm>
            <a:custGeom>
              <a:avLst/>
              <a:gdLst/>
              <a:ahLst/>
              <a:cxnLst/>
              <a:rect l="0" t="0" r="0" b="0"/>
              <a:pathLst>
                <a:path w="106577" h="178560">
                  <a:moveTo>
                    <a:pt x="106576" y="0"/>
                  </a:moveTo>
                  <a:lnTo>
                    <a:pt x="63884" y="3120"/>
                  </a:lnTo>
                  <a:lnTo>
                    <a:pt x="53548" y="5589"/>
                  </a:lnTo>
                  <a:lnTo>
                    <a:pt x="45488" y="10745"/>
                  </a:lnTo>
                  <a:lnTo>
                    <a:pt x="33412" y="25833"/>
                  </a:lnTo>
                  <a:lnTo>
                    <a:pt x="9232" y="85781"/>
                  </a:lnTo>
                  <a:lnTo>
                    <a:pt x="141" y="112994"/>
                  </a:lnTo>
                  <a:lnTo>
                    <a:pt x="0" y="140686"/>
                  </a:lnTo>
                  <a:lnTo>
                    <a:pt x="6956" y="162353"/>
                  </a:lnTo>
                  <a:lnTo>
                    <a:pt x="12087" y="171406"/>
                  </a:lnTo>
                  <a:lnTo>
                    <a:pt x="19016" y="176272"/>
                  </a:lnTo>
                  <a:lnTo>
                    <a:pt x="27146" y="178346"/>
                  </a:lnTo>
                  <a:lnTo>
                    <a:pt x="36075" y="178559"/>
                  </a:lnTo>
                  <a:lnTo>
                    <a:pt x="52235" y="172556"/>
                  </a:lnTo>
                  <a:lnTo>
                    <a:pt x="59820" y="167680"/>
                  </a:lnTo>
                  <a:lnTo>
                    <a:pt x="96047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1761490" y="7038959"/>
              <a:ext cx="38884" cy="189514"/>
            </a:xfrm>
            <a:custGeom>
              <a:avLst/>
              <a:gdLst/>
              <a:ahLst/>
              <a:cxnLst/>
              <a:rect l="0" t="0" r="0" b="0"/>
              <a:pathLst>
                <a:path w="38884" h="189514">
                  <a:moveTo>
                    <a:pt x="38883" y="0"/>
                  </a:moveTo>
                  <a:lnTo>
                    <a:pt x="27705" y="11178"/>
                  </a:lnTo>
                  <a:lnTo>
                    <a:pt x="11372" y="61132"/>
                  </a:lnTo>
                  <a:lnTo>
                    <a:pt x="0" y="124205"/>
                  </a:lnTo>
                  <a:lnTo>
                    <a:pt x="846" y="164703"/>
                  </a:lnTo>
                  <a:lnTo>
                    <a:pt x="2996" y="176482"/>
                  </a:lnTo>
                  <a:lnTo>
                    <a:pt x="7940" y="183165"/>
                  </a:lnTo>
                  <a:lnTo>
                    <a:pt x="14745" y="186451"/>
                  </a:lnTo>
                  <a:lnTo>
                    <a:pt x="3888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1865441" y="7028151"/>
              <a:ext cx="187617" cy="210850"/>
            </a:xfrm>
            <a:custGeom>
              <a:avLst/>
              <a:gdLst/>
              <a:ahLst/>
              <a:cxnLst/>
              <a:rect l="0" t="0" r="0" b="0"/>
              <a:pathLst>
                <a:path w="187617" h="210850">
                  <a:moveTo>
                    <a:pt x="19160" y="31865"/>
                  </a:moveTo>
                  <a:lnTo>
                    <a:pt x="7707" y="89129"/>
                  </a:lnTo>
                  <a:lnTo>
                    <a:pt x="0" y="150021"/>
                  </a:lnTo>
                  <a:lnTo>
                    <a:pt x="538" y="156259"/>
                  </a:lnTo>
                  <a:lnTo>
                    <a:pt x="2066" y="156908"/>
                  </a:lnTo>
                  <a:lnTo>
                    <a:pt x="18513" y="121555"/>
                  </a:lnTo>
                  <a:lnTo>
                    <a:pt x="42789" y="67289"/>
                  </a:lnTo>
                  <a:lnTo>
                    <a:pt x="98566" y="5477"/>
                  </a:lnTo>
                  <a:lnTo>
                    <a:pt x="107192" y="1405"/>
                  </a:lnTo>
                  <a:lnTo>
                    <a:pt x="126136" y="0"/>
                  </a:lnTo>
                  <a:lnTo>
                    <a:pt x="134931" y="3602"/>
                  </a:lnTo>
                  <a:lnTo>
                    <a:pt x="150942" y="16964"/>
                  </a:lnTo>
                  <a:lnTo>
                    <a:pt x="167521" y="55396"/>
                  </a:lnTo>
                  <a:lnTo>
                    <a:pt x="179842" y="103828"/>
                  </a:lnTo>
                  <a:lnTo>
                    <a:pt x="185313" y="155222"/>
                  </a:lnTo>
                  <a:lnTo>
                    <a:pt x="187616" y="210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2127335" y="6859974"/>
              <a:ext cx="157350" cy="312261"/>
            </a:xfrm>
            <a:custGeom>
              <a:avLst/>
              <a:gdLst/>
              <a:ahLst/>
              <a:cxnLst/>
              <a:rect l="0" t="0" r="0" b="0"/>
              <a:pathLst>
                <a:path w="157350" h="312261">
                  <a:moveTo>
                    <a:pt x="146821" y="0"/>
                  </a:moveTo>
                  <a:lnTo>
                    <a:pt x="141231" y="62093"/>
                  </a:lnTo>
                  <a:lnTo>
                    <a:pt x="137755" y="116795"/>
                  </a:lnTo>
                  <a:lnTo>
                    <a:pt x="140062" y="161483"/>
                  </a:lnTo>
                  <a:lnTo>
                    <a:pt x="141698" y="220202"/>
                  </a:lnTo>
                  <a:lnTo>
                    <a:pt x="135834" y="282981"/>
                  </a:lnTo>
                  <a:lnTo>
                    <a:pt x="133647" y="283411"/>
                  </a:lnTo>
                  <a:lnTo>
                    <a:pt x="128097" y="274529"/>
                  </a:lnTo>
                  <a:lnTo>
                    <a:pt x="111883" y="243351"/>
                  </a:lnTo>
                  <a:lnTo>
                    <a:pt x="98537" y="229820"/>
                  </a:lnTo>
                  <a:lnTo>
                    <a:pt x="80908" y="219905"/>
                  </a:lnTo>
                  <a:lnTo>
                    <a:pt x="71293" y="219133"/>
                  </a:lnTo>
                  <a:lnTo>
                    <a:pt x="51252" y="224515"/>
                  </a:lnTo>
                  <a:lnTo>
                    <a:pt x="20238" y="246288"/>
                  </a:lnTo>
                  <a:lnTo>
                    <a:pt x="5554" y="268168"/>
                  </a:lnTo>
                  <a:lnTo>
                    <a:pt x="0" y="280554"/>
                  </a:lnTo>
                  <a:lnTo>
                    <a:pt x="977" y="289982"/>
                  </a:lnTo>
                  <a:lnTo>
                    <a:pt x="6308" y="297436"/>
                  </a:lnTo>
                  <a:lnTo>
                    <a:pt x="14541" y="303576"/>
                  </a:lnTo>
                  <a:lnTo>
                    <a:pt x="36167" y="310398"/>
                  </a:lnTo>
                  <a:lnTo>
                    <a:pt x="60206" y="312260"/>
                  </a:lnTo>
                  <a:lnTo>
                    <a:pt x="120510" y="306471"/>
                  </a:lnTo>
                  <a:lnTo>
                    <a:pt x="15734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2400497" y="7186358"/>
              <a:ext cx="31587" cy="21057"/>
            </a:xfrm>
            <a:custGeom>
              <a:avLst/>
              <a:gdLst/>
              <a:ahLst/>
              <a:cxnLst/>
              <a:rect l="0" t="0" r="0" b="0"/>
              <a:pathLst>
                <a:path w="31587" h="21057">
                  <a:moveTo>
                    <a:pt x="0" y="0"/>
                  </a:moveTo>
                  <a:lnTo>
                    <a:pt x="31586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1" name="Freeform 360"/>
          <p:cNvSpPr/>
          <p:nvPr/>
        </p:nvSpPr>
        <p:spPr>
          <a:xfrm>
            <a:off x="2358384" y="7178461"/>
            <a:ext cx="121577" cy="221099"/>
          </a:xfrm>
          <a:custGeom>
            <a:avLst/>
            <a:gdLst/>
            <a:ahLst/>
            <a:cxnLst/>
            <a:rect l="0" t="0" r="0" b="0"/>
            <a:pathLst>
              <a:path w="121577" h="221099">
                <a:moveTo>
                  <a:pt x="0" y="0"/>
                </a:moveTo>
                <a:lnTo>
                  <a:pt x="42691" y="3119"/>
                </a:lnTo>
                <a:lnTo>
                  <a:pt x="84342" y="14655"/>
                </a:lnTo>
                <a:lnTo>
                  <a:pt x="102216" y="30690"/>
                </a:lnTo>
                <a:lnTo>
                  <a:pt x="115619" y="53415"/>
                </a:lnTo>
                <a:lnTo>
                  <a:pt x="121576" y="79112"/>
                </a:lnTo>
                <a:lnTo>
                  <a:pt x="119340" y="119887"/>
                </a:lnTo>
                <a:lnTo>
                  <a:pt x="111142" y="141411"/>
                </a:lnTo>
                <a:lnTo>
                  <a:pt x="86814" y="174293"/>
                </a:lnTo>
                <a:lnTo>
                  <a:pt x="51073" y="202147"/>
                </a:lnTo>
                <a:lnTo>
                  <a:pt x="10528" y="2210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0" name="Group 369"/>
          <p:cNvGrpSpPr/>
          <p:nvPr/>
        </p:nvGrpSpPr>
        <p:grpSpPr>
          <a:xfrm>
            <a:off x="2594404" y="6809964"/>
            <a:ext cx="1090571" cy="526426"/>
            <a:chOff x="2594404" y="6809964"/>
            <a:chExt cx="1090571" cy="526426"/>
          </a:xfrm>
        </p:grpSpPr>
        <p:sp>
          <p:nvSpPr>
            <p:cNvPr id="362" name="Freeform 361"/>
            <p:cNvSpPr/>
            <p:nvPr/>
          </p:nvSpPr>
          <p:spPr>
            <a:xfrm>
              <a:off x="2594404" y="6964873"/>
              <a:ext cx="195649" cy="209526"/>
            </a:xfrm>
            <a:custGeom>
              <a:avLst/>
              <a:gdLst/>
              <a:ahLst/>
              <a:cxnLst/>
              <a:rect l="0" t="0" r="0" b="0"/>
              <a:pathLst>
                <a:path w="195649" h="209526">
                  <a:moveTo>
                    <a:pt x="132477" y="13547"/>
                  </a:moveTo>
                  <a:lnTo>
                    <a:pt x="121299" y="2368"/>
                  </a:lnTo>
                  <a:lnTo>
                    <a:pt x="100213" y="0"/>
                  </a:lnTo>
                  <a:lnTo>
                    <a:pt x="86401" y="1006"/>
                  </a:lnTo>
                  <a:lnTo>
                    <a:pt x="61696" y="11483"/>
                  </a:lnTo>
                  <a:lnTo>
                    <a:pt x="22829" y="41215"/>
                  </a:lnTo>
                  <a:lnTo>
                    <a:pt x="10435" y="64838"/>
                  </a:lnTo>
                  <a:lnTo>
                    <a:pt x="0" y="111022"/>
                  </a:lnTo>
                  <a:lnTo>
                    <a:pt x="28" y="158632"/>
                  </a:lnTo>
                  <a:lnTo>
                    <a:pt x="2064" y="173442"/>
                  </a:lnTo>
                  <a:lnTo>
                    <a:pt x="6930" y="184484"/>
                  </a:lnTo>
                  <a:lnTo>
                    <a:pt x="21696" y="199873"/>
                  </a:lnTo>
                  <a:lnTo>
                    <a:pt x="43077" y="207492"/>
                  </a:lnTo>
                  <a:lnTo>
                    <a:pt x="55329" y="209525"/>
                  </a:lnTo>
                  <a:lnTo>
                    <a:pt x="64668" y="206200"/>
                  </a:lnTo>
                  <a:lnTo>
                    <a:pt x="72063" y="199304"/>
                  </a:lnTo>
                  <a:lnTo>
                    <a:pt x="97927" y="149025"/>
                  </a:lnTo>
                  <a:lnTo>
                    <a:pt x="113011" y="99832"/>
                  </a:lnTo>
                  <a:lnTo>
                    <a:pt x="119300" y="48211"/>
                  </a:lnTo>
                  <a:lnTo>
                    <a:pt x="115359" y="2197"/>
                  </a:lnTo>
                  <a:lnTo>
                    <a:pt x="116386" y="2471"/>
                  </a:lnTo>
                  <a:lnTo>
                    <a:pt x="136277" y="65927"/>
                  </a:lnTo>
                  <a:lnTo>
                    <a:pt x="153572" y="125036"/>
                  </a:lnTo>
                  <a:lnTo>
                    <a:pt x="161740" y="153175"/>
                  </a:lnTo>
                  <a:lnTo>
                    <a:pt x="173169" y="173480"/>
                  </a:lnTo>
                  <a:lnTo>
                    <a:pt x="178322" y="178661"/>
                  </a:lnTo>
                  <a:lnTo>
                    <a:pt x="182928" y="180944"/>
                  </a:lnTo>
                  <a:lnTo>
                    <a:pt x="195648" y="1820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853223" y="6852078"/>
              <a:ext cx="10529" cy="305327"/>
            </a:xfrm>
            <a:custGeom>
              <a:avLst/>
              <a:gdLst/>
              <a:ahLst/>
              <a:cxnLst/>
              <a:rect l="0" t="0" r="0" b="0"/>
              <a:pathLst>
                <a:path w="10529" h="305327">
                  <a:moveTo>
                    <a:pt x="10528" y="0"/>
                  </a:moveTo>
                  <a:lnTo>
                    <a:pt x="10528" y="52049"/>
                  </a:lnTo>
                  <a:lnTo>
                    <a:pt x="10528" y="101989"/>
                  </a:lnTo>
                  <a:lnTo>
                    <a:pt x="4939" y="160785"/>
                  </a:lnTo>
                  <a:lnTo>
                    <a:pt x="1463" y="214536"/>
                  </a:lnTo>
                  <a:lnTo>
                    <a:pt x="289" y="275261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2911238" y="6959012"/>
              <a:ext cx="232317" cy="198393"/>
            </a:xfrm>
            <a:custGeom>
              <a:avLst/>
              <a:gdLst/>
              <a:ahLst/>
              <a:cxnLst/>
              <a:rect l="0" t="0" r="0" b="0"/>
              <a:pathLst>
                <a:path w="232317" h="198393">
                  <a:moveTo>
                    <a:pt x="15684" y="40465"/>
                  </a:moveTo>
                  <a:lnTo>
                    <a:pt x="14515" y="89728"/>
                  </a:lnTo>
                  <a:lnTo>
                    <a:pt x="8449" y="138639"/>
                  </a:lnTo>
                  <a:lnTo>
                    <a:pt x="6619" y="168716"/>
                  </a:lnTo>
                  <a:lnTo>
                    <a:pt x="4962" y="173929"/>
                  </a:lnTo>
                  <a:lnTo>
                    <a:pt x="2687" y="172724"/>
                  </a:lnTo>
                  <a:lnTo>
                    <a:pt x="0" y="167242"/>
                  </a:lnTo>
                  <a:lnTo>
                    <a:pt x="1809" y="137170"/>
                  </a:lnTo>
                  <a:lnTo>
                    <a:pt x="14070" y="80191"/>
                  </a:lnTo>
                  <a:lnTo>
                    <a:pt x="25105" y="59680"/>
                  </a:lnTo>
                  <a:lnTo>
                    <a:pt x="32494" y="54444"/>
                  </a:lnTo>
                  <a:lnTo>
                    <a:pt x="40928" y="52124"/>
                  </a:lnTo>
                  <a:lnTo>
                    <a:pt x="50061" y="51748"/>
                  </a:lnTo>
                  <a:lnTo>
                    <a:pt x="66448" y="57567"/>
                  </a:lnTo>
                  <a:lnTo>
                    <a:pt x="121729" y="102017"/>
                  </a:lnTo>
                  <a:lnTo>
                    <a:pt x="132004" y="109576"/>
                  </a:lnTo>
                  <a:lnTo>
                    <a:pt x="155900" y="114854"/>
                  </a:lnTo>
                  <a:lnTo>
                    <a:pt x="179778" y="112131"/>
                  </a:lnTo>
                  <a:lnTo>
                    <a:pt x="198189" y="103122"/>
                  </a:lnTo>
                  <a:lnTo>
                    <a:pt x="221708" y="79307"/>
                  </a:lnTo>
                  <a:lnTo>
                    <a:pt x="230083" y="56948"/>
                  </a:lnTo>
                  <a:lnTo>
                    <a:pt x="232316" y="44435"/>
                  </a:lnTo>
                  <a:lnTo>
                    <a:pt x="228559" y="21173"/>
                  </a:lnTo>
                  <a:lnTo>
                    <a:pt x="224281" y="10056"/>
                  </a:lnTo>
                  <a:lnTo>
                    <a:pt x="217920" y="3815"/>
                  </a:lnTo>
                  <a:lnTo>
                    <a:pt x="210169" y="824"/>
                  </a:lnTo>
                  <a:lnTo>
                    <a:pt x="201493" y="0"/>
                  </a:lnTo>
                  <a:lnTo>
                    <a:pt x="182494" y="8442"/>
                  </a:lnTo>
                  <a:lnTo>
                    <a:pt x="147290" y="36870"/>
                  </a:lnTo>
                  <a:lnTo>
                    <a:pt x="135397" y="60314"/>
                  </a:lnTo>
                  <a:lnTo>
                    <a:pt x="125244" y="106397"/>
                  </a:lnTo>
                  <a:lnTo>
                    <a:pt x="125209" y="137618"/>
                  </a:lnTo>
                  <a:lnTo>
                    <a:pt x="132992" y="163192"/>
                  </a:lnTo>
                  <a:lnTo>
                    <a:pt x="140683" y="172586"/>
                  </a:lnTo>
                  <a:lnTo>
                    <a:pt x="161706" y="186143"/>
                  </a:lnTo>
                  <a:lnTo>
                    <a:pt x="214519" y="196779"/>
                  </a:lnTo>
                  <a:lnTo>
                    <a:pt x="226254" y="1983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3156280" y="6990208"/>
              <a:ext cx="191783" cy="167197"/>
            </a:xfrm>
            <a:custGeom>
              <a:avLst/>
              <a:gdLst/>
              <a:ahLst/>
              <a:cxnLst/>
              <a:rect l="0" t="0" r="0" b="0"/>
              <a:pathLst>
                <a:path w="191783" h="167197">
                  <a:moveTo>
                    <a:pt x="139140" y="9269"/>
                  </a:moveTo>
                  <a:lnTo>
                    <a:pt x="122372" y="3680"/>
                  </a:lnTo>
                  <a:lnTo>
                    <a:pt x="104781" y="4055"/>
                  </a:lnTo>
                  <a:lnTo>
                    <a:pt x="84095" y="10461"/>
                  </a:lnTo>
                  <a:lnTo>
                    <a:pt x="47311" y="34969"/>
                  </a:lnTo>
                  <a:lnTo>
                    <a:pt x="16005" y="71345"/>
                  </a:lnTo>
                  <a:lnTo>
                    <a:pt x="3305" y="98079"/>
                  </a:lnTo>
                  <a:lnTo>
                    <a:pt x="0" y="122439"/>
                  </a:lnTo>
                  <a:lnTo>
                    <a:pt x="757" y="133849"/>
                  </a:lnTo>
                  <a:lnTo>
                    <a:pt x="5940" y="141455"/>
                  </a:lnTo>
                  <a:lnTo>
                    <a:pt x="14075" y="146525"/>
                  </a:lnTo>
                  <a:lnTo>
                    <a:pt x="24178" y="149907"/>
                  </a:lnTo>
                  <a:lnTo>
                    <a:pt x="44762" y="147424"/>
                  </a:lnTo>
                  <a:lnTo>
                    <a:pt x="55164" y="143486"/>
                  </a:lnTo>
                  <a:lnTo>
                    <a:pt x="86572" y="115587"/>
                  </a:lnTo>
                  <a:lnTo>
                    <a:pt x="124577" y="53714"/>
                  </a:lnTo>
                  <a:lnTo>
                    <a:pt x="132668" y="30192"/>
                  </a:lnTo>
                  <a:lnTo>
                    <a:pt x="137222" y="0"/>
                  </a:lnTo>
                  <a:lnTo>
                    <a:pt x="137862" y="1920"/>
                  </a:lnTo>
                  <a:lnTo>
                    <a:pt x="137402" y="15361"/>
                  </a:lnTo>
                  <a:lnTo>
                    <a:pt x="130000" y="73892"/>
                  </a:lnTo>
                  <a:lnTo>
                    <a:pt x="137291" y="124459"/>
                  </a:lnTo>
                  <a:lnTo>
                    <a:pt x="143388" y="150932"/>
                  </a:lnTo>
                  <a:lnTo>
                    <a:pt x="150160" y="158693"/>
                  </a:lnTo>
                  <a:lnTo>
                    <a:pt x="159355" y="162698"/>
                  </a:lnTo>
                  <a:lnTo>
                    <a:pt x="191782" y="16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361111" y="6809964"/>
              <a:ext cx="133880" cy="358371"/>
            </a:xfrm>
            <a:custGeom>
              <a:avLst/>
              <a:gdLst/>
              <a:ahLst/>
              <a:cxnLst/>
              <a:rect l="0" t="0" r="0" b="0"/>
              <a:pathLst>
                <a:path w="133880" h="358371">
                  <a:moveTo>
                    <a:pt x="113293" y="0"/>
                  </a:moveTo>
                  <a:lnTo>
                    <a:pt x="121626" y="48931"/>
                  </a:lnTo>
                  <a:lnTo>
                    <a:pt x="126290" y="103016"/>
                  </a:lnTo>
                  <a:lnTo>
                    <a:pt x="130768" y="147560"/>
                  </a:lnTo>
                  <a:lnTo>
                    <a:pt x="132758" y="194654"/>
                  </a:lnTo>
                  <a:lnTo>
                    <a:pt x="133879" y="256026"/>
                  </a:lnTo>
                  <a:lnTo>
                    <a:pt x="130526" y="266611"/>
                  </a:lnTo>
                  <a:lnTo>
                    <a:pt x="124782" y="271327"/>
                  </a:lnTo>
                  <a:lnTo>
                    <a:pt x="117443" y="272132"/>
                  </a:lnTo>
                  <a:lnTo>
                    <a:pt x="110210" y="267988"/>
                  </a:lnTo>
                  <a:lnTo>
                    <a:pt x="74745" y="226162"/>
                  </a:lnTo>
                  <a:lnTo>
                    <a:pt x="54437" y="217499"/>
                  </a:lnTo>
                  <a:lnTo>
                    <a:pt x="42470" y="215189"/>
                  </a:lnTo>
                  <a:lnTo>
                    <a:pt x="33323" y="217159"/>
                  </a:lnTo>
                  <a:lnTo>
                    <a:pt x="26054" y="221982"/>
                  </a:lnTo>
                  <a:lnTo>
                    <a:pt x="14859" y="237869"/>
                  </a:lnTo>
                  <a:lnTo>
                    <a:pt x="3149" y="273121"/>
                  </a:lnTo>
                  <a:lnTo>
                    <a:pt x="0" y="299591"/>
                  </a:lnTo>
                  <a:lnTo>
                    <a:pt x="4839" y="323835"/>
                  </a:lnTo>
                  <a:lnTo>
                    <a:pt x="9405" y="335213"/>
                  </a:lnTo>
                  <a:lnTo>
                    <a:pt x="17128" y="343968"/>
                  </a:lnTo>
                  <a:lnTo>
                    <a:pt x="38188" y="356816"/>
                  </a:lnTo>
                  <a:lnTo>
                    <a:pt x="48015" y="358370"/>
                  </a:lnTo>
                  <a:lnTo>
                    <a:pt x="56906" y="357067"/>
                  </a:lnTo>
                  <a:lnTo>
                    <a:pt x="73025" y="349379"/>
                  </a:lnTo>
                  <a:lnTo>
                    <a:pt x="102765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537575" y="6999477"/>
              <a:ext cx="52644" cy="157928"/>
            </a:xfrm>
            <a:custGeom>
              <a:avLst/>
              <a:gdLst/>
              <a:ahLst/>
              <a:cxnLst/>
              <a:rect l="0" t="0" r="0" b="0"/>
              <a:pathLst>
                <a:path w="52644" h="157928">
                  <a:moveTo>
                    <a:pt x="0" y="0"/>
                  </a:moveTo>
                  <a:lnTo>
                    <a:pt x="14655" y="58616"/>
                  </a:lnTo>
                  <a:lnTo>
                    <a:pt x="28198" y="111621"/>
                  </a:lnTo>
                  <a:lnTo>
                    <a:pt x="38641" y="142647"/>
                  </a:lnTo>
                  <a:lnTo>
                    <a:pt x="52643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600746" y="71574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516518" y="6988949"/>
              <a:ext cx="168457" cy="347441"/>
            </a:xfrm>
            <a:custGeom>
              <a:avLst/>
              <a:gdLst/>
              <a:ahLst/>
              <a:cxnLst/>
              <a:rect l="0" t="0" r="0" b="0"/>
              <a:pathLst>
                <a:path w="168457" h="347441">
                  <a:moveTo>
                    <a:pt x="168456" y="0"/>
                  </a:moveTo>
                  <a:lnTo>
                    <a:pt x="153802" y="55140"/>
                  </a:lnTo>
                  <a:lnTo>
                    <a:pt x="133670" y="117875"/>
                  </a:lnTo>
                  <a:lnTo>
                    <a:pt x="108162" y="172372"/>
                  </a:lnTo>
                  <a:lnTo>
                    <a:pt x="79424" y="227028"/>
                  </a:lnTo>
                  <a:lnTo>
                    <a:pt x="47404" y="275951"/>
                  </a:lnTo>
                  <a:lnTo>
                    <a:pt x="30033" y="310271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257623" y="7441674"/>
            <a:ext cx="3006213" cy="543073"/>
            <a:chOff x="257623" y="7441674"/>
            <a:chExt cx="3006213" cy="543073"/>
          </a:xfrm>
        </p:grpSpPr>
        <p:sp>
          <p:nvSpPr>
            <p:cNvPr id="371" name="Freeform 370"/>
            <p:cNvSpPr/>
            <p:nvPr/>
          </p:nvSpPr>
          <p:spPr>
            <a:xfrm>
              <a:off x="257623" y="7589073"/>
              <a:ext cx="37176" cy="395674"/>
            </a:xfrm>
            <a:custGeom>
              <a:avLst/>
              <a:gdLst/>
              <a:ahLst/>
              <a:cxnLst/>
              <a:rect l="0" t="0" r="0" b="0"/>
              <a:pathLst>
                <a:path w="37176" h="395674">
                  <a:moveTo>
                    <a:pt x="5589" y="0"/>
                  </a:moveTo>
                  <a:lnTo>
                    <a:pt x="0" y="16767"/>
                  </a:lnTo>
                  <a:lnTo>
                    <a:pt x="2114" y="60730"/>
                  </a:lnTo>
                  <a:lnTo>
                    <a:pt x="4045" y="104590"/>
                  </a:lnTo>
                  <a:lnTo>
                    <a:pt x="6073" y="150600"/>
                  </a:lnTo>
                  <a:lnTo>
                    <a:pt x="12622" y="203979"/>
                  </a:lnTo>
                  <a:lnTo>
                    <a:pt x="17422" y="255150"/>
                  </a:lnTo>
                  <a:lnTo>
                    <a:pt x="30282" y="302807"/>
                  </a:lnTo>
                  <a:lnTo>
                    <a:pt x="35133" y="358002"/>
                  </a:lnTo>
                  <a:lnTo>
                    <a:pt x="36570" y="395673"/>
                  </a:lnTo>
                  <a:lnTo>
                    <a:pt x="37175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68497" y="7652244"/>
              <a:ext cx="42115" cy="84229"/>
            </a:xfrm>
            <a:custGeom>
              <a:avLst/>
              <a:gdLst/>
              <a:ahLst/>
              <a:cxnLst/>
              <a:rect l="0" t="0" r="0" b="0"/>
              <a:pathLst>
                <a:path w="42115" h="84229">
                  <a:moveTo>
                    <a:pt x="42114" y="0"/>
                  </a:moveTo>
                  <a:lnTo>
                    <a:pt x="12806" y="55141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294798" y="7788291"/>
              <a:ext cx="168457" cy="179808"/>
            </a:xfrm>
            <a:custGeom>
              <a:avLst/>
              <a:gdLst/>
              <a:ahLst/>
              <a:cxnLst/>
              <a:rect l="0" t="0" r="0" b="0"/>
              <a:pathLst>
                <a:path w="168457" h="179808">
                  <a:moveTo>
                    <a:pt x="0" y="21880"/>
                  </a:moveTo>
                  <a:lnTo>
                    <a:pt x="5589" y="5112"/>
                  </a:lnTo>
                  <a:lnTo>
                    <a:pt x="10745" y="1343"/>
                  </a:lnTo>
                  <a:lnTo>
                    <a:pt x="17692" y="0"/>
                  </a:lnTo>
                  <a:lnTo>
                    <a:pt x="35939" y="2797"/>
                  </a:lnTo>
                  <a:lnTo>
                    <a:pt x="59647" y="11839"/>
                  </a:lnTo>
                  <a:lnTo>
                    <a:pt x="76422" y="26776"/>
                  </a:lnTo>
                  <a:lnTo>
                    <a:pt x="117403" y="86801"/>
                  </a:lnTo>
                  <a:lnTo>
                    <a:pt x="136618" y="141044"/>
                  </a:lnTo>
                  <a:lnTo>
                    <a:pt x="140211" y="153965"/>
                  </a:lnTo>
                  <a:lnTo>
                    <a:pt x="144947" y="162579"/>
                  </a:lnTo>
                  <a:lnTo>
                    <a:pt x="150444" y="168322"/>
                  </a:lnTo>
                  <a:lnTo>
                    <a:pt x="168456" y="179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36979" y="7714900"/>
              <a:ext cx="133594" cy="215026"/>
            </a:xfrm>
            <a:custGeom>
              <a:avLst/>
              <a:gdLst/>
              <a:ahLst/>
              <a:cxnLst/>
              <a:rect l="0" t="0" r="0" b="0"/>
              <a:pathLst>
                <a:path w="133594" h="215026">
                  <a:moveTo>
                    <a:pt x="10503" y="11043"/>
                  </a:moveTo>
                  <a:lnTo>
                    <a:pt x="1438" y="69660"/>
                  </a:lnTo>
                  <a:lnTo>
                    <a:pt x="263" y="126173"/>
                  </a:lnTo>
                  <a:lnTo>
                    <a:pt x="60" y="180077"/>
                  </a:lnTo>
                  <a:lnTo>
                    <a:pt x="0" y="215025"/>
                  </a:lnTo>
                  <a:lnTo>
                    <a:pt x="3099" y="166759"/>
                  </a:lnTo>
                  <a:lnTo>
                    <a:pt x="8309" y="111384"/>
                  </a:lnTo>
                  <a:lnTo>
                    <a:pt x="15659" y="56340"/>
                  </a:lnTo>
                  <a:lnTo>
                    <a:pt x="30618" y="28103"/>
                  </a:lnTo>
                  <a:lnTo>
                    <a:pt x="49868" y="4919"/>
                  </a:lnTo>
                  <a:lnTo>
                    <a:pt x="57803" y="1112"/>
                  </a:lnTo>
                  <a:lnTo>
                    <a:pt x="75979" y="0"/>
                  </a:lnTo>
                  <a:lnTo>
                    <a:pt x="95755" y="9644"/>
                  </a:lnTo>
                  <a:lnTo>
                    <a:pt x="113904" y="25629"/>
                  </a:lnTo>
                  <a:lnTo>
                    <a:pt x="125869" y="44432"/>
                  </a:lnTo>
                  <a:lnTo>
                    <a:pt x="133593" y="80337"/>
                  </a:lnTo>
                  <a:lnTo>
                    <a:pt x="130292" y="131791"/>
                  </a:lnTo>
                  <a:lnTo>
                    <a:pt x="126840" y="194289"/>
                  </a:lnTo>
                  <a:lnTo>
                    <a:pt x="126316" y="2005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753728" y="7647556"/>
              <a:ext cx="214895" cy="289102"/>
            </a:xfrm>
            <a:custGeom>
              <a:avLst/>
              <a:gdLst/>
              <a:ahLst/>
              <a:cxnLst/>
              <a:rect l="0" t="0" r="0" b="0"/>
              <a:pathLst>
                <a:path w="214895" h="289102">
                  <a:moveTo>
                    <a:pt x="4324" y="78387"/>
                  </a:moveTo>
                  <a:lnTo>
                    <a:pt x="33632" y="125825"/>
                  </a:lnTo>
                  <a:lnTo>
                    <a:pt x="43750" y="129900"/>
                  </a:lnTo>
                  <a:lnTo>
                    <a:pt x="70590" y="131307"/>
                  </a:lnTo>
                  <a:lnTo>
                    <a:pt x="81256" y="127705"/>
                  </a:lnTo>
                  <a:lnTo>
                    <a:pt x="96228" y="114345"/>
                  </a:lnTo>
                  <a:lnTo>
                    <a:pt x="116823" y="81502"/>
                  </a:lnTo>
                  <a:lnTo>
                    <a:pt x="126564" y="42136"/>
                  </a:lnTo>
                  <a:lnTo>
                    <a:pt x="122604" y="17822"/>
                  </a:lnTo>
                  <a:lnTo>
                    <a:pt x="118272" y="6425"/>
                  </a:lnTo>
                  <a:lnTo>
                    <a:pt x="111875" y="1167"/>
                  </a:lnTo>
                  <a:lnTo>
                    <a:pt x="104101" y="0"/>
                  </a:lnTo>
                  <a:lnTo>
                    <a:pt x="95408" y="1563"/>
                  </a:lnTo>
                  <a:lnTo>
                    <a:pt x="76391" y="18897"/>
                  </a:lnTo>
                  <a:lnTo>
                    <a:pt x="52193" y="58421"/>
                  </a:lnTo>
                  <a:lnTo>
                    <a:pt x="27948" y="113697"/>
                  </a:lnTo>
                  <a:lnTo>
                    <a:pt x="9034" y="169677"/>
                  </a:lnTo>
                  <a:lnTo>
                    <a:pt x="0" y="214101"/>
                  </a:lnTo>
                  <a:lnTo>
                    <a:pt x="1622" y="251008"/>
                  </a:lnTo>
                  <a:lnTo>
                    <a:pt x="7202" y="264828"/>
                  </a:lnTo>
                  <a:lnTo>
                    <a:pt x="25880" y="283303"/>
                  </a:lnTo>
                  <a:lnTo>
                    <a:pt x="36242" y="287527"/>
                  </a:lnTo>
                  <a:lnTo>
                    <a:pt x="57114" y="289101"/>
                  </a:lnTo>
                  <a:lnTo>
                    <a:pt x="99774" y="272232"/>
                  </a:lnTo>
                  <a:lnTo>
                    <a:pt x="132691" y="245007"/>
                  </a:lnTo>
                  <a:lnTo>
                    <a:pt x="172122" y="190839"/>
                  </a:lnTo>
                  <a:lnTo>
                    <a:pt x="205449" y="128248"/>
                  </a:lnTo>
                  <a:lnTo>
                    <a:pt x="214894" y="109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979584" y="7641715"/>
              <a:ext cx="227237" cy="228003"/>
            </a:xfrm>
            <a:custGeom>
              <a:avLst/>
              <a:gdLst/>
              <a:ahLst/>
              <a:cxnLst/>
              <a:rect l="0" t="0" r="0" b="0"/>
              <a:pathLst>
                <a:path w="227237" h="228003">
                  <a:moveTo>
                    <a:pt x="10095" y="10529"/>
                  </a:moveTo>
                  <a:lnTo>
                    <a:pt x="1762" y="59460"/>
                  </a:lnTo>
                  <a:lnTo>
                    <a:pt x="0" y="118590"/>
                  </a:lnTo>
                  <a:lnTo>
                    <a:pt x="8057" y="181396"/>
                  </a:lnTo>
                  <a:lnTo>
                    <a:pt x="14259" y="206963"/>
                  </a:lnTo>
                  <a:lnTo>
                    <a:pt x="19890" y="212844"/>
                  </a:lnTo>
                  <a:lnTo>
                    <a:pt x="27153" y="214426"/>
                  </a:lnTo>
                  <a:lnTo>
                    <a:pt x="35505" y="213141"/>
                  </a:lnTo>
                  <a:lnTo>
                    <a:pt x="51024" y="199234"/>
                  </a:lnTo>
                  <a:lnTo>
                    <a:pt x="74462" y="157769"/>
                  </a:lnTo>
                  <a:lnTo>
                    <a:pt x="86618" y="109527"/>
                  </a:lnTo>
                  <a:lnTo>
                    <a:pt x="97629" y="67547"/>
                  </a:lnTo>
                  <a:lnTo>
                    <a:pt x="100037" y="64918"/>
                  </a:lnTo>
                  <a:lnTo>
                    <a:pt x="101641" y="69016"/>
                  </a:lnTo>
                  <a:lnTo>
                    <a:pt x="112834" y="131054"/>
                  </a:lnTo>
                  <a:lnTo>
                    <a:pt x="129545" y="194336"/>
                  </a:lnTo>
                  <a:lnTo>
                    <a:pt x="142732" y="215443"/>
                  </a:lnTo>
                  <a:lnTo>
                    <a:pt x="151162" y="224348"/>
                  </a:lnTo>
                  <a:lnTo>
                    <a:pt x="159122" y="227944"/>
                  </a:lnTo>
                  <a:lnTo>
                    <a:pt x="166768" y="228002"/>
                  </a:lnTo>
                  <a:lnTo>
                    <a:pt x="174205" y="225700"/>
                  </a:lnTo>
                  <a:lnTo>
                    <a:pt x="188708" y="213785"/>
                  </a:lnTo>
                  <a:lnTo>
                    <a:pt x="202952" y="194452"/>
                  </a:lnTo>
                  <a:lnTo>
                    <a:pt x="221786" y="150682"/>
                  </a:lnTo>
                  <a:lnTo>
                    <a:pt x="227236" y="100669"/>
                  </a:lnTo>
                  <a:lnTo>
                    <a:pt x="219190" y="37606"/>
                  </a:lnTo>
                  <a:lnTo>
                    <a:pt x="2101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1442404" y="7609897"/>
              <a:ext cx="185966" cy="321596"/>
            </a:xfrm>
            <a:custGeom>
              <a:avLst/>
              <a:gdLst/>
              <a:ahLst/>
              <a:cxnLst/>
              <a:rect l="0" t="0" r="0" b="0"/>
              <a:pathLst>
                <a:path w="185966" h="321596">
                  <a:moveTo>
                    <a:pt x="0" y="105517"/>
                  </a:moveTo>
                  <a:lnTo>
                    <a:pt x="14654" y="164135"/>
                  </a:lnTo>
                  <a:lnTo>
                    <a:pt x="24749" y="215692"/>
                  </a:lnTo>
                  <a:lnTo>
                    <a:pt x="29560" y="269833"/>
                  </a:lnTo>
                  <a:lnTo>
                    <a:pt x="30986" y="317330"/>
                  </a:lnTo>
                  <a:lnTo>
                    <a:pt x="30016" y="321595"/>
                  </a:lnTo>
                  <a:lnTo>
                    <a:pt x="28199" y="318590"/>
                  </a:lnTo>
                  <a:lnTo>
                    <a:pt x="16879" y="266149"/>
                  </a:lnTo>
                  <a:lnTo>
                    <a:pt x="11783" y="203841"/>
                  </a:lnTo>
                  <a:lnTo>
                    <a:pt x="13896" y="142660"/>
                  </a:lnTo>
                  <a:lnTo>
                    <a:pt x="28520" y="85192"/>
                  </a:lnTo>
                  <a:lnTo>
                    <a:pt x="51271" y="31914"/>
                  </a:lnTo>
                  <a:lnTo>
                    <a:pt x="76413" y="5851"/>
                  </a:lnTo>
                  <a:lnTo>
                    <a:pt x="102202" y="0"/>
                  </a:lnTo>
                  <a:lnTo>
                    <a:pt x="117267" y="77"/>
                  </a:lnTo>
                  <a:lnTo>
                    <a:pt x="143366" y="9522"/>
                  </a:lnTo>
                  <a:lnTo>
                    <a:pt x="164324" y="25418"/>
                  </a:lnTo>
                  <a:lnTo>
                    <a:pt x="177538" y="44182"/>
                  </a:lnTo>
                  <a:lnTo>
                    <a:pt x="185965" y="80065"/>
                  </a:lnTo>
                  <a:lnTo>
                    <a:pt x="182873" y="114743"/>
                  </a:lnTo>
                  <a:lnTo>
                    <a:pt x="163369" y="152835"/>
                  </a:lnTo>
                  <a:lnTo>
                    <a:pt x="135363" y="182579"/>
                  </a:lnTo>
                  <a:lnTo>
                    <a:pt x="99249" y="200620"/>
                  </a:lnTo>
                  <a:lnTo>
                    <a:pt x="87223" y="201675"/>
                  </a:lnTo>
                  <a:lnTo>
                    <a:pt x="64502" y="196607"/>
                  </a:lnTo>
                  <a:lnTo>
                    <a:pt x="21057" y="168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1705617" y="7600304"/>
              <a:ext cx="194358" cy="320318"/>
            </a:xfrm>
            <a:custGeom>
              <a:avLst/>
              <a:gdLst/>
              <a:ahLst/>
              <a:cxnLst/>
              <a:rect l="0" t="0" r="0" b="0"/>
              <a:pathLst>
                <a:path w="194358" h="320318">
                  <a:moveTo>
                    <a:pt x="0" y="72997"/>
                  </a:moveTo>
                  <a:lnTo>
                    <a:pt x="8333" y="130261"/>
                  </a:lnTo>
                  <a:lnTo>
                    <a:pt x="10094" y="191153"/>
                  </a:lnTo>
                  <a:lnTo>
                    <a:pt x="15685" y="254023"/>
                  </a:lnTo>
                  <a:lnTo>
                    <a:pt x="11547" y="314126"/>
                  </a:lnTo>
                  <a:lnTo>
                    <a:pt x="11207" y="320317"/>
                  </a:lnTo>
                  <a:lnTo>
                    <a:pt x="10981" y="319765"/>
                  </a:lnTo>
                  <a:lnTo>
                    <a:pt x="10568" y="260142"/>
                  </a:lnTo>
                  <a:lnTo>
                    <a:pt x="10536" y="205890"/>
                  </a:lnTo>
                  <a:lnTo>
                    <a:pt x="17765" y="150114"/>
                  </a:lnTo>
                  <a:lnTo>
                    <a:pt x="22421" y="109235"/>
                  </a:lnTo>
                  <a:lnTo>
                    <a:pt x="44647" y="52553"/>
                  </a:lnTo>
                  <a:lnTo>
                    <a:pt x="67041" y="20535"/>
                  </a:lnTo>
                  <a:lnTo>
                    <a:pt x="89067" y="5617"/>
                  </a:lnTo>
                  <a:lnTo>
                    <a:pt x="101492" y="1"/>
                  </a:lnTo>
                  <a:lnTo>
                    <a:pt x="127776" y="0"/>
                  </a:lnTo>
                  <a:lnTo>
                    <a:pt x="153885" y="8968"/>
                  </a:lnTo>
                  <a:lnTo>
                    <a:pt x="177188" y="24652"/>
                  </a:lnTo>
                  <a:lnTo>
                    <a:pt x="189884" y="46441"/>
                  </a:lnTo>
                  <a:lnTo>
                    <a:pt x="194357" y="71722"/>
                  </a:lnTo>
                  <a:lnTo>
                    <a:pt x="192446" y="98556"/>
                  </a:lnTo>
                  <a:lnTo>
                    <a:pt x="173614" y="139972"/>
                  </a:lnTo>
                  <a:lnTo>
                    <a:pt x="155540" y="158526"/>
                  </a:lnTo>
                  <a:lnTo>
                    <a:pt x="122515" y="175547"/>
                  </a:lnTo>
                  <a:lnTo>
                    <a:pt x="96565" y="181746"/>
                  </a:lnTo>
                  <a:lnTo>
                    <a:pt x="69434" y="180601"/>
                  </a:lnTo>
                  <a:lnTo>
                    <a:pt x="48017" y="173073"/>
                  </a:lnTo>
                  <a:lnTo>
                    <a:pt x="10528" y="1466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1947772" y="7462731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0" y="0"/>
                  </a:moveTo>
                  <a:lnTo>
                    <a:pt x="7236" y="29895"/>
                  </a:lnTo>
                  <a:lnTo>
                    <a:pt x="9553" y="83987"/>
                  </a:lnTo>
                  <a:lnTo>
                    <a:pt x="10336" y="145964"/>
                  </a:lnTo>
                  <a:lnTo>
                    <a:pt x="10471" y="195327"/>
                  </a:lnTo>
                  <a:lnTo>
                    <a:pt x="10512" y="251287"/>
                  </a:lnTo>
                  <a:lnTo>
                    <a:pt x="12861" y="282479"/>
                  </a:lnTo>
                  <a:lnTo>
                    <a:pt x="3158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2274284" y="7441674"/>
              <a:ext cx="989552" cy="352688"/>
            </a:xfrm>
            <a:custGeom>
              <a:avLst/>
              <a:gdLst/>
              <a:ahLst/>
              <a:cxnLst/>
              <a:rect l="0" t="0" r="0" b="0"/>
              <a:pathLst>
                <a:path w="989552" h="352688">
                  <a:moveTo>
                    <a:pt x="10400" y="0"/>
                  </a:moveTo>
                  <a:lnTo>
                    <a:pt x="10400" y="58617"/>
                  </a:lnTo>
                  <a:lnTo>
                    <a:pt x="10400" y="113960"/>
                  </a:lnTo>
                  <a:lnTo>
                    <a:pt x="10400" y="176885"/>
                  </a:lnTo>
                  <a:lnTo>
                    <a:pt x="4811" y="229133"/>
                  </a:lnTo>
                  <a:lnTo>
                    <a:pt x="847" y="288889"/>
                  </a:lnTo>
                  <a:lnTo>
                    <a:pt x="161" y="323333"/>
                  </a:lnTo>
                  <a:lnTo>
                    <a:pt x="0" y="316448"/>
                  </a:lnTo>
                  <a:lnTo>
                    <a:pt x="11341" y="266194"/>
                  </a:lnTo>
                  <a:lnTo>
                    <a:pt x="20177" y="236461"/>
                  </a:lnTo>
                  <a:lnTo>
                    <a:pt x="44882" y="195754"/>
                  </a:lnTo>
                  <a:lnTo>
                    <a:pt x="64330" y="176299"/>
                  </a:lnTo>
                  <a:lnTo>
                    <a:pt x="76769" y="171345"/>
                  </a:lnTo>
                  <a:lnTo>
                    <a:pt x="106188" y="168959"/>
                  </a:lnTo>
                  <a:lnTo>
                    <a:pt x="118712" y="173470"/>
                  </a:lnTo>
                  <a:lnTo>
                    <a:pt x="138867" y="190962"/>
                  </a:lnTo>
                  <a:lnTo>
                    <a:pt x="169701" y="246385"/>
                  </a:lnTo>
                  <a:lnTo>
                    <a:pt x="191389" y="296673"/>
                  </a:lnTo>
                  <a:lnTo>
                    <a:pt x="217856" y="340142"/>
                  </a:lnTo>
                  <a:lnTo>
                    <a:pt x="241033" y="350046"/>
                  </a:lnTo>
                  <a:lnTo>
                    <a:pt x="255402" y="352687"/>
                  </a:lnTo>
                  <a:lnTo>
                    <a:pt x="268491" y="349767"/>
                  </a:lnTo>
                  <a:lnTo>
                    <a:pt x="311595" y="317700"/>
                  </a:lnTo>
                  <a:lnTo>
                    <a:pt x="357478" y="262450"/>
                  </a:lnTo>
                  <a:lnTo>
                    <a:pt x="375670" y="228281"/>
                  </a:lnTo>
                  <a:lnTo>
                    <a:pt x="397887" y="169224"/>
                  </a:lnTo>
                  <a:lnTo>
                    <a:pt x="401765" y="138772"/>
                  </a:lnTo>
                  <a:lnTo>
                    <a:pt x="401162" y="124100"/>
                  </a:lnTo>
                  <a:lnTo>
                    <a:pt x="396080" y="114318"/>
                  </a:lnTo>
                  <a:lnTo>
                    <a:pt x="388013" y="107798"/>
                  </a:lnTo>
                  <a:lnTo>
                    <a:pt x="377955" y="103451"/>
                  </a:lnTo>
                  <a:lnTo>
                    <a:pt x="367741" y="104062"/>
                  </a:lnTo>
                  <a:lnTo>
                    <a:pt x="347033" y="114100"/>
                  </a:lnTo>
                  <a:lnTo>
                    <a:pt x="298771" y="154576"/>
                  </a:lnTo>
                  <a:lnTo>
                    <a:pt x="282886" y="181110"/>
                  </a:lnTo>
                  <a:lnTo>
                    <a:pt x="276360" y="222378"/>
                  </a:lnTo>
                  <a:lnTo>
                    <a:pt x="280016" y="271651"/>
                  </a:lnTo>
                  <a:lnTo>
                    <a:pt x="291666" y="296598"/>
                  </a:lnTo>
                  <a:lnTo>
                    <a:pt x="299686" y="306527"/>
                  </a:lnTo>
                  <a:lnTo>
                    <a:pt x="324195" y="317558"/>
                  </a:lnTo>
                  <a:lnTo>
                    <a:pt x="353415" y="320121"/>
                  </a:lnTo>
                  <a:lnTo>
                    <a:pt x="382000" y="313461"/>
                  </a:lnTo>
                  <a:lnTo>
                    <a:pt x="436139" y="282886"/>
                  </a:lnTo>
                  <a:lnTo>
                    <a:pt x="465008" y="256824"/>
                  </a:lnTo>
                  <a:lnTo>
                    <a:pt x="499372" y="200512"/>
                  </a:lnTo>
                  <a:lnTo>
                    <a:pt x="518118" y="143982"/>
                  </a:lnTo>
                  <a:lnTo>
                    <a:pt x="535052" y="112981"/>
                  </a:lnTo>
                  <a:lnTo>
                    <a:pt x="542662" y="108076"/>
                  </a:lnTo>
                  <a:lnTo>
                    <a:pt x="560476" y="105745"/>
                  </a:lnTo>
                  <a:lnTo>
                    <a:pt x="580092" y="111729"/>
                  </a:lnTo>
                  <a:lnTo>
                    <a:pt x="610866" y="131370"/>
                  </a:lnTo>
                  <a:lnTo>
                    <a:pt x="630563" y="151973"/>
                  </a:lnTo>
                  <a:lnTo>
                    <a:pt x="659153" y="206620"/>
                  </a:lnTo>
                  <a:lnTo>
                    <a:pt x="682001" y="263082"/>
                  </a:lnTo>
                  <a:lnTo>
                    <a:pt x="710214" y="319815"/>
                  </a:lnTo>
                  <a:lnTo>
                    <a:pt x="728531" y="339452"/>
                  </a:lnTo>
                  <a:lnTo>
                    <a:pt x="738328" y="343284"/>
                  </a:lnTo>
                  <a:lnTo>
                    <a:pt x="748369" y="343500"/>
                  </a:lnTo>
                  <a:lnTo>
                    <a:pt x="758573" y="341304"/>
                  </a:lnTo>
                  <a:lnTo>
                    <a:pt x="789701" y="321445"/>
                  </a:lnTo>
                  <a:lnTo>
                    <a:pt x="830724" y="281424"/>
                  </a:lnTo>
                  <a:lnTo>
                    <a:pt x="849294" y="251841"/>
                  </a:lnTo>
                  <a:lnTo>
                    <a:pt x="881773" y="189439"/>
                  </a:lnTo>
                  <a:lnTo>
                    <a:pt x="897811" y="136205"/>
                  </a:lnTo>
                  <a:lnTo>
                    <a:pt x="897508" y="97679"/>
                  </a:lnTo>
                  <a:lnTo>
                    <a:pt x="890754" y="90855"/>
                  </a:lnTo>
                  <a:lnTo>
                    <a:pt x="880402" y="87477"/>
                  </a:lnTo>
                  <a:lnTo>
                    <a:pt x="867652" y="86394"/>
                  </a:lnTo>
                  <a:lnTo>
                    <a:pt x="841007" y="94550"/>
                  </a:lnTo>
                  <a:lnTo>
                    <a:pt x="817076" y="109872"/>
                  </a:lnTo>
                  <a:lnTo>
                    <a:pt x="802541" y="128381"/>
                  </a:lnTo>
                  <a:lnTo>
                    <a:pt x="787781" y="169710"/>
                  </a:lnTo>
                  <a:lnTo>
                    <a:pt x="787177" y="213411"/>
                  </a:lnTo>
                  <a:lnTo>
                    <a:pt x="797831" y="238738"/>
                  </a:lnTo>
                  <a:lnTo>
                    <a:pt x="827678" y="278005"/>
                  </a:lnTo>
                  <a:lnTo>
                    <a:pt x="860220" y="301001"/>
                  </a:lnTo>
                  <a:lnTo>
                    <a:pt x="899497" y="317043"/>
                  </a:lnTo>
                  <a:lnTo>
                    <a:pt x="953521" y="325708"/>
                  </a:lnTo>
                  <a:lnTo>
                    <a:pt x="986723" y="334352"/>
                  </a:lnTo>
                  <a:lnTo>
                    <a:pt x="98955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3737617" y="5719869"/>
            <a:ext cx="1221307" cy="515898"/>
            <a:chOff x="3737617" y="5719869"/>
            <a:chExt cx="1221307" cy="515898"/>
          </a:xfrm>
        </p:grpSpPr>
        <p:sp>
          <p:nvSpPr>
            <p:cNvPr id="382" name="Freeform 381"/>
            <p:cNvSpPr/>
            <p:nvPr/>
          </p:nvSpPr>
          <p:spPr>
            <a:xfrm>
              <a:off x="3737617" y="5972988"/>
              <a:ext cx="155444" cy="20624"/>
            </a:xfrm>
            <a:custGeom>
              <a:avLst/>
              <a:gdLst/>
              <a:ahLst/>
              <a:cxnLst/>
              <a:rect l="0" t="0" r="0" b="0"/>
              <a:pathLst>
                <a:path w="155444" h="20624">
                  <a:moveTo>
                    <a:pt x="0" y="10094"/>
                  </a:moveTo>
                  <a:lnTo>
                    <a:pt x="48931" y="10094"/>
                  </a:lnTo>
                  <a:lnTo>
                    <a:pt x="108061" y="4505"/>
                  </a:lnTo>
                  <a:lnTo>
                    <a:pt x="155443" y="542"/>
                  </a:lnTo>
                  <a:lnTo>
                    <a:pt x="148244" y="0"/>
                  </a:lnTo>
                  <a:lnTo>
                    <a:pt x="98259" y="8057"/>
                  </a:lnTo>
                  <a:lnTo>
                    <a:pt x="48352" y="17794"/>
                  </a:lnTo>
                  <a:lnTo>
                    <a:pt x="21057" y="20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4042943" y="5951496"/>
              <a:ext cx="46805" cy="284271"/>
            </a:xfrm>
            <a:custGeom>
              <a:avLst/>
              <a:gdLst/>
              <a:ahLst/>
              <a:cxnLst/>
              <a:rect l="0" t="0" r="0" b="0"/>
              <a:pathLst>
                <a:path w="46805" h="284271">
                  <a:moveTo>
                    <a:pt x="0" y="0"/>
                  </a:moveTo>
                  <a:lnTo>
                    <a:pt x="3120" y="52051"/>
                  </a:lnTo>
                  <a:lnTo>
                    <a:pt x="11453" y="111349"/>
                  </a:lnTo>
                  <a:lnTo>
                    <a:pt x="21331" y="168303"/>
                  </a:lnTo>
                  <a:lnTo>
                    <a:pt x="35149" y="230168"/>
                  </a:lnTo>
                  <a:lnTo>
                    <a:pt x="46804" y="277223"/>
                  </a:lnTo>
                  <a:lnTo>
                    <a:pt x="46411" y="280742"/>
                  </a:lnTo>
                  <a:lnTo>
                    <a:pt x="42114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4014651" y="5840216"/>
              <a:ext cx="218666" cy="169942"/>
            </a:xfrm>
            <a:custGeom>
              <a:avLst/>
              <a:gdLst/>
              <a:ahLst/>
              <a:cxnLst/>
              <a:rect l="0" t="0" r="0" b="0"/>
              <a:pathLst>
                <a:path w="218666" h="169942">
                  <a:moveTo>
                    <a:pt x="7235" y="163923"/>
                  </a:moveTo>
                  <a:lnTo>
                    <a:pt x="0" y="136367"/>
                  </a:lnTo>
                  <a:lnTo>
                    <a:pt x="477" y="80144"/>
                  </a:lnTo>
                  <a:lnTo>
                    <a:pt x="6571" y="54158"/>
                  </a:lnTo>
                  <a:lnTo>
                    <a:pt x="17078" y="34810"/>
                  </a:lnTo>
                  <a:lnTo>
                    <a:pt x="47327" y="10764"/>
                  </a:lnTo>
                  <a:lnTo>
                    <a:pt x="91514" y="0"/>
                  </a:lnTo>
                  <a:lnTo>
                    <a:pt x="130472" y="2399"/>
                  </a:lnTo>
                  <a:lnTo>
                    <a:pt x="173908" y="14860"/>
                  </a:lnTo>
                  <a:lnTo>
                    <a:pt x="198689" y="33319"/>
                  </a:lnTo>
                  <a:lnTo>
                    <a:pt x="213599" y="50895"/>
                  </a:lnTo>
                  <a:lnTo>
                    <a:pt x="218665" y="76644"/>
                  </a:lnTo>
                  <a:lnTo>
                    <a:pt x="218378" y="91699"/>
                  </a:lnTo>
                  <a:lnTo>
                    <a:pt x="208701" y="117785"/>
                  </a:lnTo>
                  <a:lnTo>
                    <a:pt x="191532" y="139908"/>
                  </a:lnTo>
                  <a:lnTo>
                    <a:pt x="168304" y="157539"/>
                  </a:lnTo>
                  <a:lnTo>
                    <a:pt x="142382" y="166935"/>
                  </a:lnTo>
                  <a:lnTo>
                    <a:pt x="116433" y="169941"/>
                  </a:lnTo>
                  <a:lnTo>
                    <a:pt x="93202" y="167377"/>
                  </a:lnTo>
                  <a:lnTo>
                    <a:pt x="74299" y="159219"/>
                  </a:lnTo>
                  <a:lnTo>
                    <a:pt x="49349" y="142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4064000" y="59725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4319617" y="5835405"/>
              <a:ext cx="218167" cy="150547"/>
            </a:xfrm>
            <a:custGeom>
              <a:avLst/>
              <a:gdLst/>
              <a:ahLst/>
              <a:cxnLst/>
              <a:rect l="0" t="0" r="0" b="0"/>
              <a:pathLst>
                <a:path w="218167" h="150547">
                  <a:moveTo>
                    <a:pt x="144466" y="52920"/>
                  </a:moveTo>
                  <a:lnTo>
                    <a:pt x="134891" y="21639"/>
                  </a:lnTo>
                  <a:lnTo>
                    <a:pt x="124223" y="5482"/>
                  </a:lnTo>
                  <a:lnTo>
                    <a:pt x="114593" y="1408"/>
                  </a:lnTo>
                  <a:lnTo>
                    <a:pt x="88295" y="0"/>
                  </a:lnTo>
                  <a:lnTo>
                    <a:pt x="51784" y="11374"/>
                  </a:lnTo>
                  <a:lnTo>
                    <a:pt x="24328" y="29562"/>
                  </a:lnTo>
                  <a:lnTo>
                    <a:pt x="11912" y="49168"/>
                  </a:lnTo>
                  <a:lnTo>
                    <a:pt x="3665" y="73480"/>
                  </a:lnTo>
                  <a:lnTo>
                    <a:pt x="0" y="99882"/>
                  </a:lnTo>
                  <a:lnTo>
                    <a:pt x="4610" y="120976"/>
                  </a:lnTo>
                  <a:lnTo>
                    <a:pt x="9115" y="129876"/>
                  </a:lnTo>
                  <a:lnTo>
                    <a:pt x="23478" y="142885"/>
                  </a:lnTo>
                  <a:lnTo>
                    <a:pt x="32222" y="147992"/>
                  </a:lnTo>
                  <a:lnTo>
                    <a:pt x="51296" y="150546"/>
                  </a:lnTo>
                  <a:lnTo>
                    <a:pt x="71472" y="146613"/>
                  </a:lnTo>
                  <a:lnTo>
                    <a:pt x="92137" y="137066"/>
                  </a:lnTo>
                  <a:lnTo>
                    <a:pt x="109900" y="118785"/>
                  </a:lnTo>
                  <a:lnTo>
                    <a:pt x="146413" y="56568"/>
                  </a:lnTo>
                  <a:lnTo>
                    <a:pt x="158171" y="29435"/>
                  </a:lnTo>
                  <a:lnTo>
                    <a:pt x="158282" y="30245"/>
                  </a:lnTo>
                  <a:lnTo>
                    <a:pt x="155969" y="54391"/>
                  </a:lnTo>
                  <a:lnTo>
                    <a:pt x="160776" y="109363"/>
                  </a:lnTo>
                  <a:lnTo>
                    <a:pt x="169652" y="131039"/>
                  </a:lnTo>
                  <a:lnTo>
                    <a:pt x="175295" y="140094"/>
                  </a:lnTo>
                  <a:lnTo>
                    <a:pt x="182566" y="144961"/>
                  </a:lnTo>
                  <a:lnTo>
                    <a:pt x="218166" y="147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4551594" y="5812766"/>
              <a:ext cx="154646" cy="181236"/>
            </a:xfrm>
            <a:custGeom>
              <a:avLst/>
              <a:gdLst/>
              <a:ahLst/>
              <a:cxnLst/>
              <a:rect l="0" t="0" r="0" b="0"/>
              <a:pathLst>
                <a:path w="154646" h="181236">
                  <a:moveTo>
                    <a:pt x="112531" y="12389"/>
                  </a:moveTo>
                  <a:lnTo>
                    <a:pt x="118120" y="29156"/>
                  </a:lnTo>
                  <a:lnTo>
                    <a:pt x="117426" y="29417"/>
                  </a:lnTo>
                  <a:lnTo>
                    <a:pt x="110417" y="17227"/>
                  </a:lnTo>
                  <a:lnTo>
                    <a:pt x="96384" y="5570"/>
                  </a:lnTo>
                  <a:lnTo>
                    <a:pt x="87728" y="824"/>
                  </a:lnTo>
                  <a:lnTo>
                    <a:pt x="78448" y="0"/>
                  </a:lnTo>
                  <a:lnTo>
                    <a:pt x="58778" y="5323"/>
                  </a:lnTo>
                  <a:lnTo>
                    <a:pt x="27974" y="32652"/>
                  </a:lnTo>
                  <a:lnTo>
                    <a:pt x="7798" y="75974"/>
                  </a:lnTo>
                  <a:lnTo>
                    <a:pt x="0" y="120266"/>
                  </a:lnTo>
                  <a:lnTo>
                    <a:pt x="4415" y="142612"/>
                  </a:lnTo>
                  <a:lnTo>
                    <a:pt x="15346" y="160343"/>
                  </a:lnTo>
                  <a:lnTo>
                    <a:pt x="31903" y="176022"/>
                  </a:lnTo>
                  <a:lnTo>
                    <a:pt x="42401" y="179969"/>
                  </a:lnTo>
                  <a:lnTo>
                    <a:pt x="66544" y="181235"/>
                  </a:lnTo>
                  <a:lnTo>
                    <a:pt x="122549" y="161110"/>
                  </a:lnTo>
                  <a:lnTo>
                    <a:pt x="154645" y="1492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4769410" y="5719869"/>
              <a:ext cx="10529" cy="294799"/>
            </a:xfrm>
            <a:custGeom>
              <a:avLst/>
              <a:gdLst/>
              <a:ahLst/>
              <a:cxnLst/>
              <a:rect l="0" t="0" r="0" b="0"/>
              <a:pathLst>
                <a:path w="10529" h="294799">
                  <a:moveTo>
                    <a:pt x="10528" y="0"/>
                  </a:moveTo>
                  <a:lnTo>
                    <a:pt x="10528" y="50433"/>
                  </a:lnTo>
                  <a:lnTo>
                    <a:pt x="10528" y="107750"/>
                  </a:lnTo>
                  <a:lnTo>
                    <a:pt x="10528" y="169187"/>
                  </a:lnTo>
                  <a:lnTo>
                    <a:pt x="9358" y="228335"/>
                  </a:lnTo>
                  <a:lnTo>
                    <a:pt x="2195" y="275301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4821181" y="5804098"/>
              <a:ext cx="137743" cy="221099"/>
            </a:xfrm>
            <a:custGeom>
              <a:avLst/>
              <a:gdLst/>
              <a:ahLst/>
              <a:cxnLst/>
              <a:rect l="0" t="0" r="0" b="0"/>
              <a:pathLst>
                <a:path w="137743" h="221099">
                  <a:moveTo>
                    <a:pt x="74571" y="0"/>
                  </a:moveTo>
                  <a:lnTo>
                    <a:pt x="56589" y="31282"/>
                  </a:lnTo>
                  <a:lnTo>
                    <a:pt x="29078" y="55022"/>
                  </a:lnTo>
                  <a:lnTo>
                    <a:pt x="4829" y="69687"/>
                  </a:lnTo>
                  <a:lnTo>
                    <a:pt x="0" y="78044"/>
                  </a:lnTo>
                  <a:lnTo>
                    <a:pt x="291" y="87124"/>
                  </a:lnTo>
                  <a:lnTo>
                    <a:pt x="3993" y="96687"/>
                  </a:lnTo>
                  <a:lnTo>
                    <a:pt x="17467" y="113552"/>
                  </a:lnTo>
                  <a:lnTo>
                    <a:pt x="79865" y="164814"/>
                  </a:lnTo>
                  <a:lnTo>
                    <a:pt x="137742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5032622" y="5561942"/>
            <a:ext cx="1905673" cy="883880"/>
            <a:chOff x="5032622" y="5561942"/>
            <a:chExt cx="1905673" cy="883880"/>
          </a:xfrm>
        </p:grpSpPr>
        <p:sp>
          <p:nvSpPr>
            <p:cNvPr id="391" name="Freeform 390"/>
            <p:cNvSpPr/>
            <p:nvPr/>
          </p:nvSpPr>
          <p:spPr>
            <a:xfrm>
              <a:off x="5180021" y="5698813"/>
              <a:ext cx="21058" cy="336913"/>
            </a:xfrm>
            <a:custGeom>
              <a:avLst/>
              <a:gdLst/>
              <a:ahLst/>
              <a:cxnLst/>
              <a:rect l="0" t="0" r="0" b="0"/>
              <a:pathLst>
                <a:path w="21058" h="336913">
                  <a:moveTo>
                    <a:pt x="21057" y="0"/>
                  </a:moveTo>
                  <a:lnTo>
                    <a:pt x="21057" y="48931"/>
                  </a:lnTo>
                  <a:lnTo>
                    <a:pt x="21057" y="103015"/>
                  </a:lnTo>
                  <a:lnTo>
                    <a:pt x="21057" y="146390"/>
                  </a:lnTo>
                  <a:lnTo>
                    <a:pt x="21057" y="189064"/>
                  </a:lnTo>
                  <a:lnTo>
                    <a:pt x="15468" y="252551"/>
                  </a:lnTo>
                  <a:lnTo>
                    <a:pt x="4268" y="315395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5106321" y="5719869"/>
              <a:ext cx="178986" cy="136872"/>
            </a:xfrm>
            <a:custGeom>
              <a:avLst/>
              <a:gdLst/>
              <a:ahLst/>
              <a:cxnLst/>
              <a:rect l="0" t="0" r="0" b="0"/>
              <a:pathLst>
                <a:path w="178986" h="136872">
                  <a:moveTo>
                    <a:pt x="178985" y="0"/>
                  </a:moveTo>
                  <a:lnTo>
                    <a:pt x="120206" y="48901"/>
                  </a:lnTo>
                  <a:lnTo>
                    <a:pt x="85530" y="76881"/>
                  </a:lnTo>
                  <a:lnTo>
                    <a:pt x="29505" y="116093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5295835" y="5709341"/>
              <a:ext cx="130715" cy="273742"/>
            </a:xfrm>
            <a:custGeom>
              <a:avLst/>
              <a:gdLst/>
              <a:ahLst/>
              <a:cxnLst/>
              <a:rect l="0" t="0" r="0" b="0"/>
              <a:pathLst>
                <a:path w="130715" h="273742">
                  <a:moveTo>
                    <a:pt x="0" y="0"/>
                  </a:moveTo>
                  <a:lnTo>
                    <a:pt x="11452" y="48931"/>
                  </a:lnTo>
                  <a:lnTo>
                    <a:pt x="18211" y="99896"/>
                  </a:lnTo>
                  <a:lnTo>
                    <a:pt x="17093" y="159450"/>
                  </a:lnTo>
                  <a:lnTo>
                    <a:pt x="9354" y="212191"/>
                  </a:lnTo>
                  <a:lnTo>
                    <a:pt x="5327" y="231178"/>
                  </a:lnTo>
                  <a:lnTo>
                    <a:pt x="5891" y="231327"/>
                  </a:lnTo>
                  <a:lnTo>
                    <a:pt x="21573" y="167852"/>
                  </a:lnTo>
                  <a:lnTo>
                    <a:pt x="30645" y="142451"/>
                  </a:lnTo>
                  <a:lnTo>
                    <a:pt x="46375" y="123363"/>
                  </a:lnTo>
                  <a:lnTo>
                    <a:pt x="68184" y="113319"/>
                  </a:lnTo>
                  <a:lnTo>
                    <a:pt x="80551" y="110641"/>
                  </a:lnTo>
                  <a:lnTo>
                    <a:pt x="89965" y="112366"/>
                  </a:lnTo>
                  <a:lnTo>
                    <a:pt x="97411" y="117024"/>
                  </a:lnTo>
                  <a:lnTo>
                    <a:pt x="103545" y="123640"/>
                  </a:lnTo>
                  <a:lnTo>
                    <a:pt x="121795" y="176284"/>
                  </a:lnTo>
                  <a:lnTo>
                    <a:pt x="130714" y="223548"/>
                  </a:lnTo>
                  <a:lnTo>
                    <a:pt x="126341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5485347" y="5761186"/>
              <a:ext cx="150446" cy="200806"/>
            </a:xfrm>
            <a:custGeom>
              <a:avLst/>
              <a:gdLst/>
              <a:ahLst/>
              <a:cxnLst/>
              <a:rect l="0" t="0" r="0" b="0"/>
              <a:pathLst>
                <a:path w="150446" h="200806">
                  <a:moveTo>
                    <a:pt x="0" y="74497"/>
                  </a:moveTo>
                  <a:lnTo>
                    <a:pt x="11179" y="91265"/>
                  </a:lnTo>
                  <a:lnTo>
                    <a:pt x="26026" y="102617"/>
                  </a:lnTo>
                  <a:lnTo>
                    <a:pt x="45492" y="110391"/>
                  </a:lnTo>
                  <a:lnTo>
                    <a:pt x="69742" y="113847"/>
                  </a:lnTo>
                  <a:lnTo>
                    <a:pt x="92998" y="109144"/>
                  </a:lnTo>
                  <a:lnTo>
                    <a:pt x="113862" y="98085"/>
                  </a:lnTo>
                  <a:lnTo>
                    <a:pt x="130934" y="81471"/>
                  </a:lnTo>
                  <a:lnTo>
                    <a:pt x="148110" y="52387"/>
                  </a:lnTo>
                  <a:lnTo>
                    <a:pt x="150445" y="31915"/>
                  </a:lnTo>
                  <a:lnTo>
                    <a:pt x="149430" y="21542"/>
                  </a:lnTo>
                  <a:lnTo>
                    <a:pt x="145243" y="13458"/>
                  </a:lnTo>
                  <a:lnTo>
                    <a:pt x="131233" y="1355"/>
                  </a:lnTo>
                  <a:lnTo>
                    <a:pt x="122584" y="0"/>
                  </a:lnTo>
                  <a:lnTo>
                    <a:pt x="103615" y="4732"/>
                  </a:lnTo>
                  <a:lnTo>
                    <a:pt x="78794" y="20551"/>
                  </a:lnTo>
                  <a:lnTo>
                    <a:pt x="66995" y="36483"/>
                  </a:lnTo>
                  <a:lnTo>
                    <a:pt x="44300" y="86485"/>
                  </a:lnTo>
                  <a:lnTo>
                    <a:pt x="28032" y="143113"/>
                  </a:lnTo>
                  <a:lnTo>
                    <a:pt x="29226" y="166994"/>
                  </a:lnTo>
                  <a:lnTo>
                    <a:pt x="39896" y="186186"/>
                  </a:lnTo>
                  <a:lnTo>
                    <a:pt x="47654" y="194580"/>
                  </a:lnTo>
                  <a:lnTo>
                    <a:pt x="56336" y="199006"/>
                  </a:lnTo>
                  <a:lnTo>
                    <a:pt x="75341" y="200805"/>
                  </a:lnTo>
                  <a:lnTo>
                    <a:pt x="136871" y="179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5759088" y="5751455"/>
              <a:ext cx="10530" cy="189514"/>
            </a:xfrm>
            <a:custGeom>
              <a:avLst/>
              <a:gdLst/>
              <a:ahLst/>
              <a:cxnLst/>
              <a:rect l="0" t="0" r="0" b="0"/>
              <a:pathLst>
                <a:path w="10530" h="189514">
                  <a:moveTo>
                    <a:pt x="0" y="0"/>
                  </a:moveTo>
                  <a:lnTo>
                    <a:pt x="8334" y="48931"/>
                  </a:lnTo>
                  <a:lnTo>
                    <a:pt x="9878" y="96776"/>
                  </a:lnTo>
                  <a:lnTo>
                    <a:pt x="10401" y="159756"/>
                  </a:lnTo>
                  <a:lnTo>
                    <a:pt x="10529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5917016" y="5719666"/>
              <a:ext cx="210571" cy="189893"/>
            </a:xfrm>
            <a:custGeom>
              <a:avLst/>
              <a:gdLst/>
              <a:ahLst/>
              <a:cxnLst/>
              <a:rect l="0" t="0" r="0" b="0"/>
              <a:pathLst>
                <a:path w="210571" h="189893">
                  <a:moveTo>
                    <a:pt x="0" y="73903"/>
                  </a:moveTo>
                  <a:lnTo>
                    <a:pt x="8333" y="131167"/>
                  </a:lnTo>
                  <a:lnTo>
                    <a:pt x="6759" y="174318"/>
                  </a:lnTo>
                  <a:lnTo>
                    <a:pt x="4174" y="189892"/>
                  </a:lnTo>
                  <a:lnTo>
                    <a:pt x="15050" y="138845"/>
                  </a:lnTo>
                  <a:lnTo>
                    <a:pt x="31719" y="75523"/>
                  </a:lnTo>
                  <a:lnTo>
                    <a:pt x="41003" y="53566"/>
                  </a:lnTo>
                  <a:lnTo>
                    <a:pt x="65961" y="22644"/>
                  </a:lnTo>
                  <a:lnTo>
                    <a:pt x="85468" y="5888"/>
                  </a:lnTo>
                  <a:lnTo>
                    <a:pt x="112075" y="0"/>
                  </a:lnTo>
                  <a:lnTo>
                    <a:pt x="141058" y="2453"/>
                  </a:lnTo>
                  <a:lnTo>
                    <a:pt x="175936" y="16988"/>
                  </a:lnTo>
                  <a:lnTo>
                    <a:pt x="210570" y="42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5906487" y="55619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5032622" y="6109424"/>
              <a:ext cx="160843" cy="249385"/>
            </a:xfrm>
            <a:custGeom>
              <a:avLst/>
              <a:gdLst/>
              <a:ahLst/>
              <a:cxnLst/>
              <a:rect l="0" t="0" r="0" b="0"/>
              <a:pathLst>
                <a:path w="160843" h="249385">
                  <a:moveTo>
                    <a:pt x="0" y="0"/>
                  </a:moveTo>
                  <a:lnTo>
                    <a:pt x="11453" y="57265"/>
                  </a:lnTo>
                  <a:lnTo>
                    <a:pt x="18212" y="109774"/>
                  </a:lnTo>
                  <a:lnTo>
                    <a:pt x="20214" y="169786"/>
                  </a:lnTo>
                  <a:lnTo>
                    <a:pt x="20682" y="198293"/>
                  </a:lnTo>
                  <a:lnTo>
                    <a:pt x="26597" y="160325"/>
                  </a:lnTo>
                  <a:lnTo>
                    <a:pt x="38727" y="141055"/>
                  </a:lnTo>
                  <a:lnTo>
                    <a:pt x="55817" y="125862"/>
                  </a:lnTo>
                  <a:lnTo>
                    <a:pt x="75110" y="115210"/>
                  </a:lnTo>
                  <a:lnTo>
                    <a:pt x="98503" y="112815"/>
                  </a:lnTo>
                  <a:lnTo>
                    <a:pt x="111292" y="113815"/>
                  </a:lnTo>
                  <a:lnTo>
                    <a:pt x="131741" y="124284"/>
                  </a:lnTo>
                  <a:lnTo>
                    <a:pt x="147459" y="140635"/>
                  </a:lnTo>
                  <a:lnTo>
                    <a:pt x="158344" y="159601"/>
                  </a:lnTo>
                  <a:lnTo>
                    <a:pt x="160842" y="179728"/>
                  </a:lnTo>
                  <a:lnTo>
                    <a:pt x="152914" y="221245"/>
                  </a:lnTo>
                  <a:lnTo>
                    <a:pt x="147566" y="229385"/>
                  </a:lnTo>
                  <a:lnTo>
                    <a:pt x="132265" y="241549"/>
                  </a:lnTo>
                  <a:lnTo>
                    <a:pt x="98331" y="249384"/>
                  </a:lnTo>
                  <a:lnTo>
                    <a:pt x="78408" y="244978"/>
                  </a:lnTo>
                  <a:lnTo>
                    <a:pt x="42114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5253720" y="6177562"/>
              <a:ext cx="136872" cy="163929"/>
            </a:xfrm>
            <a:custGeom>
              <a:avLst/>
              <a:gdLst/>
              <a:ahLst/>
              <a:cxnLst/>
              <a:rect l="0" t="0" r="0" b="0"/>
              <a:pathLst>
                <a:path w="136872" h="163929">
                  <a:moveTo>
                    <a:pt x="0" y="100318"/>
                  </a:moveTo>
                  <a:lnTo>
                    <a:pt x="55141" y="85664"/>
                  </a:lnTo>
                  <a:lnTo>
                    <a:pt x="86789" y="69980"/>
                  </a:lnTo>
                  <a:lnTo>
                    <a:pt x="110983" y="39336"/>
                  </a:lnTo>
                  <a:lnTo>
                    <a:pt x="113763" y="29248"/>
                  </a:lnTo>
                  <a:lnTo>
                    <a:pt x="113277" y="20183"/>
                  </a:lnTo>
                  <a:lnTo>
                    <a:pt x="110613" y="11799"/>
                  </a:lnTo>
                  <a:lnTo>
                    <a:pt x="104158" y="6211"/>
                  </a:lnTo>
                  <a:lnTo>
                    <a:pt x="84507" y="0"/>
                  </a:lnTo>
                  <a:lnTo>
                    <a:pt x="63295" y="3480"/>
                  </a:lnTo>
                  <a:lnTo>
                    <a:pt x="43339" y="13995"/>
                  </a:lnTo>
                  <a:lnTo>
                    <a:pt x="26671" y="30366"/>
                  </a:lnTo>
                  <a:lnTo>
                    <a:pt x="9722" y="64903"/>
                  </a:lnTo>
                  <a:lnTo>
                    <a:pt x="2881" y="104773"/>
                  </a:lnTo>
                  <a:lnTo>
                    <a:pt x="7520" y="126085"/>
                  </a:lnTo>
                  <a:lnTo>
                    <a:pt x="23285" y="151236"/>
                  </a:lnTo>
                  <a:lnTo>
                    <a:pt x="29562" y="158830"/>
                  </a:lnTo>
                  <a:lnTo>
                    <a:pt x="39595" y="162723"/>
                  </a:lnTo>
                  <a:lnTo>
                    <a:pt x="66341" y="163928"/>
                  </a:lnTo>
                  <a:lnTo>
                    <a:pt x="103105" y="152441"/>
                  </a:lnTo>
                  <a:lnTo>
                    <a:pt x="136871" y="131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5516933" y="6046253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10528" y="0"/>
                  </a:moveTo>
                  <a:lnTo>
                    <a:pt x="2195" y="60384"/>
                  </a:lnTo>
                  <a:lnTo>
                    <a:pt x="651" y="118107"/>
                  </a:lnTo>
                  <a:lnTo>
                    <a:pt x="193" y="176544"/>
                  </a:lnTo>
                  <a:lnTo>
                    <a:pt x="57" y="22778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637209" y="6125580"/>
              <a:ext cx="124952" cy="160978"/>
            </a:xfrm>
            <a:custGeom>
              <a:avLst/>
              <a:gdLst/>
              <a:ahLst/>
              <a:cxnLst/>
              <a:rect l="0" t="0" r="0" b="0"/>
              <a:pathLst>
                <a:path w="124952" h="160978">
                  <a:moveTo>
                    <a:pt x="6066" y="15430"/>
                  </a:moveTo>
                  <a:lnTo>
                    <a:pt x="0" y="49051"/>
                  </a:lnTo>
                  <a:lnTo>
                    <a:pt x="4521" y="100753"/>
                  </a:lnTo>
                  <a:lnTo>
                    <a:pt x="7719" y="127050"/>
                  </a:lnTo>
                  <a:lnTo>
                    <a:pt x="16939" y="150437"/>
                  </a:lnTo>
                  <a:lnTo>
                    <a:pt x="25013" y="156907"/>
                  </a:lnTo>
                  <a:lnTo>
                    <a:pt x="46462" y="160977"/>
                  </a:lnTo>
                  <a:lnTo>
                    <a:pt x="68473" y="152647"/>
                  </a:lnTo>
                  <a:lnTo>
                    <a:pt x="97477" y="128226"/>
                  </a:lnTo>
                  <a:lnTo>
                    <a:pt x="117768" y="98764"/>
                  </a:lnTo>
                  <a:lnTo>
                    <a:pt x="122648" y="88533"/>
                  </a:lnTo>
                  <a:lnTo>
                    <a:pt x="124951" y="61568"/>
                  </a:lnTo>
                  <a:lnTo>
                    <a:pt x="120905" y="33596"/>
                  </a:lnTo>
                  <a:lnTo>
                    <a:pt x="111308" y="13365"/>
                  </a:lnTo>
                  <a:lnTo>
                    <a:pt x="103133" y="7034"/>
                  </a:lnTo>
                  <a:lnTo>
                    <a:pt x="81572" y="0"/>
                  </a:lnTo>
                  <a:lnTo>
                    <a:pt x="33600" y="3446"/>
                  </a:lnTo>
                  <a:lnTo>
                    <a:pt x="16594" y="49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817084" y="6134882"/>
              <a:ext cx="163104" cy="164056"/>
            </a:xfrm>
            <a:custGeom>
              <a:avLst/>
              <a:gdLst/>
              <a:ahLst/>
              <a:cxnLst/>
              <a:rect l="0" t="0" r="0" b="0"/>
              <a:pathLst>
                <a:path w="163104" h="164056">
                  <a:moveTo>
                    <a:pt x="5175" y="27185"/>
                  </a:moveTo>
                  <a:lnTo>
                    <a:pt x="13509" y="64662"/>
                  </a:lnTo>
                  <a:lnTo>
                    <a:pt x="11934" y="99510"/>
                  </a:lnTo>
                  <a:lnTo>
                    <a:pt x="0" y="145157"/>
                  </a:lnTo>
                  <a:lnTo>
                    <a:pt x="12972" y="84908"/>
                  </a:lnTo>
                  <a:lnTo>
                    <a:pt x="24123" y="50917"/>
                  </a:lnTo>
                  <a:lnTo>
                    <a:pt x="54955" y="10451"/>
                  </a:lnTo>
                  <a:lnTo>
                    <a:pt x="77993" y="2200"/>
                  </a:lnTo>
                  <a:lnTo>
                    <a:pt x="92325" y="0"/>
                  </a:lnTo>
                  <a:lnTo>
                    <a:pt x="104219" y="2042"/>
                  </a:lnTo>
                  <a:lnTo>
                    <a:pt x="123674" y="13671"/>
                  </a:lnTo>
                  <a:lnTo>
                    <a:pt x="137000" y="36777"/>
                  </a:lnTo>
                  <a:lnTo>
                    <a:pt x="147960" y="82669"/>
                  </a:lnTo>
                  <a:lnTo>
                    <a:pt x="157252" y="139400"/>
                  </a:lnTo>
                  <a:lnTo>
                    <a:pt x="163103" y="1640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6049994" y="6087054"/>
              <a:ext cx="149058" cy="338226"/>
            </a:xfrm>
            <a:custGeom>
              <a:avLst/>
              <a:gdLst/>
              <a:ahLst/>
              <a:cxnLst/>
              <a:rect l="0" t="0" r="0" b="0"/>
              <a:pathLst>
                <a:path w="149058" h="338226">
                  <a:moveTo>
                    <a:pt x="88120" y="1313"/>
                  </a:moveTo>
                  <a:lnTo>
                    <a:pt x="60174" y="12492"/>
                  </a:lnTo>
                  <a:lnTo>
                    <a:pt x="40215" y="30458"/>
                  </a:lnTo>
                  <a:lnTo>
                    <a:pt x="13927" y="74530"/>
                  </a:lnTo>
                  <a:lnTo>
                    <a:pt x="1276" y="112044"/>
                  </a:lnTo>
                  <a:lnTo>
                    <a:pt x="0" y="135925"/>
                  </a:lnTo>
                  <a:lnTo>
                    <a:pt x="1297" y="147206"/>
                  </a:lnTo>
                  <a:lnTo>
                    <a:pt x="6842" y="153557"/>
                  </a:lnTo>
                  <a:lnTo>
                    <a:pt x="15217" y="156621"/>
                  </a:lnTo>
                  <a:lnTo>
                    <a:pt x="25481" y="157494"/>
                  </a:lnTo>
                  <a:lnTo>
                    <a:pt x="46242" y="149106"/>
                  </a:lnTo>
                  <a:lnTo>
                    <a:pt x="65999" y="132509"/>
                  </a:lnTo>
                  <a:lnTo>
                    <a:pt x="94626" y="86847"/>
                  </a:lnTo>
                  <a:lnTo>
                    <a:pt x="115666" y="25835"/>
                  </a:lnTo>
                  <a:lnTo>
                    <a:pt x="122980" y="2853"/>
                  </a:lnTo>
                  <a:lnTo>
                    <a:pt x="125398" y="0"/>
                  </a:lnTo>
                  <a:lnTo>
                    <a:pt x="127010" y="2777"/>
                  </a:lnTo>
                  <a:lnTo>
                    <a:pt x="130980" y="59477"/>
                  </a:lnTo>
                  <a:lnTo>
                    <a:pt x="138483" y="111848"/>
                  </a:lnTo>
                  <a:lnTo>
                    <a:pt x="145901" y="166646"/>
                  </a:lnTo>
                  <a:lnTo>
                    <a:pt x="149057" y="226908"/>
                  </a:lnTo>
                  <a:lnTo>
                    <a:pt x="136509" y="285084"/>
                  </a:lnTo>
                  <a:lnTo>
                    <a:pt x="118445" y="321310"/>
                  </a:lnTo>
                  <a:lnTo>
                    <a:pt x="111847" y="330458"/>
                  </a:lnTo>
                  <a:lnTo>
                    <a:pt x="101598" y="335387"/>
                  </a:lnTo>
                  <a:lnTo>
                    <a:pt x="46006" y="338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6285513" y="6109424"/>
              <a:ext cx="10530" cy="115814"/>
            </a:xfrm>
            <a:custGeom>
              <a:avLst/>
              <a:gdLst/>
              <a:ahLst/>
              <a:cxnLst/>
              <a:rect l="0" t="0" r="0" b="0"/>
              <a:pathLst>
                <a:path w="10530" h="115814">
                  <a:moveTo>
                    <a:pt x="0" y="0"/>
                  </a:moveTo>
                  <a:lnTo>
                    <a:pt x="8333" y="54145"/>
                  </a:lnTo>
                  <a:lnTo>
                    <a:pt x="10529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6395550" y="6014960"/>
              <a:ext cx="542745" cy="430862"/>
            </a:xfrm>
            <a:custGeom>
              <a:avLst/>
              <a:gdLst/>
              <a:ahLst/>
              <a:cxnLst/>
              <a:rect l="0" t="0" r="0" b="0"/>
              <a:pathLst>
                <a:path w="542745" h="430862">
                  <a:moveTo>
                    <a:pt x="16305" y="62879"/>
                  </a:moveTo>
                  <a:lnTo>
                    <a:pt x="9069" y="90435"/>
                  </a:lnTo>
                  <a:lnTo>
                    <a:pt x="3307" y="149777"/>
                  </a:lnTo>
                  <a:lnTo>
                    <a:pt x="0" y="170520"/>
                  </a:lnTo>
                  <a:lnTo>
                    <a:pt x="13521" y="115266"/>
                  </a:lnTo>
                  <a:lnTo>
                    <a:pt x="36028" y="57255"/>
                  </a:lnTo>
                  <a:lnTo>
                    <a:pt x="51977" y="39713"/>
                  </a:lnTo>
                  <a:lnTo>
                    <a:pt x="61143" y="33397"/>
                  </a:lnTo>
                  <a:lnTo>
                    <a:pt x="69594" y="32695"/>
                  </a:lnTo>
                  <a:lnTo>
                    <a:pt x="77567" y="35738"/>
                  </a:lnTo>
                  <a:lnTo>
                    <a:pt x="85223" y="41275"/>
                  </a:lnTo>
                  <a:lnTo>
                    <a:pt x="96848" y="63026"/>
                  </a:lnTo>
                  <a:lnTo>
                    <a:pt x="119432" y="119059"/>
                  </a:lnTo>
                  <a:lnTo>
                    <a:pt x="139538" y="155564"/>
                  </a:lnTo>
                  <a:lnTo>
                    <a:pt x="159593" y="171532"/>
                  </a:lnTo>
                  <a:lnTo>
                    <a:pt x="182934" y="180189"/>
                  </a:lnTo>
                  <a:lnTo>
                    <a:pt x="205006" y="180137"/>
                  </a:lnTo>
                  <a:lnTo>
                    <a:pt x="223395" y="169976"/>
                  </a:lnTo>
                  <a:lnTo>
                    <a:pt x="254263" y="140445"/>
                  </a:lnTo>
                  <a:lnTo>
                    <a:pt x="274486" y="96441"/>
                  </a:lnTo>
                  <a:lnTo>
                    <a:pt x="282350" y="74285"/>
                  </a:lnTo>
                  <a:lnTo>
                    <a:pt x="282177" y="36493"/>
                  </a:lnTo>
                  <a:lnTo>
                    <a:pt x="274460" y="15666"/>
                  </a:lnTo>
                  <a:lnTo>
                    <a:pt x="269127" y="6837"/>
                  </a:lnTo>
                  <a:lnTo>
                    <a:pt x="262062" y="2121"/>
                  </a:lnTo>
                  <a:lnTo>
                    <a:pt x="244853" y="0"/>
                  </a:lnTo>
                  <a:lnTo>
                    <a:pt x="225506" y="9196"/>
                  </a:lnTo>
                  <a:lnTo>
                    <a:pt x="207550" y="24981"/>
                  </a:lnTo>
                  <a:lnTo>
                    <a:pt x="195669" y="43696"/>
                  </a:lnTo>
                  <a:lnTo>
                    <a:pt x="192729" y="66831"/>
                  </a:lnTo>
                  <a:lnTo>
                    <a:pt x="196491" y="92711"/>
                  </a:lnTo>
                  <a:lnTo>
                    <a:pt x="205963" y="119811"/>
                  </a:lnTo>
                  <a:lnTo>
                    <a:pt x="235627" y="155787"/>
                  </a:lnTo>
                  <a:lnTo>
                    <a:pt x="294829" y="205989"/>
                  </a:lnTo>
                  <a:lnTo>
                    <a:pt x="355620" y="263091"/>
                  </a:lnTo>
                  <a:lnTo>
                    <a:pt x="376286" y="287667"/>
                  </a:lnTo>
                  <a:lnTo>
                    <a:pt x="386086" y="306674"/>
                  </a:lnTo>
                  <a:lnTo>
                    <a:pt x="392591" y="348284"/>
                  </a:lnTo>
                  <a:lnTo>
                    <a:pt x="388930" y="392068"/>
                  </a:lnTo>
                  <a:lnTo>
                    <a:pt x="377278" y="414296"/>
                  </a:lnTo>
                  <a:lnTo>
                    <a:pt x="369258" y="423499"/>
                  </a:lnTo>
                  <a:lnTo>
                    <a:pt x="359231" y="428464"/>
                  </a:lnTo>
                  <a:lnTo>
                    <a:pt x="335614" y="430861"/>
                  </a:lnTo>
                  <a:lnTo>
                    <a:pt x="326274" y="427524"/>
                  </a:lnTo>
                  <a:lnTo>
                    <a:pt x="312776" y="414456"/>
                  </a:lnTo>
                  <a:lnTo>
                    <a:pt x="298600" y="370601"/>
                  </a:lnTo>
                  <a:lnTo>
                    <a:pt x="298972" y="315776"/>
                  </a:lnTo>
                  <a:lnTo>
                    <a:pt x="303378" y="254166"/>
                  </a:lnTo>
                  <a:lnTo>
                    <a:pt x="320756" y="196590"/>
                  </a:lnTo>
                  <a:lnTo>
                    <a:pt x="346718" y="141327"/>
                  </a:lnTo>
                  <a:lnTo>
                    <a:pt x="381361" y="84561"/>
                  </a:lnTo>
                  <a:lnTo>
                    <a:pt x="422636" y="31376"/>
                  </a:lnTo>
                  <a:lnTo>
                    <a:pt x="447241" y="13782"/>
                  </a:lnTo>
                  <a:lnTo>
                    <a:pt x="473774" y="5963"/>
                  </a:lnTo>
                  <a:lnTo>
                    <a:pt x="498045" y="8727"/>
                  </a:lnTo>
                  <a:lnTo>
                    <a:pt x="519360" y="18924"/>
                  </a:lnTo>
                  <a:lnTo>
                    <a:pt x="536633" y="35154"/>
                  </a:lnTo>
                  <a:lnTo>
                    <a:pt x="541005" y="45565"/>
                  </a:lnTo>
                  <a:lnTo>
                    <a:pt x="542744" y="69612"/>
                  </a:lnTo>
                  <a:lnTo>
                    <a:pt x="536497" y="89658"/>
                  </a:lnTo>
                  <a:lnTo>
                    <a:pt x="507834" y="127180"/>
                  </a:lnTo>
                  <a:lnTo>
                    <a:pt x="479258" y="141370"/>
                  </a:lnTo>
                  <a:lnTo>
                    <a:pt x="444330" y="149236"/>
                  </a:lnTo>
                  <a:lnTo>
                    <a:pt x="383606" y="147874"/>
                  </a:lnTo>
                  <a:lnTo>
                    <a:pt x="353217" y="1471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6274985" y="5940968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421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8" name="Freeform 407"/>
          <p:cNvSpPr/>
          <p:nvPr/>
        </p:nvSpPr>
        <p:spPr>
          <a:xfrm>
            <a:off x="3782138" y="6700650"/>
            <a:ext cx="225454" cy="70607"/>
          </a:xfrm>
          <a:custGeom>
            <a:avLst/>
            <a:gdLst/>
            <a:ahLst/>
            <a:cxnLst/>
            <a:rect l="0" t="0" r="0" b="0"/>
            <a:pathLst>
              <a:path w="225454" h="70607">
                <a:moveTo>
                  <a:pt x="81821" y="61540"/>
                </a:moveTo>
                <a:lnTo>
                  <a:pt x="124512" y="64660"/>
                </a:lnTo>
                <a:lnTo>
                  <a:pt x="171752" y="70606"/>
                </a:lnTo>
                <a:lnTo>
                  <a:pt x="176870" y="68755"/>
                </a:lnTo>
                <a:lnTo>
                  <a:pt x="176772" y="65180"/>
                </a:lnTo>
                <a:lnTo>
                  <a:pt x="173198" y="60457"/>
                </a:lnTo>
                <a:lnTo>
                  <a:pt x="153628" y="58330"/>
                </a:lnTo>
                <a:lnTo>
                  <a:pt x="98994" y="60906"/>
                </a:lnTo>
                <a:lnTo>
                  <a:pt x="37462" y="53124"/>
                </a:lnTo>
                <a:lnTo>
                  <a:pt x="18822" y="53121"/>
                </a:lnTo>
                <a:lnTo>
                  <a:pt x="18764" y="54758"/>
                </a:lnTo>
                <a:lnTo>
                  <a:pt x="22236" y="57019"/>
                </a:lnTo>
                <a:lnTo>
                  <a:pt x="74075" y="60945"/>
                </a:lnTo>
                <a:lnTo>
                  <a:pt x="133583" y="61423"/>
                </a:lnTo>
                <a:lnTo>
                  <a:pt x="193257" y="61517"/>
                </a:lnTo>
                <a:lnTo>
                  <a:pt x="221815" y="61530"/>
                </a:lnTo>
                <a:lnTo>
                  <a:pt x="225453" y="60364"/>
                </a:lnTo>
                <a:lnTo>
                  <a:pt x="213898" y="55948"/>
                </a:lnTo>
                <a:lnTo>
                  <a:pt x="150845" y="48543"/>
                </a:lnTo>
                <a:lnTo>
                  <a:pt x="89996" y="36487"/>
                </a:lnTo>
                <a:lnTo>
                  <a:pt x="32916" y="31245"/>
                </a:lnTo>
                <a:lnTo>
                  <a:pt x="0" y="30338"/>
                </a:lnTo>
                <a:lnTo>
                  <a:pt x="62959" y="29978"/>
                </a:lnTo>
                <a:lnTo>
                  <a:pt x="117349" y="29960"/>
                </a:lnTo>
                <a:lnTo>
                  <a:pt x="173154" y="28787"/>
                </a:lnTo>
                <a:lnTo>
                  <a:pt x="201182" y="24366"/>
                </a:lnTo>
                <a:lnTo>
                  <a:pt x="205848" y="21550"/>
                </a:lnTo>
                <a:lnTo>
                  <a:pt x="204280" y="18503"/>
                </a:lnTo>
                <a:lnTo>
                  <a:pt x="198555" y="15301"/>
                </a:lnTo>
                <a:lnTo>
                  <a:pt x="142802" y="6622"/>
                </a:lnTo>
                <a:lnTo>
                  <a:pt x="88407" y="0"/>
                </a:lnTo>
                <a:lnTo>
                  <a:pt x="34942" y="1032"/>
                </a:lnTo>
                <a:lnTo>
                  <a:pt x="15752" y="9692"/>
                </a:lnTo>
                <a:lnTo>
                  <a:pt x="12039" y="15276"/>
                </a:lnTo>
                <a:lnTo>
                  <a:pt x="11903" y="21339"/>
                </a:lnTo>
                <a:lnTo>
                  <a:pt x="18650" y="40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reeform 408"/>
          <p:cNvSpPr/>
          <p:nvPr/>
        </p:nvSpPr>
        <p:spPr>
          <a:xfrm>
            <a:off x="3723581" y="5998395"/>
            <a:ext cx="214078" cy="41317"/>
          </a:xfrm>
          <a:custGeom>
            <a:avLst/>
            <a:gdLst/>
            <a:ahLst/>
            <a:cxnLst/>
            <a:rect l="0" t="0" r="0" b="0"/>
            <a:pathLst>
              <a:path w="214078" h="41317">
                <a:moveTo>
                  <a:pt x="87735" y="37330"/>
                </a:moveTo>
                <a:lnTo>
                  <a:pt x="32690" y="20541"/>
                </a:lnTo>
                <a:lnTo>
                  <a:pt x="7899" y="18170"/>
                </a:lnTo>
                <a:lnTo>
                  <a:pt x="1756" y="19877"/>
                </a:lnTo>
                <a:lnTo>
                  <a:pt x="0" y="23355"/>
                </a:lnTo>
                <a:lnTo>
                  <a:pt x="1169" y="28013"/>
                </a:lnTo>
                <a:lnTo>
                  <a:pt x="14946" y="36308"/>
                </a:lnTo>
                <a:lnTo>
                  <a:pt x="25171" y="40158"/>
                </a:lnTo>
                <a:lnTo>
                  <a:pt x="45891" y="41316"/>
                </a:lnTo>
                <a:lnTo>
                  <a:pt x="98967" y="38117"/>
                </a:lnTo>
                <a:lnTo>
                  <a:pt x="150135" y="29080"/>
                </a:lnTo>
                <a:lnTo>
                  <a:pt x="176690" y="22745"/>
                </a:lnTo>
                <a:lnTo>
                  <a:pt x="180964" y="20587"/>
                </a:lnTo>
                <a:lnTo>
                  <a:pt x="179133" y="19149"/>
                </a:lnTo>
                <a:lnTo>
                  <a:pt x="128974" y="9415"/>
                </a:lnTo>
                <a:lnTo>
                  <a:pt x="71358" y="3349"/>
                </a:lnTo>
                <a:lnTo>
                  <a:pt x="54720" y="0"/>
                </a:lnTo>
                <a:lnTo>
                  <a:pt x="55197" y="745"/>
                </a:lnTo>
                <a:lnTo>
                  <a:pt x="59024" y="2411"/>
                </a:lnTo>
                <a:lnTo>
                  <a:pt x="114601" y="5305"/>
                </a:lnTo>
                <a:lnTo>
                  <a:pt x="174540" y="5657"/>
                </a:lnTo>
                <a:lnTo>
                  <a:pt x="193776" y="8825"/>
                </a:lnTo>
                <a:lnTo>
                  <a:pt x="214077" y="162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2" name="Group 421"/>
          <p:cNvGrpSpPr/>
          <p:nvPr/>
        </p:nvGrpSpPr>
        <p:grpSpPr>
          <a:xfrm>
            <a:off x="4077269" y="6393693"/>
            <a:ext cx="2542371" cy="632584"/>
            <a:chOff x="4077269" y="6393693"/>
            <a:chExt cx="2542371" cy="632584"/>
          </a:xfrm>
        </p:grpSpPr>
        <p:sp>
          <p:nvSpPr>
            <p:cNvPr id="410" name="Freeform 409"/>
            <p:cNvSpPr/>
            <p:nvPr/>
          </p:nvSpPr>
          <p:spPr>
            <a:xfrm>
              <a:off x="4077269" y="6646377"/>
              <a:ext cx="175637" cy="379900"/>
            </a:xfrm>
            <a:custGeom>
              <a:avLst/>
              <a:gdLst/>
              <a:ahLst/>
              <a:cxnLst/>
              <a:rect l="0" t="0" r="0" b="0"/>
              <a:pathLst>
                <a:path w="175637" h="379900">
                  <a:moveTo>
                    <a:pt x="92016" y="0"/>
                  </a:moveTo>
                  <a:lnTo>
                    <a:pt x="69659" y="0"/>
                  </a:lnTo>
                  <a:lnTo>
                    <a:pt x="52444" y="6239"/>
                  </a:lnTo>
                  <a:lnTo>
                    <a:pt x="22328" y="29309"/>
                  </a:lnTo>
                  <a:lnTo>
                    <a:pt x="6507" y="60676"/>
                  </a:lnTo>
                  <a:lnTo>
                    <a:pt x="0" y="99607"/>
                  </a:lnTo>
                  <a:lnTo>
                    <a:pt x="4717" y="123819"/>
                  </a:lnTo>
                  <a:lnTo>
                    <a:pt x="15782" y="145108"/>
                  </a:lnTo>
                  <a:lnTo>
                    <a:pt x="32398" y="162369"/>
                  </a:lnTo>
                  <a:lnTo>
                    <a:pt x="42912" y="166738"/>
                  </a:lnTo>
                  <a:lnTo>
                    <a:pt x="67073" y="168473"/>
                  </a:lnTo>
                  <a:lnTo>
                    <a:pt x="87169" y="162224"/>
                  </a:lnTo>
                  <a:lnTo>
                    <a:pt x="103900" y="150479"/>
                  </a:lnTo>
                  <a:lnTo>
                    <a:pt x="125303" y="124135"/>
                  </a:lnTo>
                  <a:lnTo>
                    <a:pt x="135276" y="104305"/>
                  </a:lnTo>
                  <a:lnTo>
                    <a:pt x="141879" y="67820"/>
                  </a:lnTo>
                  <a:lnTo>
                    <a:pt x="138044" y="30164"/>
                  </a:lnTo>
                  <a:lnTo>
                    <a:pt x="152329" y="93250"/>
                  </a:lnTo>
                  <a:lnTo>
                    <a:pt x="162399" y="146563"/>
                  </a:lnTo>
                  <a:lnTo>
                    <a:pt x="173163" y="200917"/>
                  </a:lnTo>
                  <a:lnTo>
                    <a:pt x="175636" y="256367"/>
                  </a:lnTo>
                  <a:lnTo>
                    <a:pt x="170475" y="292770"/>
                  </a:lnTo>
                  <a:lnTo>
                    <a:pt x="155947" y="325783"/>
                  </a:lnTo>
                  <a:lnTo>
                    <a:pt x="136825" y="352203"/>
                  </a:lnTo>
                  <a:lnTo>
                    <a:pt x="110752" y="374848"/>
                  </a:lnTo>
                  <a:lnTo>
                    <a:pt x="84745" y="379899"/>
                  </a:lnTo>
                  <a:lnTo>
                    <a:pt x="69621" y="379608"/>
                  </a:lnTo>
                  <a:lnTo>
                    <a:pt x="46578" y="369927"/>
                  </a:lnTo>
                  <a:lnTo>
                    <a:pt x="7788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4337741" y="6637542"/>
              <a:ext cx="136872" cy="226397"/>
            </a:xfrm>
            <a:custGeom>
              <a:avLst/>
              <a:gdLst/>
              <a:ahLst/>
              <a:cxnLst/>
              <a:rect l="0" t="0" r="0" b="0"/>
              <a:pathLst>
                <a:path w="136872" h="226397">
                  <a:moveTo>
                    <a:pt x="0" y="124648"/>
                  </a:moveTo>
                  <a:lnTo>
                    <a:pt x="16768" y="130238"/>
                  </a:lnTo>
                  <a:lnTo>
                    <a:pt x="49552" y="128125"/>
                  </a:lnTo>
                  <a:lnTo>
                    <a:pt x="69206" y="116835"/>
                  </a:lnTo>
                  <a:lnTo>
                    <a:pt x="84571" y="100119"/>
                  </a:lnTo>
                  <a:lnTo>
                    <a:pt x="95299" y="80991"/>
                  </a:lnTo>
                  <a:lnTo>
                    <a:pt x="102326" y="44903"/>
                  </a:lnTo>
                  <a:lnTo>
                    <a:pt x="97731" y="21356"/>
                  </a:lnTo>
                  <a:lnTo>
                    <a:pt x="93230" y="10164"/>
                  </a:lnTo>
                  <a:lnTo>
                    <a:pt x="86720" y="3872"/>
                  </a:lnTo>
                  <a:lnTo>
                    <a:pt x="78870" y="847"/>
                  </a:lnTo>
                  <a:lnTo>
                    <a:pt x="70128" y="0"/>
                  </a:lnTo>
                  <a:lnTo>
                    <a:pt x="61960" y="4115"/>
                  </a:lnTo>
                  <a:lnTo>
                    <a:pt x="46645" y="21166"/>
                  </a:lnTo>
                  <a:lnTo>
                    <a:pt x="17749" y="78644"/>
                  </a:lnTo>
                  <a:lnTo>
                    <a:pt x="60" y="127916"/>
                  </a:lnTo>
                  <a:lnTo>
                    <a:pt x="668" y="171501"/>
                  </a:lnTo>
                  <a:lnTo>
                    <a:pt x="5366" y="195774"/>
                  </a:lnTo>
                  <a:lnTo>
                    <a:pt x="10596" y="204821"/>
                  </a:lnTo>
                  <a:lnTo>
                    <a:pt x="25767" y="217993"/>
                  </a:lnTo>
                  <a:lnTo>
                    <a:pt x="65217" y="226396"/>
                  </a:lnTo>
                  <a:lnTo>
                    <a:pt x="90986" y="222122"/>
                  </a:lnTo>
                  <a:lnTo>
                    <a:pt x="136871" y="198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4600954" y="6520035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21057" y="0"/>
                  </a:moveTo>
                  <a:lnTo>
                    <a:pt x="12723" y="60384"/>
                  </a:lnTo>
                  <a:lnTo>
                    <a:pt x="5373" y="121632"/>
                  </a:lnTo>
                  <a:lnTo>
                    <a:pt x="1592" y="173300"/>
                  </a:lnTo>
                  <a:lnTo>
                    <a:pt x="471" y="233062"/>
                  </a:lnTo>
                  <a:lnTo>
                    <a:pt x="93" y="294649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4516725" y="6646377"/>
              <a:ext cx="147401" cy="31587"/>
            </a:xfrm>
            <a:custGeom>
              <a:avLst/>
              <a:gdLst/>
              <a:ahLst/>
              <a:cxnLst/>
              <a:rect l="0" t="0" r="0" b="0"/>
              <a:pathLst>
                <a:path w="147401" h="31587">
                  <a:moveTo>
                    <a:pt x="0" y="31586"/>
                  </a:moveTo>
                  <a:lnTo>
                    <a:pt x="58617" y="25997"/>
                  </a:lnTo>
                  <a:lnTo>
                    <a:pt x="115214" y="10255"/>
                  </a:lnTo>
                  <a:lnTo>
                    <a:pt x="147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4909207" y="6621746"/>
              <a:ext cx="131050" cy="195502"/>
            </a:xfrm>
            <a:custGeom>
              <a:avLst/>
              <a:gdLst/>
              <a:ahLst/>
              <a:cxnLst/>
              <a:rect l="0" t="0" r="0" b="0"/>
              <a:pathLst>
                <a:path w="131050" h="195502">
                  <a:moveTo>
                    <a:pt x="28659" y="14103"/>
                  </a:moveTo>
                  <a:lnTo>
                    <a:pt x="11891" y="25282"/>
                  </a:lnTo>
                  <a:lnTo>
                    <a:pt x="6952" y="33254"/>
                  </a:lnTo>
                  <a:lnTo>
                    <a:pt x="0" y="68001"/>
                  </a:lnTo>
                  <a:lnTo>
                    <a:pt x="771" y="128431"/>
                  </a:lnTo>
                  <a:lnTo>
                    <a:pt x="6905" y="154992"/>
                  </a:lnTo>
                  <a:lnTo>
                    <a:pt x="17431" y="174597"/>
                  </a:lnTo>
                  <a:lnTo>
                    <a:pt x="36147" y="187989"/>
                  </a:lnTo>
                  <a:lnTo>
                    <a:pt x="58892" y="195501"/>
                  </a:lnTo>
                  <a:lnTo>
                    <a:pt x="80700" y="194940"/>
                  </a:lnTo>
                  <a:lnTo>
                    <a:pt x="98971" y="184552"/>
                  </a:lnTo>
                  <a:lnTo>
                    <a:pt x="113721" y="167068"/>
                  </a:lnTo>
                  <a:lnTo>
                    <a:pt x="124176" y="143698"/>
                  </a:lnTo>
                  <a:lnTo>
                    <a:pt x="131049" y="98645"/>
                  </a:lnTo>
                  <a:lnTo>
                    <a:pt x="127497" y="53840"/>
                  </a:lnTo>
                  <a:lnTo>
                    <a:pt x="113446" y="16518"/>
                  </a:lnTo>
                  <a:lnTo>
                    <a:pt x="105071" y="8693"/>
                  </a:lnTo>
                  <a:lnTo>
                    <a:pt x="83286" y="0"/>
                  </a:lnTo>
                  <a:lnTo>
                    <a:pt x="58007" y="2376"/>
                  </a:lnTo>
                  <a:lnTo>
                    <a:pt x="18130" y="14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5108467" y="6616205"/>
              <a:ext cx="145254" cy="230215"/>
            </a:xfrm>
            <a:custGeom>
              <a:avLst/>
              <a:gdLst/>
              <a:ahLst/>
              <a:cxnLst/>
              <a:rect l="0" t="0" r="0" b="0"/>
              <a:pathLst>
                <a:path w="145254" h="230215">
                  <a:moveTo>
                    <a:pt x="8383" y="103872"/>
                  </a:moveTo>
                  <a:lnTo>
                    <a:pt x="8383" y="162488"/>
                  </a:lnTo>
                  <a:lnTo>
                    <a:pt x="2794" y="197279"/>
                  </a:lnTo>
                  <a:lnTo>
                    <a:pt x="1147" y="200069"/>
                  </a:lnTo>
                  <a:lnTo>
                    <a:pt x="49" y="197249"/>
                  </a:lnTo>
                  <a:lnTo>
                    <a:pt x="0" y="181637"/>
                  </a:lnTo>
                  <a:lnTo>
                    <a:pt x="12637" y="125695"/>
                  </a:lnTo>
                  <a:lnTo>
                    <a:pt x="32658" y="72388"/>
                  </a:lnTo>
                  <a:lnTo>
                    <a:pt x="63741" y="24603"/>
                  </a:lnTo>
                  <a:lnTo>
                    <a:pt x="83289" y="7029"/>
                  </a:lnTo>
                  <a:lnTo>
                    <a:pt x="93415" y="706"/>
                  </a:lnTo>
                  <a:lnTo>
                    <a:pt x="103676" y="0"/>
                  </a:lnTo>
                  <a:lnTo>
                    <a:pt x="124435" y="8574"/>
                  </a:lnTo>
                  <a:lnTo>
                    <a:pt x="131374" y="18113"/>
                  </a:lnTo>
                  <a:lnTo>
                    <a:pt x="139085" y="44309"/>
                  </a:lnTo>
                  <a:lnTo>
                    <a:pt x="143426" y="97532"/>
                  </a:lnTo>
                  <a:lnTo>
                    <a:pt x="144712" y="152166"/>
                  </a:lnTo>
                  <a:lnTo>
                    <a:pt x="145146" y="209944"/>
                  </a:lnTo>
                  <a:lnTo>
                    <a:pt x="145253" y="230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509147" y="6548848"/>
              <a:ext cx="186771" cy="234401"/>
            </a:xfrm>
            <a:custGeom>
              <a:avLst/>
              <a:gdLst/>
              <a:ahLst/>
              <a:cxnLst/>
              <a:rect l="0" t="0" r="0" b="0"/>
              <a:pathLst>
                <a:path w="186771" h="234401">
                  <a:moveTo>
                    <a:pt x="134128" y="13302"/>
                  </a:moveTo>
                  <a:lnTo>
                    <a:pt x="122950" y="2123"/>
                  </a:lnTo>
                  <a:lnTo>
                    <a:pt x="116147" y="0"/>
                  </a:lnTo>
                  <a:lnTo>
                    <a:pt x="99230" y="761"/>
                  </a:lnTo>
                  <a:lnTo>
                    <a:pt x="80013" y="11238"/>
                  </a:lnTo>
                  <a:lnTo>
                    <a:pt x="69976" y="18944"/>
                  </a:lnTo>
                  <a:lnTo>
                    <a:pt x="44670" y="57737"/>
                  </a:lnTo>
                  <a:lnTo>
                    <a:pt x="16328" y="120908"/>
                  </a:lnTo>
                  <a:lnTo>
                    <a:pt x="1371" y="172727"/>
                  </a:lnTo>
                  <a:lnTo>
                    <a:pt x="0" y="186266"/>
                  </a:lnTo>
                  <a:lnTo>
                    <a:pt x="2595" y="196461"/>
                  </a:lnTo>
                  <a:lnTo>
                    <a:pt x="7835" y="204428"/>
                  </a:lnTo>
                  <a:lnTo>
                    <a:pt x="14838" y="210909"/>
                  </a:lnTo>
                  <a:lnTo>
                    <a:pt x="21846" y="212890"/>
                  </a:lnTo>
                  <a:lnTo>
                    <a:pt x="28858" y="211871"/>
                  </a:lnTo>
                  <a:lnTo>
                    <a:pt x="35872" y="208853"/>
                  </a:lnTo>
                  <a:lnTo>
                    <a:pt x="56922" y="187835"/>
                  </a:lnTo>
                  <a:lnTo>
                    <a:pt x="83826" y="132482"/>
                  </a:lnTo>
                  <a:lnTo>
                    <a:pt x="101618" y="71461"/>
                  </a:lnTo>
                  <a:lnTo>
                    <a:pt x="106811" y="55528"/>
                  </a:lnTo>
                  <a:lnTo>
                    <a:pt x="104241" y="113705"/>
                  </a:lnTo>
                  <a:lnTo>
                    <a:pt x="117219" y="162856"/>
                  </a:lnTo>
                  <a:lnTo>
                    <a:pt x="135357" y="197214"/>
                  </a:lnTo>
                  <a:lnTo>
                    <a:pt x="149882" y="213194"/>
                  </a:lnTo>
                  <a:lnTo>
                    <a:pt x="186770" y="234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790476" y="6498979"/>
              <a:ext cx="146690" cy="252684"/>
            </a:xfrm>
            <a:custGeom>
              <a:avLst/>
              <a:gdLst/>
              <a:ahLst/>
              <a:cxnLst/>
              <a:rect l="0" t="0" r="0" b="0"/>
              <a:pathLst>
                <a:path w="146690" h="252684">
                  <a:moveTo>
                    <a:pt x="84426" y="0"/>
                  </a:moveTo>
                  <a:lnTo>
                    <a:pt x="41734" y="14571"/>
                  </a:lnTo>
                  <a:lnTo>
                    <a:pt x="22168" y="27533"/>
                  </a:lnTo>
                  <a:lnTo>
                    <a:pt x="5673" y="44992"/>
                  </a:lnTo>
                  <a:lnTo>
                    <a:pt x="1508" y="54561"/>
                  </a:lnTo>
                  <a:lnTo>
                    <a:pt x="0" y="74552"/>
                  </a:lnTo>
                  <a:lnTo>
                    <a:pt x="3575" y="82456"/>
                  </a:lnTo>
                  <a:lnTo>
                    <a:pt x="16907" y="94359"/>
                  </a:lnTo>
                  <a:lnTo>
                    <a:pt x="75636" y="118418"/>
                  </a:lnTo>
                  <a:lnTo>
                    <a:pt x="124804" y="144404"/>
                  </a:lnTo>
                  <a:lnTo>
                    <a:pt x="140586" y="164395"/>
                  </a:lnTo>
                  <a:lnTo>
                    <a:pt x="146432" y="176277"/>
                  </a:lnTo>
                  <a:lnTo>
                    <a:pt x="146689" y="201958"/>
                  </a:lnTo>
                  <a:lnTo>
                    <a:pt x="143482" y="215357"/>
                  </a:lnTo>
                  <a:lnTo>
                    <a:pt x="137835" y="225459"/>
                  </a:lnTo>
                  <a:lnTo>
                    <a:pt x="122201" y="239803"/>
                  </a:lnTo>
                  <a:lnTo>
                    <a:pt x="100435" y="246959"/>
                  </a:lnTo>
                  <a:lnTo>
                    <a:pt x="52840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6032829" y="6393693"/>
              <a:ext cx="157929" cy="389556"/>
            </a:xfrm>
            <a:custGeom>
              <a:avLst/>
              <a:gdLst/>
              <a:ahLst/>
              <a:cxnLst/>
              <a:rect l="0" t="0" r="0" b="0"/>
              <a:pathLst>
                <a:path w="157929" h="389556">
                  <a:moveTo>
                    <a:pt x="0" y="0"/>
                  </a:moveTo>
                  <a:lnTo>
                    <a:pt x="7236" y="29897"/>
                  </a:lnTo>
                  <a:lnTo>
                    <a:pt x="9553" y="83988"/>
                  </a:lnTo>
                  <a:lnTo>
                    <a:pt x="10335" y="145966"/>
                  </a:lnTo>
                  <a:lnTo>
                    <a:pt x="10490" y="208857"/>
                  </a:lnTo>
                  <a:lnTo>
                    <a:pt x="9351" y="269200"/>
                  </a:lnTo>
                  <a:lnTo>
                    <a:pt x="2194" y="326180"/>
                  </a:lnTo>
                  <a:lnTo>
                    <a:pt x="1463" y="340286"/>
                  </a:lnTo>
                  <a:lnTo>
                    <a:pt x="3315" y="343841"/>
                  </a:lnTo>
                  <a:lnTo>
                    <a:pt x="6890" y="340361"/>
                  </a:lnTo>
                  <a:lnTo>
                    <a:pt x="27597" y="286631"/>
                  </a:lnTo>
                  <a:lnTo>
                    <a:pt x="45560" y="226349"/>
                  </a:lnTo>
                  <a:lnTo>
                    <a:pt x="75740" y="167454"/>
                  </a:lnTo>
                  <a:lnTo>
                    <a:pt x="98481" y="142163"/>
                  </a:lnTo>
                  <a:lnTo>
                    <a:pt x="106599" y="139229"/>
                  </a:lnTo>
                  <a:lnTo>
                    <a:pt x="114349" y="139613"/>
                  </a:lnTo>
                  <a:lnTo>
                    <a:pt x="121856" y="142209"/>
                  </a:lnTo>
                  <a:lnTo>
                    <a:pt x="128031" y="149788"/>
                  </a:lnTo>
                  <a:lnTo>
                    <a:pt x="141141" y="187232"/>
                  </a:lnTo>
                  <a:lnTo>
                    <a:pt x="146163" y="245518"/>
                  </a:lnTo>
                  <a:lnTo>
                    <a:pt x="147033" y="298914"/>
                  </a:lnTo>
                  <a:lnTo>
                    <a:pt x="147291" y="352949"/>
                  </a:lnTo>
                  <a:lnTo>
                    <a:pt x="148521" y="377965"/>
                  </a:lnTo>
                  <a:lnTo>
                    <a:pt x="150487" y="382998"/>
                  </a:lnTo>
                  <a:lnTo>
                    <a:pt x="157928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6306570" y="6562150"/>
              <a:ext cx="21058" cy="189513"/>
            </a:xfrm>
            <a:custGeom>
              <a:avLst/>
              <a:gdLst/>
              <a:ahLst/>
              <a:cxnLst/>
              <a:rect l="0" t="0" r="0" b="0"/>
              <a:pathLst>
                <a:path w="21058" h="189513">
                  <a:moveTo>
                    <a:pt x="21057" y="0"/>
                  </a:moveTo>
                  <a:lnTo>
                    <a:pt x="12724" y="37477"/>
                  </a:lnTo>
                  <a:lnTo>
                    <a:pt x="3582" y="96485"/>
                  </a:lnTo>
                  <a:lnTo>
                    <a:pt x="707" y="153416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6425247" y="6514773"/>
              <a:ext cx="194393" cy="326122"/>
            </a:xfrm>
            <a:custGeom>
              <a:avLst/>
              <a:gdLst/>
              <a:ahLst/>
              <a:cxnLst/>
              <a:rect l="0" t="0" r="0" b="0"/>
              <a:pathLst>
                <a:path w="194393" h="326122">
                  <a:moveTo>
                    <a:pt x="28722" y="47377"/>
                  </a:moveTo>
                  <a:lnTo>
                    <a:pt x="28723" y="102546"/>
                  </a:lnTo>
                  <a:lnTo>
                    <a:pt x="28723" y="157700"/>
                  </a:lnTo>
                  <a:lnTo>
                    <a:pt x="23133" y="218257"/>
                  </a:lnTo>
                  <a:lnTo>
                    <a:pt x="19657" y="272313"/>
                  </a:lnTo>
                  <a:lnTo>
                    <a:pt x="18627" y="321604"/>
                  </a:lnTo>
                  <a:lnTo>
                    <a:pt x="17313" y="326121"/>
                  </a:lnTo>
                  <a:lnTo>
                    <a:pt x="15267" y="323283"/>
                  </a:lnTo>
                  <a:lnTo>
                    <a:pt x="0" y="264622"/>
                  </a:lnTo>
                  <a:lnTo>
                    <a:pt x="3291" y="205973"/>
                  </a:lnTo>
                  <a:lnTo>
                    <a:pt x="7971" y="146468"/>
                  </a:lnTo>
                  <a:lnTo>
                    <a:pt x="16985" y="104942"/>
                  </a:lnTo>
                  <a:lnTo>
                    <a:pt x="52624" y="42436"/>
                  </a:lnTo>
                  <a:lnTo>
                    <a:pt x="82208" y="12507"/>
                  </a:lnTo>
                  <a:lnTo>
                    <a:pt x="105916" y="2633"/>
                  </a:lnTo>
                  <a:lnTo>
                    <a:pt x="118789" y="0"/>
                  </a:lnTo>
                  <a:lnTo>
                    <a:pt x="139332" y="3313"/>
                  </a:lnTo>
                  <a:lnTo>
                    <a:pt x="164051" y="18333"/>
                  </a:lnTo>
                  <a:lnTo>
                    <a:pt x="177776" y="32128"/>
                  </a:lnTo>
                  <a:lnTo>
                    <a:pt x="187775" y="49958"/>
                  </a:lnTo>
                  <a:lnTo>
                    <a:pt x="194392" y="85316"/>
                  </a:lnTo>
                  <a:lnTo>
                    <a:pt x="189701" y="108692"/>
                  </a:lnTo>
                  <a:lnTo>
                    <a:pt x="178648" y="130780"/>
                  </a:lnTo>
                  <a:lnTo>
                    <a:pt x="162036" y="152295"/>
                  </a:lnTo>
                  <a:lnTo>
                    <a:pt x="139836" y="167316"/>
                  </a:lnTo>
                  <a:lnTo>
                    <a:pt x="113201" y="176722"/>
                  </a:lnTo>
                  <a:lnTo>
                    <a:pt x="81866" y="180902"/>
                  </a:lnTo>
                  <a:lnTo>
                    <a:pt x="54682" y="176522"/>
                  </a:lnTo>
                  <a:lnTo>
                    <a:pt x="18194" y="163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369741" y="6404222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3880471" y="6871032"/>
            <a:ext cx="2615613" cy="419058"/>
            <a:chOff x="3880471" y="6871032"/>
            <a:chExt cx="2615613" cy="419058"/>
          </a:xfrm>
        </p:grpSpPr>
        <p:sp>
          <p:nvSpPr>
            <p:cNvPr id="423" name="Freeform 422"/>
            <p:cNvSpPr/>
            <p:nvPr/>
          </p:nvSpPr>
          <p:spPr>
            <a:xfrm>
              <a:off x="3880471" y="6986797"/>
              <a:ext cx="197207" cy="229303"/>
            </a:xfrm>
            <a:custGeom>
              <a:avLst/>
              <a:gdLst/>
              <a:ahLst/>
              <a:cxnLst/>
              <a:rect l="0" t="0" r="0" b="0"/>
              <a:pathLst>
                <a:path w="197207" h="229303">
                  <a:moveTo>
                    <a:pt x="57187" y="17549"/>
                  </a:moveTo>
                  <a:lnTo>
                    <a:pt x="34310" y="42765"/>
                  </a:lnTo>
                  <a:lnTo>
                    <a:pt x="16100" y="84662"/>
                  </a:lnTo>
                  <a:lnTo>
                    <a:pt x="0" y="143024"/>
                  </a:lnTo>
                  <a:lnTo>
                    <a:pt x="9304" y="202009"/>
                  </a:lnTo>
                  <a:lnTo>
                    <a:pt x="14737" y="211882"/>
                  </a:lnTo>
                  <a:lnTo>
                    <a:pt x="30131" y="225971"/>
                  </a:lnTo>
                  <a:lnTo>
                    <a:pt x="39150" y="229027"/>
                  </a:lnTo>
                  <a:lnTo>
                    <a:pt x="58530" y="229302"/>
                  </a:lnTo>
                  <a:lnTo>
                    <a:pt x="94760" y="211702"/>
                  </a:lnTo>
                  <a:lnTo>
                    <a:pt x="156484" y="150427"/>
                  </a:lnTo>
                  <a:lnTo>
                    <a:pt x="185379" y="95876"/>
                  </a:lnTo>
                  <a:lnTo>
                    <a:pt x="197206" y="54145"/>
                  </a:lnTo>
                  <a:lnTo>
                    <a:pt x="196237" y="30305"/>
                  </a:lnTo>
                  <a:lnTo>
                    <a:pt x="190831" y="21374"/>
                  </a:lnTo>
                  <a:lnTo>
                    <a:pt x="172347" y="8330"/>
                  </a:lnTo>
                  <a:lnTo>
                    <a:pt x="130043" y="0"/>
                  </a:lnTo>
                  <a:lnTo>
                    <a:pt x="78244" y="70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4053472" y="6962232"/>
              <a:ext cx="126342" cy="239628"/>
            </a:xfrm>
            <a:custGeom>
              <a:avLst/>
              <a:gdLst/>
              <a:ahLst/>
              <a:cxnLst/>
              <a:rect l="0" t="0" r="0" b="0"/>
              <a:pathLst>
                <a:path w="126342" h="239628">
                  <a:moveTo>
                    <a:pt x="0" y="0"/>
                  </a:moveTo>
                  <a:lnTo>
                    <a:pt x="14654" y="58617"/>
                  </a:lnTo>
                  <a:lnTo>
                    <a:pt x="28197" y="113961"/>
                  </a:lnTo>
                  <a:lnTo>
                    <a:pt x="42138" y="176886"/>
                  </a:lnTo>
                  <a:lnTo>
                    <a:pt x="56156" y="229133"/>
                  </a:lnTo>
                  <a:lnTo>
                    <a:pt x="63174" y="235813"/>
                  </a:lnTo>
                  <a:lnTo>
                    <a:pt x="72532" y="239097"/>
                  </a:lnTo>
                  <a:lnTo>
                    <a:pt x="93067" y="239627"/>
                  </a:lnTo>
                  <a:lnTo>
                    <a:pt x="126341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4211399" y="6951704"/>
              <a:ext cx="143658" cy="223535"/>
            </a:xfrm>
            <a:custGeom>
              <a:avLst/>
              <a:gdLst/>
              <a:ahLst/>
              <a:cxnLst/>
              <a:rect l="0" t="0" r="0" b="0"/>
              <a:pathLst>
                <a:path w="143658" h="223535">
                  <a:moveTo>
                    <a:pt x="105285" y="0"/>
                  </a:moveTo>
                  <a:lnTo>
                    <a:pt x="82928" y="5589"/>
                  </a:lnTo>
                  <a:lnTo>
                    <a:pt x="65713" y="17692"/>
                  </a:lnTo>
                  <a:lnTo>
                    <a:pt x="14187" y="75582"/>
                  </a:lnTo>
                  <a:lnTo>
                    <a:pt x="11797" y="84313"/>
                  </a:lnTo>
                  <a:lnTo>
                    <a:pt x="12544" y="92473"/>
                  </a:lnTo>
                  <a:lnTo>
                    <a:pt x="15382" y="100253"/>
                  </a:lnTo>
                  <a:lnTo>
                    <a:pt x="27893" y="112017"/>
                  </a:lnTo>
                  <a:lnTo>
                    <a:pt x="70111" y="129101"/>
                  </a:lnTo>
                  <a:lnTo>
                    <a:pt x="131083" y="150420"/>
                  </a:lnTo>
                  <a:lnTo>
                    <a:pt x="140032" y="156432"/>
                  </a:lnTo>
                  <a:lnTo>
                    <a:pt x="143657" y="165119"/>
                  </a:lnTo>
                  <a:lnTo>
                    <a:pt x="141447" y="187250"/>
                  </a:lnTo>
                  <a:lnTo>
                    <a:pt x="136412" y="196193"/>
                  </a:lnTo>
                  <a:lnTo>
                    <a:pt x="121459" y="209250"/>
                  </a:lnTo>
                  <a:lnTo>
                    <a:pt x="87721" y="223177"/>
                  </a:lnTo>
                  <a:lnTo>
                    <a:pt x="48088" y="223534"/>
                  </a:lnTo>
                  <a:lnTo>
                    <a:pt x="26831" y="215942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4632539" y="6941176"/>
              <a:ext cx="133214" cy="203870"/>
            </a:xfrm>
            <a:custGeom>
              <a:avLst/>
              <a:gdLst/>
              <a:ahLst/>
              <a:cxnLst/>
              <a:rect l="0" t="0" r="0" b="0"/>
              <a:pathLst>
                <a:path w="133214" h="203870">
                  <a:moveTo>
                    <a:pt x="94757" y="0"/>
                  </a:moveTo>
                  <a:lnTo>
                    <a:pt x="72400" y="0"/>
                  </a:lnTo>
                  <a:lnTo>
                    <a:pt x="52065" y="9358"/>
                  </a:lnTo>
                  <a:lnTo>
                    <a:pt x="10414" y="43962"/>
                  </a:lnTo>
                  <a:lnTo>
                    <a:pt x="5773" y="53874"/>
                  </a:lnTo>
                  <a:lnTo>
                    <a:pt x="5018" y="63992"/>
                  </a:lnTo>
                  <a:lnTo>
                    <a:pt x="6855" y="74246"/>
                  </a:lnTo>
                  <a:lnTo>
                    <a:pt x="11589" y="82253"/>
                  </a:lnTo>
                  <a:lnTo>
                    <a:pt x="26208" y="94267"/>
                  </a:lnTo>
                  <a:lnTo>
                    <a:pt x="85831" y="118406"/>
                  </a:lnTo>
                  <a:lnTo>
                    <a:pt x="129518" y="144401"/>
                  </a:lnTo>
                  <a:lnTo>
                    <a:pt x="133139" y="152419"/>
                  </a:lnTo>
                  <a:lnTo>
                    <a:pt x="133213" y="161274"/>
                  </a:lnTo>
                  <a:lnTo>
                    <a:pt x="130923" y="170687"/>
                  </a:lnTo>
                  <a:lnTo>
                    <a:pt x="124716" y="178132"/>
                  </a:lnTo>
                  <a:lnTo>
                    <a:pt x="105342" y="189524"/>
                  </a:lnTo>
                  <a:lnTo>
                    <a:pt x="68128" y="202514"/>
                  </a:lnTo>
                  <a:lnTo>
                    <a:pt x="44317" y="20386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4864166" y="6878004"/>
              <a:ext cx="29441" cy="305328"/>
            </a:xfrm>
            <a:custGeom>
              <a:avLst/>
              <a:gdLst/>
              <a:ahLst/>
              <a:cxnLst/>
              <a:rect l="0" t="0" r="0" b="0"/>
              <a:pathLst>
                <a:path w="29441" h="305328">
                  <a:moveTo>
                    <a:pt x="21057" y="0"/>
                  </a:moveTo>
                  <a:lnTo>
                    <a:pt x="28293" y="28726"/>
                  </a:lnTo>
                  <a:lnTo>
                    <a:pt x="29440" y="80261"/>
                  </a:lnTo>
                  <a:lnTo>
                    <a:pt x="24061" y="143364"/>
                  </a:lnTo>
                  <a:lnTo>
                    <a:pt x="20777" y="193257"/>
                  </a:lnTo>
                  <a:lnTo>
                    <a:pt x="9780" y="252038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4822052" y="6962232"/>
              <a:ext cx="178986" cy="21058"/>
            </a:xfrm>
            <a:custGeom>
              <a:avLst/>
              <a:gdLst/>
              <a:ahLst/>
              <a:cxnLst/>
              <a:rect l="0" t="0" r="0" b="0"/>
              <a:pathLst>
                <a:path w="178986" h="21058">
                  <a:moveTo>
                    <a:pt x="0" y="0"/>
                  </a:moveTo>
                  <a:lnTo>
                    <a:pt x="16768" y="11179"/>
                  </a:lnTo>
                  <a:lnTo>
                    <a:pt x="49552" y="18130"/>
                  </a:lnTo>
                  <a:lnTo>
                    <a:pt x="102552" y="20479"/>
                  </a:lnTo>
                  <a:lnTo>
                    <a:pt x="151841" y="20943"/>
                  </a:lnTo>
                  <a:lnTo>
                    <a:pt x="178985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4990508" y="6940908"/>
              <a:ext cx="200042" cy="193885"/>
            </a:xfrm>
            <a:custGeom>
              <a:avLst/>
              <a:gdLst/>
              <a:ahLst/>
              <a:cxnLst/>
              <a:rect l="0" t="0" r="0" b="0"/>
              <a:pathLst>
                <a:path w="200042" h="193885">
                  <a:moveTo>
                    <a:pt x="0" y="84496"/>
                  </a:moveTo>
                  <a:lnTo>
                    <a:pt x="16767" y="95674"/>
                  </a:lnTo>
                  <a:lnTo>
                    <a:pt x="55141" y="102625"/>
                  </a:lnTo>
                  <a:lnTo>
                    <a:pt x="112104" y="89333"/>
                  </a:lnTo>
                  <a:lnTo>
                    <a:pt x="152019" y="75530"/>
                  </a:lnTo>
                  <a:lnTo>
                    <a:pt x="171289" y="59454"/>
                  </a:lnTo>
                  <a:lnTo>
                    <a:pt x="189703" y="30673"/>
                  </a:lnTo>
                  <a:lnTo>
                    <a:pt x="190809" y="21707"/>
                  </a:lnTo>
                  <a:lnTo>
                    <a:pt x="185800" y="5507"/>
                  </a:lnTo>
                  <a:lnTo>
                    <a:pt x="177679" y="1421"/>
                  </a:lnTo>
                  <a:lnTo>
                    <a:pt x="153058" y="0"/>
                  </a:lnTo>
                  <a:lnTo>
                    <a:pt x="111901" y="11366"/>
                  </a:lnTo>
                  <a:lnTo>
                    <a:pt x="81249" y="29552"/>
                  </a:lnTo>
                  <a:lnTo>
                    <a:pt x="57349" y="66526"/>
                  </a:lnTo>
                  <a:lnTo>
                    <a:pt x="41039" y="108937"/>
                  </a:lnTo>
                  <a:lnTo>
                    <a:pt x="38907" y="133962"/>
                  </a:lnTo>
                  <a:lnTo>
                    <a:pt x="39976" y="145549"/>
                  </a:lnTo>
                  <a:lnTo>
                    <a:pt x="50522" y="167783"/>
                  </a:lnTo>
                  <a:lnTo>
                    <a:pt x="58248" y="178625"/>
                  </a:lnTo>
                  <a:lnTo>
                    <a:pt x="68078" y="185853"/>
                  </a:lnTo>
                  <a:lnTo>
                    <a:pt x="91478" y="193884"/>
                  </a:lnTo>
                  <a:lnTo>
                    <a:pt x="136549" y="192816"/>
                  </a:lnTo>
                  <a:lnTo>
                    <a:pt x="160514" y="184891"/>
                  </a:lnTo>
                  <a:lnTo>
                    <a:pt x="200041" y="1687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5243192" y="6942255"/>
              <a:ext cx="221099" cy="215057"/>
            </a:xfrm>
            <a:custGeom>
              <a:avLst/>
              <a:gdLst/>
              <a:ahLst/>
              <a:cxnLst/>
              <a:rect l="0" t="0" r="0" b="0"/>
              <a:pathLst>
                <a:path w="221099" h="215057">
                  <a:moveTo>
                    <a:pt x="0" y="41034"/>
                  </a:moveTo>
                  <a:lnTo>
                    <a:pt x="29308" y="70343"/>
                  </a:lnTo>
                  <a:lnTo>
                    <a:pt x="60677" y="84943"/>
                  </a:lnTo>
                  <a:lnTo>
                    <a:pt x="99606" y="91089"/>
                  </a:lnTo>
                  <a:lnTo>
                    <a:pt x="123818" y="86287"/>
                  </a:lnTo>
                  <a:lnTo>
                    <a:pt x="167957" y="64141"/>
                  </a:lnTo>
                  <a:lnTo>
                    <a:pt x="183052" y="47795"/>
                  </a:lnTo>
                  <a:lnTo>
                    <a:pt x="188715" y="38522"/>
                  </a:lnTo>
                  <a:lnTo>
                    <a:pt x="191888" y="18861"/>
                  </a:lnTo>
                  <a:lnTo>
                    <a:pt x="191096" y="8704"/>
                  </a:lnTo>
                  <a:lnTo>
                    <a:pt x="184719" y="3103"/>
                  </a:lnTo>
                  <a:lnTo>
                    <a:pt x="162036" y="0"/>
                  </a:lnTo>
                  <a:lnTo>
                    <a:pt x="135577" y="8759"/>
                  </a:lnTo>
                  <a:lnTo>
                    <a:pt x="76085" y="44453"/>
                  </a:lnTo>
                  <a:lnTo>
                    <a:pt x="58772" y="58542"/>
                  </a:lnTo>
                  <a:lnTo>
                    <a:pt x="35871" y="96394"/>
                  </a:lnTo>
                  <a:lnTo>
                    <a:pt x="25446" y="139065"/>
                  </a:lnTo>
                  <a:lnTo>
                    <a:pt x="29247" y="167272"/>
                  </a:lnTo>
                  <a:lnTo>
                    <a:pt x="33536" y="181344"/>
                  </a:lnTo>
                  <a:lnTo>
                    <a:pt x="47660" y="200101"/>
                  </a:lnTo>
                  <a:lnTo>
                    <a:pt x="56340" y="206740"/>
                  </a:lnTo>
                  <a:lnTo>
                    <a:pt x="81582" y="214117"/>
                  </a:lnTo>
                  <a:lnTo>
                    <a:pt x="112298" y="215056"/>
                  </a:lnTo>
                  <a:lnTo>
                    <a:pt x="145447" y="207674"/>
                  </a:lnTo>
                  <a:lnTo>
                    <a:pt x="185815" y="184776"/>
                  </a:lnTo>
                  <a:lnTo>
                    <a:pt x="221098" y="1568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5528920" y="6909590"/>
              <a:ext cx="145941" cy="206230"/>
            </a:xfrm>
            <a:custGeom>
              <a:avLst/>
              <a:gdLst/>
              <a:ahLst/>
              <a:cxnLst/>
              <a:rect l="0" t="0" r="0" b="0"/>
              <a:pathLst>
                <a:path w="145941" h="206230">
                  <a:moveTo>
                    <a:pt x="9070" y="52642"/>
                  </a:moveTo>
                  <a:lnTo>
                    <a:pt x="5" y="111259"/>
                  </a:lnTo>
                  <a:lnTo>
                    <a:pt x="0" y="172669"/>
                  </a:lnTo>
                  <a:lnTo>
                    <a:pt x="4259" y="202304"/>
                  </a:lnTo>
                  <a:lnTo>
                    <a:pt x="5863" y="206229"/>
                  </a:lnTo>
                  <a:lnTo>
                    <a:pt x="6932" y="202996"/>
                  </a:lnTo>
                  <a:lnTo>
                    <a:pt x="9958" y="142459"/>
                  </a:lnTo>
                  <a:lnTo>
                    <a:pt x="23586" y="89621"/>
                  </a:lnTo>
                  <a:lnTo>
                    <a:pt x="48462" y="34730"/>
                  </a:lnTo>
                  <a:lnTo>
                    <a:pt x="65182" y="18165"/>
                  </a:lnTo>
                  <a:lnTo>
                    <a:pt x="85481" y="8073"/>
                  </a:lnTo>
                  <a:lnTo>
                    <a:pt x="1459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702343" y="6909312"/>
              <a:ext cx="214674" cy="221378"/>
            </a:xfrm>
            <a:custGeom>
              <a:avLst/>
              <a:gdLst/>
              <a:ahLst/>
              <a:cxnLst/>
              <a:rect l="0" t="0" r="0" b="0"/>
              <a:pathLst>
                <a:path w="214674" h="221378">
                  <a:moveTo>
                    <a:pt x="162030" y="52920"/>
                  </a:moveTo>
                  <a:lnTo>
                    <a:pt x="156441" y="30564"/>
                  </a:lnTo>
                  <a:lnTo>
                    <a:pt x="144339" y="13348"/>
                  </a:lnTo>
                  <a:lnTo>
                    <a:pt x="136198" y="5482"/>
                  </a:lnTo>
                  <a:lnTo>
                    <a:pt x="124922" y="1407"/>
                  </a:lnTo>
                  <a:lnTo>
                    <a:pt x="96795" y="0"/>
                  </a:lnTo>
                  <a:lnTo>
                    <a:pt x="59253" y="11374"/>
                  </a:lnTo>
                  <a:lnTo>
                    <a:pt x="31492" y="35151"/>
                  </a:lnTo>
                  <a:lnTo>
                    <a:pt x="5399" y="93271"/>
                  </a:lnTo>
                  <a:lnTo>
                    <a:pt x="0" y="116478"/>
                  </a:lnTo>
                  <a:lnTo>
                    <a:pt x="1499" y="142389"/>
                  </a:lnTo>
                  <a:lnTo>
                    <a:pt x="14510" y="177696"/>
                  </a:lnTo>
                  <a:lnTo>
                    <a:pt x="29785" y="193384"/>
                  </a:lnTo>
                  <a:lnTo>
                    <a:pt x="38772" y="199205"/>
                  </a:lnTo>
                  <a:lnTo>
                    <a:pt x="48272" y="200747"/>
                  </a:lnTo>
                  <a:lnTo>
                    <a:pt x="68187" y="196220"/>
                  </a:lnTo>
                  <a:lnTo>
                    <a:pt x="85617" y="183289"/>
                  </a:lnTo>
                  <a:lnTo>
                    <a:pt x="99993" y="165845"/>
                  </a:lnTo>
                  <a:lnTo>
                    <a:pt x="128240" y="104533"/>
                  </a:lnTo>
                  <a:lnTo>
                    <a:pt x="145694" y="55750"/>
                  </a:lnTo>
                  <a:lnTo>
                    <a:pt x="147630" y="57146"/>
                  </a:lnTo>
                  <a:lnTo>
                    <a:pt x="152162" y="111449"/>
                  </a:lnTo>
                  <a:lnTo>
                    <a:pt x="165973" y="160408"/>
                  </a:lnTo>
                  <a:lnTo>
                    <a:pt x="178991" y="184921"/>
                  </a:lnTo>
                  <a:lnTo>
                    <a:pt x="214673" y="221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978308" y="6902303"/>
              <a:ext cx="197051" cy="387787"/>
            </a:xfrm>
            <a:custGeom>
              <a:avLst/>
              <a:gdLst/>
              <a:ahLst/>
              <a:cxnLst/>
              <a:rect l="0" t="0" r="0" b="0"/>
              <a:pathLst>
                <a:path w="197051" h="387787">
                  <a:moveTo>
                    <a:pt x="128221" y="28344"/>
                  </a:moveTo>
                  <a:lnTo>
                    <a:pt x="117042" y="11576"/>
                  </a:lnTo>
                  <a:lnTo>
                    <a:pt x="109070" y="6637"/>
                  </a:lnTo>
                  <a:lnTo>
                    <a:pt x="87734" y="1148"/>
                  </a:lnTo>
                  <a:lnTo>
                    <a:pt x="65773" y="4949"/>
                  </a:lnTo>
                  <a:lnTo>
                    <a:pt x="44314" y="15607"/>
                  </a:lnTo>
                  <a:lnTo>
                    <a:pt x="23079" y="32042"/>
                  </a:lnTo>
                  <a:lnTo>
                    <a:pt x="8181" y="57284"/>
                  </a:lnTo>
                  <a:lnTo>
                    <a:pt x="0" y="86829"/>
                  </a:lnTo>
                  <a:lnTo>
                    <a:pt x="1972" y="128600"/>
                  </a:lnTo>
                  <a:lnTo>
                    <a:pt x="6989" y="152451"/>
                  </a:lnTo>
                  <a:lnTo>
                    <a:pt x="12305" y="161384"/>
                  </a:lnTo>
                  <a:lnTo>
                    <a:pt x="27570" y="174430"/>
                  </a:lnTo>
                  <a:lnTo>
                    <a:pt x="67072" y="182762"/>
                  </a:lnTo>
                  <a:lnTo>
                    <a:pt x="79266" y="180423"/>
                  </a:lnTo>
                  <a:lnTo>
                    <a:pt x="99054" y="168465"/>
                  </a:lnTo>
                  <a:lnTo>
                    <a:pt x="112528" y="148332"/>
                  </a:lnTo>
                  <a:lnTo>
                    <a:pt x="136300" y="97278"/>
                  </a:lnTo>
                  <a:lnTo>
                    <a:pt x="146714" y="34898"/>
                  </a:lnTo>
                  <a:lnTo>
                    <a:pt x="148138" y="5130"/>
                  </a:lnTo>
                  <a:lnTo>
                    <a:pt x="149688" y="0"/>
                  </a:lnTo>
                  <a:lnTo>
                    <a:pt x="151891" y="1259"/>
                  </a:lnTo>
                  <a:lnTo>
                    <a:pt x="157458" y="17476"/>
                  </a:lnTo>
                  <a:lnTo>
                    <a:pt x="170565" y="75720"/>
                  </a:lnTo>
                  <a:lnTo>
                    <a:pt x="184418" y="138827"/>
                  </a:lnTo>
                  <a:lnTo>
                    <a:pt x="191184" y="200903"/>
                  </a:lnTo>
                  <a:lnTo>
                    <a:pt x="197050" y="239349"/>
                  </a:lnTo>
                  <a:lnTo>
                    <a:pt x="189736" y="300438"/>
                  </a:lnTo>
                  <a:lnTo>
                    <a:pt x="171438" y="357912"/>
                  </a:lnTo>
                  <a:lnTo>
                    <a:pt x="155617" y="376809"/>
                  </a:lnTo>
                  <a:lnTo>
                    <a:pt x="146485" y="383487"/>
                  </a:lnTo>
                  <a:lnTo>
                    <a:pt x="120740" y="387786"/>
                  </a:lnTo>
                  <a:lnTo>
                    <a:pt x="93311" y="384628"/>
                  </a:lnTo>
                  <a:lnTo>
                    <a:pt x="43993" y="3652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211814" y="6871032"/>
              <a:ext cx="237204" cy="249129"/>
            </a:xfrm>
            <a:custGeom>
              <a:avLst/>
              <a:gdLst/>
              <a:ahLst/>
              <a:cxnLst/>
              <a:rect l="0" t="0" r="0" b="0"/>
              <a:pathLst>
                <a:path w="237204" h="249129">
                  <a:moveTo>
                    <a:pt x="0" y="70144"/>
                  </a:moveTo>
                  <a:lnTo>
                    <a:pt x="43963" y="93862"/>
                  </a:lnTo>
                  <a:lnTo>
                    <a:pt x="106453" y="109026"/>
                  </a:lnTo>
                  <a:lnTo>
                    <a:pt x="147745" y="108180"/>
                  </a:lnTo>
                  <a:lnTo>
                    <a:pt x="174459" y="101087"/>
                  </a:lnTo>
                  <a:lnTo>
                    <a:pt x="225441" y="63733"/>
                  </a:lnTo>
                  <a:lnTo>
                    <a:pt x="234727" y="43117"/>
                  </a:lnTo>
                  <a:lnTo>
                    <a:pt x="237203" y="31069"/>
                  </a:lnTo>
                  <a:lnTo>
                    <a:pt x="235344" y="21867"/>
                  </a:lnTo>
                  <a:lnTo>
                    <a:pt x="230596" y="14562"/>
                  </a:lnTo>
                  <a:lnTo>
                    <a:pt x="223920" y="8522"/>
                  </a:lnTo>
                  <a:lnTo>
                    <a:pt x="204025" y="1812"/>
                  </a:lnTo>
                  <a:lnTo>
                    <a:pt x="180755" y="0"/>
                  </a:lnTo>
                  <a:lnTo>
                    <a:pt x="146753" y="6726"/>
                  </a:lnTo>
                  <a:lnTo>
                    <a:pt x="100174" y="29368"/>
                  </a:lnTo>
                  <a:lnTo>
                    <a:pt x="67750" y="56370"/>
                  </a:lnTo>
                  <a:lnTo>
                    <a:pt x="51529" y="88419"/>
                  </a:lnTo>
                  <a:lnTo>
                    <a:pt x="44903" y="127552"/>
                  </a:lnTo>
                  <a:lnTo>
                    <a:pt x="49593" y="151811"/>
                  </a:lnTo>
                  <a:lnTo>
                    <a:pt x="60646" y="173120"/>
                  </a:lnTo>
                  <a:lnTo>
                    <a:pt x="77256" y="190390"/>
                  </a:lnTo>
                  <a:lnTo>
                    <a:pt x="130987" y="219371"/>
                  </a:lnTo>
                  <a:lnTo>
                    <a:pt x="167883" y="232382"/>
                  </a:lnTo>
                  <a:lnTo>
                    <a:pt x="212319" y="240491"/>
                  </a:lnTo>
                  <a:lnTo>
                    <a:pt x="231627" y="249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4516725" y="7193862"/>
              <a:ext cx="1979359" cy="63169"/>
            </a:xfrm>
            <a:custGeom>
              <a:avLst/>
              <a:gdLst/>
              <a:ahLst/>
              <a:cxnLst/>
              <a:rect l="0" t="0" r="0" b="0"/>
              <a:pathLst>
                <a:path w="1979359" h="63169">
                  <a:moveTo>
                    <a:pt x="1979358" y="21054"/>
                  </a:moveTo>
                  <a:lnTo>
                    <a:pt x="1930427" y="21054"/>
                  </a:lnTo>
                  <a:lnTo>
                    <a:pt x="1871297" y="21054"/>
                  </a:lnTo>
                  <a:lnTo>
                    <a:pt x="1817488" y="21054"/>
                  </a:lnTo>
                  <a:lnTo>
                    <a:pt x="1762681" y="21054"/>
                  </a:lnTo>
                  <a:lnTo>
                    <a:pt x="1709397" y="21054"/>
                  </a:lnTo>
                  <a:lnTo>
                    <a:pt x="1650975" y="21054"/>
                  </a:lnTo>
                  <a:lnTo>
                    <a:pt x="1589211" y="15465"/>
                  </a:lnTo>
                  <a:lnTo>
                    <a:pt x="1526457" y="11990"/>
                  </a:lnTo>
                  <a:lnTo>
                    <a:pt x="1463410" y="10959"/>
                  </a:lnTo>
                  <a:lnTo>
                    <a:pt x="1411454" y="10654"/>
                  </a:lnTo>
                  <a:lnTo>
                    <a:pt x="1355245" y="10564"/>
                  </a:lnTo>
                  <a:lnTo>
                    <a:pt x="1311640" y="7423"/>
                  </a:lnTo>
                  <a:lnTo>
                    <a:pt x="1266134" y="3298"/>
                  </a:lnTo>
                  <a:lnTo>
                    <a:pt x="1203393" y="976"/>
                  </a:lnTo>
                  <a:lnTo>
                    <a:pt x="1154128" y="287"/>
                  </a:lnTo>
                  <a:lnTo>
                    <a:pt x="1106385" y="83"/>
                  </a:lnTo>
                  <a:lnTo>
                    <a:pt x="1064555" y="36"/>
                  </a:lnTo>
                  <a:lnTo>
                    <a:pt x="1018669" y="15"/>
                  </a:lnTo>
                  <a:lnTo>
                    <a:pt x="970978" y="5"/>
                  </a:lnTo>
                  <a:lnTo>
                    <a:pt x="922486" y="0"/>
                  </a:lnTo>
                  <a:lnTo>
                    <a:pt x="873638" y="3118"/>
                  </a:lnTo>
                  <a:lnTo>
                    <a:pt x="825801" y="7233"/>
                  </a:lnTo>
                  <a:lnTo>
                    <a:pt x="781144" y="9063"/>
                  </a:lnTo>
                  <a:lnTo>
                    <a:pt x="727720" y="10092"/>
                  </a:lnTo>
                  <a:lnTo>
                    <a:pt x="671076" y="10397"/>
                  </a:lnTo>
                  <a:lnTo>
                    <a:pt x="627369" y="10469"/>
                  </a:lnTo>
                  <a:lnTo>
                    <a:pt x="581818" y="11670"/>
                  </a:lnTo>
                  <a:lnTo>
                    <a:pt x="538176" y="16103"/>
                  </a:lnTo>
                  <a:lnTo>
                    <a:pt x="492264" y="18854"/>
                  </a:lnTo>
                  <a:lnTo>
                    <a:pt x="445732" y="20076"/>
                  </a:lnTo>
                  <a:lnTo>
                    <a:pt x="401654" y="20619"/>
                  </a:lnTo>
                  <a:lnTo>
                    <a:pt x="342967" y="20926"/>
                  </a:lnTo>
                  <a:lnTo>
                    <a:pt x="288534" y="21016"/>
                  </a:lnTo>
                  <a:lnTo>
                    <a:pt x="235361" y="21043"/>
                  </a:lnTo>
                  <a:lnTo>
                    <a:pt x="173396" y="21052"/>
                  </a:lnTo>
                  <a:lnTo>
                    <a:pt x="119216" y="24173"/>
                  </a:lnTo>
                  <a:lnTo>
                    <a:pt x="62450" y="39013"/>
                  </a:lnTo>
                  <a:lnTo>
                    <a:pt x="19052" y="52721"/>
                  </a:lnTo>
                  <a:lnTo>
                    <a:pt x="0" y="631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3653389" y="7094234"/>
            <a:ext cx="2863752" cy="3021679"/>
            <a:chOff x="3653389" y="7094234"/>
            <a:chExt cx="2863752" cy="3021679"/>
          </a:xfrm>
        </p:grpSpPr>
        <p:sp>
          <p:nvSpPr>
            <p:cNvPr id="437" name="Freeform 436"/>
            <p:cNvSpPr/>
            <p:nvPr/>
          </p:nvSpPr>
          <p:spPr>
            <a:xfrm>
              <a:off x="3653389" y="7094234"/>
              <a:ext cx="105286" cy="3021679"/>
            </a:xfrm>
            <a:custGeom>
              <a:avLst/>
              <a:gdLst/>
              <a:ahLst/>
              <a:cxnLst/>
              <a:rect l="0" t="0" r="0" b="0"/>
              <a:pathLst>
                <a:path w="105286" h="3021679">
                  <a:moveTo>
                    <a:pt x="0" y="0"/>
                  </a:moveTo>
                  <a:lnTo>
                    <a:pt x="3119" y="54144"/>
                  </a:lnTo>
                  <a:lnTo>
                    <a:pt x="8333" y="101440"/>
                  </a:lnTo>
                  <a:lnTo>
                    <a:pt x="9877" y="159907"/>
                  </a:lnTo>
                  <a:lnTo>
                    <a:pt x="13455" y="212325"/>
                  </a:lnTo>
                  <a:lnTo>
                    <a:pt x="19555" y="267069"/>
                  </a:lnTo>
                  <a:lnTo>
                    <a:pt x="27996" y="324112"/>
                  </a:lnTo>
                  <a:lnTo>
                    <a:pt x="30522" y="373413"/>
                  </a:lnTo>
                  <a:lnTo>
                    <a:pt x="32440" y="426236"/>
                  </a:lnTo>
                  <a:lnTo>
                    <a:pt x="38727" y="485820"/>
                  </a:lnTo>
                  <a:lnTo>
                    <a:pt x="41110" y="547929"/>
                  </a:lnTo>
                  <a:lnTo>
                    <a:pt x="41668" y="589794"/>
                  </a:lnTo>
                  <a:lnTo>
                    <a:pt x="41916" y="634917"/>
                  </a:lnTo>
                  <a:lnTo>
                    <a:pt x="43195" y="682268"/>
                  </a:lnTo>
                  <a:lnTo>
                    <a:pt x="47664" y="730609"/>
                  </a:lnTo>
                  <a:lnTo>
                    <a:pt x="47310" y="782510"/>
                  </a:lnTo>
                  <a:lnTo>
                    <a:pt x="44423" y="836772"/>
                  </a:lnTo>
                  <a:lnTo>
                    <a:pt x="43140" y="892084"/>
                  </a:lnTo>
                  <a:lnTo>
                    <a:pt x="42570" y="947863"/>
                  </a:lnTo>
                  <a:lnTo>
                    <a:pt x="42316" y="1005019"/>
                  </a:lnTo>
                  <a:lnTo>
                    <a:pt x="42204" y="1065516"/>
                  </a:lnTo>
                  <a:lnTo>
                    <a:pt x="42154" y="1127499"/>
                  </a:lnTo>
                  <a:lnTo>
                    <a:pt x="42131" y="1190142"/>
                  </a:lnTo>
                  <a:lnTo>
                    <a:pt x="42121" y="1253078"/>
                  </a:lnTo>
                  <a:lnTo>
                    <a:pt x="42119" y="1285771"/>
                  </a:lnTo>
                  <a:lnTo>
                    <a:pt x="42117" y="1319265"/>
                  </a:lnTo>
                  <a:lnTo>
                    <a:pt x="42116" y="1353292"/>
                  </a:lnTo>
                  <a:lnTo>
                    <a:pt x="42115" y="1386506"/>
                  </a:lnTo>
                  <a:lnTo>
                    <a:pt x="42115" y="1419176"/>
                  </a:lnTo>
                  <a:lnTo>
                    <a:pt x="42114" y="1451485"/>
                  </a:lnTo>
                  <a:lnTo>
                    <a:pt x="43284" y="1484722"/>
                  </a:lnTo>
                  <a:lnTo>
                    <a:pt x="45233" y="1518579"/>
                  </a:lnTo>
                  <a:lnTo>
                    <a:pt x="47703" y="1552848"/>
                  </a:lnTo>
                  <a:lnTo>
                    <a:pt x="49349" y="1587393"/>
                  </a:lnTo>
                  <a:lnTo>
                    <a:pt x="50447" y="1622122"/>
                  </a:lnTo>
                  <a:lnTo>
                    <a:pt x="51179" y="1656972"/>
                  </a:lnTo>
                  <a:lnTo>
                    <a:pt x="51667" y="1690734"/>
                  </a:lnTo>
                  <a:lnTo>
                    <a:pt x="51992" y="1723770"/>
                  </a:lnTo>
                  <a:lnTo>
                    <a:pt x="52208" y="1756323"/>
                  </a:lnTo>
                  <a:lnTo>
                    <a:pt x="53523" y="1789724"/>
                  </a:lnTo>
                  <a:lnTo>
                    <a:pt x="55569" y="1823689"/>
                  </a:lnTo>
                  <a:lnTo>
                    <a:pt x="58103" y="1858031"/>
                  </a:lnTo>
                  <a:lnTo>
                    <a:pt x="59792" y="1892624"/>
                  </a:lnTo>
                  <a:lnTo>
                    <a:pt x="60918" y="1927384"/>
                  </a:lnTo>
                  <a:lnTo>
                    <a:pt x="61669" y="1962256"/>
                  </a:lnTo>
                  <a:lnTo>
                    <a:pt x="63340" y="1996033"/>
                  </a:lnTo>
                  <a:lnTo>
                    <a:pt x="65623" y="2029078"/>
                  </a:lnTo>
                  <a:lnTo>
                    <a:pt x="68315" y="2061637"/>
                  </a:lnTo>
                  <a:lnTo>
                    <a:pt x="70110" y="2093872"/>
                  </a:lnTo>
                  <a:lnTo>
                    <a:pt x="71306" y="2125890"/>
                  </a:lnTo>
                  <a:lnTo>
                    <a:pt x="72104" y="2157764"/>
                  </a:lnTo>
                  <a:lnTo>
                    <a:pt x="72990" y="2221256"/>
                  </a:lnTo>
                  <a:lnTo>
                    <a:pt x="73384" y="2283400"/>
                  </a:lnTo>
                  <a:lnTo>
                    <a:pt x="73559" y="2342214"/>
                  </a:lnTo>
                  <a:lnTo>
                    <a:pt x="73637" y="2399550"/>
                  </a:lnTo>
                  <a:lnTo>
                    <a:pt x="74842" y="2456228"/>
                  </a:lnTo>
                  <a:lnTo>
                    <a:pt x="79276" y="2512614"/>
                  </a:lnTo>
                  <a:lnTo>
                    <a:pt x="82027" y="2565750"/>
                  </a:lnTo>
                  <a:lnTo>
                    <a:pt x="84420" y="2616662"/>
                  </a:lnTo>
                  <a:lnTo>
                    <a:pt x="89382" y="2666586"/>
                  </a:lnTo>
                  <a:lnTo>
                    <a:pt x="92368" y="2716071"/>
                  </a:lnTo>
                  <a:lnTo>
                    <a:pt x="93695" y="2764190"/>
                  </a:lnTo>
                  <a:lnTo>
                    <a:pt x="94285" y="2808973"/>
                  </a:lnTo>
                  <a:lnTo>
                    <a:pt x="94547" y="2852274"/>
                  </a:lnTo>
                  <a:lnTo>
                    <a:pt x="97813" y="2912992"/>
                  </a:lnTo>
                  <a:lnTo>
                    <a:pt x="103071" y="2968028"/>
                  </a:lnTo>
                  <a:lnTo>
                    <a:pt x="105285" y="3021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3863959" y="7643255"/>
              <a:ext cx="189514" cy="30047"/>
            </a:xfrm>
            <a:custGeom>
              <a:avLst/>
              <a:gdLst/>
              <a:ahLst/>
              <a:cxnLst/>
              <a:rect l="0" t="0" r="0" b="0"/>
              <a:pathLst>
                <a:path w="189514" h="30047">
                  <a:moveTo>
                    <a:pt x="0" y="30046"/>
                  </a:moveTo>
                  <a:lnTo>
                    <a:pt x="16767" y="18867"/>
                  </a:lnTo>
                  <a:lnTo>
                    <a:pt x="49551" y="11916"/>
                  </a:lnTo>
                  <a:lnTo>
                    <a:pt x="101381" y="8397"/>
                  </a:lnTo>
                  <a:lnTo>
                    <a:pt x="163003" y="0"/>
                  </a:lnTo>
                  <a:lnTo>
                    <a:pt x="177730" y="2264"/>
                  </a:lnTo>
                  <a:lnTo>
                    <a:pt x="189513" y="8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4274570" y="7578544"/>
              <a:ext cx="18912" cy="406785"/>
            </a:xfrm>
            <a:custGeom>
              <a:avLst/>
              <a:gdLst/>
              <a:ahLst/>
              <a:cxnLst/>
              <a:rect l="0" t="0" r="0" b="0"/>
              <a:pathLst>
                <a:path w="18912" h="406785">
                  <a:moveTo>
                    <a:pt x="10529" y="0"/>
                  </a:moveTo>
                  <a:lnTo>
                    <a:pt x="10529" y="52051"/>
                  </a:lnTo>
                  <a:lnTo>
                    <a:pt x="10529" y="105109"/>
                  </a:lnTo>
                  <a:lnTo>
                    <a:pt x="10529" y="154756"/>
                  </a:lnTo>
                  <a:lnTo>
                    <a:pt x="10529" y="202222"/>
                  </a:lnTo>
                  <a:lnTo>
                    <a:pt x="10529" y="265073"/>
                  </a:lnTo>
                  <a:lnTo>
                    <a:pt x="16118" y="313936"/>
                  </a:lnTo>
                  <a:lnTo>
                    <a:pt x="18911" y="374444"/>
                  </a:lnTo>
                  <a:lnTo>
                    <a:pt x="15034" y="403116"/>
                  </a:lnTo>
                  <a:lnTo>
                    <a:pt x="12363" y="406784"/>
                  </a:lnTo>
                  <a:lnTo>
                    <a:pt x="9412" y="403380"/>
                  </a:lnTo>
                  <a:lnTo>
                    <a:pt x="4183" y="38517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4242985" y="7515475"/>
              <a:ext cx="180275" cy="206955"/>
            </a:xfrm>
            <a:custGeom>
              <a:avLst/>
              <a:gdLst/>
              <a:ahLst/>
              <a:cxnLst/>
              <a:rect l="0" t="0" r="0" b="0"/>
              <a:pathLst>
                <a:path w="180275" h="206955">
                  <a:moveTo>
                    <a:pt x="0" y="63069"/>
                  </a:moveTo>
                  <a:lnTo>
                    <a:pt x="20243" y="19106"/>
                  </a:lnTo>
                  <a:lnTo>
                    <a:pt x="39022" y="5316"/>
                  </a:lnTo>
                  <a:lnTo>
                    <a:pt x="50581" y="0"/>
                  </a:lnTo>
                  <a:lnTo>
                    <a:pt x="75903" y="334"/>
                  </a:lnTo>
                  <a:lnTo>
                    <a:pt x="102754" y="9450"/>
                  </a:lnTo>
                  <a:lnTo>
                    <a:pt x="130286" y="25200"/>
                  </a:lnTo>
                  <a:lnTo>
                    <a:pt x="148762" y="43899"/>
                  </a:lnTo>
                  <a:lnTo>
                    <a:pt x="175744" y="95677"/>
                  </a:lnTo>
                  <a:lnTo>
                    <a:pt x="180274" y="125135"/>
                  </a:lnTo>
                  <a:lnTo>
                    <a:pt x="177218" y="152655"/>
                  </a:lnTo>
                  <a:lnTo>
                    <a:pt x="168060" y="176584"/>
                  </a:lnTo>
                  <a:lnTo>
                    <a:pt x="153072" y="192679"/>
                  </a:lnTo>
                  <a:lnTo>
                    <a:pt x="144162" y="198608"/>
                  </a:lnTo>
                  <a:lnTo>
                    <a:pt x="98086" y="206954"/>
                  </a:lnTo>
                  <a:lnTo>
                    <a:pt x="56749" y="203838"/>
                  </a:lnTo>
                  <a:lnTo>
                    <a:pt x="10528" y="189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4518623" y="7475241"/>
              <a:ext cx="385319" cy="233445"/>
            </a:xfrm>
            <a:custGeom>
              <a:avLst/>
              <a:gdLst/>
              <a:ahLst/>
              <a:cxnLst/>
              <a:rect l="0" t="0" r="0" b="0"/>
              <a:pathLst>
                <a:path w="385319" h="233445">
                  <a:moveTo>
                    <a:pt x="19160" y="113832"/>
                  </a:moveTo>
                  <a:lnTo>
                    <a:pt x="19160" y="172449"/>
                  </a:lnTo>
                  <a:lnTo>
                    <a:pt x="13570" y="212828"/>
                  </a:lnTo>
                  <a:lnTo>
                    <a:pt x="10754" y="217263"/>
                  </a:lnTo>
                  <a:lnTo>
                    <a:pt x="7707" y="215542"/>
                  </a:lnTo>
                  <a:lnTo>
                    <a:pt x="4505" y="209714"/>
                  </a:lnTo>
                  <a:lnTo>
                    <a:pt x="0" y="173567"/>
                  </a:lnTo>
                  <a:lnTo>
                    <a:pt x="15288" y="110120"/>
                  </a:lnTo>
                  <a:lnTo>
                    <a:pt x="35300" y="68019"/>
                  </a:lnTo>
                  <a:lnTo>
                    <a:pt x="53239" y="48237"/>
                  </a:lnTo>
                  <a:lnTo>
                    <a:pt x="76030" y="37885"/>
                  </a:lnTo>
                  <a:lnTo>
                    <a:pt x="88659" y="35124"/>
                  </a:lnTo>
                  <a:lnTo>
                    <a:pt x="112049" y="38297"/>
                  </a:lnTo>
                  <a:lnTo>
                    <a:pt x="141829" y="53237"/>
                  </a:lnTo>
                  <a:lnTo>
                    <a:pt x="165471" y="75600"/>
                  </a:lnTo>
                  <a:lnTo>
                    <a:pt x="194420" y="109009"/>
                  </a:lnTo>
                  <a:lnTo>
                    <a:pt x="201510" y="110616"/>
                  </a:lnTo>
                  <a:lnTo>
                    <a:pt x="208577" y="108179"/>
                  </a:lnTo>
                  <a:lnTo>
                    <a:pt x="215628" y="103044"/>
                  </a:lnTo>
                  <a:lnTo>
                    <a:pt x="217989" y="103131"/>
                  </a:lnTo>
                  <a:lnTo>
                    <a:pt x="217223" y="106698"/>
                  </a:lnTo>
                  <a:lnTo>
                    <a:pt x="214373" y="112585"/>
                  </a:lnTo>
                  <a:lnTo>
                    <a:pt x="209423" y="168620"/>
                  </a:lnTo>
                  <a:lnTo>
                    <a:pt x="212015" y="206104"/>
                  </a:lnTo>
                  <a:lnTo>
                    <a:pt x="214410" y="217461"/>
                  </a:lnTo>
                  <a:lnTo>
                    <a:pt x="220687" y="225032"/>
                  </a:lnTo>
                  <a:lnTo>
                    <a:pt x="240138" y="233444"/>
                  </a:lnTo>
                  <a:lnTo>
                    <a:pt x="267501" y="227824"/>
                  </a:lnTo>
                  <a:lnTo>
                    <a:pt x="296820" y="212458"/>
                  </a:lnTo>
                  <a:lnTo>
                    <a:pt x="349612" y="162276"/>
                  </a:lnTo>
                  <a:lnTo>
                    <a:pt x="367156" y="133645"/>
                  </a:lnTo>
                  <a:lnTo>
                    <a:pt x="382394" y="76888"/>
                  </a:lnTo>
                  <a:lnTo>
                    <a:pt x="385318" y="47890"/>
                  </a:lnTo>
                  <a:lnTo>
                    <a:pt x="377259" y="22523"/>
                  </a:lnTo>
                  <a:lnTo>
                    <a:pt x="370196" y="10845"/>
                  </a:lnTo>
                  <a:lnTo>
                    <a:pt x="360809" y="4230"/>
                  </a:lnTo>
                  <a:lnTo>
                    <a:pt x="337900" y="0"/>
                  </a:lnTo>
                  <a:lnTo>
                    <a:pt x="304284" y="4195"/>
                  </a:lnTo>
                  <a:lnTo>
                    <a:pt x="247012" y="31733"/>
                  </a:lnTo>
                  <a:lnTo>
                    <a:pt x="222203" y="46538"/>
                  </a:lnTo>
                  <a:lnTo>
                    <a:pt x="214183" y="56101"/>
                  </a:lnTo>
                  <a:lnTo>
                    <a:pt x="198144" y="103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4910916" y="7499255"/>
              <a:ext cx="153293" cy="183113"/>
            </a:xfrm>
            <a:custGeom>
              <a:avLst/>
              <a:gdLst/>
              <a:ahLst/>
              <a:cxnLst/>
              <a:rect l="0" t="0" r="0" b="0"/>
              <a:pathLst>
                <a:path w="153293" h="183113">
                  <a:moveTo>
                    <a:pt x="132234" y="5589"/>
                  </a:moveTo>
                  <a:lnTo>
                    <a:pt x="109878" y="0"/>
                  </a:lnTo>
                  <a:lnTo>
                    <a:pt x="89543" y="3496"/>
                  </a:lnTo>
                  <a:lnTo>
                    <a:pt x="42303" y="30392"/>
                  </a:lnTo>
                  <a:lnTo>
                    <a:pt x="12911" y="64931"/>
                  </a:lnTo>
                  <a:lnTo>
                    <a:pt x="3163" y="91236"/>
                  </a:lnTo>
                  <a:lnTo>
                    <a:pt x="0" y="117355"/>
                  </a:lnTo>
                  <a:lnTo>
                    <a:pt x="2494" y="140661"/>
                  </a:lnTo>
                  <a:lnTo>
                    <a:pt x="13740" y="159598"/>
                  </a:lnTo>
                  <a:lnTo>
                    <a:pt x="21653" y="167924"/>
                  </a:lnTo>
                  <a:lnTo>
                    <a:pt x="42923" y="177173"/>
                  </a:lnTo>
                  <a:lnTo>
                    <a:pt x="100294" y="183112"/>
                  </a:lnTo>
                  <a:lnTo>
                    <a:pt x="153292" y="17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137907" y="7463262"/>
              <a:ext cx="202273" cy="226287"/>
            </a:xfrm>
            <a:custGeom>
              <a:avLst/>
              <a:gdLst/>
              <a:ahLst/>
              <a:cxnLst/>
              <a:rect l="0" t="0" r="0" b="0"/>
              <a:pathLst>
                <a:path w="202273" h="226287">
                  <a:moveTo>
                    <a:pt x="0" y="52111"/>
                  </a:moveTo>
                  <a:lnTo>
                    <a:pt x="5589" y="68879"/>
                  </a:lnTo>
                  <a:lnTo>
                    <a:pt x="20811" y="83350"/>
                  </a:lnTo>
                  <a:lnTo>
                    <a:pt x="55689" y="101531"/>
                  </a:lnTo>
                  <a:lnTo>
                    <a:pt x="80903" y="108001"/>
                  </a:lnTo>
                  <a:lnTo>
                    <a:pt x="142021" y="99823"/>
                  </a:lnTo>
                  <a:lnTo>
                    <a:pt x="177391" y="79116"/>
                  </a:lnTo>
                  <a:lnTo>
                    <a:pt x="193094" y="60604"/>
                  </a:lnTo>
                  <a:lnTo>
                    <a:pt x="198919" y="50754"/>
                  </a:lnTo>
                  <a:lnTo>
                    <a:pt x="202272" y="30451"/>
                  </a:lnTo>
                  <a:lnTo>
                    <a:pt x="201528" y="20124"/>
                  </a:lnTo>
                  <a:lnTo>
                    <a:pt x="196353" y="12069"/>
                  </a:lnTo>
                  <a:lnTo>
                    <a:pt x="178125" y="0"/>
                  </a:lnTo>
                  <a:lnTo>
                    <a:pt x="151307" y="95"/>
                  </a:lnTo>
                  <a:lnTo>
                    <a:pt x="123399" y="7936"/>
                  </a:lnTo>
                  <a:lnTo>
                    <a:pt x="73081" y="38726"/>
                  </a:lnTo>
                  <a:lnTo>
                    <a:pt x="58606" y="55520"/>
                  </a:lnTo>
                  <a:lnTo>
                    <a:pt x="39783" y="94898"/>
                  </a:lnTo>
                  <a:lnTo>
                    <a:pt x="28425" y="137189"/>
                  </a:lnTo>
                  <a:lnTo>
                    <a:pt x="30571" y="166743"/>
                  </a:lnTo>
                  <a:lnTo>
                    <a:pt x="40493" y="193136"/>
                  </a:lnTo>
                  <a:lnTo>
                    <a:pt x="56602" y="212665"/>
                  </a:lnTo>
                  <a:lnTo>
                    <a:pt x="81698" y="222905"/>
                  </a:lnTo>
                  <a:lnTo>
                    <a:pt x="111180" y="226286"/>
                  </a:lnTo>
                  <a:lnTo>
                    <a:pt x="158875" y="222043"/>
                  </a:lnTo>
                  <a:lnTo>
                    <a:pt x="178984" y="220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417763" y="7439705"/>
              <a:ext cx="140375" cy="233597"/>
            </a:xfrm>
            <a:custGeom>
              <a:avLst/>
              <a:gdLst/>
              <a:ahLst/>
              <a:cxnLst/>
              <a:rect l="0" t="0" r="0" b="0"/>
              <a:pathLst>
                <a:path w="140375" h="233597">
                  <a:moveTo>
                    <a:pt x="99170" y="33554"/>
                  </a:moveTo>
                  <a:lnTo>
                    <a:pt x="93581" y="16786"/>
                  </a:lnTo>
                  <a:lnTo>
                    <a:pt x="81478" y="5435"/>
                  </a:lnTo>
                  <a:lnTo>
                    <a:pt x="73337" y="770"/>
                  </a:lnTo>
                  <a:lnTo>
                    <a:pt x="64401" y="0"/>
                  </a:lnTo>
                  <a:lnTo>
                    <a:pt x="45112" y="5383"/>
                  </a:lnTo>
                  <a:lnTo>
                    <a:pt x="14523" y="21568"/>
                  </a:lnTo>
                  <a:lnTo>
                    <a:pt x="7643" y="30243"/>
                  </a:lnTo>
                  <a:lnTo>
                    <a:pt x="0" y="52359"/>
                  </a:lnTo>
                  <a:lnTo>
                    <a:pt x="2641" y="62469"/>
                  </a:lnTo>
                  <a:lnTo>
                    <a:pt x="41860" y="102930"/>
                  </a:lnTo>
                  <a:lnTo>
                    <a:pt x="93742" y="131659"/>
                  </a:lnTo>
                  <a:lnTo>
                    <a:pt x="126807" y="153999"/>
                  </a:lnTo>
                  <a:lnTo>
                    <a:pt x="139919" y="172483"/>
                  </a:lnTo>
                  <a:lnTo>
                    <a:pt x="140374" y="182326"/>
                  </a:lnTo>
                  <a:lnTo>
                    <a:pt x="131521" y="202621"/>
                  </a:lnTo>
                  <a:lnTo>
                    <a:pt x="109649" y="217100"/>
                  </a:lnTo>
                  <a:lnTo>
                    <a:pt x="70689" y="228708"/>
                  </a:lnTo>
                  <a:lnTo>
                    <a:pt x="35999" y="233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5569449" y="7441674"/>
              <a:ext cx="133352" cy="210571"/>
            </a:xfrm>
            <a:custGeom>
              <a:avLst/>
              <a:gdLst/>
              <a:ahLst/>
              <a:cxnLst/>
              <a:rect l="0" t="0" r="0" b="0"/>
              <a:pathLst>
                <a:path w="133352" h="210571">
                  <a:moveTo>
                    <a:pt x="73826" y="0"/>
                  </a:moveTo>
                  <a:lnTo>
                    <a:pt x="15055" y="53875"/>
                  </a:lnTo>
                  <a:lnTo>
                    <a:pt x="1692" y="74247"/>
                  </a:lnTo>
                  <a:lnTo>
                    <a:pt x="0" y="83423"/>
                  </a:lnTo>
                  <a:lnTo>
                    <a:pt x="1212" y="91880"/>
                  </a:lnTo>
                  <a:lnTo>
                    <a:pt x="4360" y="99858"/>
                  </a:lnTo>
                  <a:lnTo>
                    <a:pt x="11137" y="105176"/>
                  </a:lnTo>
                  <a:lnTo>
                    <a:pt x="74308" y="120002"/>
                  </a:lnTo>
                  <a:lnTo>
                    <a:pt x="118552" y="130052"/>
                  </a:lnTo>
                  <a:lnTo>
                    <a:pt x="127040" y="137004"/>
                  </a:lnTo>
                  <a:lnTo>
                    <a:pt x="131529" y="146319"/>
                  </a:lnTo>
                  <a:lnTo>
                    <a:pt x="133351" y="157207"/>
                  </a:lnTo>
                  <a:lnTo>
                    <a:pt x="131057" y="166806"/>
                  </a:lnTo>
                  <a:lnTo>
                    <a:pt x="119149" y="183710"/>
                  </a:lnTo>
                  <a:lnTo>
                    <a:pt x="92714" y="200791"/>
                  </a:lnTo>
                  <a:lnTo>
                    <a:pt x="5276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5761229" y="7430645"/>
              <a:ext cx="192385" cy="277162"/>
            </a:xfrm>
            <a:custGeom>
              <a:avLst/>
              <a:gdLst/>
              <a:ahLst/>
              <a:cxnLst/>
              <a:rect l="0" t="0" r="0" b="0"/>
              <a:pathLst>
                <a:path w="192385" h="277162">
                  <a:moveTo>
                    <a:pt x="8388" y="116314"/>
                  </a:moveTo>
                  <a:lnTo>
                    <a:pt x="57940" y="130968"/>
                  </a:lnTo>
                  <a:lnTo>
                    <a:pt x="102879" y="129885"/>
                  </a:lnTo>
                  <a:lnTo>
                    <a:pt x="142060" y="116565"/>
                  </a:lnTo>
                  <a:lnTo>
                    <a:pt x="175896" y="92211"/>
                  </a:lnTo>
                  <a:lnTo>
                    <a:pt x="188121" y="69727"/>
                  </a:lnTo>
                  <a:lnTo>
                    <a:pt x="192384" y="45306"/>
                  </a:lnTo>
                  <a:lnTo>
                    <a:pt x="190380" y="22754"/>
                  </a:lnTo>
                  <a:lnTo>
                    <a:pt x="185868" y="14166"/>
                  </a:lnTo>
                  <a:lnTo>
                    <a:pt x="171496" y="1504"/>
                  </a:lnTo>
                  <a:lnTo>
                    <a:pt x="160410" y="0"/>
                  </a:lnTo>
                  <a:lnTo>
                    <a:pt x="106830" y="11277"/>
                  </a:lnTo>
                  <a:lnTo>
                    <a:pt x="84896" y="19328"/>
                  </a:lnTo>
                  <a:lnTo>
                    <a:pt x="44315" y="50264"/>
                  </a:lnTo>
                  <a:lnTo>
                    <a:pt x="28261" y="76467"/>
                  </a:lnTo>
                  <a:lnTo>
                    <a:pt x="5083" y="137570"/>
                  </a:lnTo>
                  <a:lnTo>
                    <a:pt x="0" y="185783"/>
                  </a:lnTo>
                  <a:lnTo>
                    <a:pt x="5050" y="215039"/>
                  </a:lnTo>
                  <a:lnTo>
                    <a:pt x="16263" y="238571"/>
                  </a:lnTo>
                  <a:lnTo>
                    <a:pt x="32944" y="256828"/>
                  </a:lnTo>
                  <a:lnTo>
                    <a:pt x="62067" y="274671"/>
                  </a:lnTo>
                  <a:lnTo>
                    <a:pt x="85667" y="277161"/>
                  </a:lnTo>
                  <a:lnTo>
                    <a:pt x="110585" y="273199"/>
                  </a:lnTo>
                  <a:lnTo>
                    <a:pt x="155787" y="2531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010165" y="7262689"/>
              <a:ext cx="191121" cy="396893"/>
            </a:xfrm>
            <a:custGeom>
              <a:avLst/>
              <a:gdLst/>
              <a:ahLst/>
              <a:cxnLst/>
              <a:rect l="0" t="0" r="0" b="0"/>
              <a:pathLst>
                <a:path w="191121" h="396893">
                  <a:moveTo>
                    <a:pt x="191120" y="0"/>
                  </a:moveTo>
                  <a:lnTo>
                    <a:pt x="191120" y="52051"/>
                  </a:lnTo>
                  <a:lnTo>
                    <a:pt x="188001" y="101990"/>
                  </a:lnTo>
                  <a:lnTo>
                    <a:pt x="182055" y="160787"/>
                  </a:lnTo>
                  <a:lnTo>
                    <a:pt x="180881" y="218630"/>
                  </a:lnTo>
                  <a:lnTo>
                    <a:pt x="180649" y="282049"/>
                  </a:lnTo>
                  <a:lnTo>
                    <a:pt x="180609" y="328845"/>
                  </a:lnTo>
                  <a:lnTo>
                    <a:pt x="186659" y="389445"/>
                  </a:lnTo>
                  <a:lnTo>
                    <a:pt x="171703" y="330096"/>
                  </a:lnTo>
                  <a:lnTo>
                    <a:pt x="153262" y="290179"/>
                  </a:lnTo>
                  <a:lnTo>
                    <a:pt x="135690" y="270909"/>
                  </a:lnTo>
                  <a:lnTo>
                    <a:pt x="106066" y="252495"/>
                  </a:lnTo>
                  <a:lnTo>
                    <a:pt x="82348" y="249870"/>
                  </a:lnTo>
                  <a:lnTo>
                    <a:pt x="69473" y="250808"/>
                  </a:lnTo>
                  <a:lnTo>
                    <a:pt x="28994" y="268895"/>
                  </a:lnTo>
                  <a:lnTo>
                    <a:pt x="10660" y="289915"/>
                  </a:lnTo>
                  <a:lnTo>
                    <a:pt x="4133" y="302072"/>
                  </a:lnTo>
                  <a:lnTo>
                    <a:pt x="0" y="328057"/>
                  </a:lnTo>
                  <a:lnTo>
                    <a:pt x="3233" y="352864"/>
                  </a:lnTo>
                  <a:lnTo>
                    <a:pt x="12468" y="371688"/>
                  </a:lnTo>
                  <a:lnTo>
                    <a:pt x="30611" y="384734"/>
                  </a:lnTo>
                  <a:lnTo>
                    <a:pt x="55442" y="393262"/>
                  </a:lnTo>
                  <a:lnTo>
                    <a:pt x="99967" y="396892"/>
                  </a:lnTo>
                  <a:lnTo>
                    <a:pt x="136426" y="389909"/>
                  </a:lnTo>
                  <a:lnTo>
                    <a:pt x="180592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6382362" y="7241632"/>
              <a:ext cx="134779" cy="499450"/>
            </a:xfrm>
            <a:custGeom>
              <a:avLst/>
              <a:gdLst/>
              <a:ahLst/>
              <a:cxnLst/>
              <a:rect l="0" t="0" r="0" b="0"/>
              <a:pathLst>
                <a:path w="134779" h="499450">
                  <a:moveTo>
                    <a:pt x="113721" y="0"/>
                  </a:moveTo>
                  <a:lnTo>
                    <a:pt x="84413" y="55141"/>
                  </a:lnTo>
                  <a:lnTo>
                    <a:pt x="58721" y="114755"/>
                  </a:lnTo>
                  <a:lnTo>
                    <a:pt x="38126" y="163307"/>
                  </a:lnTo>
                  <a:lnTo>
                    <a:pt x="22793" y="217958"/>
                  </a:lnTo>
                  <a:lnTo>
                    <a:pt x="8499" y="276933"/>
                  </a:lnTo>
                  <a:lnTo>
                    <a:pt x="0" y="338972"/>
                  </a:lnTo>
                  <a:lnTo>
                    <a:pt x="4117" y="393285"/>
                  </a:lnTo>
                  <a:lnTo>
                    <a:pt x="18335" y="442652"/>
                  </a:lnTo>
                  <a:lnTo>
                    <a:pt x="42955" y="481326"/>
                  </a:lnTo>
                  <a:lnTo>
                    <a:pt x="65502" y="494683"/>
                  </a:lnTo>
                  <a:lnTo>
                    <a:pt x="89951" y="499449"/>
                  </a:lnTo>
                  <a:lnTo>
                    <a:pt x="112516" y="497668"/>
                  </a:lnTo>
                  <a:lnTo>
                    <a:pt x="124884" y="492977"/>
                  </a:lnTo>
                  <a:lnTo>
                    <a:pt x="134778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6401327" y="7241632"/>
            <a:ext cx="1503430" cy="422338"/>
            <a:chOff x="6401327" y="7241632"/>
            <a:chExt cx="1503430" cy="422338"/>
          </a:xfrm>
        </p:grpSpPr>
        <p:sp>
          <p:nvSpPr>
            <p:cNvPr id="450" name="Freeform 449"/>
            <p:cNvSpPr/>
            <p:nvPr/>
          </p:nvSpPr>
          <p:spPr>
            <a:xfrm>
              <a:off x="6401327" y="7421855"/>
              <a:ext cx="224305" cy="242115"/>
            </a:xfrm>
            <a:custGeom>
              <a:avLst/>
              <a:gdLst/>
              <a:ahLst/>
              <a:cxnLst/>
              <a:rect l="0" t="0" r="0" b="0"/>
              <a:pathLst>
                <a:path w="224305" h="242115">
                  <a:moveTo>
                    <a:pt x="0" y="72461"/>
                  </a:moveTo>
                  <a:lnTo>
                    <a:pt x="17980" y="96508"/>
                  </a:lnTo>
                  <a:lnTo>
                    <a:pt x="45492" y="116761"/>
                  </a:lnTo>
                  <a:lnTo>
                    <a:pt x="69742" y="126465"/>
                  </a:lnTo>
                  <a:lnTo>
                    <a:pt x="96117" y="128438"/>
                  </a:lnTo>
                  <a:lnTo>
                    <a:pt x="123437" y="124246"/>
                  </a:lnTo>
                  <a:lnTo>
                    <a:pt x="162786" y="108732"/>
                  </a:lnTo>
                  <a:lnTo>
                    <a:pt x="190302" y="88147"/>
                  </a:lnTo>
                  <a:lnTo>
                    <a:pt x="212103" y="60342"/>
                  </a:lnTo>
                  <a:lnTo>
                    <a:pt x="222169" y="40169"/>
                  </a:lnTo>
                  <a:lnTo>
                    <a:pt x="224304" y="19505"/>
                  </a:lnTo>
                  <a:lnTo>
                    <a:pt x="223235" y="9081"/>
                  </a:lnTo>
                  <a:lnTo>
                    <a:pt x="217843" y="3302"/>
                  </a:lnTo>
                  <a:lnTo>
                    <a:pt x="209570" y="619"/>
                  </a:lnTo>
                  <a:lnTo>
                    <a:pt x="199375" y="0"/>
                  </a:lnTo>
                  <a:lnTo>
                    <a:pt x="175568" y="8671"/>
                  </a:lnTo>
                  <a:lnTo>
                    <a:pt x="150560" y="25393"/>
                  </a:lnTo>
                  <a:lnTo>
                    <a:pt x="127747" y="48422"/>
                  </a:lnTo>
                  <a:lnTo>
                    <a:pt x="106350" y="93285"/>
                  </a:lnTo>
                  <a:lnTo>
                    <a:pt x="98191" y="143621"/>
                  </a:lnTo>
                  <a:lnTo>
                    <a:pt x="106952" y="189992"/>
                  </a:lnTo>
                  <a:lnTo>
                    <a:pt x="124366" y="222189"/>
                  </a:lnTo>
                  <a:lnTo>
                    <a:pt x="140671" y="235713"/>
                  </a:lnTo>
                  <a:lnTo>
                    <a:pt x="149933" y="240957"/>
                  </a:lnTo>
                  <a:lnTo>
                    <a:pt x="159617" y="242114"/>
                  </a:lnTo>
                  <a:lnTo>
                    <a:pt x="188844" y="233733"/>
                  </a:lnTo>
                  <a:lnTo>
                    <a:pt x="221098" y="219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6717181" y="7378503"/>
              <a:ext cx="94758" cy="263213"/>
            </a:xfrm>
            <a:custGeom>
              <a:avLst/>
              <a:gdLst/>
              <a:ahLst/>
              <a:cxnLst/>
              <a:rect l="0" t="0" r="0" b="0"/>
              <a:pathLst>
                <a:path w="94758" h="263213">
                  <a:moveTo>
                    <a:pt x="0" y="0"/>
                  </a:moveTo>
                  <a:lnTo>
                    <a:pt x="19129" y="56215"/>
                  </a:lnTo>
                  <a:lnTo>
                    <a:pt x="40001" y="111666"/>
                  </a:lnTo>
                  <a:lnTo>
                    <a:pt x="59384" y="167910"/>
                  </a:lnTo>
                  <a:lnTo>
                    <a:pt x="80695" y="230409"/>
                  </a:lnTo>
                  <a:lnTo>
                    <a:pt x="94757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6664539" y="7399559"/>
              <a:ext cx="200042" cy="221100"/>
            </a:xfrm>
            <a:custGeom>
              <a:avLst/>
              <a:gdLst/>
              <a:ahLst/>
              <a:cxnLst/>
              <a:rect l="0" t="0" r="0" b="0"/>
              <a:pathLst>
                <a:path w="200042" h="221100">
                  <a:moveTo>
                    <a:pt x="200041" y="0"/>
                  </a:moveTo>
                  <a:lnTo>
                    <a:pt x="146167" y="44323"/>
                  </a:lnTo>
                  <a:lnTo>
                    <a:pt x="85080" y="107610"/>
                  </a:lnTo>
                  <a:lnTo>
                    <a:pt x="42189" y="165541"/>
                  </a:lnTo>
                  <a:lnTo>
                    <a:pt x="6245" y="207195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6861218" y="7420617"/>
              <a:ext cx="108648" cy="210571"/>
            </a:xfrm>
            <a:custGeom>
              <a:avLst/>
              <a:gdLst/>
              <a:ahLst/>
              <a:cxnLst/>
              <a:rect l="0" t="0" r="0" b="0"/>
              <a:pathLst>
                <a:path w="108648" h="210571">
                  <a:moveTo>
                    <a:pt x="98119" y="0"/>
                  </a:moveTo>
                  <a:lnTo>
                    <a:pt x="81351" y="5589"/>
                  </a:lnTo>
                  <a:lnTo>
                    <a:pt x="66880" y="20811"/>
                  </a:lnTo>
                  <a:lnTo>
                    <a:pt x="24450" y="82112"/>
                  </a:lnTo>
                  <a:lnTo>
                    <a:pt x="1938" y="139963"/>
                  </a:lnTo>
                  <a:lnTo>
                    <a:pt x="0" y="165150"/>
                  </a:lnTo>
                  <a:lnTo>
                    <a:pt x="1120" y="176781"/>
                  </a:lnTo>
                  <a:lnTo>
                    <a:pt x="5378" y="183365"/>
                  </a:lnTo>
                  <a:lnTo>
                    <a:pt x="11724" y="186583"/>
                  </a:lnTo>
                  <a:lnTo>
                    <a:pt x="19466" y="187560"/>
                  </a:lnTo>
                  <a:lnTo>
                    <a:pt x="26966" y="183531"/>
                  </a:lnTo>
                  <a:lnTo>
                    <a:pt x="41539" y="166577"/>
                  </a:lnTo>
                  <a:lnTo>
                    <a:pt x="69389" y="105120"/>
                  </a:lnTo>
                  <a:lnTo>
                    <a:pt x="95838" y="44287"/>
                  </a:lnTo>
                  <a:lnTo>
                    <a:pt x="100107" y="33033"/>
                  </a:lnTo>
                  <a:lnTo>
                    <a:pt x="102954" y="30211"/>
                  </a:lnTo>
                  <a:lnTo>
                    <a:pt x="104852" y="33009"/>
                  </a:lnTo>
                  <a:lnTo>
                    <a:pt x="106117" y="39553"/>
                  </a:lnTo>
                  <a:lnTo>
                    <a:pt x="99981" y="94636"/>
                  </a:lnTo>
                  <a:lnTo>
                    <a:pt x="98671" y="147363"/>
                  </a:lnTo>
                  <a:lnTo>
                    <a:pt x="101402" y="187553"/>
                  </a:lnTo>
                  <a:lnTo>
                    <a:pt x="10864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7043565" y="7432030"/>
              <a:ext cx="207636" cy="167572"/>
            </a:xfrm>
            <a:custGeom>
              <a:avLst/>
              <a:gdLst/>
              <a:ahLst/>
              <a:cxnLst/>
              <a:rect l="0" t="0" r="0" b="0"/>
              <a:pathLst>
                <a:path w="207636" h="167572">
                  <a:moveTo>
                    <a:pt x="0" y="20172"/>
                  </a:moveTo>
                  <a:lnTo>
                    <a:pt x="8333" y="69103"/>
                  </a:lnTo>
                  <a:lnTo>
                    <a:pt x="10095" y="128233"/>
                  </a:lnTo>
                  <a:lnTo>
                    <a:pt x="9070" y="133158"/>
                  </a:lnTo>
                  <a:lnTo>
                    <a:pt x="7216" y="131760"/>
                  </a:lnTo>
                  <a:lnTo>
                    <a:pt x="4811" y="126150"/>
                  </a:lnTo>
                  <a:lnTo>
                    <a:pt x="9356" y="75118"/>
                  </a:lnTo>
                  <a:lnTo>
                    <a:pt x="19410" y="29303"/>
                  </a:lnTo>
                  <a:lnTo>
                    <a:pt x="30464" y="8243"/>
                  </a:lnTo>
                  <a:lnTo>
                    <a:pt x="39027" y="2861"/>
                  </a:lnTo>
                  <a:lnTo>
                    <a:pt x="61019" y="0"/>
                  </a:lnTo>
                  <a:lnTo>
                    <a:pt x="71095" y="3215"/>
                  </a:lnTo>
                  <a:lnTo>
                    <a:pt x="88529" y="16145"/>
                  </a:lnTo>
                  <a:lnTo>
                    <a:pt x="100957" y="42949"/>
                  </a:lnTo>
                  <a:lnTo>
                    <a:pt x="108041" y="75919"/>
                  </a:lnTo>
                  <a:lnTo>
                    <a:pt x="103056" y="132093"/>
                  </a:lnTo>
                  <a:lnTo>
                    <a:pt x="100290" y="143918"/>
                  </a:lnTo>
                  <a:lnTo>
                    <a:pt x="98446" y="144783"/>
                  </a:lnTo>
                  <a:lnTo>
                    <a:pt x="96396" y="127028"/>
                  </a:lnTo>
                  <a:lnTo>
                    <a:pt x="103486" y="69182"/>
                  </a:lnTo>
                  <a:lnTo>
                    <a:pt x="119271" y="21534"/>
                  </a:lnTo>
                  <a:lnTo>
                    <a:pt x="125138" y="10552"/>
                  </a:lnTo>
                  <a:lnTo>
                    <a:pt x="133728" y="4401"/>
                  </a:lnTo>
                  <a:lnTo>
                    <a:pt x="155751" y="684"/>
                  </a:lnTo>
                  <a:lnTo>
                    <a:pt x="165835" y="4840"/>
                  </a:lnTo>
                  <a:lnTo>
                    <a:pt x="183279" y="21937"/>
                  </a:lnTo>
                  <a:lnTo>
                    <a:pt x="200664" y="63459"/>
                  </a:lnTo>
                  <a:lnTo>
                    <a:pt x="207635" y="107218"/>
                  </a:lnTo>
                  <a:lnTo>
                    <a:pt x="200042" y="1675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7338363" y="7420617"/>
              <a:ext cx="5591" cy="147400"/>
            </a:xfrm>
            <a:custGeom>
              <a:avLst/>
              <a:gdLst/>
              <a:ahLst/>
              <a:cxnLst/>
              <a:rect l="0" t="0" r="0" b="0"/>
              <a:pathLst>
                <a:path w="5591" h="147400">
                  <a:moveTo>
                    <a:pt x="0" y="0"/>
                  </a:moveTo>
                  <a:lnTo>
                    <a:pt x="5590" y="58616"/>
                  </a:lnTo>
                  <a:lnTo>
                    <a:pt x="1545" y="120427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7423587" y="7400136"/>
              <a:ext cx="262218" cy="176685"/>
            </a:xfrm>
            <a:custGeom>
              <a:avLst/>
              <a:gdLst/>
              <a:ahLst/>
              <a:cxnLst/>
              <a:rect l="0" t="0" r="0" b="0"/>
              <a:pathLst>
                <a:path w="262218" h="176685">
                  <a:moveTo>
                    <a:pt x="30590" y="41538"/>
                  </a:moveTo>
                  <a:lnTo>
                    <a:pt x="27471" y="95682"/>
                  </a:lnTo>
                  <a:lnTo>
                    <a:pt x="21014" y="120584"/>
                  </a:lnTo>
                  <a:lnTo>
                    <a:pt x="10346" y="139450"/>
                  </a:lnTo>
                  <a:lnTo>
                    <a:pt x="6566" y="139568"/>
                  </a:lnTo>
                  <a:lnTo>
                    <a:pt x="4045" y="133797"/>
                  </a:lnTo>
                  <a:lnTo>
                    <a:pt x="0" y="76919"/>
                  </a:lnTo>
                  <a:lnTo>
                    <a:pt x="5686" y="47904"/>
                  </a:lnTo>
                  <a:lnTo>
                    <a:pt x="10478" y="35254"/>
                  </a:lnTo>
                  <a:lnTo>
                    <a:pt x="25161" y="18078"/>
                  </a:lnTo>
                  <a:lnTo>
                    <a:pt x="33990" y="11860"/>
                  </a:lnTo>
                  <a:lnTo>
                    <a:pt x="42215" y="10054"/>
                  </a:lnTo>
                  <a:lnTo>
                    <a:pt x="50037" y="11190"/>
                  </a:lnTo>
                  <a:lnTo>
                    <a:pt x="57593" y="14287"/>
                  </a:lnTo>
                  <a:lnTo>
                    <a:pt x="69107" y="27087"/>
                  </a:lnTo>
                  <a:lnTo>
                    <a:pt x="93445" y="84232"/>
                  </a:lnTo>
                  <a:lnTo>
                    <a:pt x="112436" y="143607"/>
                  </a:lnTo>
                  <a:lnTo>
                    <a:pt x="123897" y="166450"/>
                  </a:lnTo>
                  <a:lnTo>
                    <a:pt x="131399" y="172776"/>
                  </a:lnTo>
                  <a:lnTo>
                    <a:pt x="139910" y="175823"/>
                  </a:lnTo>
                  <a:lnTo>
                    <a:pt x="149093" y="176684"/>
                  </a:lnTo>
                  <a:lnTo>
                    <a:pt x="165536" y="171403"/>
                  </a:lnTo>
                  <a:lnTo>
                    <a:pt x="173197" y="166719"/>
                  </a:lnTo>
                  <a:lnTo>
                    <a:pt x="195156" y="132181"/>
                  </a:lnTo>
                  <a:lnTo>
                    <a:pt x="222367" y="69278"/>
                  </a:lnTo>
                  <a:lnTo>
                    <a:pt x="232027" y="39439"/>
                  </a:lnTo>
                  <a:lnTo>
                    <a:pt x="232732" y="27271"/>
                  </a:lnTo>
                  <a:lnTo>
                    <a:pt x="227275" y="7510"/>
                  </a:lnTo>
                  <a:lnTo>
                    <a:pt x="221375" y="2475"/>
                  </a:lnTo>
                  <a:lnTo>
                    <a:pt x="213931" y="288"/>
                  </a:lnTo>
                  <a:lnTo>
                    <a:pt x="205460" y="0"/>
                  </a:lnTo>
                  <a:lnTo>
                    <a:pt x="197473" y="4487"/>
                  </a:lnTo>
                  <a:lnTo>
                    <a:pt x="182359" y="21951"/>
                  </a:lnTo>
                  <a:lnTo>
                    <a:pt x="166285" y="52502"/>
                  </a:lnTo>
                  <a:lnTo>
                    <a:pt x="159703" y="94959"/>
                  </a:lnTo>
                  <a:lnTo>
                    <a:pt x="163341" y="133406"/>
                  </a:lnTo>
                  <a:lnTo>
                    <a:pt x="169394" y="142557"/>
                  </a:lnTo>
                  <a:lnTo>
                    <a:pt x="188596" y="155845"/>
                  </a:lnTo>
                  <a:lnTo>
                    <a:pt x="209609" y="159412"/>
                  </a:lnTo>
                  <a:lnTo>
                    <a:pt x="220126" y="158725"/>
                  </a:lnTo>
                  <a:lnTo>
                    <a:pt x="238051" y="151722"/>
                  </a:lnTo>
                  <a:lnTo>
                    <a:pt x="262217" y="1362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7758108" y="7241632"/>
              <a:ext cx="146649" cy="321943"/>
            </a:xfrm>
            <a:custGeom>
              <a:avLst/>
              <a:gdLst/>
              <a:ahLst/>
              <a:cxnLst/>
              <a:rect l="0" t="0" r="0" b="0"/>
              <a:pathLst>
                <a:path w="146649" h="321943">
                  <a:moveTo>
                    <a:pt x="138265" y="0"/>
                  </a:moveTo>
                  <a:lnTo>
                    <a:pt x="145501" y="28727"/>
                  </a:lnTo>
                  <a:lnTo>
                    <a:pt x="146648" y="80261"/>
                  </a:lnTo>
                  <a:lnTo>
                    <a:pt x="142771" y="123800"/>
                  </a:lnTo>
                  <a:lnTo>
                    <a:pt x="137148" y="170446"/>
                  </a:lnTo>
                  <a:lnTo>
                    <a:pt x="131920" y="216134"/>
                  </a:lnTo>
                  <a:lnTo>
                    <a:pt x="128976" y="264211"/>
                  </a:lnTo>
                  <a:lnTo>
                    <a:pt x="128563" y="265049"/>
                  </a:lnTo>
                  <a:lnTo>
                    <a:pt x="125506" y="223030"/>
                  </a:lnTo>
                  <a:lnTo>
                    <a:pt x="116607" y="205969"/>
                  </a:lnTo>
                  <a:lnTo>
                    <a:pt x="108618" y="200484"/>
                  </a:lnTo>
                  <a:lnTo>
                    <a:pt x="87264" y="194389"/>
                  </a:lnTo>
                  <a:lnTo>
                    <a:pt x="62176" y="197919"/>
                  </a:lnTo>
                  <a:lnTo>
                    <a:pt x="37767" y="208457"/>
                  </a:lnTo>
                  <a:lnTo>
                    <a:pt x="19120" y="224839"/>
                  </a:lnTo>
                  <a:lnTo>
                    <a:pt x="1058" y="259381"/>
                  </a:lnTo>
                  <a:lnTo>
                    <a:pt x="0" y="270017"/>
                  </a:lnTo>
                  <a:lnTo>
                    <a:pt x="5064" y="288074"/>
                  </a:lnTo>
                  <a:lnTo>
                    <a:pt x="26659" y="311393"/>
                  </a:lnTo>
                  <a:lnTo>
                    <a:pt x="48498" y="319721"/>
                  </a:lnTo>
                  <a:lnTo>
                    <a:pt x="60873" y="321942"/>
                  </a:lnTo>
                  <a:lnTo>
                    <a:pt x="83982" y="318170"/>
                  </a:lnTo>
                  <a:lnTo>
                    <a:pt x="12773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7338363" y="7241632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3706031" y="7736472"/>
            <a:ext cx="2442100" cy="747079"/>
            <a:chOff x="3706031" y="7736472"/>
            <a:chExt cx="2442100" cy="747079"/>
          </a:xfrm>
        </p:grpSpPr>
        <p:sp>
          <p:nvSpPr>
            <p:cNvPr id="460" name="Freeform 459"/>
            <p:cNvSpPr/>
            <p:nvPr/>
          </p:nvSpPr>
          <p:spPr>
            <a:xfrm>
              <a:off x="3706031" y="8104969"/>
              <a:ext cx="242157" cy="42115"/>
            </a:xfrm>
            <a:custGeom>
              <a:avLst/>
              <a:gdLst/>
              <a:ahLst/>
              <a:cxnLst/>
              <a:rect l="0" t="0" r="0" b="0"/>
              <a:pathLst>
                <a:path w="242157" h="42115">
                  <a:moveTo>
                    <a:pt x="0" y="42114"/>
                  </a:moveTo>
                  <a:lnTo>
                    <a:pt x="37478" y="33781"/>
                  </a:lnTo>
                  <a:lnTo>
                    <a:pt x="94491" y="26431"/>
                  </a:lnTo>
                  <a:lnTo>
                    <a:pt x="154842" y="20949"/>
                  </a:lnTo>
                  <a:lnTo>
                    <a:pt x="212517" y="9814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3842902" y="7999684"/>
              <a:ext cx="10529" cy="221100"/>
            </a:xfrm>
            <a:custGeom>
              <a:avLst/>
              <a:gdLst/>
              <a:ahLst/>
              <a:cxnLst/>
              <a:rect l="0" t="0" r="0" b="0"/>
              <a:pathLst>
                <a:path w="10529" h="221100">
                  <a:moveTo>
                    <a:pt x="10528" y="0"/>
                  </a:moveTo>
                  <a:lnTo>
                    <a:pt x="10528" y="48931"/>
                  </a:lnTo>
                  <a:lnTo>
                    <a:pt x="4939" y="102473"/>
                  </a:lnTo>
                  <a:lnTo>
                    <a:pt x="976" y="162484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4029579" y="7987552"/>
              <a:ext cx="271733" cy="495999"/>
            </a:xfrm>
            <a:custGeom>
              <a:avLst/>
              <a:gdLst/>
              <a:ahLst/>
              <a:cxnLst/>
              <a:rect l="0" t="0" r="0" b="0"/>
              <a:pathLst>
                <a:path w="271733" h="495999">
                  <a:moveTo>
                    <a:pt x="150234" y="12132"/>
                  </a:moveTo>
                  <a:lnTo>
                    <a:pt x="139056" y="953"/>
                  </a:lnTo>
                  <a:lnTo>
                    <a:pt x="131084" y="0"/>
                  </a:lnTo>
                  <a:lnTo>
                    <a:pt x="109748" y="5180"/>
                  </a:lnTo>
                  <a:lnTo>
                    <a:pt x="77017" y="26839"/>
                  </a:lnTo>
                  <a:lnTo>
                    <a:pt x="21992" y="89369"/>
                  </a:lnTo>
                  <a:lnTo>
                    <a:pt x="7862" y="120805"/>
                  </a:lnTo>
                  <a:lnTo>
                    <a:pt x="0" y="150119"/>
                  </a:lnTo>
                  <a:lnTo>
                    <a:pt x="1966" y="176405"/>
                  </a:lnTo>
                  <a:lnTo>
                    <a:pt x="5765" y="188327"/>
                  </a:lnTo>
                  <a:lnTo>
                    <a:pt x="12977" y="195107"/>
                  </a:lnTo>
                  <a:lnTo>
                    <a:pt x="22465" y="198456"/>
                  </a:lnTo>
                  <a:lnTo>
                    <a:pt x="33470" y="199519"/>
                  </a:lnTo>
                  <a:lnTo>
                    <a:pt x="55055" y="191342"/>
                  </a:lnTo>
                  <a:lnTo>
                    <a:pt x="75177" y="174839"/>
                  </a:lnTo>
                  <a:lnTo>
                    <a:pt x="114499" y="112688"/>
                  </a:lnTo>
                  <a:lnTo>
                    <a:pt x="130417" y="71432"/>
                  </a:lnTo>
                  <a:lnTo>
                    <a:pt x="131174" y="65703"/>
                  </a:lnTo>
                  <a:lnTo>
                    <a:pt x="129338" y="65394"/>
                  </a:lnTo>
                  <a:lnTo>
                    <a:pt x="125776" y="68697"/>
                  </a:lnTo>
                  <a:lnTo>
                    <a:pt x="112821" y="122092"/>
                  </a:lnTo>
                  <a:lnTo>
                    <a:pt x="109049" y="180125"/>
                  </a:lnTo>
                  <a:lnTo>
                    <a:pt x="108304" y="242238"/>
                  </a:lnTo>
                  <a:lnTo>
                    <a:pt x="108175" y="293481"/>
                  </a:lnTo>
                  <a:lnTo>
                    <a:pt x="116537" y="347557"/>
                  </a:lnTo>
                  <a:lnTo>
                    <a:pt x="129454" y="402086"/>
                  </a:lnTo>
                  <a:lnTo>
                    <a:pt x="148859" y="457917"/>
                  </a:lnTo>
                  <a:lnTo>
                    <a:pt x="168414" y="488798"/>
                  </a:lnTo>
                  <a:lnTo>
                    <a:pt x="177562" y="493686"/>
                  </a:lnTo>
                  <a:lnTo>
                    <a:pt x="200205" y="495998"/>
                  </a:lnTo>
                  <a:lnTo>
                    <a:pt x="222746" y="486887"/>
                  </a:lnTo>
                  <a:lnTo>
                    <a:pt x="243294" y="469969"/>
                  </a:lnTo>
                  <a:lnTo>
                    <a:pt x="260225" y="446853"/>
                  </a:lnTo>
                  <a:lnTo>
                    <a:pt x="271732" y="396352"/>
                  </a:lnTo>
                  <a:lnTo>
                    <a:pt x="263963" y="342524"/>
                  </a:lnTo>
                  <a:lnTo>
                    <a:pt x="246843" y="306298"/>
                  </a:lnTo>
                  <a:lnTo>
                    <a:pt x="221363" y="280746"/>
                  </a:lnTo>
                  <a:lnTo>
                    <a:pt x="165671" y="259557"/>
                  </a:lnTo>
                  <a:lnTo>
                    <a:pt x="117756" y="247227"/>
                  </a:lnTo>
                  <a:lnTo>
                    <a:pt x="97592" y="243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4316684" y="8041798"/>
              <a:ext cx="105286" cy="169545"/>
            </a:xfrm>
            <a:custGeom>
              <a:avLst/>
              <a:gdLst/>
              <a:ahLst/>
              <a:cxnLst/>
              <a:rect l="0" t="0" r="0" b="0"/>
              <a:pathLst>
                <a:path w="105286" h="169545">
                  <a:moveTo>
                    <a:pt x="0" y="21057"/>
                  </a:moveTo>
                  <a:lnTo>
                    <a:pt x="14654" y="76198"/>
                  </a:lnTo>
                  <a:lnTo>
                    <a:pt x="28198" y="139227"/>
                  </a:lnTo>
                  <a:lnTo>
                    <a:pt x="35149" y="164824"/>
                  </a:lnTo>
                  <a:lnTo>
                    <a:pt x="40980" y="169544"/>
                  </a:lnTo>
                  <a:lnTo>
                    <a:pt x="48377" y="169182"/>
                  </a:lnTo>
                  <a:lnTo>
                    <a:pt x="56818" y="165430"/>
                  </a:lnTo>
                  <a:lnTo>
                    <a:pt x="69317" y="148784"/>
                  </a:lnTo>
                  <a:lnTo>
                    <a:pt x="90670" y="93770"/>
                  </a:lnTo>
                  <a:lnTo>
                    <a:pt x="102052" y="41226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4481854" y="8005852"/>
              <a:ext cx="140158" cy="175250"/>
            </a:xfrm>
            <a:custGeom>
              <a:avLst/>
              <a:gdLst/>
              <a:ahLst/>
              <a:cxnLst/>
              <a:rect l="0" t="0" r="0" b="0"/>
              <a:pathLst>
                <a:path w="140158" h="175250">
                  <a:moveTo>
                    <a:pt x="3286" y="130703"/>
                  </a:moveTo>
                  <a:lnTo>
                    <a:pt x="65544" y="111575"/>
                  </a:lnTo>
                  <a:lnTo>
                    <a:pt x="89713" y="92930"/>
                  </a:lnTo>
                  <a:lnTo>
                    <a:pt x="110522" y="65698"/>
                  </a:lnTo>
                  <a:lnTo>
                    <a:pt x="120357" y="45660"/>
                  </a:lnTo>
                  <a:lnTo>
                    <a:pt x="122388" y="25055"/>
                  </a:lnTo>
                  <a:lnTo>
                    <a:pt x="121292" y="14648"/>
                  </a:lnTo>
                  <a:lnTo>
                    <a:pt x="115882" y="7709"/>
                  </a:lnTo>
                  <a:lnTo>
                    <a:pt x="97392" y="0"/>
                  </a:lnTo>
                  <a:lnTo>
                    <a:pt x="76697" y="2813"/>
                  </a:lnTo>
                  <a:lnTo>
                    <a:pt x="48434" y="17550"/>
                  </a:lnTo>
                  <a:lnTo>
                    <a:pt x="32710" y="32450"/>
                  </a:lnTo>
                  <a:lnTo>
                    <a:pt x="2034" y="87897"/>
                  </a:lnTo>
                  <a:lnTo>
                    <a:pt x="0" y="109338"/>
                  </a:lnTo>
                  <a:lnTo>
                    <a:pt x="8226" y="151698"/>
                  </a:lnTo>
                  <a:lnTo>
                    <a:pt x="13599" y="159908"/>
                  </a:lnTo>
                  <a:lnTo>
                    <a:pt x="28926" y="172149"/>
                  </a:lnTo>
                  <a:lnTo>
                    <a:pt x="53676" y="175249"/>
                  </a:lnTo>
                  <a:lnTo>
                    <a:pt x="83003" y="171558"/>
                  </a:lnTo>
                  <a:lnTo>
                    <a:pt x="140157" y="151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4681825" y="7947042"/>
              <a:ext cx="126662" cy="255413"/>
            </a:xfrm>
            <a:custGeom>
              <a:avLst/>
              <a:gdLst/>
              <a:ahLst/>
              <a:cxnLst/>
              <a:rect l="0" t="0" r="0" b="0"/>
              <a:pathLst>
                <a:path w="126662" h="255413">
                  <a:moveTo>
                    <a:pt x="77056" y="0"/>
                  </a:moveTo>
                  <a:lnTo>
                    <a:pt x="60288" y="5589"/>
                  </a:lnTo>
                  <a:lnTo>
                    <a:pt x="45817" y="17691"/>
                  </a:lnTo>
                  <a:lnTo>
                    <a:pt x="11591" y="64115"/>
                  </a:lnTo>
                  <a:lnTo>
                    <a:pt x="1947" y="84648"/>
                  </a:lnTo>
                  <a:lnTo>
                    <a:pt x="0" y="108591"/>
                  </a:lnTo>
                  <a:lnTo>
                    <a:pt x="1119" y="121527"/>
                  </a:lnTo>
                  <a:lnTo>
                    <a:pt x="11721" y="142139"/>
                  </a:lnTo>
                  <a:lnTo>
                    <a:pt x="19461" y="150912"/>
                  </a:lnTo>
                  <a:lnTo>
                    <a:pt x="43659" y="163778"/>
                  </a:lnTo>
                  <a:lnTo>
                    <a:pt x="95675" y="187158"/>
                  </a:lnTo>
                  <a:lnTo>
                    <a:pt x="123387" y="207402"/>
                  </a:lnTo>
                  <a:lnTo>
                    <a:pt x="126661" y="215477"/>
                  </a:lnTo>
                  <a:lnTo>
                    <a:pt x="126503" y="224369"/>
                  </a:lnTo>
                  <a:lnTo>
                    <a:pt x="124059" y="233807"/>
                  </a:lnTo>
                  <a:lnTo>
                    <a:pt x="118920" y="241269"/>
                  </a:lnTo>
                  <a:lnTo>
                    <a:pt x="103851" y="252680"/>
                  </a:lnTo>
                  <a:lnTo>
                    <a:pt x="82336" y="255412"/>
                  </a:lnTo>
                  <a:lnTo>
                    <a:pt x="50154" y="250372"/>
                  </a:lnTo>
                  <a:lnTo>
                    <a:pt x="2441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4853637" y="7904928"/>
              <a:ext cx="24751" cy="273741"/>
            </a:xfrm>
            <a:custGeom>
              <a:avLst/>
              <a:gdLst/>
              <a:ahLst/>
              <a:cxnLst/>
              <a:rect l="0" t="0" r="0" b="0"/>
              <a:pathLst>
                <a:path w="24751" h="273741">
                  <a:moveTo>
                    <a:pt x="0" y="0"/>
                  </a:moveTo>
                  <a:lnTo>
                    <a:pt x="14655" y="49552"/>
                  </a:lnTo>
                  <a:lnTo>
                    <a:pt x="24750" y="105669"/>
                  </a:lnTo>
                  <a:lnTo>
                    <a:pt x="23000" y="167882"/>
                  </a:lnTo>
                  <a:lnTo>
                    <a:pt x="20463" y="220538"/>
                  </a:lnTo>
                  <a:lnTo>
                    <a:pt x="10529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4822052" y="7994883"/>
              <a:ext cx="210571" cy="162730"/>
            </a:xfrm>
            <a:custGeom>
              <a:avLst/>
              <a:gdLst/>
              <a:ahLst/>
              <a:cxnLst/>
              <a:rect l="0" t="0" r="0" b="0"/>
              <a:pathLst>
                <a:path w="210571" h="162730">
                  <a:moveTo>
                    <a:pt x="0" y="25858"/>
                  </a:moveTo>
                  <a:lnTo>
                    <a:pt x="55045" y="7900"/>
                  </a:lnTo>
                  <a:lnTo>
                    <a:pt x="92998" y="0"/>
                  </a:lnTo>
                  <a:lnTo>
                    <a:pt x="133880" y="5198"/>
                  </a:lnTo>
                  <a:lnTo>
                    <a:pt x="161667" y="15116"/>
                  </a:lnTo>
                  <a:lnTo>
                    <a:pt x="172119" y="23376"/>
                  </a:lnTo>
                  <a:lnTo>
                    <a:pt x="186852" y="45032"/>
                  </a:lnTo>
                  <a:lnTo>
                    <a:pt x="204672" y="97063"/>
                  </a:lnTo>
                  <a:lnTo>
                    <a:pt x="209405" y="143042"/>
                  </a:lnTo>
                  <a:lnTo>
                    <a:pt x="210570" y="162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5132318" y="7978627"/>
              <a:ext cx="116577" cy="189160"/>
            </a:xfrm>
            <a:custGeom>
              <a:avLst/>
              <a:gdLst/>
              <a:ahLst/>
              <a:cxnLst/>
              <a:rect l="0" t="0" r="0" b="0"/>
              <a:pathLst>
                <a:path w="116577" h="189160">
                  <a:moveTo>
                    <a:pt x="5589" y="0"/>
                  </a:moveTo>
                  <a:lnTo>
                    <a:pt x="5589" y="57264"/>
                  </a:lnTo>
                  <a:lnTo>
                    <a:pt x="0" y="112567"/>
                  </a:lnTo>
                  <a:lnTo>
                    <a:pt x="2113" y="152026"/>
                  </a:lnTo>
                  <a:lnTo>
                    <a:pt x="10283" y="173242"/>
                  </a:lnTo>
                  <a:lnTo>
                    <a:pt x="15737" y="182175"/>
                  </a:lnTo>
                  <a:lnTo>
                    <a:pt x="24053" y="186961"/>
                  </a:lnTo>
                  <a:lnTo>
                    <a:pt x="45771" y="189159"/>
                  </a:lnTo>
                  <a:lnTo>
                    <a:pt x="67901" y="179997"/>
                  </a:lnTo>
                  <a:lnTo>
                    <a:pt x="88265" y="163057"/>
                  </a:lnTo>
                  <a:lnTo>
                    <a:pt x="105115" y="139930"/>
                  </a:lnTo>
                  <a:lnTo>
                    <a:pt x="116576" y="95014"/>
                  </a:lnTo>
                  <a:lnTo>
                    <a:pt x="114383" y="50249"/>
                  </a:lnTo>
                  <a:lnTo>
                    <a:pt x="103075" y="27792"/>
                  </a:lnTo>
                  <a:lnTo>
                    <a:pt x="95146" y="18528"/>
                  </a:lnTo>
                  <a:lnTo>
                    <a:pt x="86351" y="13522"/>
                  </a:lnTo>
                  <a:lnTo>
                    <a:pt x="31129" y="10692"/>
                  </a:lnTo>
                  <a:lnTo>
                    <a:pt x="16940" y="13721"/>
                  </a:lnTo>
                  <a:lnTo>
                    <a:pt x="558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5348477" y="7989863"/>
              <a:ext cx="147400" cy="178278"/>
            </a:xfrm>
            <a:custGeom>
              <a:avLst/>
              <a:gdLst/>
              <a:ahLst/>
              <a:cxnLst/>
              <a:rect l="0" t="0" r="0" b="0"/>
              <a:pathLst>
                <a:path w="147400" h="178278">
                  <a:moveTo>
                    <a:pt x="0" y="62464"/>
                  </a:moveTo>
                  <a:lnTo>
                    <a:pt x="6066" y="103321"/>
                  </a:lnTo>
                  <a:lnTo>
                    <a:pt x="3487" y="132151"/>
                  </a:lnTo>
                  <a:lnTo>
                    <a:pt x="19331" y="70762"/>
                  </a:lnTo>
                  <a:lnTo>
                    <a:pt x="37833" y="28138"/>
                  </a:lnTo>
                  <a:lnTo>
                    <a:pt x="55419" y="7823"/>
                  </a:lnTo>
                  <a:lnTo>
                    <a:pt x="66192" y="2640"/>
                  </a:lnTo>
                  <a:lnTo>
                    <a:pt x="90640" y="0"/>
                  </a:lnTo>
                  <a:lnTo>
                    <a:pt x="101371" y="4444"/>
                  </a:lnTo>
                  <a:lnTo>
                    <a:pt x="119533" y="21860"/>
                  </a:lnTo>
                  <a:lnTo>
                    <a:pt x="137323" y="69150"/>
                  </a:lnTo>
                  <a:lnTo>
                    <a:pt x="144239" y="130032"/>
                  </a:lnTo>
                  <a:lnTo>
                    <a:pt x="140743" y="162422"/>
                  </a:lnTo>
                  <a:lnTo>
                    <a:pt x="141792" y="167707"/>
                  </a:lnTo>
                  <a:lnTo>
                    <a:pt x="147399" y="178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5587786" y="7926219"/>
              <a:ext cx="142780" cy="242081"/>
            </a:xfrm>
            <a:custGeom>
              <a:avLst/>
              <a:gdLst/>
              <a:ahLst/>
              <a:cxnLst/>
              <a:rect l="0" t="0" r="0" b="0"/>
              <a:pathLst>
                <a:path w="142780" h="242081">
                  <a:moveTo>
                    <a:pt x="2846" y="83994"/>
                  </a:moveTo>
                  <a:lnTo>
                    <a:pt x="32155" y="122367"/>
                  </a:lnTo>
                  <a:lnTo>
                    <a:pt x="41103" y="125954"/>
                  </a:lnTo>
                  <a:lnTo>
                    <a:pt x="63523" y="126819"/>
                  </a:lnTo>
                  <a:lnTo>
                    <a:pt x="96864" y="120729"/>
                  </a:lnTo>
                  <a:lnTo>
                    <a:pt x="115212" y="108510"/>
                  </a:lnTo>
                  <a:lnTo>
                    <a:pt x="129995" y="91380"/>
                  </a:lnTo>
                  <a:lnTo>
                    <a:pt x="140466" y="72069"/>
                  </a:lnTo>
                  <a:lnTo>
                    <a:pt x="142779" y="48668"/>
                  </a:lnTo>
                  <a:lnTo>
                    <a:pt x="138738" y="25010"/>
                  </a:lnTo>
                  <a:lnTo>
                    <a:pt x="129143" y="6696"/>
                  </a:lnTo>
                  <a:lnTo>
                    <a:pt x="122139" y="2046"/>
                  </a:lnTo>
                  <a:lnTo>
                    <a:pt x="104998" y="0"/>
                  </a:lnTo>
                  <a:lnTo>
                    <a:pt x="85682" y="9228"/>
                  </a:lnTo>
                  <a:lnTo>
                    <a:pt x="58196" y="34154"/>
                  </a:lnTo>
                  <a:lnTo>
                    <a:pt x="21920" y="84363"/>
                  </a:lnTo>
                  <a:lnTo>
                    <a:pt x="0" y="136684"/>
                  </a:lnTo>
                  <a:lnTo>
                    <a:pt x="183" y="179414"/>
                  </a:lnTo>
                  <a:lnTo>
                    <a:pt x="13236" y="217941"/>
                  </a:lnTo>
                  <a:lnTo>
                    <a:pt x="31640" y="234384"/>
                  </a:lnTo>
                  <a:lnTo>
                    <a:pt x="43099" y="240405"/>
                  </a:lnTo>
                  <a:lnTo>
                    <a:pt x="55418" y="242080"/>
                  </a:lnTo>
                  <a:lnTo>
                    <a:pt x="81584" y="237703"/>
                  </a:lnTo>
                  <a:lnTo>
                    <a:pt x="129188" y="210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5757161" y="7799643"/>
              <a:ext cx="165922" cy="360272"/>
            </a:xfrm>
            <a:custGeom>
              <a:avLst/>
              <a:gdLst/>
              <a:ahLst/>
              <a:cxnLst/>
              <a:rect l="0" t="0" r="0" b="0"/>
              <a:pathLst>
                <a:path w="165922" h="360272">
                  <a:moveTo>
                    <a:pt x="159855" y="0"/>
                  </a:moveTo>
                  <a:lnTo>
                    <a:pt x="159855" y="58617"/>
                  </a:lnTo>
                  <a:lnTo>
                    <a:pt x="159855" y="115763"/>
                  </a:lnTo>
                  <a:lnTo>
                    <a:pt x="159855" y="178970"/>
                  </a:lnTo>
                  <a:lnTo>
                    <a:pt x="159855" y="236561"/>
                  </a:lnTo>
                  <a:lnTo>
                    <a:pt x="165921" y="284594"/>
                  </a:lnTo>
                  <a:lnTo>
                    <a:pt x="165069" y="284485"/>
                  </a:lnTo>
                  <a:lnTo>
                    <a:pt x="130852" y="226931"/>
                  </a:lnTo>
                  <a:lnTo>
                    <a:pt x="104858" y="209829"/>
                  </a:lnTo>
                  <a:lnTo>
                    <a:pt x="93944" y="208905"/>
                  </a:lnTo>
                  <a:lnTo>
                    <a:pt x="69340" y="214120"/>
                  </a:lnTo>
                  <a:lnTo>
                    <a:pt x="49046" y="230475"/>
                  </a:lnTo>
                  <a:lnTo>
                    <a:pt x="10775" y="278052"/>
                  </a:lnTo>
                  <a:lnTo>
                    <a:pt x="791" y="301783"/>
                  </a:lnTo>
                  <a:lnTo>
                    <a:pt x="0" y="313493"/>
                  </a:lnTo>
                  <a:lnTo>
                    <a:pt x="5360" y="335862"/>
                  </a:lnTo>
                  <a:lnTo>
                    <a:pt x="18661" y="351263"/>
                  </a:lnTo>
                  <a:lnTo>
                    <a:pt x="27121" y="357008"/>
                  </a:lnTo>
                  <a:lnTo>
                    <a:pt x="49000" y="360271"/>
                  </a:lnTo>
                  <a:lnTo>
                    <a:pt x="106479" y="349866"/>
                  </a:lnTo>
                  <a:lnTo>
                    <a:pt x="142942" y="336698"/>
                  </a:lnTo>
                  <a:lnTo>
                    <a:pt x="159855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5927544" y="7736472"/>
              <a:ext cx="220587" cy="558011"/>
            </a:xfrm>
            <a:custGeom>
              <a:avLst/>
              <a:gdLst/>
              <a:ahLst/>
              <a:cxnLst/>
              <a:rect l="0" t="0" r="0" b="0"/>
              <a:pathLst>
                <a:path w="220587" h="558011">
                  <a:moveTo>
                    <a:pt x="126342" y="0"/>
                  </a:moveTo>
                  <a:lnTo>
                    <a:pt x="161240" y="58617"/>
                  </a:lnTo>
                  <a:lnTo>
                    <a:pt x="185055" y="112790"/>
                  </a:lnTo>
                  <a:lnTo>
                    <a:pt x="207957" y="168552"/>
                  </a:lnTo>
                  <a:lnTo>
                    <a:pt x="218503" y="224627"/>
                  </a:lnTo>
                  <a:lnTo>
                    <a:pt x="220586" y="280763"/>
                  </a:lnTo>
                  <a:lnTo>
                    <a:pt x="217878" y="333792"/>
                  </a:lnTo>
                  <a:lnTo>
                    <a:pt x="201957" y="389144"/>
                  </a:lnTo>
                  <a:lnTo>
                    <a:pt x="171294" y="442143"/>
                  </a:lnTo>
                  <a:lnTo>
                    <a:pt x="135351" y="475895"/>
                  </a:lnTo>
                  <a:lnTo>
                    <a:pt x="73566" y="518113"/>
                  </a:lnTo>
                  <a:lnTo>
                    <a:pt x="14027" y="549616"/>
                  </a:lnTo>
                  <a:lnTo>
                    <a:pt x="0" y="558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3800788" y="8726150"/>
            <a:ext cx="273742" cy="21058"/>
            <a:chOff x="3800788" y="8726150"/>
            <a:chExt cx="273742" cy="21058"/>
          </a:xfrm>
        </p:grpSpPr>
        <p:sp>
          <p:nvSpPr>
            <p:cNvPr id="474" name="Freeform 473"/>
            <p:cNvSpPr/>
            <p:nvPr/>
          </p:nvSpPr>
          <p:spPr>
            <a:xfrm>
              <a:off x="4000829" y="872615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3800788" y="8726150"/>
              <a:ext cx="273742" cy="21058"/>
            </a:xfrm>
            <a:custGeom>
              <a:avLst/>
              <a:gdLst/>
              <a:ahLst/>
              <a:cxnLst/>
              <a:rect l="0" t="0" r="0" b="0"/>
              <a:pathLst>
                <a:path w="273742" h="21058">
                  <a:moveTo>
                    <a:pt x="273741" y="0"/>
                  </a:moveTo>
                  <a:lnTo>
                    <a:pt x="215124" y="0"/>
                  </a:lnTo>
                  <a:lnTo>
                    <a:pt x="160950" y="1171"/>
                  </a:lnTo>
                  <a:lnTo>
                    <a:pt x="105189" y="8334"/>
                  </a:lnTo>
                  <a:lnTo>
                    <a:pt x="43487" y="17475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5653803" y="7620658"/>
            <a:ext cx="554802" cy="1968831"/>
            <a:chOff x="5653803" y="7620658"/>
            <a:chExt cx="554802" cy="1968831"/>
          </a:xfrm>
        </p:grpSpPr>
        <p:sp>
          <p:nvSpPr>
            <p:cNvPr id="477" name="Freeform 476"/>
            <p:cNvSpPr/>
            <p:nvPr/>
          </p:nvSpPr>
          <p:spPr>
            <a:xfrm>
              <a:off x="5653803" y="8252368"/>
              <a:ext cx="136872" cy="1337121"/>
            </a:xfrm>
            <a:custGeom>
              <a:avLst/>
              <a:gdLst/>
              <a:ahLst/>
              <a:cxnLst/>
              <a:rect l="0" t="0" r="0" b="0"/>
              <a:pathLst>
                <a:path w="136872" h="1337121">
                  <a:moveTo>
                    <a:pt x="0" y="0"/>
                  </a:moveTo>
                  <a:lnTo>
                    <a:pt x="17959" y="63450"/>
                  </a:lnTo>
                  <a:lnTo>
                    <a:pt x="31667" y="121545"/>
                  </a:lnTo>
                  <a:lnTo>
                    <a:pt x="42138" y="168985"/>
                  </a:lnTo>
                  <a:lnTo>
                    <a:pt x="52650" y="225545"/>
                  </a:lnTo>
                  <a:lnTo>
                    <a:pt x="61093" y="286577"/>
                  </a:lnTo>
                  <a:lnTo>
                    <a:pt x="62555" y="335126"/>
                  </a:lnTo>
                  <a:lnTo>
                    <a:pt x="62989" y="386556"/>
                  </a:lnTo>
                  <a:lnTo>
                    <a:pt x="63117" y="438839"/>
                  </a:lnTo>
                  <a:lnTo>
                    <a:pt x="68744" y="491374"/>
                  </a:lnTo>
                  <a:lnTo>
                    <a:pt x="72231" y="543986"/>
                  </a:lnTo>
                  <a:lnTo>
                    <a:pt x="73264" y="596619"/>
                  </a:lnTo>
                  <a:lnTo>
                    <a:pt x="73571" y="654848"/>
                  </a:lnTo>
                  <a:lnTo>
                    <a:pt x="79251" y="716554"/>
                  </a:lnTo>
                  <a:lnTo>
                    <a:pt x="82753" y="773702"/>
                  </a:lnTo>
                  <a:lnTo>
                    <a:pt x="89381" y="833269"/>
                  </a:lnTo>
                  <a:lnTo>
                    <a:pt x="93164" y="895372"/>
                  </a:lnTo>
                  <a:lnTo>
                    <a:pt x="99874" y="952638"/>
                  </a:lnTo>
                  <a:lnTo>
                    <a:pt x="103682" y="1012239"/>
                  </a:lnTo>
                  <a:lnTo>
                    <a:pt x="110399" y="1068762"/>
                  </a:lnTo>
                  <a:lnTo>
                    <a:pt x="119799" y="1128144"/>
                  </a:lnTo>
                  <a:lnTo>
                    <a:pt x="124404" y="1179014"/>
                  </a:lnTo>
                  <a:lnTo>
                    <a:pt x="127129" y="1236955"/>
                  </a:lnTo>
                  <a:lnTo>
                    <a:pt x="135356" y="1299881"/>
                  </a:lnTo>
                  <a:lnTo>
                    <a:pt x="136871" y="1337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022301" y="7620658"/>
              <a:ext cx="186304" cy="526426"/>
            </a:xfrm>
            <a:custGeom>
              <a:avLst/>
              <a:gdLst/>
              <a:ahLst/>
              <a:cxnLst/>
              <a:rect l="0" t="0" r="0" b="0"/>
              <a:pathLst>
                <a:path w="186304" h="526426">
                  <a:moveTo>
                    <a:pt x="0" y="0"/>
                  </a:moveTo>
                  <a:lnTo>
                    <a:pt x="33622" y="10746"/>
                  </a:lnTo>
                  <a:lnTo>
                    <a:pt x="93407" y="48468"/>
                  </a:lnTo>
                  <a:lnTo>
                    <a:pt x="128198" y="78248"/>
                  </a:lnTo>
                  <a:lnTo>
                    <a:pt x="154482" y="116712"/>
                  </a:lnTo>
                  <a:lnTo>
                    <a:pt x="178681" y="179064"/>
                  </a:lnTo>
                  <a:lnTo>
                    <a:pt x="186303" y="213713"/>
                  </a:lnTo>
                  <a:lnTo>
                    <a:pt x="185442" y="250496"/>
                  </a:lnTo>
                  <a:lnTo>
                    <a:pt x="174671" y="311133"/>
                  </a:lnTo>
                  <a:lnTo>
                    <a:pt x="159119" y="364629"/>
                  </a:lnTo>
                  <a:lnTo>
                    <a:pt x="134073" y="425532"/>
                  </a:lnTo>
                  <a:lnTo>
                    <a:pt x="118234" y="461435"/>
                  </a:lnTo>
                  <a:lnTo>
                    <a:pt x="78221" y="510068"/>
                  </a:lnTo>
                  <a:lnTo>
                    <a:pt x="60501" y="519154"/>
                  </a:lnTo>
                  <a:lnTo>
                    <a:pt x="31585" y="526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6034293" y="8052327"/>
              <a:ext cx="156465" cy="127113"/>
            </a:xfrm>
            <a:custGeom>
              <a:avLst/>
              <a:gdLst/>
              <a:ahLst/>
              <a:cxnLst/>
              <a:rect l="0" t="0" r="0" b="0"/>
              <a:pathLst>
                <a:path w="156465" h="127113">
                  <a:moveTo>
                    <a:pt x="9065" y="0"/>
                  </a:moveTo>
                  <a:lnTo>
                    <a:pt x="5945" y="42692"/>
                  </a:lnTo>
                  <a:lnTo>
                    <a:pt x="0" y="95520"/>
                  </a:lnTo>
                  <a:lnTo>
                    <a:pt x="3021" y="106964"/>
                  </a:lnTo>
                  <a:lnTo>
                    <a:pt x="8546" y="115763"/>
                  </a:lnTo>
                  <a:lnTo>
                    <a:pt x="15738" y="122799"/>
                  </a:lnTo>
                  <a:lnTo>
                    <a:pt x="24042" y="126320"/>
                  </a:lnTo>
                  <a:lnTo>
                    <a:pt x="42628" y="127112"/>
                  </a:lnTo>
                  <a:lnTo>
                    <a:pt x="90391" y="109683"/>
                  </a:lnTo>
                  <a:lnTo>
                    <a:pt x="131714" y="86830"/>
                  </a:lnTo>
                  <a:lnTo>
                    <a:pt x="156464" y="736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Group 534"/>
          <p:cNvGrpSpPr/>
          <p:nvPr/>
        </p:nvGrpSpPr>
        <p:grpSpPr>
          <a:xfrm>
            <a:off x="3895544" y="8157612"/>
            <a:ext cx="3684976" cy="1307786"/>
            <a:chOff x="3895544" y="8157612"/>
            <a:chExt cx="3684976" cy="1307786"/>
          </a:xfrm>
        </p:grpSpPr>
        <p:sp>
          <p:nvSpPr>
            <p:cNvPr id="481" name="Freeform 480"/>
            <p:cNvSpPr/>
            <p:nvPr/>
          </p:nvSpPr>
          <p:spPr>
            <a:xfrm>
              <a:off x="3906073" y="8399767"/>
              <a:ext cx="379027" cy="346464"/>
            </a:xfrm>
            <a:custGeom>
              <a:avLst/>
              <a:gdLst/>
              <a:ahLst/>
              <a:cxnLst/>
              <a:rect l="0" t="0" r="0" b="0"/>
              <a:pathLst>
                <a:path w="379027" h="346464">
                  <a:moveTo>
                    <a:pt x="0" y="0"/>
                  </a:moveTo>
                  <a:lnTo>
                    <a:pt x="0" y="58617"/>
                  </a:lnTo>
                  <a:lnTo>
                    <a:pt x="11453" y="121452"/>
                  </a:lnTo>
                  <a:lnTo>
                    <a:pt x="21331" y="170127"/>
                  </a:lnTo>
                  <a:lnTo>
                    <a:pt x="40738" y="233387"/>
                  </a:lnTo>
                  <a:lnTo>
                    <a:pt x="58696" y="289773"/>
                  </a:lnTo>
                  <a:lnTo>
                    <a:pt x="66252" y="313622"/>
                  </a:lnTo>
                  <a:lnTo>
                    <a:pt x="71074" y="319046"/>
                  </a:lnTo>
                  <a:lnTo>
                    <a:pt x="76628" y="320322"/>
                  </a:lnTo>
                  <a:lnTo>
                    <a:pt x="82671" y="318833"/>
                  </a:lnTo>
                  <a:lnTo>
                    <a:pt x="87869" y="311991"/>
                  </a:lnTo>
                  <a:lnTo>
                    <a:pt x="108349" y="254023"/>
                  </a:lnTo>
                  <a:lnTo>
                    <a:pt x="138877" y="193106"/>
                  </a:lnTo>
                  <a:lnTo>
                    <a:pt x="161357" y="133638"/>
                  </a:lnTo>
                  <a:lnTo>
                    <a:pt x="170370" y="108528"/>
                  </a:lnTo>
                  <a:lnTo>
                    <a:pt x="175581" y="102768"/>
                  </a:lnTo>
                  <a:lnTo>
                    <a:pt x="181395" y="101268"/>
                  </a:lnTo>
                  <a:lnTo>
                    <a:pt x="187610" y="102606"/>
                  </a:lnTo>
                  <a:lnTo>
                    <a:pt x="192924" y="110518"/>
                  </a:lnTo>
                  <a:lnTo>
                    <a:pt x="204821" y="156358"/>
                  </a:lnTo>
                  <a:lnTo>
                    <a:pt x="210036" y="216604"/>
                  </a:lnTo>
                  <a:lnTo>
                    <a:pt x="218471" y="262271"/>
                  </a:lnTo>
                  <a:lnTo>
                    <a:pt x="229548" y="315186"/>
                  </a:lnTo>
                  <a:lnTo>
                    <a:pt x="240841" y="342464"/>
                  </a:lnTo>
                  <a:lnTo>
                    <a:pt x="247129" y="346463"/>
                  </a:lnTo>
                  <a:lnTo>
                    <a:pt x="253660" y="344449"/>
                  </a:lnTo>
                  <a:lnTo>
                    <a:pt x="260353" y="338428"/>
                  </a:lnTo>
                  <a:lnTo>
                    <a:pt x="286737" y="287905"/>
                  </a:lnTo>
                  <a:lnTo>
                    <a:pt x="307547" y="234772"/>
                  </a:lnTo>
                  <a:lnTo>
                    <a:pt x="323922" y="191614"/>
                  </a:lnTo>
                  <a:lnTo>
                    <a:pt x="339935" y="130916"/>
                  </a:lnTo>
                  <a:lnTo>
                    <a:pt x="357904" y="71182"/>
                  </a:lnTo>
                  <a:lnTo>
                    <a:pt x="368478" y="40198"/>
                  </a:lnTo>
                  <a:lnTo>
                    <a:pt x="37902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4369327" y="8476204"/>
              <a:ext cx="157928" cy="186771"/>
            </a:xfrm>
            <a:custGeom>
              <a:avLst/>
              <a:gdLst/>
              <a:ahLst/>
              <a:cxnLst/>
              <a:rect l="0" t="0" r="0" b="0"/>
              <a:pathLst>
                <a:path w="157928" h="186771">
                  <a:moveTo>
                    <a:pt x="0" y="144662"/>
                  </a:moveTo>
                  <a:lnTo>
                    <a:pt x="59328" y="90547"/>
                  </a:lnTo>
                  <a:lnTo>
                    <a:pt x="90488" y="49614"/>
                  </a:lnTo>
                  <a:lnTo>
                    <a:pt x="98708" y="25600"/>
                  </a:lnTo>
                  <a:lnTo>
                    <a:pt x="100901" y="12644"/>
                  </a:lnTo>
                  <a:lnTo>
                    <a:pt x="98852" y="5177"/>
                  </a:lnTo>
                  <a:lnTo>
                    <a:pt x="93977" y="1369"/>
                  </a:lnTo>
                  <a:lnTo>
                    <a:pt x="87218" y="0"/>
                  </a:lnTo>
                  <a:lnTo>
                    <a:pt x="80372" y="1427"/>
                  </a:lnTo>
                  <a:lnTo>
                    <a:pt x="66526" y="9252"/>
                  </a:lnTo>
                  <a:lnTo>
                    <a:pt x="38574" y="50150"/>
                  </a:lnTo>
                  <a:lnTo>
                    <a:pt x="19878" y="89622"/>
                  </a:lnTo>
                  <a:lnTo>
                    <a:pt x="14468" y="129784"/>
                  </a:lnTo>
                  <a:lnTo>
                    <a:pt x="17348" y="153257"/>
                  </a:lnTo>
                  <a:lnTo>
                    <a:pt x="28767" y="172268"/>
                  </a:lnTo>
                  <a:lnTo>
                    <a:pt x="36726" y="180613"/>
                  </a:lnTo>
                  <a:lnTo>
                    <a:pt x="46710" y="185007"/>
                  </a:lnTo>
                  <a:lnTo>
                    <a:pt x="70283" y="186770"/>
                  </a:lnTo>
                  <a:lnTo>
                    <a:pt x="131105" y="175321"/>
                  </a:lnTo>
                  <a:lnTo>
                    <a:pt x="157927" y="1657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4641658" y="8415235"/>
              <a:ext cx="138337" cy="216160"/>
            </a:xfrm>
            <a:custGeom>
              <a:avLst/>
              <a:gdLst/>
              <a:ahLst/>
              <a:cxnLst/>
              <a:rect l="0" t="0" r="0" b="0"/>
              <a:pathLst>
                <a:path w="138337" h="216160">
                  <a:moveTo>
                    <a:pt x="75109" y="5589"/>
                  </a:moveTo>
                  <a:lnTo>
                    <a:pt x="58342" y="0"/>
                  </a:lnTo>
                  <a:lnTo>
                    <a:pt x="51063" y="693"/>
                  </a:lnTo>
                  <a:lnTo>
                    <a:pt x="36736" y="7702"/>
                  </a:lnTo>
                  <a:lnTo>
                    <a:pt x="15516" y="30391"/>
                  </a:lnTo>
                  <a:lnTo>
                    <a:pt x="0" y="59342"/>
                  </a:lnTo>
                  <a:lnTo>
                    <a:pt x="470" y="68330"/>
                  </a:lnTo>
                  <a:lnTo>
                    <a:pt x="4293" y="76662"/>
                  </a:lnTo>
                  <a:lnTo>
                    <a:pt x="17899" y="90989"/>
                  </a:lnTo>
                  <a:lnTo>
                    <a:pt x="46459" y="105632"/>
                  </a:lnTo>
                  <a:lnTo>
                    <a:pt x="105463" y="130273"/>
                  </a:lnTo>
                  <a:lnTo>
                    <a:pt x="132326" y="150027"/>
                  </a:lnTo>
                  <a:lnTo>
                    <a:pt x="136650" y="158033"/>
                  </a:lnTo>
                  <a:lnTo>
                    <a:pt x="138336" y="176287"/>
                  </a:lnTo>
                  <a:lnTo>
                    <a:pt x="134807" y="184898"/>
                  </a:lnTo>
                  <a:lnTo>
                    <a:pt x="121529" y="200706"/>
                  </a:lnTo>
                  <a:lnTo>
                    <a:pt x="97690" y="209291"/>
                  </a:lnTo>
                  <a:lnTo>
                    <a:pt x="54052" y="216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4907899" y="8336597"/>
              <a:ext cx="25505" cy="315855"/>
            </a:xfrm>
            <a:custGeom>
              <a:avLst/>
              <a:gdLst/>
              <a:ahLst/>
              <a:cxnLst/>
              <a:rect l="0" t="0" r="0" b="0"/>
              <a:pathLst>
                <a:path w="25505" h="315855">
                  <a:moveTo>
                    <a:pt x="19438" y="0"/>
                  </a:moveTo>
                  <a:lnTo>
                    <a:pt x="25504" y="43196"/>
                  </a:lnTo>
                  <a:lnTo>
                    <a:pt x="20585" y="98196"/>
                  </a:lnTo>
                  <a:lnTo>
                    <a:pt x="12889" y="156606"/>
                  </a:lnTo>
                  <a:lnTo>
                    <a:pt x="6576" y="216331"/>
                  </a:lnTo>
                  <a:lnTo>
                    <a:pt x="0" y="267859"/>
                  </a:lnTo>
                  <a:lnTo>
                    <a:pt x="8909" y="3158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4822052" y="8378710"/>
              <a:ext cx="326384" cy="42115"/>
            </a:xfrm>
            <a:custGeom>
              <a:avLst/>
              <a:gdLst/>
              <a:ahLst/>
              <a:cxnLst/>
              <a:rect l="0" t="0" r="0" b="0"/>
              <a:pathLst>
                <a:path w="326384" h="42115">
                  <a:moveTo>
                    <a:pt x="0" y="42114"/>
                  </a:moveTo>
                  <a:lnTo>
                    <a:pt x="27556" y="34879"/>
                  </a:lnTo>
                  <a:lnTo>
                    <a:pt x="86898" y="29116"/>
                  </a:lnTo>
                  <a:lnTo>
                    <a:pt x="149357" y="17060"/>
                  </a:lnTo>
                  <a:lnTo>
                    <a:pt x="203741" y="12463"/>
                  </a:lnTo>
                  <a:lnTo>
                    <a:pt x="260954" y="3675"/>
                  </a:lnTo>
                  <a:lnTo>
                    <a:pt x="306743" y="727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3906073" y="8663191"/>
              <a:ext cx="1200249" cy="73489"/>
            </a:xfrm>
            <a:custGeom>
              <a:avLst/>
              <a:gdLst/>
              <a:ahLst/>
              <a:cxnLst/>
              <a:rect l="0" t="0" r="0" b="0"/>
              <a:pathLst>
                <a:path w="1200249" h="73489">
                  <a:moveTo>
                    <a:pt x="0" y="73488"/>
                  </a:moveTo>
                  <a:lnTo>
                    <a:pt x="27556" y="66252"/>
                  </a:lnTo>
                  <a:lnTo>
                    <a:pt x="83778" y="60490"/>
                  </a:lnTo>
                  <a:lnTo>
                    <a:pt x="132448" y="54819"/>
                  </a:lnTo>
                  <a:lnTo>
                    <a:pt x="185083" y="53138"/>
                  </a:lnTo>
                  <a:lnTo>
                    <a:pt x="244790" y="52570"/>
                  </a:lnTo>
                  <a:lnTo>
                    <a:pt x="301644" y="52458"/>
                  </a:lnTo>
                  <a:lnTo>
                    <a:pt x="361054" y="52436"/>
                  </a:lnTo>
                  <a:lnTo>
                    <a:pt x="411525" y="49313"/>
                  </a:lnTo>
                  <a:lnTo>
                    <a:pt x="463525" y="44098"/>
                  </a:lnTo>
                  <a:lnTo>
                    <a:pt x="515976" y="42553"/>
                  </a:lnTo>
                  <a:lnTo>
                    <a:pt x="568562" y="38976"/>
                  </a:lnTo>
                  <a:lnTo>
                    <a:pt x="624307" y="33627"/>
                  </a:lnTo>
                  <a:lnTo>
                    <a:pt x="682159" y="32042"/>
                  </a:lnTo>
                  <a:lnTo>
                    <a:pt x="739464" y="28452"/>
                  </a:lnTo>
                  <a:lnTo>
                    <a:pt x="797778" y="23099"/>
                  </a:lnTo>
                  <a:lnTo>
                    <a:pt x="855220" y="18393"/>
                  </a:lnTo>
                  <a:lnTo>
                    <a:pt x="913574" y="12710"/>
                  </a:lnTo>
                  <a:lnTo>
                    <a:pt x="964789" y="7906"/>
                  </a:lnTo>
                  <a:lnTo>
                    <a:pt x="1012720" y="2194"/>
                  </a:lnTo>
                  <a:lnTo>
                    <a:pt x="1070205" y="501"/>
                  </a:lnTo>
                  <a:lnTo>
                    <a:pt x="1129742" y="0"/>
                  </a:lnTo>
                  <a:lnTo>
                    <a:pt x="1170778" y="2971"/>
                  </a:lnTo>
                  <a:lnTo>
                    <a:pt x="1200248" y="10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3895544" y="8823202"/>
              <a:ext cx="178098" cy="260919"/>
            </a:xfrm>
            <a:custGeom>
              <a:avLst/>
              <a:gdLst/>
              <a:ahLst/>
              <a:cxnLst/>
              <a:rect l="0" t="0" r="0" b="0"/>
              <a:pathLst>
                <a:path w="178098" h="260919">
                  <a:moveTo>
                    <a:pt x="0" y="260918"/>
                  </a:moveTo>
                  <a:lnTo>
                    <a:pt x="11453" y="206773"/>
                  </a:lnTo>
                  <a:lnTo>
                    <a:pt x="21331" y="159477"/>
                  </a:lnTo>
                  <a:lnTo>
                    <a:pt x="35149" y="97380"/>
                  </a:lnTo>
                  <a:lnTo>
                    <a:pt x="65955" y="36848"/>
                  </a:lnTo>
                  <a:lnTo>
                    <a:pt x="85465" y="11592"/>
                  </a:lnTo>
                  <a:lnTo>
                    <a:pt x="96751" y="4624"/>
                  </a:lnTo>
                  <a:lnTo>
                    <a:pt x="121769" y="0"/>
                  </a:lnTo>
                  <a:lnTo>
                    <a:pt x="132652" y="3914"/>
                  </a:lnTo>
                  <a:lnTo>
                    <a:pt x="150983" y="20742"/>
                  </a:lnTo>
                  <a:lnTo>
                    <a:pt x="168868" y="62112"/>
                  </a:lnTo>
                  <a:lnTo>
                    <a:pt x="175987" y="122593"/>
                  </a:lnTo>
                  <a:lnTo>
                    <a:pt x="178097" y="181198"/>
                  </a:lnTo>
                  <a:lnTo>
                    <a:pt x="173132" y="224429"/>
                  </a:lnTo>
                  <a:lnTo>
                    <a:pt x="167415" y="238851"/>
                  </a:lnTo>
                  <a:lnTo>
                    <a:pt x="157928" y="2503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3927130" y="8905077"/>
              <a:ext cx="336913" cy="136929"/>
            </a:xfrm>
            <a:custGeom>
              <a:avLst/>
              <a:gdLst/>
              <a:ahLst/>
              <a:cxnLst/>
              <a:rect l="0" t="0" r="0" b="0"/>
              <a:pathLst>
                <a:path w="336913" h="136929">
                  <a:moveTo>
                    <a:pt x="0" y="42172"/>
                  </a:moveTo>
                  <a:lnTo>
                    <a:pt x="40857" y="39833"/>
                  </a:lnTo>
                  <a:lnTo>
                    <a:pt x="95201" y="25505"/>
                  </a:lnTo>
                  <a:lnTo>
                    <a:pt x="137002" y="25535"/>
                  </a:lnTo>
                  <a:lnTo>
                    <a:pt x="150996" y="27572"/>
                  </a:lnTo>
                  <a:lnTo>
                    <a:pt x="172784" y="39193"/>
                  </a:lnTo>
                  <a:lnTo>
                    <a:pt x="181870" y="47204"/>
                  </a:lnTo>
                  <a:lnTo>
                    <a:pt x="191965" y="68585"/>
                  </a:lnTo>
                  <a:lnTo>
                    <a:pt x="204035" y="114850"/>
                  </a:lnTo>
                  <a:lnTo>
                    <a:pt x="207383" y="116360"/>
                  </a:lnTo>
                  <a:lnTo>
                    <a:pt x="210785" y="111518"/>
                  </a:lnTo>
                  <a:lnTo>
                    <a:pt x="229315" y="55420"/>
                  </a:lnTo>
                  <a:lnTo>
                    <a:pt x="253614" y="14243"/>
                  </a:lnTo>
                  <a:lnTo>
                    <a:pt x="260323" y="6005"/>
                  </a:lnTo>
                  <a:lnTo>
                    <a:pt x="268305" y="1683"/>
                  </a:lnTo>
                  <a:lnTo>
                    <a:pt x="286533" y="0"/>
                  </a:lnTo>
                  <a:lnTo>
                    <a:pt x="303212" y="6271"/>
                  </a:lnTo>
                  <a:lnTo>
                    <a:pt x="310936" y="11219"/>
                  </a:lnTo>
                  <a:lnTo>
                    <a:pt x="322637" y="29195"/>
                  </a:lnTo>
                  <a:lnTo>
                    <a:pt x="330567" y="52782"/>
                  </a:lnTo>
                  <a:lnTo>
                    <a:pt x="335659" y="102933"/>
                  </a:lnTo>
                  <a:lnTo>
                    <a:pt x="336912" y="136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4303049" y="8894606"/>
              <a:ext cx="127441" cy="233210"/>
            </a:xfrm>
            <a:custGeom>
              <a:avLst/>
              <a:gdLst/>
              <a:ahLst/>
              <a:cxnLst/>
              <a:rect l="0" t="0" r="0" b="0"/>
              <a:pathLst>
                <a:path w="127441" h="233210">
                  <a:moveTo>
                    <a:pt x="97863" y="0"/>
                  </a:moveTo>
                  <a:lnTo>
                    <a:pt x="55171" y="3120"/>
                  </a:lnTo>
                  <a:lnTo>
                    <a:pt x="35605" y="9576"/>
                  </a:lnTo>
                  <a:lnTo>
                    <a:pt x="19110" y="20244"/>
                  </a:lnTo>
                  <a:lnTo>
                    <a:pt x="7100" y="35903"/>
                  </a:lnTo>
                  <a:lnTo>
                    <a:pt x="2259" y="44993"/>
                  </a:lnTo>
                  <a:lnTo>
                    <a:pt x="0" y="64451"/>
                  </a:lnTo>
                  <a:lnTo>
                    <a:pt x="1036" y="74553"/>
                  </a:lnTo>
                  <a:lnTo>
                    <a:pt x="5236" y="80118"/>
                  </a:lnTo>
                  <a:lnTo>
                    <a:pt x="11545" y="82658"/>
                  </a:lnTo>
                  <a:lnTo>
                    <a:pt x="27914" y="82361"/>
                  </a:lnTo>
                  <a:lnTo>
                    <a:pt x="46887" y="78329"/>
                  </a:lnTo>
                  <a:lnTo>
                    <a:pt x="63899" y="66399"/>
                  </a:lnTo>
                  <a:lnTo>
                    <a:pt x="93883" y="35733"/>
                  </a:lnTo>
                  <a:lnTo>
                    <a:pt x="98720" y="36690"/>
                  </a:lnTo>
                  <a:lnTo>
                    <a:pt x="101943" y="43177"/>
                  </a:lnTo>
                  <a:lnTo>
                    <a:pt x="115948" y="102132"/>
                  </a:lnTo>
                  <a:lnTo>
                    <a:pt x="127440" y="163102"/>
                  </a:lnTo>
                  <a:lnTo>
                    <a:pt x="123264" y="204045"/>
                  </a:lnTo>
                  <a:lnTo>
                    <a:pt x="117137" y="214409"/>
                  </a:lnTo>
                  <a:lnTo>
                    <a:pt x="97851" y="229044"/>
                  </a:lnTo>
                  <a:lnTo>
                    <a:pt x="73681" y="233209"/>
                  </a:lnTo>
                  <a:lnTo>
                    <a:pt x="50851" y="231160"/>
                  </a:lnTo>
                  <a:lnTo>
                    <a:pt x="24164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4489336" y="8843101"/>
              <a:ext cx="90561" cy="146395"/>
            </a:xfrm>
            <a:custGeom>
              <a:avLst/>
              <a:gdLst/>
              <a:ahLst/>
              <a:cxnLst/>
              <a:rect l="0" t="0" r="0" b="0"/>
              <a:pathLst>
                <a:path w="90561" h="146395">
                  <a:moveTo>
                    <a:pt x="6333" y="83091"/>
                  </a:moveTo>
                  <a:lnTo>
                    <a:pt x="28689" y="83091"/>
                  </a:lnTo>
                  <a:lnTo>
                    <a:pt x="37615" y="79581"/>
                  </a:lnTo>
                  <a:lnTo>
                    <a:pt x="53771" y="66323"/>
                  </a:lnTo>
                  <a:lnTo>
                    <a:pt x="70431" y="39128"/>
                  </a:lnTo>
                  <a:lnTo>
                    <a:pt x="72646" y="19098"/>
                  </a:lnTo>
                  <a:lnTo>
                    <a:pt x="71598" y="8843"/>
                  </a:lnTo>
                  <a:lnTo>
                    <a:pt x="67391" y="3177"/>
                  </a:lnTo>
                  <a:lnTo>
                    <a:pt x="61076" y="569"/>
                  </a:lnTo>
                  <a:lnTo>
                    <a:pt x="53356" y="0"/>
                  </a:lnTo>
                  <a:lnTo>
                    <a:pt x="38540" y="5608"/>
                  </a:lnTo>
                  <a:lnTo>
                    <a:pt x="31314" y="10378"/>
                  </a:lnTo>
                  <a:lnTo>
                    <a:pt x="9965" y="39450"/>
                  </a:lnTo>
                  <a:lnTo>
                    <a:pt x="0" y="83288"/>
                  </a:lnTo>
                  <a:lnTo>
                    <a:pt x="2637" y="122144"/>
                  </a:lnTo>
                  <a:lnTo>
                    <a:pt x="8548" y="131353"/>
                  </a:lnTo>
                  <a:lnTo>
                    <a:pt x="27594" y="144705"/>
                  </a:lnTo>
                  <a:lnTo>
                    <a:pt x="38055" y="146394"/>
                  </a:lnTo>
                  <a:lnTo>
                    <a:pt x="59036" y="142031"/>
                  </a:lnTo>
                  <a:lnTo>
                    <a:pt x="90560" y="1252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4695838" y="8757736"/>
              <a:ext cx="20930" cy="210571"/>
            </a:xfrm>
            <a:custGeom>
              <a:avLst/>
              <a:gdLst/>
              <a:ahLst/>
              <a:cxnLst/>
              <a:rect l="0" t="0" r="0" b="0"/>
              <a:pathLst>
                <a:path w="20930" h="210571">
                  <a:moveTo>
                    <a:pt x="10401" y="0"/>
                  </a:moveTo>
                  <a:lnTo>
                    <a:pt x="7281" y="54145"/>
                  </a:lnTo>
                  <a:lnTo>
                    <a:pt x="1335" y="109091"/>
                  </a:lnTo>
                  <a:lnTo>
                    <a:pt x="161" y="165005"/>
                  </a:lnTo>
                  <a:lnTo>
                    <a:pt x="0" y="193049"/>
                  </a:lnTo>
                  <a:lnTo>
                    <a:pt x="2297" y="201229"/>
                  </a:lnTo>
                  <a:lnTo>
                    <a:pt x="6168" y="205513"/>
                  </a:lnTo>
                  <a:lnTo>
                    <a:pt x="20929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4948394" y="8757736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10529" y="0"/>
                  </a:moveTo>
                  <a:lnTo>
                    <a:pt x="4939" y="58617"/>
                  </a:lnTo>
                  <a:lnTo>
                    <a:pt x="976" y="1127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4853637" y="8747207"/>
              <a:ext cx="221100" cy="21059"/>
            </a:xfrm>
            <a:custGeom>
              <a:avLst/>
              <a:gdLst/>
              <a:ahLst/>
              <a:cxnLst/>
              <a:rect l="0" t="0" r="0" b="0"/>
              <a:pathLst>
                <a:path w="221100" h="21059">
                  <a:moveTo>
                    <a:pt x="0" y="0"/>
                  </a:moveTo>
                  <a:lnTo>
                    <a:pt x="57265" y="0"/>
                  </a:lnTo>
                  <a:lnTo>
                    <a:pt x="118157" y="0"/>
                  </a:lnTo>
                  <a:lnTo>
                    <a:pt x="174075" y="8406"/>
                  </a:lnTo>
                  <a:lnTo>
                    <a:pt x="221099" y="21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4885223" y="8905135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48930" y="8333"/>
                  </a:lnTo>
                  <a:lnTo>
                    <a:pt x="96776" y="12997"/>
                  </a:lnTo>
                  <a:lnTo>
                    <a:pt x="138639" y="18668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5095861" y="8757736"/>
              <a:ext cx="85060" cy="157929"/>
            </a:xfrm>
            <a:custGeom>
              <a:avLst/>
              <a:gdLst/>
              <a:ahLst/>
              <a:cxnLst/>
              <a:rect l="0" t="0" r="0" b="0"/>
              <a:pathLst>
                <a:path w="85060" h="157929">
                  <a:moveTo>
                    <a:pt x="63103" y="0"/>
                  </a:moveTo>
                  <a:lnTo>
                    <a:pt x="19140" y="20243"/>
                  </a:lnTo>
                  <a:lnTo>
                    <a:pt x="5349" y="35902"/>
                  </a:lnTo>
                  <a:lnTo>
                    <a:pt x="34" y="44992"/>
                  </a:lnTo>
                  <a:lnTo>
                    <a:pt x="0" y="52222"/>
                  </a:lnTo>
                  <a:lnTo>
                    <a:pt x="3487" y="58211"/>
                  </a:lnTo>
                  <a:lnTo>
                    <a:pt x="16720" y="67986"/>
                  </a:lnTo>
                  <a:lnTo>
                    <a:pt x="71841" y="93394"/>
                  </a:lnTo>
                  <a:lnTo>
                    <a:pt x="83754" y="109358"/>
                  </a:lnTo>
                  <a:lnTo>
                    <a:pt x="85059" y="117359"/>
                  </a:lnTo>
                  <a:lnTo>
                    <a:pt x="83590" y="125033"/>
                  </a:lnTo>
                  <a:lnTo>
                    <a:pt x="80270" y="132488"/>
                  </a:lnTo>
                  <a:lnTo>
                    <a:pt x="58831" y="154160"/>
                  </a:lnTo>
                  <a:lnTo>
                    <a:pt x="49726" y="157755"/>
                  </a:lnTo>
                  <a:lnTo>
                    <a:pt x="1046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5222135" y="8694565"/>
              <a:ext cx="19595" cy="231628"/>
            </a:xfrm>
            <a:custGeom>
              <a:avLst/>
              <a:gdLst/>
              <a:ahLst/>
              <a:cxnLst/>
              <a:rect l="0" t="0" r="0" b="0"/>
              <a:pathLst>
                <a:path w="19595" h="231628">
                  <a:moveTo>
                    <a:pt x="10529" y="0"/>
                  </a:moveTo>
                  <a:lnTo>
                    <a:pt x="19594" y="58617"/>
                  </a:lnTo>
                  <a:lnTo>
                    <a:pt x="12363" y="121196"/>
                  </a:lnTo>
                  <a:lnTo>
                    <a:pt x="4182" y="17135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5290048" y="8768265"/>
              <a:ext cx="100544" cy="126342"/>
            </a:xfrm>
            <a:custGeom>
              <a:avLst/>
              <a:gdLst/>
              <a:ahLst/>
              <a:cxnLst/>
              <a:rect l="0" t="0" r="0" b="0"/>
              <a:pathLst>
                <a:path w="100544" h="126342">
                  <a:moveTo>
                    <a:pt x="90014" y="0"/>
                  </a:moveTo>
                  <a:lnTo>
                    <a:pt x="67658" y="5589"/>
                  </a:lnTo>
                  <a:lnTo>
                    <a:pt x="36987" y="25832"/>
                  </a:lnTo>
                  <a:lnTo>
                    <a:pt x="11262" y="54057"/>
                  </a:lnTo>
                  <a:lnTo>
                    <a:pt x="2371" y="77448"/>
                  </a:lnTo>
                  <a:lnTo>
                    <a:pt x="0" y="90236"/>
                  </a:lnTo>
                  <a:lnTo>
                    <a:pt x="1929" y="99932"/>
                  </a:lnTo>
                  <a:lnTo>
                    <a:pt x="6724" y="107565"/>
                  </a:lnTo>
                  <a:lnTo>
                    <a:pt x="13430" y="113823"/>
                  </a:lnTo>
                  <a:lnTo>
                    <a:pt x="20241" y="115656"/>
                  </a:lnTo>
                  <a:lnTo>
                    <a:pt x="27121" y="114539"/>
                  </a:lnTo>
                  <a:lnTo>
                    <a:pt x="34047" y="111454"/>
                  </a:lnTo>
                  <a:lnTo>
                    <a:pt x="54974" y="90345"/>
                  </a:lnTo>
                  <a:lnTo>
                    <a:pt x="83757" y="28987"/>
                  </a:lnTo>
                  <a:lnTo>
                    <a:pt x="81185" y="89637"/>
                  </a:lnTo>
                  <a:lnTo>
                    <a:pt x="85310" y="113538"/>
                  </a:lnTo>
                  <a:lnTo>
                    <a:pt x="88048" y="120145"/>
                  </a:lnTo>
                  <a:lnTo>
                    <a:pt x="91043" y="123381"/>
                  </a:lnTo>
                  <a:lnTo>
                    <a:pt x="100543" y="126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5427244" y="8758062"/>
              <a:ext cx="110747" cy="126017"/>
            </a:xfrm>
            <a:custGeom>
              <a:avLst/>
              <a:gdLst/>
              <a:ahLst/>
              <a:cxnLst/>
              <a:rect l="0" t="0" r="0" b="0"/>
              <a:pathLst>
                <a:path w="110747" h="126017">
                  <a:moveTo>
                    <a:pt x="15989" y="10203"/>
                  </a:moveTo>
                  <a:lnTo>
                    <a:pt x="6924" y="68819"/>
                  </a:lnTo>
                  <a:lnTo>
                    <a:pt x="5895" y="109199"/>
                  </a:lnTo>
                  <a:lnTo>
                    <a:pt x="4580" y="113634"/>
                  </a:lnTo>
                  <a:lnTo>
                    <a:pt x="2534" y="111912"/>
                  </a:lnTo>
                  <a:lnTo>
                    <a:pt x="0" y="106085"/>
                  </a:lnTo>
                  <a:lnTo>
                    <a:pt x="2023" y="75527"/>
                  </a:lnTo>
                  <a:lnTo>
                    <a:pt x="21593" y="25619"/>
                  </a:lnTo>
                  <a:lnTo>
                    <a:pt x="34468" y="6915"/>
                  </a:lnTo>
                  <a:lnTo>
                    <a:pt x="42346" y="2162"/>
                  </a:lnTo>
                  <a:lnTo>
                    <a:pt x="60459" y="0"/>
                  </a:lnTo>
                  <a:lnTo>
                    <a:pt x="77088" y="6057"/>
                  </a:lnTo>
                  <a:lnTo>
                    <a:pt x="84797" y="10948"/>
                  </a:lnTo>
                  <a:lnTo>
                    <a:pt x="96484" y="28861"/>
                  </a:lnTo>
                  <a:lnTo>
                    <a:pt x="104407" y="53590"/>
                  </a:lnTo>
                  <a:lnTo>
                    <a:pt x="109494" y="104647"/>
                  </a:lnTo>
                  <a:lnTo>
                    <a:pt x="110746" y="126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5561035" y="8620866"/>
              <a:ext cx="103298" cy="239177"/>
            </a:xfrm>
            <a:custGeom>
              <a:avLst/>
              <a:gdLst/>
              <a:ahLst/>
              <a:cxnLst/>
              <a:rect l="0" t="0" r="0" b="0"/>
              <a:pathLst>
                <a:path w="103298" h="239177">
                  <a:moveTo>
                    <a:pt x="92768" y="0"/>
                  </a:moveTo>
                  <a:lnTo>
                    <a:pt x="92768" y="52050"/>
                  </a:lnTo>
                  <a:lnTo>
                    <a:pt x="87179" y="111537"/>
                  </a:lnTo>
                  <a:lnTo>
                    <a:pt x="74557" y="174131"/>
                  </a:lnTo>
                  <a:lnTo>
                    <a:pt x="72273" y="234177"/>
                  </a:lnTo>
                  <a:lnTo>
                    <a:pt x="72086" y="239176"/>
                  </a:lnTo>
                  <a:lnTo>
                    <a:pt x="66172" y="207635"/>
                  </a:lnTo>
                  <a:lnTo>
                    <a:pt x="51482" y="178115"/>
                  </a:lnTo>
                  <a:lnTo>
                    <a:pt x="44188" y="172555"/>
                  </a:lnTo>
                  <a:lnTo>
                    <a:pt x="35815" y="170018"/>
                  </a:lnTo>
                  <a:lnTo>
                    <a:pt x="26724" y="169497"/>
                  </a:lnTo>
                  <a:lnTo>
                    <a:pt x="18323" y="173829"/>
                  </a:lnTo>
                  <a:lnTo>
                    <a:pt x="2749" y="191121"/>
                  </a:lnTo>
                  <a:lnTo>
                    <a:pt x="0" y="199944"/>
                  </a:lnTo>
                  <a:lnTo>
                    <a:pt x="507" y="208165"/>
                  </a:lnTo>
                  <a:lnTo>
                    <a:pt x="3185" y="215985"/>
                  </a:lnTo>
                  <a:lnTo>
                    <a:pt x="15519" y="227794"/>
                  </a:lnTo>
                  <a:lnTo>
                    <a:pt x="23721" y="232581"/>
                  </a:lnTo>
                  <a:lnTo>
                    <a:pt x="45313" y="234780"/>
                  </a:lnTo>
                  <a:lnTo>
                    <a:pt x="103297" y="231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4040281" y="9131651"/>
              <a:ext cx="159660" cy="268324"/>
            </a:xfrm>
            <a:custGeom>
              <a:avLst/>
              <a:gdLst/>
              <a:ahLst/>
              <a:cxnLst/>
              <a:rect l="0" t="0" r="0" b="0"/>
              <a:pathLst>
                <a:path w="159660" h="268324">
                  <a:moveTo>
                    <a:pt x="23719" y="215681"/>
                  </a:moveTo>
                  <a:lnTo>
                    <a:pt x="12541" y="204502"/>
                  </a:lnTo>
                  <a:lnTo>
                    <a:pt x="0" y="175193"/>
                  </a:lnTo>
                  <a:lnTo>
                    <a:pt x="54" y="131285"/>
                  </a:lnTo>
                  <a:lnTo>
                    <a:pt x="7478" y="86820"/>
                  </a:lnTo>
                  <a:lnTo>
                    <a:pt x="28266" y="44009"/>
                  </a:lnTo>
                  <a:lnTo>
                    <a:pt x="56651" y="12867"/>
                  </a:lnTo>
                  <a:lnTo>
                    <a:pt x="83199" y="2709"/>
                  </a:lnTo>
                  <a:lnTo>
                    <a:pt x="98468" y="0"/>
                  </a:lnTo>
                  <a:lnTo>
                    <a:pt x="112156" y="1704"/>
                  </a:lnTo>
                  <a:lnTo>
                    <a:pt x="136724" y="12955"/>
                  </a:lnTo>
                  <a:lnTo>
                    <a:pt x="144679" y="24378"/>
                  </a:lnTo>
                  <a:lnTo>
                    <a:pt x="153518" y="55788"/>
                  </a:lnTo>
                  <a:lnTo>
                    <a:pt x="158494" y="118522"/>
                  </a:lnTo>
                  <a:lnTo>
                    <a:pt x="159659" y="161970"/>
                  </a:lnTo>
                  <a:lnTo>
                    <a:pt x="157195" y="216533"/>
                  </a:lnTo>
                  <a:lnTo>
                    <a:pt x="149055" y="248689"/>
                  </a:lnTo>
                  <a:lnTo>
                    <a:pt x="139532" y="2683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042943" y="9231519"/>
              <a:ext cx="136871" cy="10529"/>
            </a:xfrm>
            <a:custGeom>
              <a:avLst/>
              <a:gdLst/>
              <a:ahLst/>
              <a:cxnLst/>
              <a:rect l="0" t="0" r="0" b="0"/>
              <a:pathLst>
                <a:path w="136871" h="10529">
                  <a:moveTo>
                    <a:pt x="0" y="10528"/>
                  </a:moveTo>
                  <a:lnTo>
                    <a:pt x="58617" y="1463"/>
                  </a:lnTo>
                  <a:lnTo>
                    <a:pt x="115347" y="289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4299083" y="9168347"/>
              <a:ext cx="123536" cy="168458"/>
            </a:xfrm>
            <a:custGeom>
              <a:avLst/>
              <a:gdLst/>
              <a:ahLst/>
              <a:cxnLst/>
              <a:rect l="0" t="0" r="0" b="0"/>
              <a:pathLst>
                <a:path w="123536" h="168458">
                  <a:moveTo>
                    <a:pt x="91301" y="0"/>
                  </a:moveTo>
                  <a:lnTo>
                    <a:pt x="32684" y="20243"/>
                  </a:lnTo>
                  <a:lnTo>
                    <a:pt x="3483" y="39403"/>
                  </a:lnTo>
                  <a:lnTo>
                    <a:pt x="0" y="46156"/>
                  </a:lnTo>
                  <a:lnTo>
                    <a:pt x="18" y="52997"/>
                  </a:lnTo>
                  <a:lnTo>
                    <a:pt x="2370" y="59898"/>
                  </a:lnTo>
                  <a:lnTo>
                    <a:pt x="9787" y="64499"/>
                  </a:lnTo>
                  <a:lnTo>
                    <a:pt x="68752" y="78078"/>
                  </a:lnTo>
                  <a:lnTo>
                    <a:pt x="101387" y="87996"/>
                  </a:lnTo>
                  <a:lnTo>
                    <a:pt x="109723" y="93759"/>
                  </a:lnTo>
                  <a:lnTo>
                    <a:pt x="122105" y="109521"/>
                  </a:lnTo>
                  <a:lnTo>
                    <a:pt x="123535" y="117468"/>
                  </a:lnTo>
                  <a:lnTo>
                    <a:pt x="122149" y="125105"/>
                  </a:lnTo>
                  <a:lnTo>
                    <a:pt x="118885" y="132536"/>
                  </a:lnTo>
                  <a:lnTo>
                    <a:pt x="102780" y="143913"/>
                  </a:lnTo>
                  <a:lnTo>
                    <a:pt x="48100" y="165031"/>
                  </a:lnTo>
                  <a:lnTo>
                    <a:pt x="38658" y="168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4495669" y="9210461"/>
              <a:ext cx="1" cy="115815"/>
            </a:xfrm>
            <a:custGeom>
              <a:avLst/>
              <a:gdLst/>
              <a:ahLst/>
              <a:cxnLst/>
              <a:rect l="0" t="0" r="0" b="0"/>
              <a:pathLst>
                <a:path w="1" h="115815">
                  <a:moveTo>
                    <a:pt x="0" y="0"/>
                  </a:moveTo>
                  <a:lnTo>
                    <a:pt x="0" y="54146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4548311" y="90841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4596815" y="9146742"/>
              <a:ext cx="172596" cy="156667"/>
            </a:xfrm>
            <a:custGeom>
              <a:avLst/>
              <a:gdLst/>
              <a:ahLst/>
              <a:cxnLst/>
              <a:rect l="0" t="0" r="0" b="0"/>
              <a:pathLst>
                <a:path w="172596" h="156667">
                  <a:moveTo>
                    <a:pt x="130481" y="21605"/>
                  </a:moveTo>
                  <a:lnTo>
                    <a:pt x="119302" y="4837"/>
                  </a:lnTo>
                  <a:lnTo>
                    <a:pt x="111330" y="1068"/>
                  </a:lnTo>
                  <a:lnTo>
                    <a:pt x="89994" y="0"/>
                  </a:lnTo>
                  <a:lnTo>
                    <a:pt x="68033" y="9663"/>
                  </a:lnTo>
                  <a:lnTo>
                    <a:pt x="30928" y="38874"/>
                  </a:lnTo>
                  <a:lnTo>
                    <a:pt x="13896" y="71305"/>
                  </a:lnTo>
                  <a:lnTo>
                    <a:pt x="0" y="123016"/>
                  </a:lnTo>
                  <a:lnTo>
                    <a:pt x="1519" y="146226"/>
                  </a:lnTo>
                  <a:lnTo>
                    <a:pt x="7072" y="152649"/>
                  </a:lnTo>
                  <a:lnTo>
                    <a:pt x="15453" y="155761"/>
                  </a:lnTo>
                  <a:lnTo>
                    <a:pt x="25719" y="156666"/>
                  </a:lnTo>
                  <a:lnTo>
                    <a:pt x="36073" y="152590"/>
                  </a:lnTo>
                  <a:lnTo>
                    <a:pt x="56936" y="135583"/>
                  </a:lnTo>
                  <a:lnTo>
                    <a:pt x="90520" y="85367"/>
                  </a:lnTo>
                  <a:lnTo>
                    <a:pt x="116565" y="26574"/>
                  </a:lnTo>
                  <a:lnTo>
                    <a:pt x="121956" y="10946"/>
                  </a:lnTo>
                  <a:lnTo>
                    <a:pt x="116554" y="19597"/>
                  </a:lnTo>
                  <a:lnTo>
                    <a:pt x="103596" y="63280"/>
                  </a:lnTo>
                  <a:lnTo>
                    <a:pt x="100985" y="89650"/>
                  </a:lnTo>
                  <a:lnTo>
                    <a:pt x="106063" y="110729"/>
                  </a:lnTo>
                  <a:lnTo>
                    <a:pt x="110693" y="119626"/>
                  </a:lnTo>
                  <a:lnTo>
                    <a:pt x="119628" y="124387"/>
                  </a:lnTo>
                  <a:lnTo>
                    <a:pt x="172595" y="126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4813116" y="9117316"/>
              <a:ext cx="156336" cy="177374"/>
            </a:xfrm>
            <a:custGeom>
              <a:avLst/>
              <a:gdLst/>
              <a:ahLst/>
              <a:cxnLst/>
              <a:rect l="0" t="0" r="0" b="0"/>
              <a:pathLst>
                <a:path w="156336" h="177374">
                  <a:moveTo>
                    <a:pt x="19465" y="8918"/>
                  </a:moveTo>
                  <a:lnTo>
                    <a:pt x="11131" y="66182"/>
                  </a:lnTo>
                  <a:lnTo>
                    <a:pt x="3781" y="127074"/>
                  </a:lnTo>
                  <a:lnTo>
                    <a:pt x="0" y="170009"/>
                  </a:lnTo>
                  <a:lnTo>
                    <a:pt x="639" y="174803"/>
                  </a:lnTo>
                  <a:lnTo>
                    <a:pt x="2235" y="173320"/>
                  </a:lnTo>
                  <a:lnTo>
                    <a:pt x="5958" y="158024"/>
                  </a:lnTo>
                  <a:lnTo>
                    <a:pt x="14587" y="100545"/>
                  </a:lnTo>
                  <a:lnTo>
                    <a:pt x="38128" y="44044"/>
                  </a:lnTo>
                  <a:lnTo>
                    <a:pt x="63989" y="9966"/>
                  </a:lnTo>
                  <a:lnTo>
                    <a:pt x="73714" y="3768"/>
                  </a:lnTo>
                  <a:lnTo>
                    <a:pt x="93878" y="0"/>
                  </a:lnTo>
                  <a:lnTo>
                    <a:pt x="102999" y="2972"/>
                  </a:lnTo>
                  <a:lnTo>
                    <a:pt x="119372" y="15634"/>
                  </a:lnTo>
                  <a:lnTo>
                    <a:pt x="136154" y="42493"/>
                  </a:lnTo>
                  <a:lnTo>
                    <a:pt x="145070" y="98651"/>
                  </a:lnTo>
                  <a:lnTo>
                    <a:pt x="153763" y="149778"/>
                  </a:lnTo>
                  <a:lnTo>
                    <a:pt x="156335" y="1773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5047681" y="9073590"/>
              <a:ext cx="136833" cy="157930"/>
            </a:xfrm>
            <a:custGeom>
              <a:avLst/>
              <a:gdLst/>
              <a:ahLst/>
              <a:cxnLst/>
              <a:rect l="0" t="0" r="0" b="0"/>
              <a:pathLst>
                <a:path w="136833" h="157930">
                  <a:moveTo>
                    <a:pt x="69169" y="0"/>
                  </a:moveTo>
                  <a:lnTo>
                    <a:pt x="25206" y="34899"/>
                  </a:lnTo>
                  <a:lnTo>
                    <a:pt x="511" y="64153"/>
                  </a:lnTo>
                  <a:lnTo>
                    <a:pt x="0" y="72015"/>
                  </a:lnTo>
                  <a:lnTo>
                    <a:pt x="4339" y="78426"/>
                  </a:lnTo>
                  <a:lnTo>
                    <a:pt x="11911" y="83870"/>
                  </a:lnTo>
                  <a:lnTo>
                    <a:pt x="64921" y="93776"/>
                  </a:lnTo>
                  <a:lnTo>
                    <a:pt x="118546" y="108905"/>
                  </a:lnTo>
                  <a:lnTo>
                    <a:pt x="130163" y="114717"/>
                  </a:lnTo>
                  <a:lnTo>
                    <a:pt x="135568" y="120932"/>
                  </a:lnTo>
                  <a:lnTo>
                    <a:pt x="136832" y="127415"/>
                  </a:lnTo>
                  <a:lnTo>
                    <a:pt x="135334" y="134077"/>
                  </a:lnTo>
                  <a:lnTo>
                    <a:pt x="130827" y="139688"/>
                  </a:lnTo>
                  <a:lnTo>
                    <a:pt x="116460" y="149042"/>
                  </a:lnTo>
                  <a:lnTo>
                    <a:pt x="69169" y="157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6043151" y="8196952"/>
              <a:ext cx="263420" cy="373527"/>
            </a:xfrm>
            <a:custGeom>
              <a:avLst/>
              <a:gdLst/>
              <a:ahLst/>
              <a:cxnLst/>
              <a:rect l="0" t="0" r="0" b="0"/>
              <a:pathLst>
                <a:path w="263420" h="373527">
                  <a:moveTo>
                    <a:pt x="263419" y="13302"/>
                  </a:moveTo>
                  <a:lnTo>
                    <a:pt x="252241" y="2124"/>
                  </a:lnTo>
                  <a:lnTo>
                    <a:pt x="244268" y="0"/>
                  </a:lnTo>
                  <a:lnTo>
                    <a:pt x="222932" y="761"/>
                  </a:lnTo>
                  <a:lnTo>
                    <a:pt x="184612" y="13355"/>
                  </a:lnTo>
                  <a:lnTo>
                    <a:pt x="146554" y="38572"/>
                  </a:lnTo>
                  <a:lnTo>
                    <a:pt x="88040" y="94048"/>
                  </a:lnTo>
                  <a:lnTo>
                    <a:pt x="72505" y="120675"/>
                  </a:lnTo>
                  <a:lnTo>
                    <a:pt x="70554" y="140572"/>
                  </a:lnTo>
                  <a:lnTo>
                    <a:pt x="71671" y="150792"/>
                  </a:lnTo>
                  <a:lnTo>
                    <a:pt x="77096" y="158774"/>
                  </a:lnTo>
                  <a:lnTo>
                    <a:pt x="95601" y="170764"/>
                  </a:lnTo>
                  <a:lnTo>
                    <a:pt x="142316" y="180757"/>
                  </a:lnTo>
                  <a:lnTo>
                    <a:pt x="139400" y="183430"/>
                  </a:lnTo>
                  <a:lnTo>
                    <a:pt x="86647" y="207931"/>
                  </a:lnTo>
                  <a:lnTo>
                    <a:pt x="32084" y="247220"/>
                  </a:lnTo>
                  <a:lnTo>
                    <a:pt x="5882" y="277194"/>
                  </a:lnTo>
                  <a:lnTo>
                    <a:pt x="0" y="300993"/>
                  </a:lnTo>
                  <a:lnTo>
                    <a:pt x="2454" y="325998"/>
                  </a:lnTo>
                  <a:lnTo>
                    <a:pt x="11344" y="348810"/>
                  </a:lnTo>
                  <a:lnTo>
                    <a:pt x="26213" y="364408"/>
                  </a:lnTo>
                  <a:lnTo>
                    <a:pt x="35092" y="370205"/>
                  </a:lnTo>
                  <a:lnTo>
                    <a:pt x="57436" y="373526"/>
                  </a:lnTo>
                  <a:lnTo>
                    <a:pt x="115496" y="366128"/>
                  </a:lnTo>
                  <a:lnTo>
                    <a:pt x="176710" y="353118"/>
                  </a:lnTo>
                  <a:lnTo>
                    <a:pt x="189720" y="3502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6343317" y="8352064"/>
              <a:ext cx="163295" cy="195103"/>
            </a:xfrm>
            <a:custGeom>
              <a:avLst/>
              <a:gdLst/>
              <a:ahLst/>
              <a:cxnLst/>
              <a:rect l="0" t="0" r="0" b="0"/>
              <a:pathLst>
                <a:path w="163295" h="195103">
                  <a:moveTo>
                    <a:pt x="121181" y="5589"/>
                  </a:moveTo>
                  <a:lnTo>
                    <a:pt x="104413" y="0"/>
                  </a:lnTo>
                  <a:lnTo>
                    <a:pt x="95964" y="1863"/>
                  </a:lnTo>
                  <a:lnTo>
                    <a:pt x="41344" y="39457"/>
                  </a:lnTo>
                  <a:lnTo>
                    <a:pt x="12257" y="80615"/>
                  </a:lnTo>
                  <a:lnTo>
                    <a:pt x="0" y="124265"/>
                  </a:lnTo>
                  <a:lnTo>
                    <a:pt x="1957" y="161245"/>
                  </a:lnTo>
                  <a:lnTo>
                    <a:pt x="6604" y="167851"/>
                  </a:lnTo>
                  <a:lnTo>
                    <a:pt x="13210" y="171086"/>
                  </a:lnTo>
                  <a:lnTo>
                    <a:pt x="21124" y="172072"/>
                  </a:lnTo>
                  <a:lnTo>
                    <a:pt x="28740" y="169221"/>
                  </a:lnTo>
                  <a:lnTo>
                    <a:pt x="50637" y="148439"/>
                  </a:lnTo>
                  <a:lnTo>
                    <a:pt x="75877" y="109975"/>
                  </a:lnTo>
                  <a:lnTo>
                    <a:pt x="96194" y="50877"/>
                  </a:lnTo>
                  <a:lnTo>
                    <a:pt x="103447" y="28057"/>
                  </a:lnTo>
                  <a:lnTo>
                    <a:pt x="107018" y="24077"/>
                  </a:lnTo>
                  <a:lnTo>
                    <a:pt x="110569" y="24933"/>
                  </a:lnTo>
                  <a:lnTo>
                    <a:pt x="114106" y="29014"/>
                  </a:lnTo>
                  <a:lnTo>
                    <a:pt x="115295" y="35243"/>
                  </a:lnTo>
                  <a:lnTo>
                    <a:pt x="111495" y="91600"/>
                  </a:lnTo>
                  <a:lnTo>
                    <a:pt x="113158" y="154033"/>
                  </a:lnTo>
                  <a:lnTo>
                    <a:pt x="121905" y="175290"/>
                  </a:lnTo>
                  <a:lnTo>
                    <a:pt x="128682" y="181894"/>
                  </a:lnTo>
                  <a:lnTo>
                    <a:pt x="163294" y="195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6538685" y="8294482"/>
              <a:ext cx="164210" cy="200042"/>
            </a:xfrm>
            <a:custGeom>
              <a:avLst/>
              <a:gdLst/>
              <a:ahLst/>
              <a:cxnLst/>
              <a:rect l="0" t="0" r="0" b="0"/>
              <a:pathLst>
                <a:path w="164210" h="200042">
                  <a:moveTo>
                    <a:pt x="94268" y="0"/>
                  </a:moveTo>
                  <a:lnTo>
                    <a:pt x="40394" y="19128"/>
                  </a:lnTo>
                  <a:lnTo>
                    <a:pt x="20022" y="30339"/>
                  </a:lnTo>
                  <a:lnTo>
                    <a:pt x="5508" y="46240"/>
                  </a:lnTo>
                  <a:lnTo>
                    <a:pt x="0" y="55393"/>
                  </a:lnTo>
                  <a:lnTo>
                    <a:pt x="1007" y="63835"/>
                  </a:lnTo>
                  <a:lnTo>
                    <a:pt x="6358" y="71802"/>
                  </a:lnTo>
                  <a:lnTo>
                    <a:pt x="24782" y="85724"/>
                  </a:lnTo>
                  <a:lnTo>
                    <a:pt x="88266" y="108068"/>
                  </a:lnTo>
                  <a:lnTo>
                    <a:pt x="141263" y="123859"/>
                  </a:lnTo>
                  <a:lnTo>
                    <a:pt x="160388" y="135376"/>
                  </a:lnTo>
                  <a:lnTo>
                    <a:pt x="164085" y="142894"/>
                  </a:lnTo>
                  <a:lnTo>
                    <a:pt x="164209" y="151414"/>
                  </a:lnTo>
                  <a:lnTo>
                    <a:pt x="161953" y="160604"/>
                  </a:lnTo>
                  <a:lnTo>
                    <a:pt x="155769" y="167901"/>
                  </a:lnTo>
                  <a:lnTo>
                    <a:pt x="115343" y="188017"/>
                  </a:lnTo>
                  <a:lnTo>
                    <a:pt x="62683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6780353" y="8157612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0" y="0"/>
                  </a:moveTo>
                  <a:lnTo>
                    <a:pt x="14471" y="34791"/>
                  </a:lnTo>
                  <a:lnTo>
                    <a:pt x="19756" y="93656"/>
                  </a:lnTo>
                  <a:lnTo>
                    <a:pt x="20671" y="145903"/>
                  </a:lnTo>
                  <a:lnTo>
                    <a:pt x="20885" y="188848"/>
                  </a:lnTo>
                  <a:lnTo>
                    <a:pt x="21005" y="250146"/>
                  </a:lnTo>
                  <a:lnTo>
                    <a:pt x="21046" y="310848"/>
                  </a:lnTo>
                  <a:lnTo>
                    <a:pt x="21057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6696125" y="8252368"/>
              <a:ext cx="263213" cy="84230"/>
            </a:xfrm>
            <a:custGeom>
              <a:avLst/>
              <a:gdLst/>
              <a:ahLst/>
              <a:cxnLst/>
              <a:rect l="0" t="0" r="0" b="0"/>
              <a:pathLst>
                <a:path w="263213" h="84230">
                  <a:moveTo>
                    <a:pt x="263212" y="0"/>
                  </a:moveTo>
                  <a:lnTo>
                    <a:pt x="199784" y="17958"/>
                  </a:lnTo>
                  <a:lnTo>
                    <a:pt x="136848" y="38641"/>
                  </a:lnTo>
                  <a:lnTo>
                    <a:pt x="84225" y="56157"/>
                  </a:lnTo>
                  <a:lnTo>
                    <a:pt x="26371" y="73700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895959" y="8515581"/>
              <a:ext cx="1189721" cy="115814"/>
            </a:xfrm>
            <a:custGeom>
              <a:avLst/>
              <a:gdLst/>
              <a:ahLst/>
              <a:cxnLst/>
              <a:rect l="0" t="0" r="0" b="0"/>
              <a:pathLst>
                <a:path w="1189721" h="115814">
                  <a:moveTo>
                    <a:pt x="1189720" y="0"/>
                  </a:moveTo>
                  <a:lnTo>
                    <a:pt x="1178542" y="11178"/>
                  </a:lnTo>
                  <a:lnTo>
                    <a:pt x="1143645" y="29308"/>
                  </a:lnTo>
                  <a:lnTo>
                    <a:pt x="1090670" y="43908"/>
                  </a:lnTo>
                  <a:lnTo>
                    <a:pt x="1041699" y="50054"/>
                  </a:lnTo>
                  <a:lnTo>
                    <a:pt x="979721" y="53301"/>
                  </a:lnTo>
                  <a:lnTo>
                    <a:pt x="919007" y="59726"/>
                  </a:lnTo>
                  <a:lnTo>
                    <a:pt x="869823" y="62150"/>
                  </a:lnTo>
                  <a:lnTo>
                    <a:pt x="811282" y="59849"/>
                  </a:lnTo>
                  <a:lnTo>
                    <a:pt x="759396" y="54777"/>
                  </a:lnTo>
                  <a:lnTo>
                    <a:pt x="715365" y="53591"/>
                  </a:lnTo>
                  <a:lnTo>
                    <a:pt x="668500" y="53063"/>
                  </a:lnTo>
                  <a:lnTo>
                    <a:pt x="612844" y="52767"/>
                  </a:lnTo>
                  <a:lnTo>
                    <a:pt x="566718" y="52679"/>
                  </a:lnTo>
                  <a:lnTo>
                    <a:pt x="506648" y="52653"/>
                  </a:lnTo>
                  <a:lnTo>
                    <a:pt x="445440" y="59880"/>
                  </a:lnTo>
                  <a:lnTo>
                    <a:pt x="389502" y="65640"/>
                  </a:lnTo>
                  <a:lnTo>
                    <a:pt x="333391" y="77697"/>
                  </a:lnTo>
                  <a:lnTo>
                    <a:pt x="277248" y="84107"/>
                  </a:lnTo>
                  <a:lnTo>
                    <a:pt x="214859" y="95425"/>
                  </a:lnTo>
                  <a:lnTo>
                    <a:pt x="156079" y="105483"/>
                  </a:lnTo>
                  <a:lnTo>
                    <a:pt x="100447" y="112752"/>
                  </a:lnTo>
                  <a:lnTo>
                    <a:pt x="39729" y="115208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5824984" y="8679696"/>
              <a:ext cx="228903" cy="292447"/>
            </a:xfrm>
            <a:custGeom>
              <a:avLst/>
              <a:gdLst/>
              <a:ahLst/>
              <a:cxnLst/>
              <a:rect l="0" t="0" r="0" b="0"/>
              <a:pathLst>
                <a:path w="228903" h="292447">
                  <a:moveTo>
                    <a:pt x="228902" y="56983"/>
                  </a:moveTo>
                  <a:lnTo>
                    <a:pt x="194005" y="27675"/>
                  </a:lnTo>
                  <a:lnTo>
                    <a:pt x="141119" y="5103"/>
                  </a:lnTo>
                  <a:lnTo>
                    <a:pt x="115018" y="0"/>
                  </a:lnTo>
                  <a:lnTo>
                    <a:pt x="87820" y="1631"/>
                  </a:lnTo>
                  <a:lnTo>
                    <a:pt x="51789" y="14716"/>
                  </a:lnTo>
                  <a:lnTo>
                    <a:pt x="32812" y="33128"/>
                  </a:lnTo>
                  <a:lnTo>
                    <a:pt x="24476" y="44589"/>
                  </a:lnTo>
                  <a:lnTo>
                    <a:pt x="18333" y="69801"/>
                  </a:lnTo>
                  <a:lnTo>
                    <a:pt x="18333" y="83075"/>
                  </a:lnTo>
                  <a:lnTo>
                    <a:pt x="21842" y="93096"/>
                  </a:lnTo>
                  <a:lnTo>
                    <a:pt x="35100" y="107348"/>
                  </a:lnTo>
                  <a:lnTo>
                    <a:pt x="55811" y="114463"/>
                  </a:lnTo>
                  <a:lnTo>
                    <a:pt x="67885" y="116360"/>
                  </a:lnTo>
                  <a:lnTo>
                    <a:pt x="87539" y="112229"/>
                  </a:lnTo>
                  <a:lnTo>
                    <a:pt x="98224" y="106103"/>
                  </a:lnTo>
                  <a:lnTo>
                    <a:pt x="96160" y="106107"/>
                  </a:lnTo>
                  <a:lnTo>
                    <a:pt x="84508" y="110401"/>
                  </a:lnTo>
                  <a:lnTo>
                    <a:pt x="43988" y="138728"/>
                  </a:lnTo>
                  <a:lnTo>
                    <a:pt x="16208" y="181621"/>
                  </a:lnTo>
                  <a:lnTo>
                    <a:pt x="3405" y="215576"/>
                  </a:lnTo>
                  <a:lnTo>
                    <a:pt x="0" y="241332"/>
                  </a:lnTo>
                  <a:lnTo>
                    <a:pt x="4725" y="265258"/>
                  </a:lnTo>
                  <a:lnTo>
                    <a:pt x="9261" y="276552"/>
                  </a:lnTo>
                  <a:lnTo>
                    <a:pt x="18134" y="284081"/>
                  </a:lnTo>
                  <a:lnTo>
                    <a:pt x="43590" y="292446"/>
                  </a:lnTo>
                  <a:lnTo>
                    <a:pt x="71282" y="286806"/>
                  </a:lnTo>
                  <a:lnTo>
                    <a:pt x="134146" y="2464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6075193" y="8694565"/>
              <a:ext cx="20808" cy="242156"/>
            </a:xfrm>
            <a:custGeom>
              <a:avLst/>
              <a:gdLst/>
              <a:ahLst/>
              <a:cxnLst/>
              <a:rect l="0" t="0" r="0" b="0"/>
              <a:pathLst>
                <a:path w="20808" h="242156">
                  <a:moveTo>
                    <a:pt x="20807" y="0"/>
                  </a:moveTo>
                  <a:lnTo>
                    <a:pt x="9354" y="57264"/>
                  </a:lnTo>
                  <a:lnTo>
                    <a:pt x="2596" y="106654"/>
                  </a:lnTo>
                  <a:lnTo>
                    <a:pt x="593" y="158333"/>
                  </a:lnTo>
                  <a:lnTo>
                    <a:pt x="0" y="207571"/>
                  </a:lnTo>
                  <a:lnTo>
                    <a:pt x="1031" y="231464"/>
                  </a:lnTo>
                  <a:lnTo>
                    <a:pt x="2943" y="236198"/>
                  </a:lnTo>
                  <a:lnTo>
                    <a:pt x="10279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190757" y="8662980"/>
              <a:ext cx="21058" cy="263213"/>
            </a:xfrm>
            <a:custGeom>
              <a:avLst/>
              <a:gdLst/>
              <a:ahLst/>
              <a:cxnLst/>
              <a:rect l="0" t="0" r="0" b="0"/>
              <a:pathLst>
                <a:path w="21058" h="263213">
                  <a:moveTo>
                    <a:pt x="21057" y="0"/>
                  </a:moveTo>
                  <a:lnTo>
                    <a:pt x="15467" y="58616"/>
                  </a:lnTo>
                  <a:lnTo>
                    <a:pt x="11992" y="110174"/>
                  </a:lnTo>
                  <a:lnTo>
                    <a:pt x="10961" y="164315"/>
                  </a:lnTo>
                  <a:lnTo>
                    <a:pt x="3378" y="224266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6308033" y="8757736"/>
              <a:ext cx="9067" cy="147400"/>
            </a:xfrm>
            <a:custGeom>
              <a:avLst/>
              <a:gdLst/>
              <a:ahLst/>
              <a:cxnLst/>
              <a:rect l="0" t="0" r="0" b="0"/>
              <a:pathLst>
                <a:path w="9067" h="147400">
                  <a:moveTo>
                    <a:pt x="9066" y="0"/>
                  </a:moveTo>
                  <a:lnTo>
                    <a:pt x="0" y="58617"/>
                  </a:lnTo>
                  <a:lnTo>
                    <a:pt x="1849" y="120428"/>
                  </a:lnTo>
                  <a:lnTo>
                    <a:pt x="9066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6411855" y="8728346"/>
              <a:ext cx="168458" cy="184509"/>
            </a:xfrm>
            <a:custGeom>
              <a:avLst/>
              <a:gdLst/>
              <a:ahLst/>
              <a:cxnLst/>
              <a:rect l="0" t="0" r="0" b="0"/>
              <a:pathLst>
                <a:path w="168458" h="184509">
                  <a:moveTo>
                    <a:pt x="168457" y="8333"/>
                  </a:moveTo>
                  <a:lnTo>
                    <a:pt x="130978" y="0"/>
                  </a:lnTo>
                  <a:lnTo>
                    <a:pt x="96130" y="1575"/>
                  </a:lnTo>
                  <a:lnTo>
                    <a:pt x="74310" y="7670"/>
                  </a:lnTo>
                  <a:lnTo>
                    <a:pt x="21138" y="37246"/>
                  </a:lnTo>
                  <a:lnTo>
                    <a:pt x="16431" y="43986"/>
                  </a:lnTo>
                  <a:lnTo>
                    <a:pt x="15633" y="50819"/>
                  </a:lnTo>
                  <a:lnTo>
                    <a:pt x="17441" y="57714"/>
                  </a:lnTo>
                  <a:lnTo>
                    <a:pt x="22156" y="63481"/>
                  </a:lnTo>
                  <a:lnTo>
                    <a:pt x="45559" y="77186"/>
                  </a:lnTo>
                  <a:lnTo>
                    <a:pt x="105587" y="100632"/>
                  </a:lnTo>
                  <a:lnTo>
                    <a:pt x="126476" y="112136"/>
                  </a:lnTo>
                  <a:lnTo>
                    <a:pt x="132280" y="119649"/>
                  </a:lnTo>
                  <a:lnTo>
                    <a:pt x="134980" y="128167"/>
                  </a:lnTo>
                  <a:lnTo>
                    <a:pt x="135610" y="137355"/>
                  </a:lnTo>
                  <a:lnTo>
                    <a:pt x="132521" y="145821"/>
                  </a:lnTo>
                  <a:lnTo>
                    <a:pt x="119730" y="161465"/>
                  </a:lnTo>
                  <a:lnTo>
                    <a:pt x="87208" y="177838"/>
                  </a:lnTo>
                  <a:lnTo>
                    <a:pt x="47936" y="184508"/>
                  </a:lnTo>
                  <a:lnTo>
                    <a:pt x="0" y="176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6727710" y="8694565"/>
              <a:ext cx="28176" cy="189514"/>
            </a:xfrm>
            <a:custGeom>
              <a:avLst/>
              <a:gdLst/>
              <a:ahLst/>
              <a:cxnLst/>
              <a:rect l="0" t="0" r="0" b="0"/>
              <a:pathLst>
                <a:path w="28176" h="189514">
                  <a:moveTo>
                    <a:pt x="0" y="0"/>
                  </a:moveTo>
                  <a:lnTo>
                    <a:pt x="24024" y="56215"/>
                  </a:lnTo>
                  <a:lnTo>
                    <a:pt x="28175" y="100235"/>
                  </a:lnTo>
                  <a:lnTo>
                    <a:pt x="19690" y="154504"/>
                  </a:lnTo>
                  <a:lnTo>
                    <a:pt x="10528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6643482" y="8652451"/>
              <a:ext cx="252685" cy="10530"/>
            </a:xfrm>
            <a:custGeom>
              <a:avLst/>
              <a:gdLst/>
              <a:ahLst/>
              <a:cxnLst/>
              <a:rect l="0" t="0" r="0" b="0"/>
              <a:pathLst>
                <a:path w="252685" h="10530">
                  <a:moveTo>
                    <a:pt x="0" y="0"/>
                  </a:moveTo>
                  <a:lnTo>
                    <a:pt x="54145" y="0"/>
                  </a:lnTo>
                  <a:lnTo>
                    <a:pt x="114680" y="0"/>
                  </a:lnTo>
                  <a:lnTo>
                    <a:pt x="165650" y="0"/>
                  </a:lnTo>
                  <a:lnTo>
                    <a:pt x="223361" y="7236"/>
                  </a:lnTo>
                  <a:lnTo>
                    <a:pt x="252684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685596" y="8831435"/>
              <a:ext cx="157928" cy="31587"/>
            </a:xfrm>
            <a:custGeom>
              <a:avLst/>
              <a:gdLst/>
              <a:ahLst/>
              <a:cxnLst/>
              <a:rect l="0" t="0" r="0" b="0"/>
              <a:pathLst>
                <a:path w="157928" h="31587">
                  <a:moveTo>
                    <a:pt x="0" y="0"/>
                  </a:moveTo>
                  <a:lnTo>
                    <a:pt x="17981" y="15641"/>
                  </a:lnTo>
                  <a:lnTo>
                    <a:pt x="34898" y="23720"/>
                  </a:lnTo>
                  <a:lnTo>
                    <a:pt x="96117" y="30550"/>
                  </a:lnTo>
                  <a:lnTo>
                    <a:pt x="157927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6898529" y="8712849"/>
              <a:ext cx="101312" cy="171230"/>
            </a:xfrm>
            <a:custGeom>
              <a:avLst/>
              <a:gdLst/>
              <a:ahLst/>
              <a:cxnLst/>
              <a:rect l="0" t="0" r="0" b="0"/>
              <a:pathLst>
                <a:path w="101312" h="171230">
                  <a:moveTo>
                    <a:pt x="92394" y="13301"/>
                  </a:moveTo>
                  <a:lnTo>
                    <a:pt x="81216" y="2123"/>
                  </a:lnTo>
                  <a:lnTo>
                    <a:pt x="74413" y="0"/>
                  </a:lnTo>
                  <a:lnTo>
                    <a:pt x="48072" y="2601"/>
                  </a:lnTo>
                  <a:lnTo>
                    <a:pt x="19209" y="11951"/>
                  </a:lnTo>
                  <a:lnTo>
                    <a:pt x="2936" y="22839"/>
                  </a:lnTo>
                  <a:lnTo>
                    <a:pt x="0" y="30189"/>
                  </a:lnTo>
                  <a:lnTo>
                    <a:pt x="382" y="38597"/>
                  </a:lnTo>
                  <a:lnTo>
                    <a:pt x="2977" y="47713"/>
                  </a:lnTo>
                  <a:lnTo>
                    <a:pt x="8216" y="54960"/>
                  </a:lnTo>
                  <a:lnTo>
                    <a:pt x="44960" y="78115"/>
                  </a:lnTo>
                  <a:lnTo>
                    <a:pt x="91343" y="104872"/>
                  </a:lnTo>
                  <a:lnTo>
                    <a:pt x="97542" y="112953"/>
                  </a:lnTo>
                  <a:lnTo>
                    <a:pt x="100506" y="121850"/>
                  </a:lnTo>
                  <a:lnTo>
                    <a:pt x="101311" y="131291"/>
                  </a:lnTo>
                  <a:lnTo>
                    <a:pt x="95967" y="148019"/>
                  </a:lnTo>
                  <a:lnTo>
                    <a:pt x="91266" y="155756"/>
                  </a:lnTo>
                  <a:lnTo>
                    <a:pt x="83453" y="160913"/>
                  </a:lnTo>
                  <a:lnTo>
                    <a:pt x="39751" y="171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7060496" y="8652451"/>
              <a:ext cx="67298" cy="214575"/>
            </a:xfrm>
            <a:custGeom>
              <a:avLst/>
              <a:gdLst/>
              <a:ahLst/>
              <a:cxnLst/>
              <a:rect l="0" t="0" r="0" b="0"/>
              <a:pathLst>
                <a:path w="67298" h="214575">
                  <a:moveTo>
                    <a:pt x="14654" y="0"/>
                  </a:moveTo>
                  <a:lnTo>
                    <a:pt x="14654" y="48931"/>
                  </a:lnTo>
                  <a:lnTo>
                    <a:pt x="11535" y="96776"/>
                  </a:lnTo>
                  <a:lnTo>
                    <a:pt x="0" y="154167"/>
                  </a:lnTo>
                  <a:lnTo>
                    <a:pt x="1084" y="193988"/>
                  </a:lnTo>
                  <a:lnTo>
                    <a:pt x="6777" y="203025"/>
                  </a:lnTo>
                  <a:lnTo>
                    <a:pt x="15253" y="209050"/>
                  </a:lnTo>
                  <a:lnTo>
                    <a:pt x="34807" y="214574"/>
                  </a:lnTo>
                  <a:lnTo>
                    <a:pt x="67297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7166528" y="8714019"/>
              <a:ext cx="98137" cy="138474"/>
            </a:xfrm>
            <a:custGeom>
              <a:avLst/>
              <a:gdLst/>
              <a:ahLst/>
              <a:cxnLst/>
              <a:rect l="0" t="0" r="0" b="0"/>
              <a:pathLst>
                <a:path w="98137" h="138474">
                  <a:moveTo>
                    <a:pt x="87607" y="12131"/>
                  </a:moveTo>
                  <a:lnTo>
                    <a:pt x="76428" y="953"/>
                  </a:lnTo>
                  <a:lnTo>
                    <a:pt x="70796" y="0"/>
                  </a:lnTo>
                  <a:lnTo>
                    <a:pt x="64701" y="1704"/>
                  </a:lnTo>
                  <a:lnTo>
                    <a:pt x="58298" y="5180"/>
                  </a:lnTo>
                  <a:lnTo>
                    <a:pt x="24273" y="45573"/>
                  </a:lnTo>
                  <a:lnTo>
                    <a:pt x="1917" y="86197"/>
                  </a:lnTo>
                  <a:lnTo>
                    <a:pt x="0" y="107051"/>
                  </a:lnTo>
                  <a:lnTo>
                    <a:pt x="1126" y="117525"/>
                  </a:lnTo>
                  <a:lnTo>
                    <a:pt x="5387" y="122168"/>
                  </a:lnTo>
                  <a:lnTo>
                    <a:pt x="11736" y="122924"/>
                  </a:lnTo>
                  <a:lnTo>
                    <a:pt x="19479" y="121088"/>
                  </a:lnTo>
                  <a:lnTo>
                    <a:pt x="34321" y="109690"/>
                  </a:lnTo>
                  <a:lnTo>
                    <a:pt x="47546" y="92926"/>
                  </a:lnTo>
                  <a:lnTo>
                    <a:pt x="70794" y="39906"/>
                  </a:lnTo>
                  <a:lnTo>
                    <a:pt x="67340" y="74021"/>
                  </a:lnTo>
                  <a:lnTo>
                    <a:pt x="72374" y="106508"/>
                  </a:lnTo>
                  <a:lnTo>
                    <a:pt x="81227" y="121538"/>
                  </a:lnTo>
                  <a:lnTo>
                    <a:pt x="98136" y="1384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7312505" y="8673489"/>
              <a:ext cx="110087" cy="157947"/>
            </a:xfrm>
            <a:custGeom>
              <a:avLst/>
              <a:gdLst/>
              <a:ahLst/>
              <a:cxnLst/>
              <a:rect l="0" t="0" r="0" b="0"/>
              <a:pathLst>
                <a:path w="110087" h="157947">
                  <a:moveTo>
                    <a:pt x="25858" y="42132"/>
                  </a:moveTo>
                  <a:lnTo>
                    <a:pt x="11204" y="100750"/>
                  </a:lnTo>
                  <a:lnTo>
                    <a:pt x="0" y="145566"/>
                  </a:lnTo>
                  <a:lnTo>
                    <a:pt x="7537" y="82085"/>
                  </a:lnTo>
                  <a:lnTo>
                    <a:pt x="19260" y="44611"/>
                  </a:lnTo>
                  <a:lnTo>
                    <a:pt x="44182" y="6098"/>
                  </a:lnTo>
                  <a:lnTo>
                    <a:pt x="53282" y="1732"/>
                  </a:lnTo>
                  <a:lnTo>
                    <a:pt x="75871" y="0"/>
                  </a:lnTo>
                  <a:lnTo>
                    <a:pt x="84936" y="4685"/>
                  </a:lnTo>
                  <a:lnTo>
                    <a:pt x="98129" y="22370"/>
                  </a:lnTo>
                  <a:lnTo>
                    <a:pt x="106543" y="64223"/>
                  </a:lnTo>
                  <a:lnTo>
                    <a:pt x="109386" y="120022"/>
                  </a:lnTo>
                  <a:lnTo>
                    <a:pt x="110086" y="1579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7474179" y="8589280"/>
              <a:ext cx="106341" cy="242156"/>
            </a:xfrm>
            <a:custGeom>
              <a:avLst/>
              <a:gdLst/>
              <a:ahLst/>
              <a:cxnLst/>
              <a:rect l="0" t="0" r="0" b="0"/>
              <a:pathLst>
                <a:path w="106341" h="242156">
                  <a:moveTo>
                    <a:pt x="85282" y="0"/>
                  </a:moveTo>
                  <a:lnTo>
                    <a:pt x="93616" y="57264"/>
                  </a:lnTo>
                  <a:lnTo>
                    <a:pt x="95161" y="109774"/>
                  </a:lnTo>
                  <a:lnTo>
                    <a:pt x="95618" y="163547"/>
                  </a:lnTo>
                  <a:lnTo>
                    <a:pt x="94555" y="186162"/>
                  </a:lnTo>
                  <a:lnTo>
                    <a:pt x="92634" y="187279"/>
                  </a:lnTo>
                  <a:lnTo>
                    <a:pt x="90183" y="184514"/>
                  </a:lnTo>
                  <a:lnTo>
                    <a:pt x="65469" y="141096"/>
                  </a:lnTo>
                  <a:lnTo>
                    <a:pt x="58036" y="137348"/>
                  </a:lnTo>
                  <a:lnTo>
                    <a:pt x="40417" y="136303"/>
                  </a:lnTo>
                  <a:lnTo>
                    <a:pt x="31976" y="140002"/>
                  </a:lnTo>
                  <a:lnTo>
                    <a:pt x="16358" y="153470"/>
                  </a:lnTo>
                  <a:lnTo>
                    <a:pt x="0" y="180783"/>
                  </a:lnTo>
                  <a:lnTo>
                    <a:pt x="351" y="189542"/>
                  </a:lnTo>
                  <a:lnTo>
                    <a:pt x="4096" y="197721"/>
                  </a:lnTo>
                  <a:lnTo>
                    <a:pt x="17614" y="211878"/>
                  </a:lnTo>
                  <a:lnTo>
                    <a:pt x="46126" y="226425"/>
                  </a:lnTo>
                  <a:lnTo>
                    <a:pt x="10634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5804014" y="9073590"/>
              <a:ext cx="165645" cy="391808"/>
            </a:xfrm>
            <a:custGeom>
              <a:avLst/>
              <a:gdLst/>
              <a:ahLst/>
              <a:cxnLst/>
              <a:rect l="0" t="0" r="0" b="0"/>
              <a:pathLst>
                <a:path w="165645" h="391808">
                  <a:moveTo>
                    <a:pt x="165644" y="0"/>
                  </a:moveTo>
                  <a:lnTo>
                    <a:pt x="147686" y="55046"/>
                  </a:lnTo>
                  <a:lnTo>
                    <a:pt x="137097" y="106454"/>
                  </a:lnTo>
                  <a:lnTo>
                    <a:pt x="128393" y="166272"/>
                  </a:lnTo>
                  <a:lnTo>
                    <a:pt x="130761" y="158907"/>
                  </a:lnTo>
                  <a:lnTo>
                    <a:pt x="132238" y="108815"/>
                  </a:lnTo>
                  <a:lnTo>
                    <a:pt x="124290" y="69027"/>
                  </a:lnTo>
                  <a:lnTo>
                    <a:pt x="113730" y="49786"/>
                  </a:lnTo>
                  <a:lnTo>
                    <a:pt x="105298" y="44889"/>
                  </a:lnTo>
                  <a:lnTo>
                    <a:pt x="83452" y="42568"/>
                  </a:lnTo>
                  <a:lnTo>
                    <a:pt x="61264" y="51675"/>
                  </a:lnTo>
                  <a:lnTo>
                    <a:pt x="32161" y="76534"/>
                  </a:lnTo>
                  <a:lnTo>
                    <a:pt x="17411" y="97186"/>
                  </a:lnTo>
                  <a:lnTo>
                    <a:pt x="6956" y="121963"/>
                  </a:lnTo>
                  <a:lnTo>
                    <a:pt x="4649" y="145453"/>
                  </a:lnTo>
                  <a:lnTo>
                    <a:pt x="8693" y="166422"/>
                  </a:lnTo>
                  <a:lnTo>
                    <a:pt x="18289" y="183540"/>
                  </a:lnTo>
                  <a:lnTo>
                    <a:pt x="33473" y="195827"/>
                  </a:lnTo>
                  <a:lnTo>
                    <a:pt x="53089" y="204018"/>
                  </a:lnTo>
                  <a:lnTo>
                    <a:pt x="77405" y="207658"/>
                  </a:lnTo>
                  <a:lnTo>
                    <a:pt x="81082" y="209798"/>
                  </a:lnTo>
                  <a:lnTo>
                    <a:pt x="78854" y="212395"/>
                  </a:lnTo>
                  <a:lnTo>
                    <a:pt x="65070" y="220740"/>
                  </a:lnTo>
                  <a:lnTo>
                    <a:pt x="23069" y="264552"/>
                  </a:lnTo>
                  <a:lnTo>
                    <a:pt x="6676" y="295196"/>
                  </a:lnTo>
                  <a:lnTo>
                    <a:pt x="0" y="332091"/>
                  </a:lnTo>
                  <a:lnTo>
                    <a:pt x="4677" y="355827"/>
                  </a:lnTo>
                  <a:lnTo>
                    <a:pt x="9200" y="367069"/>
                  </a:lnTo>
                  <a:lnTo>
                    <a:pt x="16894" y="375734"/>
                  </a:lnTo>
                  <a:lnTo>
                    <a:pt x="37922" y="388482"/>
                  </a:lnTo>
                  <a:lnTo>
                    <a:pt x="59746" y="391807"/>
                  </a:lnTo>
                  <a:lnTo>
                    <a:pt x="88643" y="387103"/>
                  </a:lnTo>
                  <a:lnTo>
                    <a:pt x="113002" y="3790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6032829" y="9231519"/>
              <a:ext cx="94758" cy="184886"/>
            </a:xfrm>
            <a:custGeom>
              <a:avLst/>
              <a:gdLst/>
              <a:ahLst/>
              <a:cxnLst/>
              <a:rect l="0" t="0" r="0" b="0"/>
              <a:pathLst>
                <a:path w="94758" h="184886">
                  <a:moveTo>
                    <a:pt x="0" y="63170"/>
                  </a:moveTo>
                  <a:lnTo>
                    <a:pt x="0" y="121788"/>
                  </a:lnTo>
                  <a:lnTo>
                    <a:pt x="5589" y="167756"/>
                  </a:lnTo>
                  <a:lnTo>
                    <a:pt x="10745" y="177348"/>
                  </a:lnTo>
                  <a:lnTo>
                    <a:pt x="17692" y="182572"/>
                  </a:lnTo>
                  <a:lnTo>
                    <a:pt x="25832" y="184885"/>
                  </a:lnTo>
                  <a:lnTo>
                    <a:pt x="32429" y="182918"/>
                  </a:lnTo>
                  <a:lnTo>
                    <a:pt x="37997" y="178097"/>
                  </a:lnTo>
                  <a:lnTo>
                    <a:pt x="51423" y="154545"/>
                  </a:lnTo>
                  <a:lnTo>
                    <a:pt x="70030" y="95264"/>
                  </a:lnTo>
                  <a:lnTo>
                    <a:pt x="84196" y="36539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6190757" y="9219451"/>
              <a:ext cx="246412" cy="191483"/>
            </a:xfrm>
            <a:custGeom>
              <a:avLst/>
              <a:gdLst/>
              <a:ahLst/>
              <a:cxnLst/>
              <a:rect l="0" t="0" r="0" b="0"/>
              <a:pathLst>
                <a:path w="246412" h="191483">
                  <a:moveTo>
                    <a:pt x="0" y="191052"/>
                  </a:moveTo>
                  <a:lnTo>
                    <a:pt x="0" y="132436"/>
                  </a:lnTo>
                  <a:lnTo>
                    <a:pt x="9575" y="79431"/>
                  </a:lnTo>
                  <a:lnTo>
                    <a:pt x="32783" y="37072"/>
                  </a:lnTo>
                  <a:lnTo>
                    <a:pt x="47325" y="22010"/>
                  </a:lnTo>
                  <a:lnTo>
                    <a:pt x="65487" y="11417"/>
                  </a:lnTo>
                  <a:lnTo>
                    <a:pt x="85258" y="9049"/>
                  </a:lnTo>
                  <a:lnTo>
                    <a:pt x="95443" y="10055"/>
                  </a:lnTo>
                  <a:lnTo>
                    <a:pt x="103403" y="14236"/>
                  </a:lnTo>
                  <a:lnTo>
                    <a:pt x="115367" y="28240"/>
                  </a:lnTo>
                  <a:lnTo>
                    <a:pt x="136350" y="84315"/>
                  </a:lnTo>
                  <a:lnTo>
                    <a:pt x="144125" y="120042"/>
                  </a:lnTo>
                  <a:lnTo>
                    <a:pt x="152341" y="168447"/>
                  </a:lnTo>
                  <a:lnTo>
                    <a:pt x="157713" y="177151"/>
                  </a:lnTo>
                  <a:lnTo>
                    <a:pt x="173040" y="189943"/>
                  </a:lnTo>
                  <a:lnTo>
                    <a:pt x="180870" y="191482"/>
                  </a:lnTo>
                  <a:lnTo>
                    <a:pt x="188430" y="190169"/>
                  </a:lnTo>
                  <a:lnTo>
                    <a:pt x="195810" y="186954"/>
                  </a:lnTo>
                  <a:lnTo>
                    <a:pt x="217375" y="165661"/>
                  </a:lnTo>
                  <a:lnTo>
                    <a:pt x="237217" y="125855"/>
                  </a:lnTo>
                  <a:lnTo>
                    <a:pt x="246411" y="87637"/>
                  </a:lnTo>
                  <a:lnTo>
                    <a:pt x="240223" y="35920"/>
                  </a:lnTo>
                  <a:lnTo>
                    <a:pt x="237357" y="24459"/>
                  </a:lnTo>
                  <a:lnTo>
                    <a:pt x="231937" y="15650"/>
                  </a:lnTo>
                  <a:lnTo>
                    <a:pt x="216557" y="2740"/>
                  </a:lnTo>
                  <a:lnTo>
                    <a:pt x="207542" y="0"/>
                  </a:lnTo>
                  <a:lnTo>
                    <a:pt x="188167" y="75"/>
                  </a:lnTo>
                  <a:lnTo>
                    <a:pt x="128360" y="21132"/>
                  </a:lnTo>
                  <a:lnTo>
                    <a:pt x="109691" y="28964"/>
                  </a:lnTo>
                  <a:lnTo>
                    <a:pt x="94756" y="436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6506611" y="9136326"/>
              <a:ext cx="144159" cy="261346"/>
            </a:xfrm>
            <a:custGeom>
              <a:avLst/>
              <a:gdLst/>
              <a:ahLst/>
              <a:cxnLst/>
              <a:rect l="0" t="0" r="0" b="0"/>
              <a:pathLst>
                <a:path w="144159" h="261346">
                  <a:moveTo>
                    <a:pt x="0" y="137306"/>
                  </a:moveTo>
                  <a:lnTo>
                    <a:pt x="17959" y="198417"/>
                  </a:lnTo>
                  <a:lnTo>
                    <a:pt x="25858" y="232622"/>
                  </a:lnTo>
                  <a:lnTo>
                    <a:pt x="23972" y="258438"/>
                  </a:lnTo>
                  <a:lnTo>
                    <a:pt x="23001" y="261345"/>
                  </a:lnTo>
                  <a:lnTo>
                    <a:pt x="21314" y="209128"/>
                  </a:lnTo>
                  <a:lnTo>
                    <a:pt x="22278" y="152836"/>
                  </a:lnTo>
                  <a:lnTo>
                    <a:pt x="35718" y="95851"/>
                  </a:lnTo>
                  <a:lnTo>
                    <a:pt x="55844" y="34303"/>
                  </a:lnTo>
                  <a:lnTo>
                    <a:pt x="61797" y="23014"/>
                  </a:lnTo>
                  <a:lnTo>
                    <a:pt x="77768" y="7351"/>
                  </a:lnTo>
                  <a:lnTo>
                    <a:pt x="86941" y="1536"/>
                  </a:lnTo>
                  <a:lnTo>
                    <a:pt x="96565" y="0"/>
                  </a:lnTo>
                  <a:lnTo>
                    <a:pt x="116618" y="4532"/>
                  </a:lnTo>
                  <a:lnTo>
                    <a:pt x="124539" y="10185"/>
                  </a:lnTo>
                  <a:lnTo>
                    <a:pt x="136459" y="25826"/>
                  </a:lnTo>
                  <a:lnTo>
                    <a:pt x="144158" y="65541"/>
                  </a:lnTo>
                  <a:lnTo>
                    <a:pt x="139721" y="91373"/>
                  </a:lnTo>
                  <a:lnTo>
                    <a:pt x="128779" y="113382"/>
                  </a:lnTo>
                  <a:lnTo>
                    <a:pt x="112218" y="130963"/>
                  </a:lnTo>
                  <a:lnTo>
                    <a:pt x="90039" y="140336"/>
                  </a:lnTo>
                  <a:lnTo>
                    <a:pt x="77574" y="142836"/>
                  </a:lnTo>
                  <a:lnTo>
                    <a:pt x="54364" y="139374"/>
                  </a:lnTo>
                  <a:lnTo>
                    <a:pt x="21058" y="1267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6684739" y="9134773"/>
              <a:ext cx="119778" cy="170446"/>
            </a:xfrm>
            <a:custGeom>
              <a:avLst/>
              <a:gdLst/>
              <a:ahLst/>
              <a:cxnLst/>
              <a:rect l="0" t="0" r="0" b="0"/>
              <a:pathLst>
                <a:path w="119778" h="170446">
                  <a:moveTo>
                    <a:pt x="21914" y="107274"/>
                  </a:moveTo>
                  <a:lnTo>
                    <a:pt x="64606" y="104155"/>
                  </a:lnTo>
                  <a:lnTo>
                    <a:pt x="74942" y="101685"/>
                  </a:lnTo>
                  <a:lnTo>
                    <a:pt x="92666" y="89583"/>
                  </a:lnTo>
                  <a:lnTo>
                    <a:pt x="107171" y="72505"/>
                  </a:lnTo>
                  <a:lnTo>
                    <a:pt x="117518" y="53217"/>
                  </a:lnTo>
                  <a:lnTo>
                    <a:pt x="119777" y="32945"/>
                  </a:lnTo>
                  <a:lnTo>
                    <a:pt x="118742" y="22626"/>
                  </a:lnTo>
                  <a:lnTo>
                    <a:pt x="114542" y="14577"/>
                  </a:lnTo>
                  <a:lnTo>
                    <a:pt x="100517" y="2515"/>
                  </a:lnTo>
                  <a:lnTo>
                    <a:pt x="91863" y="0"/>
                  </a:lnTo>
                  <a:lnTo>
                    <a:pt x="72890" y="325"/>
                  </a:lnTo>
                  <a:lnTo>
                    <a:pt x="52758" y="13728"/>
                  </a:lnTo>
                  <a:lnTo>
                    <a:pt x="16828" y="54871"/>
                  </a:lnTo>
                  <a:lnTo>
                    <a:pt x="0" y="97467"/>
                  </a:lnTo>
                  <a:lnTo>
                    <a:pt x="866" y="123972"/>
                  </a:lnTo>
                  <a:lnTo>
                    <a:pt x="4373" y="135953"/>
                  </a:lnTo>
                  <a:lnTo>
                    <a:pt x="10220" y="145111"/>
                  </a:lnTo>
                  <a:lnTo>
                    <a:pt x="26075" y="158405"/>
                  </a:lnTo>
                  <a:lnTo>
                    <a:pt x="47940" y="165094"/>
                  </a:lnTo>
                  <a:lnTo>
                    <a:pt x="106142" y="170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6868312" y="9126234"/>
              <a:ext cx="133140" cy="168456"/>
            </a:xfrm>
            <a:custGeom>
              <a:avLst/>
              <a:gdLst/>
              <a:ahLst/>
              <a:cxnLst/>
              <a:rect l="0" t="0" r="0" b="0"/>
              <a:pathLst>
                <a:path w="133140" h="168456">
                  <a:moveTo>
                    <a:pt x="80496" y="0"/>
                  </a:moveTo>
                  <a:lnTo>
                    <a:pt x="56450" y="17981"/>
                  </a:lnTo>
                  <a:lnTo>
                    <a:pt x="36197" y="44321"/>
                  </a:lnTo>
                  <a:lnTo>
                    <a:pt x="8863" y="100636"/>
                  </a:lnTo>
                  <a:lnTo>
                    <a:pt x="0" y="141082"/>
                  </a:lnTo>
                  <a:lnTo>
                    <a:pt x="2266" y="151376"/>
                  </a:lnTo>
                  <a:lnTo>
                    <a:pt x="7285" y="159409"/>
                  </a:lnTo>
                  <a:lnTo>
                    <a:pt x="14142" y="165934"/>
                  </a:lnTo>
                  <a:lnTo>
                    <a:pt x="21052" y="167944"/>
                  </a:lnTo>
                  <a:lnTo>
                    <a:pt x="27999" y="166944"/>
                  </a:lnTo>
                  <a:lnTo>
                    <a:pt x="34970" y="163938"/>
                  </a:lnTo>
                  <a:lnTo>
                    <a:pt x="48954" y="148120"/>
                  </a:lnTo>
                  <a:lnTo>
                    <a:pt x="82842" y="86446"/>
                  </a:lnTo>
                  <a:lnTo>
                    <a:pt x="104447" y="22966"/>
                  </a:lnTo>
                  <a:lnTo>
                    <a:pt x="105822" y="19990"/>
                  </a:lnTo>
                  <a:lnTo>
                    <a:pt x="102082" y="73177"/>
                  </a:lnTo>
                  <a:lnTo>
                    <a:pt x="101658" y="126931"/>
                  </a:lnTo>
                  <a:lnTo>
                    <a:pt x="101623" y="140772"/>
                  </a:lnTo>
                  <a:lnTo>
                    <a:pt x="105109" y="150000"/>
                  </a:lnTo>
                  <a:lnTo>
                    <a:pt x="110943" y="156152"/>
                  </a:lnTo>
                  <a:lnTo>
                    <a:pt x="133139" y="16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7075801" y="9113668"/>
              <a:ext cx="136221" cy="159965"/>
            </a:xfrm>
            <a:custGeom>
              <a:avLst/>
              <a:gdLst/>
              <a:ahLst/>
              <a:cxnLst/>
              <a:rect l="0" t="0" r="0" b="0"/>
              <a:pathLst>
                <a:path w="136221" h="159965">
                  <a:moveTo>
                    <a:pt x="9878" y="12566"/>
                  </a:moveTo>
                  <a:lnTo>
                    <a:pt x="6759" y="75043"/>
                  </a:lnTo>
                  <a:lnTo>
                    <a:pt x="813" y="137340"/>
                  </a:lnTo>
                  <a:lnTo>
                    <a:pt x="325" y="143712"/>
                  </a:lnTo>
                  <a:lnTo>
                    <a:pt x="0" y="143280"/>
                  </a:lnTo>
                  <a:lnTo>
                    <a:pt x="809" y="130322"/>
                  </a:lnTo>
                  <a:lnTo>
                    <a:pt x="10859" y="80757"/>
                  </a:lnTo>
                  <a:lnTo>
                    <a:pt x="19673" y="51062"/>
                  </a:lnTo>
                  <a:lnTo>
                    <a:pt x="35288" y="26166"/>
                  </a:lnTo>
                  <a:lnTo>
                    <a:pt x="53927" y="9641"/>
                  </a:lnTo>
                  <a:lnTo>
                    <a:pt x="63810" y="3596"/>
                  </a:lnTo>
                  <a:lnTo>
                    <a:pt x="84150" y="0"/>
                  </a:lnTo>
                  <a:lnTo>
                    <a:pt x="94488" y="679"/>
                  </a:lnTo>
                  <a:lnTo>
                    <a:pt x="102550" y="5811"/>
                  </a:lnTo>
                  <a:lnTo>
                    <a:pt x="114626" y="23991"/>
                  </a:lnTo>
                  <a:lnTo>
                    <a:pt x="130741" y="73791"/>
                  </a:lnTo>
                  <a:lnTo>
                    <a:pt x="135137" y="128687"/>
                  </a:lnTo>
                  <a:lnTo>
                    <a:pt x="136220" y="1599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7306500" y="9073590"/>
              <a:ext cx="131901" cy="168458"/>
            </a:xfrm>
            <a:custGeom>
              <a:avLst/>
              <a:gdLst/>
              <a:ahLst/>
              <a:cxnLst/>
              <a:rect l="0" t="0" r="0" b="0"/>
              <a:pathLst>
                <a:path w="131901" h="168458">
                  <a:moveTo>
                    <a:pt x="52920" y="0"/>
                  </a:moveTo>
                  <a:lnTo>
                    <a:pt x="21638" y="9577"/>
                  </a:lnTo>
                  <a:lnTo>
                    <a:pt x="5482" y="20244"/>
                  </a:lnTo>
                  <a:lnTo>
                    <a:pt x="1407" y="27534"/>
                  </a:lnTo>
                  <a:lnTo>
                    <a:pt x="0" y="44993"/>
                  </a:lnTo>
                  <a:lnTo>
                    <a:pt x="4772" y="52223"/>
                  </a:lnTo>
                  <a:lnTo>
                    <a:pt x="22552" y="63375"/>
                  </a:lnTo>
                  <a:lnTo>
                    <a:pt x="82471" y="78580"/>
                  </a:lnTo>
                  <a:lnTo>
                    <a:pt x="126218" y="97151"/>
                  </a:lnTo>
                  <a:lnTo>
                    <a:pt x="131031" y="103372"/>
                  </a:lnTo>
                  <a:lnTo>
                    <a:pt x="131900" y="111029"/>
                  </a:lnTo>
                  <a:lnTo>
                    <a:pt x="130140" y="119643"/>
                  </a:lnTo>
                  <a:lnTo>
                    <a:pt x="118825" y="135453"/>
                  </a:lnTo>
                  <a:lnTo>
                    <a:pt x="102098" y="149109"/>
                  </a:lnTo>
                  <a:lnTo>
                    <a:pt x="69003" y="164289"/>
                  </a:lnTo>
                  <a:lnTo>
                    <a:pt x="52920" y="168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5839946" y="9507891"/>
            <a:ext cx="1551060" cy="684354"/>
            <a:chOff x="5839946" y="9507891"/>
            <a:chExt cx="1551060" cy="684354"/>
          </a:xfrm>
        </p:grpSpPr>
        <p:sp>
          <p:nvSpPr>
            <p:cNvPr id="536" name="Freeform 535"/>
            <p:cNvSpPr/>
            <p:nvPr/>
          </p:nvSpPr>
          <p:spPr>
            <a:xfrm>
              <a:off x="5839946" y="9539477"/>
              <a:ext cx="161299" cy="294799"/>
            </a:xfrm>
            <a:custGeom>
              <a:avLst/>
              <a:gdLst/>
              <a:ahLst/>
              <a:cxnLst/>
              <a:rect l="0" t="0" r="0" b="0"/>
              <a:pathLst>
                <a:path w="161299" h="294799">
                  <a:moveTo>
                    <a:pt x="161298" y="0"/>
                  </a:moveTo>
                  <a:lnTo>
                    <a:pt x="118607" y="3119"/>
                  </a:lnTo>
                  <a:lnTo>
                    <a:pt x="87427" y="14572"/>
                  </a:lnTo>
                  <a:lnTo>
                    <a:pt x="45451" y="44993"/>
                  </a:lnTo>
                  <a:lnTo>
                    <a:pt x="19478" y="80141"/>
                  </a:lnTo>
                  <a:lnTo>
                    <a:pt x="13649" y="106588"/>
                  </a:lnTo>
                  <a:lnTo>
                    <a:pt x="13732" y="120192"/>
                  </a:lnTo>
                  <a:lnTo>
                    <a:pt x="18467" y="129261"/>
                  </a:lnTo>
                  <a:lnTo>
                    <a:pt x="26303" y="135307"/>
                  </a:lnTo>
                  <a:lnTo>
                    <a:pt x="36206" y="139338"/>
                  </a:lnTo>
                  <a:lnTo>
                    <a:pt x="56569" y="140696"/>
                  </a:lnTo>
                  <a:lnTo>
                    <a:pt x="66912" y="139421"/>
                  </a:lnTo>
                  <a:lnTo>
                    <a:pt x="69128" y="139741"/>
                  </a:lnTo>
                  <a:lnTo>
                    <a:pt x="45302" y="151779"/>
                  </a:lnTo>
                  <a:lnTo>
                    <a:pt x="24373" y="172874"/>
                  </a:lnTo>
                  <a:lnTo>
                    <a:pt x="11535" y="192646"/>
                  </a:lnTo>
                  <a:lnTo>
                    <a:pt x="1930" y="217031"/>
                  </a:lnTo>
                  <a:lnTo>
                    <a:pt x="0" y="240348"/>
                  </a:lnTo>
                  <a:lnTo>
                    <a:pt x="1123" y="251479"/>
                  </a:lnTo>
                  <a:lnTo>
                    <a:pt x="5382" y="260069"/>
                  </a:lnTo>
                  <a:lnTo>
                    <a:pt x="19472" y="272733"/>
                  </a:lnTo>
                  <a:lnTo>
                    <a:pt x="47136" y="286441"/>
                  </a:lnTo>
                  <a:lnTo>
                    <a:pt x="100438" y="293698"/>
                  </a:lnTo>
                  <a:lnTo>
                    <a:pt x="119184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5843316" y="9907974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4145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6099355" y="9705160"/>
              <a:ext cx="175631" cy="129116"/>
            </a:xfrm>
            <a:custGeom>
              <a:avLst/>
              <a:gdLst/>
              <a:ahLst/>
              <a:cxnLst/>
              <a:rect l="0" t="0" r="0" b="0"/>
              <a:pathLst>
                <a:path w="175631" h="129116">
                  <a:moveTo>
                    <a:pt x="101930" y="13301"/>
                  </a:moveTo>
                  <a:lnTo>
                    <a:pt x="90752" y="2123"/>
                  </a:lnTo>
                  <a:lnTo>
                    <a:pt x="82780" y="0"/>
                  </a:lnTo>
                  <a:lnTo>
                    <a:pt x="50373" y="2602"/>
                  </a:lnTo>
                  <a:lnTo>
                    <a:pt x="28713" y="7766"/>
                  </a:lnTo>
                  <a:lnTo>
                    <a:pt x="20364" y="13120"/>
                  </a:lnTo>
                  <a:lnTo>
                    <a:pt x="7967" y="28429"/>
                  </a:lnTo>
                  <a:lnTo>
                    <a:pt x="0" y="62367"/>
                  </a:lnTo>
                  <a:lnTo>
                    <a:pt x="4376" y="82291"/>
                  </a:lnTo>
                  <a:lnTo>
                    <a:pt x="8818" y="90880"/>
                  </a:lnTo>
                  <a:lnTo>
                    <a:pt x="15289" y="94267"/>
                  </a:lnTo>
                  <a:lnTo>
                    <a:pt x="23112" y="94184"/>
                  </a:lnTo>
                  <a:lnTo>
                    <a:pt x="31837" y="91789"/>
                  </a:lnTo>
                  <a:lnTo>
                    <a:pt x="47772" y="79771"/>
                  </a:lnTo>
                  <a:lnTo>
                    <a:pt x="77064" y="37869"/>
                  </a:lnTo>
                  <a:lnTo>
                    <a:pt x="92743" y="3813"/>
                  </a:lnTo>
                  <a:lnTo>
                    <a:pt x="95805" y="2296"/>
                  </a:lnTo>
                  <a:lnTo>
                    <a:pt x="97847" y="7135"/>
                  </a:lnTo>
                  <a:lnTo>
                    <a:pt x="103732" y="70460"/>
                  </a:lnTo>
                  <a:lnTo>
                    <a:pt x="112869" y="94857"/>
                  </a:lnTo>
                  <a:lnTo>
                    <a:pt x="136757" y="122734"/>
                  </a:lnTo>
                  <a:lnTo>
                    <a:pt x="145035" y="127201"/>
                  </a:lnTo>
                  <a:lnTo>
                    <a:pt x="175630" y="129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6296198" y="9665819"/>
              <a:ext cx="105686" cy="168457"/>
            </a:xfrm>
            <a:custGeom>
              <a:avLst/>
              <a:gdLst/>
              <a:ahLst/>
              <a:cxnLst/>
              <a:rect l="0" t="0" r="0" b="0"/>
              <a:pathLst>
                <a:path w="105686" h="168457">
                  <a:moveTo>
                    <a:pt x="63015" y="0"/>
                  </a:moveTo>
                  <a:lnTo>
                    <a:pt x="24497" y="9575"/>
                  </a:lnTo>
                  <a:lnTo>
                    <a:pt x="6511" y="20243"/>
                  </a:lnTo>
                  <a:lnTo>
                    <a:pt x="1949" y="27534"/>
                  </a:lnTo>
                  <a:lnTo>
                    <a:pt x="0" y="44992"/>
                  </a:lnTo>
                  <a:lnTo>
                    <a:pt x="3457" y="52221"/>
                  </a:lnTo>
                  <a:lnTo>
                    <a:pt x="16658" y="63374"/>
                  </a:lnTo>
                  <a:lnTo>
                    <a:pt x="72175" y="86912"/>
                  </a:lnTo>
                  <a:lnTo>
                    <a:pt x="91652" y="100629"/>
                  </a:lnTo>
                  <a:lnTo>
                    <a:pt x="104209" y="118423"/>
                  </a:lnTo>
                  <a:lnTo>
                    <a:pt x="105685" y="126912"/>
                  </a:lnTo>
                  <a:lnTo>
                    <a:pt x="104330" y="134911"/>
                  </a:lnTo>
                  <a:lnTo>
                    <a:pt x="101087" y="142583"/>
                  </a:lnTo>
                  <a:lnTo>
                    <a:pt x="88124" y="154227"/>
                  </a:lnTo>
                  <a:lnTo>
                    <a:pt x="67335" y="164240"/>
                  </a:lnTo>
                  <a:lnTo>
                    <a:pt x="52486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6485555" y="9655290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0" y="0"/>
                  </a:moveTo>
                  <a:lnTo>
                    <a:pt x="7235" y="28726"/>
                  </a:lnTo>
                  <a:lnTo>
                    <a:pt x="9878" y="92112"/>
                  </a:lnTo>
                  <a:lnTo>
                    <a:pt x="10528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6569783" y="9650727"/>
              <a:ext cx="168456" cy="163409"/>
            </a:xfrm>
            <a:custGeom>
              <a:avLst/>
              <a:gdLst/>
              <a:ahLst/>
              <a:cxnLst/>
              <a:rect l="0" t="0" r="0" b="0"/>
              <a:pathLst>
                <a:path w="168456" h="163409">
                  <a:moveTo>
                    <a:pt x="0" y="46677"/>
                  </a:moveTo>
                  <a:lnTo>
                    <a:pt x="11178" y="63445"/>
                  </a:lnTo>
                  <a:lnTo>
                    <a:pt x="26024" y="74797"/>
                  </a:lnTo>
                  <a:lnTo>
                    <a:pt x="34897" y="79462"/>
                  </a:lnTo>
                  <a:lnTo>
                    <a:pt x="57233" y="81525"/>
                  </a:lnTo>
                  <a:lnTo>
                    <a:pt x="81589" y="77373"/>
                  </a:lnTo>
                  <a:lnTo>
                    <a:pt x="104111" y="67729"/>
                  </a:lnTo>
                  <a:lnTo>
                    <a:pt x="119581" y="52524"/>
                  </a:lnTo>
                  <a:lnTo>
                    <a:pt x="125344" y="43556"/>
                  </a:lnTo>
                  <a:lnTo>
                    <a:pt x="128628" y="24233"/>
                  </a:lnTo>
                  <a:lnTo>
                    <a:pt x="127866" y="14167"/>
                  </a:lnTo>
                  <a:lnTo>
                    <a:pt x="122678" y="7456"/>
                  </a:lnTo>
                  <a:lnTo>
                    <a:pt x="104437" y="0"/>
                  </a:lnTo>
                  <a:lnTo>
                    <a:pt x="94191" y="1521"/>
                  </a:lnTo>
                  <a:lnTo>
                    <a:pt x="73448" y="12570"/>
                  </a:lnTo>
                  <a:lnTo>
                    <a:pt x="47629" y="44110"/>
                  </a:lnTo>
                  <a:lnTo>
                    <a:pt x="36339" y="88681"/>
                  </a:lnTo>
                  <a:lnTo>
                    <a:pt x="32994" y="133342"/>
                  </a:lnTo>
                  <a:lnTo>
                    <a:pt x="36034" y="144229"/>
                  </a:lnTo>
                  <a:lnTo>
                    <a:pt x="41570" y="152655"/>
                  </a:lnTo>
                  <a:lnTo>
                    <a:pt x="48770" y="159443"/>
                  </a:lnTo>
                  <a:lnTo>
                    <a:pt x="57080" y="162799"/>
                  </a:lnTo>
                  <a:lnTo>
                    <a:pt x="75671" y="163408"/>
                  </a:lnTo>
                  <a:lnTo>
                    <a:pt x="123439" y="145861"/>
                  </a:lnTo>
                  <a:lnTo>
                    <a:pt x="168455" y="120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6832995" y="9592119"/>
              <a:ext cx="200043" cy="171984"/>
            </a:xfrm>
            <a:custGeom>
              <a:avLst/>
              <a:gdLst/>
              <a:ahLst/>
              <a:cxnLst/>
              <a:rect l="0" t="0" r="0" b="0"/>
              <a:pathLst>
                <a:path w="200043" h="171984">
                  <a:moveTo>
                    <a:pt x="0" y="63171"/>
                  </a:moveTo>
                  <a:lnTo>
                    <a:pt x="14654" y="118312"/>
                  </a:lnTo>
                  <a:lnTo>
                    <a:pt x="19792" y="171983"/>
                  </a:lnTo>
                  <a:lnTo>
                    <a:pt x="26479" y="118257"/>
                  </a:lnTo>
                  <a:lnTo>
                    <a:pt x="41251" y="77543"/>
                  </a:lnTo>
                  <a:lnTo>
                    <a:pt x="66035" y="43253"/>
                  </a:lnTo>
                  <a:lnTo>
                    <a:pt x="101194" y="16456"/>
                  </a:lnTo>
                  <a:lnTo>
                    <a:pt x="141248" y="4876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6622425" y="95078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5951410" y="9917680"/>
              <a:ext cx="123534" cy="222980"/>
            </a:xfrm>
            <a:custGeom>
              <a:avLst/>
              <a:gdLst/>
              <a:ahLst/>
              <a:cxnLst/>
              <a:rect l="0" t="0" r="0" b="0"/>
              <a:pathLst>
                <a:path w="123534" h="222980">
                  <a:moveTo>
                    <a:pt x="91948" y="21879"/>
                  </a:moveTo>
                  <a:lnTo>
                    <a:pt x="86359" y="5112"/>
                  </a:lnTo>
                  <a:lnTo>
                    <a:pt x="81203" y="1342"/>
                  </a:lnTo>
                  <a:lnTo>
                    <a:pt x="74256" y="0"/>
                  </a:lnTo>
                  <a:lnTo>
                    <a:pt x="66116" y="274"/>
                  </a:lnTo>
                  <a:lnTo>
                    <a:pt x="37890" y="11839"/>
                  </a:lnTo>
                  <a:lnTo>
                    <a:pt x="12890" y="35672"/>
                  </a:lnTo>
                  <a:lnTo>
                    <a:pt x="9996" y="45113"/>
                  </a:lnTo>
                  <a:lnTo>
                    <a:pt x="13021" y="64961"/>
                  </a:lnTo>
                  <a:lnTo>
                    <a:pt x="19443" y="71658"/>
                  </a:lnTo>
                  <a:lnTo>
                    <a:pt x="39056" y="79098"/>
                  </a:lnTo>
                  <a:lnTo>
                    <a:pt x="76406" y="83287"/>
                  </a:lnTo>
                  <a:lnTo>
                    <a:pt x="80417" y="86215"/>
                  </a:lnTo>
                  <a:lnTo>
                    <a:pt x="78411" y="90506"/>
                  </a:lnTo>
                  <a:lnTo>
                    <a:pt x="16767" y="142585"/>
                  </a:lnTo>
                  <a:lnTo>
                    <a:pt x="6671" y="160924"/>
                  </a:lnTo>
                  <a:lnTo>
                    <a:pt x="0" y="196569"/>
                  </a:lnTo>
                  <a:lnTo>
                    <a:pt x="2573" y="206190"/>
                  </a:lnTo>
                  <a:lnTo>
                    <a:pt x="7798" y="213773"/>
                  </a:lnTo>
                  <a:lnTo>
                    <a:pt x="14791" y="219999"/>
                  </a:lnTo>
                  <a:lnTo>
                    <a:pt x="24132" y="222979"/>
                  </a:lnTo>
                  <a:lnTo>
                    <a:pt x="59636" y="221584"/>
                  </a:lnTo>
                  <a:lnTo>
                    <a:pt x="104196" y="210634"/>
                  </a:lnTo>
                  <a:lnTo>
                    <a:pt x="123533" y="2008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5990715" y="10192244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8617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6201285" y="10023955"/>
              <a:ext cx="115815" cy="94590"/>
            </a:xfrm>
            <a:custGeom>
              <a:avLst/>
              <a:gdLst/>
              <a:ahLst/>
              <a:cxnLst/>
              <a:rect l="0" t="0" r="0" b="0"/>
              <a:pathLst>
                <a:path w="115815" h="94590">
                  <a:moveTo>
                    <a:pt x="0" y="20889"/>
                  </a:moveTo>
                  <a:lnTo>
                    <a:pt x="5589" y="79507"/>
                  </a:lnTo>
                  <a:lnTo>
                    <a:pt x="7236" y="82195"/>
                  </a:lnTo>
                  <a:lnTo>
                    <a:pt x="19815" y="24572"/>
                  </a:lnTo>
                  <a:lnTo>
                    <a:pt x="30643" y="6539"/>
                  </a:lnTo>
                  <a:lnTo>
                    <a:pt x="37976" y="1964"/>
                  </a:lnTo>
                  <a:lnTo>
                    <a:pt x="55483" y="0"/>
                  </a:lnTo>
                  <a:lnTo>
                    <a:pt x="74963" y="12385"/>
                  </a:lnTo>
                  <a:lnTo>
                    <a:pt x="92978" y="32318"/>
                  </a:lnTo>
                  <a:lnTo>
                    <a:pt x="108528" y="62101"/>
                  </a:lnTo>
                  <a:lnTo>
                    <a:pt x="115814" y="945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6422384" y="9929031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0" y="0"/>
                  </a:moveTo>
                  <a:lnTo>
                    <a:pt x="8332" y="48930"/>
                  </a:lnTo>
                  <a:lnTo>
                    <a:pt x="15683" y="108062"/>
                  </a:lnTo>
                  <a:lnTo>
                    <a:pt x="19995" y="162462"/>
                  </a:lnTo>
                  <a:lnTo>
                    <a:pt x="21057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6422384" y="9960617"/>
              <a:ext cx="115814" cy="63172"/>
            </a:xfrm>
            <a:custGeom>
              <a:avLst/>
              <a:gdLst/>
              <a:ahLst/>
              <a:cxnLst/>
              <a:rect l="0" t="0" r="0" b="0"/>
              <a:pathLst>
                <a:path w="115814" h="63172">
                  <a:moveTo>
                    <a:pt x="115813" y="0"/>
                  </a:moveTo>
                  <a:lnTo>
                    <a:pt x="73122" y="14573"/>
                  </a:lnTo>
                  <a:lnTo>
                    <a:pt x="16716" y="49878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6559254" y="9989738"/>
              <a:ext cx="94758" cy="99624"/>
            </a:xfrm>
            <a:custGeom>
              <a:avLst/>
              <a:gdLst/>
              <a:ahLst/>
              <a:cxnLst/>
              <a:rect l="0" t="0" r="0" b="0"/>
              <a:pathLst>
                <a:path w="94758" h="99624">
                  <a:moveTo>
                    <a:pt x="0" y="55106"/>
                  </a:moveTo>
                  <a:lnTo>
                    <a:pt x="5589" y="71874"/>
                  </a:lnTo>
                  <a:lnTo>
                    <a:pt x="5214" y="89465"/>
                  </a:lnTo>
                  <a:lnTo>
                    <a:pt x="3476" y="99069"/>
                  </a:lnTo>
                  <a:lnTo>
                    <a:pt x="2317" y="99623"/>
                  </a:lnTo>
                  <a:lnTo>
                    <a:pt x="1856" y="74796"/>
                  </a:lnTo>
                  <a:lnTo>
                    <a:pt x="9778" y="44173"/>
                  </a:lnTo>
                  <a:lnTo>
                    <a:pt x="20334" y="23342"/>
                  </a:lnTo>
                  <a:lnTo>
                    <a:pt x="35943" y="8624"/>
                  </a:lnTo>
                  <a:lnTo>
                    <a:pt x="45020" y="3061"/>
                  </a:lnTo>
                  <a:lnTo>
                    <a:pt x="64463" y="0"/>
                  </a:lnTo>
                  <a:lnTo>
                    <a:pt x="94757" y="24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6709536" y="9981125"/>
              <a:ext cx="133988" cy="116364"/>
            </a:xfrm>
            <a:custGeom>
              <a:avLst/>
              <a:gdLst/>
              <a:ahLst/>
              <a:cxnLst/>
              <a:rect l="0" t="0" r="0" b="0"/>
              <a:pathLst>
                <a:path w="133988" h="116364">
                  <a:moveTo>
                    <a:pt x="81345" y="21606"/>
                  </a:moveTo>
                  <a:lnTo>
                    <a:pt x="75756" y="4838"/>
                  </a:lnTo>
                  <a:lnTo>
                    <a:pt x="69430" y="1068"/>
                  </a:lnTo>
                  <a:lnTo>
                    <a:pt x="49923" y="0"/>
                  </a:lnTo>
                  <a:lnTo>
                    <a:pt x="31894" y="6544"/>
                  </a:lnTo>
                  <a:lnTo>
                    <a:pt x="23811" y="11564"/>
                  </a:lnTo>
                  <a:lnTo>
                    <a:pt x="11711" y="29621"/>
                  </a:lnTo>
                  <a:lnTo>
                    <a:pt x="3604" y="53244"/>
                  </a:lnTo>
                  <a:lnTo>
                    <a:pt x="0" y="79341"/>
                  </a:lnTo>
                  <a:lnTo>
                    <a:pt x="2549" y="89342"/>
                  </a:lnTo>
                  <a:lnTo>
                    <a:pt x="7757" y="97178"/>
                  </a:lnTo>
                  <a:lnTo>
                    <a:pt x="14739" y="103573"/>
                  </a:lnTo>
                  <a:lnTo>
                    <a:pt x="21733" y="105497"/>
                  </a:lnTo>
                  <a:lnTo>
                    <a:pt x="28736" y="104439"/>
                  </a:lnTo>
                  <a:lnTo>
                    <a:pt x="35744" y="101394"/>
                  </a:lnTo>
                  <a:lnTo>
                    <a:pt x="56785" y="80341"/>
                  </a:lnTo>
                  <a:lnTo>
                    <a:pt x="72248" y="46288"/>
                  </a:lnTo>
                  <a:lnTo>
                    <a:pt x="76450" y="42740"/>
                  </a:lnTo>
                  <a:lnTo>
                    <a:pt x="80422" y="45054"/>
                  </a:lnTo>
                  <a:lnTo>
                    <a:pt x="84238" y="51276"/>
                  </a:lnTo>
                  <a:lnTo>
                    <a:pt x="97107" y="101653"/>
                  </a:lnTo>
                  <a:lnTo>
                    <a:pt x="102382" y="110066"/>
                  </a:lnTo>
                  <a:lnTo>
                    <a:pt x="108238" y="114505"/>
                  </a:lnTo>
                  <a:lnTo>
                    <a:pt x="114482" y="116294"/>
                  </a:lnTo>
                  <a:lnTo>
                    <a:pt x="133987" y="1163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6896166" y="9991924"/>
              <a:ext cx="126343" cy="105565"/>
            </a:xfrm>
            <a:custGeom>
              <a:avLst/>
              <a:gdLst/>
              <a:ahLst/>
              <a:cxnLst/>
              <a:rect l="0" t="0" r="0" b="0"/>
              <a:pathLst>
                <a:path w="126343" h="105565">
                  <a:moveTo>
                    <a:pt x="0" y="278"/>
                  </a:moveTo>
                  <a:lnTo>
                    <a:pt x="0" y="54422"/>
                  </a:lnTo>
                  <a:lnTo>
                    <a:pt x="0" y="71135"/>
                  </a:lnTo>
                  <a:lnTo>
                    <a:pt x="3119" y="40444"/>
                  </a:lnTo>
                  <a:lnTo>
                    <a:pt x="9575" y="21639"/>
                  </a:lnTo>
                  <a:lnTo>
                    <a:pt x="20244" y="5483"/>
                  </a:lnTo>
                  <a:lnTo>
                    <a:pt x="29873" y="1408"/>
                  </a:lnTo>
                  <a:lnTo>
                    <a:pt x="56171" y="0"/>
                  </a:lnTo>
                  <a:lnTo>
                    <a:pt x="67862" y="3602"/>
                  </a:lnTo>
                  <a:lnTo>
                    <a:pt x="87093" y="16964"/>
                  </a:lnTo>
                  <a:lnTo>
                    <a:pt x="111073" y="44216"/>
                  </a:lnTo>
                  <a:lnTo>
                    <a:pt x="119555" y="67379"/>
                  </a:lnTo>
                  <a:lnTo>
                    <a:pt x="126342" y="105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7082151" y="9950089"/>
              <a:ext cx="308855" cy="136871"/>
            </a:xfrm>
            <a:custGeom>
              <a:avLst/>
              <a:gdLst/>
              <a:ahLst/>
              <a:cxnLst/>
              <a:rect l="0" t="0" r="0" b="0"/>
              <a:pathLst>
                <a:path w="308855" h="136871">
                  <a:moveTo>
                    <a:pt x="45642" y="0"/>
                  </a:moveTo>
                  <a:lnTo>
                    <a:pt x="16334" y="34897"/>
                  </a:lnTo>
                  <a:lnTo>
                    <a:pt x="1733" y="64152"/>
                  </a:lnTo>
                  <a:lnTo>
                    <a:pt x="0" y="84663"/>
                  </a:lnTo>
                  <a:lnTo>
                    <a:pt x="4300" y="104308"/>
                  </a:lnTo>
                  <a:lnTo>
                    <a:pt x="14010" y="120838"/>
                  </a:lnTo>
                  <a:lnTo>
                    <a:pt x="22214" y="126182"/>
                  </a:lnTo>
                  <a:lnTo>
                    <a:pt x="43809" y="132120"/>
                  </a:lnTo>
                  <a:lnTo>
                    <a:pt x="87863" y="124284"/>
                  </a:lnTo>
                  <a:lnTo>
                    <a:pt x="144406" y="93439"/>
                  </a:lnTo>
                  <a:lnTo>
                    <a:pt x="188210" y="56440"/>
                  </a:lnTo>
                  <a:lnTo>
                    <a:pt x="204607" y="24001"/>
                  </a:lnTo>
                  <a:lnTo>
                    <a:pt x="204262" y="17171"/>
                  </a:lnTo>
                  <a:lnTo>
                    <a:pt x="200521" y="13787"/>
                  </a:lnTo>
                  <a:lnTo>
                    <a:pt x="194518" y="12701"/>
                  </a:lnTo>
                  <a:lnTo>
                    <a:pt x="178490" y="20853"/>
                  </a:lnTo>
                  <a:lnTo>
                    <a:pt x="162008" y="36174"/>
                  </a:lnTo>
                  <a:lnTo>
                    <a:pt x="150782" y="54682"/>
                  </a:lnTo>
                  <a:lnTo>
                    <a:pt x="149661" y="64530"/>
                  </a:lnTo>
                  <a:lnTo>
                    <a:pt x="154654" y="84832"/>
                  </a:lnTo>
                  <a:lnTo>
                    <a:pt x="167791" y="102434"/>
                  </a:lnTo>
                  <a:lnTo>
                    <a:pt x="176208" y="110403"/>
                  </a:lnTo>
                  <a:lnTo>
                    <a:pt x="201157" y="119258"/>
                  </a:lnTo>
                  <a:lnTo>
                    <a:pt x="259245" y="130531"/>
                  </a:lnTo>
                  <a:lnTo>
                    <a:pt x="308854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7096207" y="2582114"/>
            <a:ext cx="3000623" cy="1287458"/>
            <a:chOff x="7096207" y="2582114"/>
            <a:chExt cx="3000623" cy="1287458"/>
          </a:xfrm>
        </p:grpSpPr>
        <p:sp>
          <p:nvSpPr>
            <p:cNvPr id="554" name="Freeform 553"/>
            <p:cNvSpPr/>
            <p:nvPr/>
          </p:nvSpPr>
          <p:spPr>
            <a:xfrm>
              <a:off x="7096207" y="2834798"/>
              <a:ext cx="63173" cy="10530"/>
            </a:xfrm>
            <a:custGeom>
              <a:avLst/>
              <a:gdLst/>
              <a:ahLst/>
              <a:cxnLst/>
              <a:rect l="0" t="0" r="0" b="0"/>
              <a:pathLst>
                <a:path w="63173" h="10530">
                  <a:moveTo>
                    <a:pt x="0" y="0"/>
                  </a:moveTo>
                  <a:lnTo>
                    <a:pt x="37348" y="1170"/>
                  </a:lnTo>
                  <a:lnTo>
                    <a:pt x="63172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7306094" y="2779382"/>
              <a:ext cx="119610" cy="237517"/>
            </a:xfrm>
            <a:custGeom>
              <a:avLst/>
              <a:gdLst/>
              <a:ahLst/>
              <a:cxnLst/>
              <a:rect l="0" t="0" r="0" b="0"/>
              <a:pathLst>
                <a:path w="119610" h="237517">
                  <a:moveTo>
                    <a:pt x="84911" y="13302"/>
                  </a:moveTo>
                  <a:lnTo>
                    <a:pt x="73733" y="2124"/>
                  </a:lnTo>
                  <a:lnTo>
                    <a:pt x="66930" y="0"/>
                  </a:lnTo>
                  <a:lnTo>
                    <a:pt x="50014" y="761"/>
                  </a:lnTo>
                  <a:lnTo>
                    <a:pt x="33916" y="8118"/>
                  </a:lnTo>
                  <a:lnTo>
                    <a:pt x="4519" y="31905"/>
                  </a:lnTo>
                  <a:lnTo>
                    <a:pt x="900" y="39742"/>
                  </a:lnTo>
                  <a:lnTo>
                    <a:pt x="0" y="57808"/>
                  </a:lnTo>
                  <a:lnTo>
                    <a:pt x="3737" y="65200"/>
                  </a:lnTo>
                  <a:lnTo>
                    <a:pt x="64649" y="108528"/>
                  </a:lnTo>
                  <a:lnTo>
                    <a:pt x="100536" y="136227"/>
                  </a:lnTo>
                  <a:lnTo>
                    <a:pt x="117357" y="162808"/>
                  </a:lnTo>
                  <a:lnTo>
                    <a:pt x="119609" y="182695"/>
                  </a:lnTo>
                  <a:lnTo>
                    <a:pt x="115541" y="202061"/>
                  </a:lnTo>
                  <a:lnTo>
                    <a:pt x="105933" y="218468"/>
                  </a:lnTo>
                  <a:lnTo>
                    <a:pt x="90745" y="230439"/>
                  </a:lnTo>
                  <a:lnTo>
                    <a:pt x="81781" y="235269"/>
                  </a:lnTo>
                  <a:lnTo>
                    <a:pt x="62464" y="237516"/>
                  </a:lnTo>
                  <a:lnTo>
                    <a:pt x="21740" y="234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7517347" y="2784677"/>
              <a:ext cx="147400" cy="210157"/>
            </a:xfrm>
            <a:custGeom>
              <a:avLst/>
              <a:gdLst/>
              <a:ahLst/>
              <a:cxnLst/>
              <a:rect l="0" t="0" r="0" b="0"/>
              <a:pathLst>
                <a:path w="147400" h="210157">
                  <a:moveTo>
                    <a:pt x="0" y="102763"/>
                  </a:moveTo>
                  <a:lnTo>
                    <a:pt x="52706" y="83635"/>
                  </a:lnTo>
                  <a:lnTo>
                    <a:pt x="76188" y="64991"/>
                  </a:lnTo>
                  <a:lnTo>
                    <a:pt x="90793" y="47371"/>
                  </a:lnTo>
                  <a:lnTo>
                    <a:pt x="95725" y="24722"/>
                  </a:lnTo>
                  <a:lnTo>
                    <a:pt x="95402" y="12131"/>
                  </a:lnTo>
                  <a:lnTo>
                    <a:pt x="89338" y="4907"/>
                  </a:lnTo>
                  <a:lnTo>
                    <a:pt x="79446" y="1261"/>
                  </a:lnTo>
                  <a:lnTo>
                    <a:pt x="67002" y="0"/>
                  </a:lnTo>
                  <a:lnTo>
                    <a:pt x="43817" y="7958"/>
                  </a:lnTo>
                  <a:lnTo>
                    <a:pt x="32721" y="14993"/>
                  </a:lnTo>
                  <a:lnTo>
                    <a:pt x="17272" y="38408"/>
                  </a:lnTo>
                  <a:lnTo>
                    <a:pt x="5118" y="84475"/>
                  </a:lnTo>
                  <a:lnTo>
                    <a:pt x="4637" y="132050"/>
                  </a:lnTo>
                  <a:lnTo>
                    <a:pt x="10250" y="160233"/>
                  </a:lnTo>
                  <a:lnTo>
                    <a:pt x="20543" y="184458"/>
                  </a:lnTo>
                  <a:lnTo>
                    <a:pt x="36037" y="200683"/>
                  </a:lnTo>
                  <a:lnTo>
                    <a:pt x="45082" y="206648"/>
                  </a:lnTo>
                  <a:lnTo>
                    <a:pt x="67609" y="210156"/>
                  </a:lnTo>
                  <a:lnTo>
                    <a:pt x="80168" y="209453"/>
                  </a:lnTo>
                  <a:lnTo>
                    <a:pt x="103481" y="199314"/>
                  </a:lnTo>
                  <a:lnTo>
                    <a:pt x="147399" y="165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7748974" y="2708456"/>
              <a:ext cx="10530" cy="264177"/>
            </a:xfrm>
            <a:custGeom>
              <a:avLst/>
              <a:gdLst/>
              <a:ahLst/>
              <a:cxnLst/>
              <a:rect l="0" t="0" r="0" b="0"/>
              <a:pathLst>
                <a:path w="10530" h="264177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3211"/>
                  </a:lnTo>
                  <a:lnTo>
                    <a:pt x="0" y="201764"/>
                  </a:lnTo>
                  <a:lnTo>
                    <a:pt x="5590" y="259393"/>
                  </a:lnTo>
                  <a:lnTo>
                    <a:pt x="7236" y="264176"/>
                  </a:lnTo>
                  <a:lnTo>
                    <a:pt x="8334" y="263855"/>
                  </a:lnTo>
                  <a:lnTo>
                    <a:pt x="10529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7864788" y="2655813"/>
              <a:ext cx="20929" cy="336913"/>
            </a:xfrm>
            <a:custGeom>
              <a:avLst/>
              <a:gdLst/>
              <a:ahLst/>
              <a:cxnLst/>
              <a:rect l="0" t="0" r="0" b="0"/>
              <a:pathLst>
                <a:path w="20929" h="336913">
                  <a:moveTo>
                    <a:pt x="10528" y="0"/>
                  </a:moveTo>
                  <a:lnTo>
                    <a:pt x="18862" y="48931"/>
                  </a:lnTo>
                  <a:lnTo>
                    <a:pt x="20623" y="108062"/>
                  </a:lnTo>
                  <a:lnTo>
                    <a:pt x="20928" y="167459"/>
                  </a:lnTo>
                  <a:lnTo>
                    <a:pt x="15429" y="220154"/>
                  </a:lnTo>
                  <a:lnTo>
                    <a:pt x="11980" y="270992"/>
                  </a:lnTo>
                  <a:lnTo>
                    <a:pt x="2386" y="325805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7664746" y="2675059"/>
              <a:ext cx="364168" cy="307139"/>
            </a:xfrm>
            <a:custGeom>
              <a:avLst/>
              <a:gdLst/>
              <a:ahLst/>
              <a:cxnLst/>
              <a:rect l="0" t="0" r="0" b="0"/>
              <a:pathLst>
                <a:path w="364168" h="307139">
                  <a:moveTo>
                    <a:pt x="0" y="159739"/>
                  </a:moveTo>
                  <a:lnTo>
                    <a:pt x="48931" y="139953"/>
                  </a:lnTo>
                  <a:lnTo>
                    <a:pt x="96776" y="131650"/>
                  </a:lnTo>
                  <a:lnTo>
                    <a:pt x="154167" y="123255"/>
                  </a:lnTo>
                  <a:lnTo>
                    <a:pt x="208874" y="110332"/>
                  </a:lnTo>
                  <a:lnTo>
                    <a:pt x="254261" y="98826"/>
                  </a:lnTo>
                  <a:lnTo>
                    <a:pt x="305766" y="67865"/>
                  </a:lnTo>
                  <a:lnTo>
                    <a:pt x="346575" y="13528"/>
                  </a:lnTo>
                  <a:lnTo>
                    <a:pt x="353882" y="2604"/>
                  </a:lnTo>
                  <a:lnTo>
                    <a:pt x="358754" y="0"/>
                  </a:lnTo>
                  <a:lnTo>
                    <a:pt x="362002" y="2943"/>
                  </a:lnTo>
                  <a:lnTo>
                    <a:pt x="364167" y="9585"/>
                  </a:lnTo>
                  <a:lnTo>
                    <a:pt x="363454" y="26324"/>
                  </a:lnTo>
                  <a:lnTo>
                    <a:pt x="359053" y="82433"/>
                  </a:lnTo>
                  <a:lnTo>
                    <a:pt x="358291" y="129554"/>
                  </a:lnTo>
                  <a:lnTo>
                    <a:pt x="358065" y="189920"/>
                  </a:lnTo>
                  <a:lnTo>
                    <a:pt x="357998" y="248490"/>
                  </a:lnTo>
                  <a:lnTo>
                    <a:pt x="357970" y="307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8075357" y="2792862"/>
              <a:ext cx="178987" cy="201716"/>
            </a:xfrm>
            <a:custGeom>
              <a:avLst/>
              <a:gdLst/>
              <a:ahLst/>
              <a:cxnLst/>
              <a:rect l="0" t="0" r="0" b="0"/>
              <a:pathLst>
                <a:path w="178987" h="201716">
                  <a:moveTo>
                    <a:pt x="0" y="52465"/>
                  </a:moveTo>
                  <a:lnTo>
                    <a:pt x="29309" y="81773"/>
                  </a:lnTo>
                  <a:lnTo>
                    <a:pt x="60677" y="96373"/>
                  </a:lnTo>
                  <a:lnTo>
                    <a:pt x="105197" y="102519"/>
                  </a:lnTo>
                  <a:lnTo>
                    <a:pt x="129032" y="97718"/>
                  </a:lnTo>
                  <a:lnTo>
                    <a:pt x="138664" y="93162"/>
                  </a:lnTo>
                  <a:lnTo>
                    <a:pt x="152486" y="78741"/>
                  </a:lnTo>
                  <a:lnTo>
                    <a:pt x="161359" y="59464"/>
                  </a:lnTo>
                  <a:lnTo>
                    <a:pt x="165302" y="35298"/>
                  </a:lnTo>
                  <a:lnTo>
                    <a:pt x="160815" y="15199"/>
                  </a:lnTo>
                  <a:lnTo>
                    <a:pt x="156344" y="6564"/>
                  </a:lnTo>
                  <a:lnTo>
                    <a:pt x="148683" y="1977"/>
                  </a:lnTo>
                  <a:lnTo>
                    <a:pt x="127693" y="0"/>
                  </a:lnTo>
                  <a:lnTo>
                    <a:pt x="102766" y="9260"/>
                  </a:lnTo>
                  <a:lnTo>
                    <a:pt x="78430" y="26243"/>
                  </a:lnTo>
                  <a:lnTo>
                    <a:pt x="52745" y="60943"/>
                  </a:lnTo>
                  <a:lnTo>
                    <a:pt x="41769" y="83139"/>
                  </a:lnTo>
                  <a:lnTo>
                    <a:pt x="34603" y="132133"/>
                  </a:lnTo>
                  <a:lnTo>
                    <a:pt x="39166" y="161572"/>
                  </a:lnTo>
                  <a:lnTo>
                    <a:pt x="43658" y="174336"/>
                  </a:lnTo>
                  <a:lnTo>
                    <a:pt x="58009" y="191637"/>
                  </a:lnTo>
                  <a:lnTo>
                    <a:pt x="66748" y="197889"/>
                  </a:lnTo>
                  <a:lnTo>
                    <a:pt x="88938" y="201715"/>
                  </a:lnTo>
                  <a:lnTo>
                    <a:pt x="113228" y="198347"/>
                  </a:lnTo>
                  <a:lnTo>
                    <a:pt x="135722" y="189051"/>
                  </a:lnTo>
                  <a:lnTo>
                    <a:pt x="178986" y="1472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8290889" y="2666342"/>
              <a:ext cx="152967" cy="309236"/>
            </a:xfrm>
            <a:custGeom>
              <a:avLst/>
              <a:gdLst/>
              <a:ahLst/>
              <a:cxnLst/>
              <a:rect l="0" t="0" r="0" b="0"/>
              <a:pathLst>
                <a:path w="152967" h="309236">
                  <a:moveTo>
                    <a:pt x="152966" y="0"/>
                  </a:moveTo>
                  <a:lnTo>
                    <a:pt x="152966" y="52050"/>
                  </a:lnTo>
                  <a:lnTo>
                    <a:pt x="152966" y="111349"/>
                  </a:lnTo>
                  <a:lnTo>
                    <a:pt x="152966" y="171422"/>
                  </a:lnTo>
                  <a:lnTo>
                    <a:pt x="152966" y="225097"/>
                  </a:lnTo>
                  <a:lnTo>
                    <a:pt x="152966" y="279215"/>
                  </a:lnTo>
                  <a:lnTo>
                    <a:pt x="151796" y="301910"/>
                  </a:lnTo>
                  <a:lnTo>
                    <a:pt x="149847" y="303049"/>
                  </a:lnTo>
                  <a:lnTo>
                    <a:pt x="147377" y="300299"/>
                  </a:lnTo>
                  <a:lnTo>
                    <a:pt x="131635" y="241378"/>
                  </a:lnTo>
                  <a:lnTo>
                    <a:pt x="118180" y="202931"/>
                  </a:lnTo>
                  <a:lnTo>
                    <a:pt x="112228" y="191439"/>
                  </a:lnTo>
                  <a:lnTo>
                    <a:pt x="102410" y="184948"/>
                  </a:lnTo>
                  <a:lnTo>
                    <a:pt x="75905" y="180855"/>
                  </a:lnTo>
                  <a:lnTo>
                    <a:pt x="50866" y="189174"/>
                  </a:lnTo>
                  <a:lnTo>
                    <a:pt x="29209" y="204570"/>
                  </a:lnTo>
                  <a:lnTo>
                    <a:pt x="11785" y="223111"/>
                  </a:lnTo>
                  <a:lnTo>
                    <a:pt x="2481" y="246170"/>
                  </a:lnTo>
                  <a:lnTo>
                    <a:pt x="0" y="258870"/>
                  </a:lnTo>
                  <a:lnTo>
                    <a:pt x="3483" y="282339"/>
                  </a:lnTo>
                  <a:lnTo>
                    <a:pt x="7687" y="293511"/>
                  </a:lnTo>
                  <a:lnTo>
                    <a:pt x="15169" y="300959"/>
                  </a:lnTo>
                  <a:lnTo>
                    <a:pt x="35961" y="309235"/>
                  </a:lnTo>
                  <a:lnTo>
                    <a:pt x="63920" y="306673"/>
                  </a:lnTo>
                  <a:lnTo>
                    <a:pt x="126379" y="289126"/>
                  </a:lnTo>
                  <a:lnTo>
                    <a:pt x="14243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8707068" y="2792684"/>
              <a:ext cx="19310" cy="157929"/>
            </a:xfrm>
            <a:custGeom>
              <a:avLst/>
              <a:gdLst/>
              <a:ahLst/>
              <a:cxnLst/>
              <a:rect l="0" t="0" r="0" b="0"/>
              <a:pathLst>
                <a:path w="19310" h="157929">
                  <a:moveTo>
                    <a:pt x="0" y="0"/>
                  </a:moveTo>
                  <a:lnTo>
                    <a:pt x="11178" y="11178"/>
                  </a:lnTo>
                  <a:lnTo>
                    <a:pt x="16666" y="29145"/>
                  </a:lnTo>
                  <a:lnTo>
                    <a:pt x="19309" y="91142"/>
                  </a:lnTo>
                  <a:lnTo>
                    <a:pt x="9489" y="133037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8749181" y="2697928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0" y="0"/>
                  </a:moveTo>
                  <a:lnTo>
                    <a:pt x="10529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8822881" y="2790259"/>
              <a:ext cx="151561" cy="181410"/>
            </a:xfrm>
            <a:custGeom>
              <a:avLst/>
              <a:gdLst/>
              <a:ahLst/>
              <a:cxnLst/>
              <a:rect l="0" t="0" r="0" b="0"/>
              <a:pathLst>
                <a:path w="151561" h="181410">
                  <a:moveTo>
                    <a:pt x="0" y="181409"/>
                  </a:moveTo>
                  <a:lnTo>
                    <a:pt x="9065" y="122793"/>
                  </a:lnTo>
                  <a:lnTo>
                    <a:pt x="21789" y="66196"/>
                  </a:lnTo>
                  <a:lnTo>
                    <a:pt x="40829" y="23600"/>
                  </a:lnTo>
                  <a:lnTo>
                    <a:pt x="56751" y="8717"/>
                  </a:lnTo>
                  <a:lnTo>
                    <a:pt x="65910" y="3110"/>
                  </a:lnTo>
                  <a:lnTo>
                    <a:pt x="85446" y="0"/>
                  </a:lnTo>
                  <a:lnTo>
                    <a:pt x="95568" y="808"/>
                  </a:lnTo>
                  <a:lnTo>
                    <a:pt x="113054" y="11065"/>
                  </a:lnTo>
                  <a:lnTo>
                    <a:pt x="127456" y="27322"/>
                  </a:lnTo>
                  <a:lnTo>
                    <a:pt x="146233" y="69474"/>
                  </a:lnTo>
                  <a:lnTo>
                    <a:pt x="151560" y="94226"/>
                  </a:lnTo>
                  <a:lnTo>
                    <a:pt x="148178" y="155024"/>
                  </a:lnTo>
                  <a:lnTo>
                    <a:pt x="147399" y="1814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9197691" y="2744981"/>
              <a:ext cx="141087" cy="190648"/>
            </a:xfrm>
            <a:custGeom>
              <a:avLst/>
              <a:gdLst/>
              <a:ahLst/>
              <a:cxnLst/>
              <a:rect l="0" t="0" r="0" b="0"/>
              <a:pathLst>
                <a:path w="141087" h="190648">
                  <a:moveTo>
                    <a:pt x="130558" y="5589"/>
                  </a:moveTo>
                  <a:lnTo>
                    <a:pt x="113790" y="0"/>
                  </a:lnTo>
                  <a:lnTo>
                    <a:pt x="81006" y="2113"/>
                  </a:lnTo>
                  <a:lnTo>
                    <a:pt x="61352" y="13403"/>
                  </a:lnTo>
                  <a:lnTo>
                    <a:pt x="29670" y="43657"/>
                  </a:lnTo>
                  <a:lnTo>
                    <a:pt x="13578" y="76270"/>
                  </a:lnTo>
                  <a:lnTo>
                    <a:pt x="0" y="128042"/>
                  </a:lnTo>
                  <a:lnTo>
                    <a:pt x="1562" y="151259"/>
                  </a:lnTo>
                  <a:lnTo>
                    <a:pt x="12396" y="170157"/>
                  </a:lnTo>
                  <a:lnTo>
                    <a:pt x="20198" y="178472"/>
                  </a:lnTo>
                  <a:lnTo>
                    <a:pt x="44464" y="187711"/>
                  </a:lnTo>
                  <a:lnTo>
                    <a:pt x="73576" y="190647"/>
                  </a:lnTo>
                  <a:lnTo>
                    <a:pt x="112765" y="185723"/>
                  </a:lnTo>
                  <a:lnTo>
                    <a:pt x="141086" y="174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9444062" y="2771627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0" y="0"/>
                  </a:moveTo>
                  <a:lnTo>
                    <a:pt x="0" y="54145"/>
                  </a:lnTo>
                  <a:lnTo>
                    <a:pt x="5590" y="109091"/>
                  </a:lnTo>
                  <a:lnTo>
                    <a:pt x="10529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9612519" y="2603171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57264"/>
                  </a:lnTo>
                  <a:lnTo>
                    <a:pt x="0" y="112893"/>
                  </a:lnTo>
                  <a:lnTo>
                    <a:pt x="0" y="157800"/>
                  </a:lnTo>
                  <a:lnTo>
                    <a:pt x="0" y="205054"/>
                  </a:lnTo>
                  <a:lnTo>
                    <a:pt x="0" y="260928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9528290" y="2733289"/>
              <a:ext cx="210572" cy="206795"/>
            </a:xfrm>
            <a:custGeom>
              <a:avLst/>
              <a:gdLst/>
              <a:ahLst/>
              <a:cxnLst/>
              <a:rect l="0" t="0" r="0" b="0"/>
              <a:pathLst>
                <a:path w="210572" h="206795">
                  <a:moveTo>
                    <a:pt x="0" y="38338"/>
                  </a:moveTo>
                  <a:lnTo>
                    <a:pt x="58617" y="14619"/>
                  </a:lnTo>
                  <a:lnTo>
                    <a:pt x="121197" y="1071"/>
                  </a:lnTo>
                  <a:lnTo>
                    <a:pt x="169012" y="0"/>
                  </a:lnTo>
                  <a:lnTo>
                    <a:pt x="190540" y="8041"/>
                  </a:lnTo>
                  <a:lnTo>
                    <a:pt x="197217" y="15800"/>
                  </a:lnTo>
                  <a:lnTo>
                    <a:pt x="204636" y="36900"/>
                  </a:lnTo>
                  <a:lnTo>
                    <a:pt x="209399" y="96979"/>
                  </a:lnTo>
                  <a:lnTo>
                    <a:pt x="207219" y="158933"/>
                  </a:lnTo>
                  <a:lnTo>
                    <a:pt x="204401" y="180843"/>
                  </a:lnTo>
                  <a:lnTo>
                    <a:pt x="210571" y="2067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9791503" y="2715888"/>
              <a:ext cx="129087" cy="207283"/>
            </a:xfrm>
            <a:custGeom>
              <a:avLst/>
              <a:gdLst/>
              <a:ahLst/>
              <a:cxnLst/>
              <a:rect l="0" t="0" r="0" b="0"/>
              <a:pathLst>
                <a:path w="129087" h="207283">
                  <a:moveTo>
                    <a:pt x="0" y="66268"/>
                  </a:moveTo>
                  <a:lnTo>
                    <a:pt x="17980" y="81909"/>
                  </a:lnTo>
                  <a:lnTo>
                    <a:pt x="34897" y="89987"/>
                  </a:lnTo>
                  <a:lnTo>
                    <a:pt x="75330" y="89933"/>
                  </a:lnTo>
                  <a:lnTo>
                    <a:pt x="98210" y="82245"/>
                  </a:lnTo>
                  <a:lnTo>
                    <a:pt x="107588" y="76919"/>
                  </a:lnTo>
                  <a:lnTo>
                    <a:pt x="121127" y="61643"/>
                  </a:lnTo>
                  <a:lnTo>
                    <a:pt x="126375" y="52656"/>
                  </a:lnTo>
                  <a:lnTo>
                    <a:pt x="129086" y="30192"/>
                  </a:lnTo>
                  <a:lnTo>
                    <a:pt x="128171" y="17651"/>
                  </a:lnTo>
                  <a:lnTo>
                    <a:pt x="122883" y="9290"/>
                  </a:lnTo>
                  <a:lnTo>
                    <a:pt x="114677" y="3716"/>
                  </a:lnTo>
                  <a:lnTo>
                    <a:pt x="104527" y="0"/>
                  </a:lnTo>
                  <a:lnTo>
                    <a:pt x="94252" y="1032"/>
                  </a:lnTo>
                  <a:lnTo>
                    <a:pt x="73475" y="11538"/>
                  </a:lnTo>
                  <a:lnTo>
                    <a:pt x="47637" y="31594"/>
                  </a:lnTo>
                  <a:lnTo>
                    <a:pt x="30752" y="57943"/>
                  </a:lnTo>
                  <a:lnTo>
                    <a:pt x="12751" y="99156"/>
                  </a:lnTo>
                  <a:lnTo>
                    <a:pt x="8787" y="131578"/>
                  </a:lnTo>
                  <a:lnTo>
                    <a:pt x="15774" y="188873"/>
                  </a:lnTo>
                  <a:lnTo>
                    <a:pt x="22214" y="197137"/>
                  </a:lnTo>
                  <a:lnTo>
                    <a:pt x="41848" y="206320"/>
                  </a:lnTo>
                  <a:lnTo>
                    <a:pt x="63053" y="207282"/>
                  </a:lnTo>
                  <a:lnTo>
                    <a:pt x="105285" y="203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9985406" y="2697928"/>
              <a:ext cx="86858" cy="200042"/>
            </a:xfrm>
            <a:custGeom>
              <a:avLst/>
              <a:gdLst/>
              <a:ahLst/>
              <a:cxnLst/>
              <a:rect l="0" t="0" r="0" b="0"/>
              <a:pathLst>
                <a:path w="86858" h="200042">
                  <a:moveTo>
                    <a:pt x="27195" y="0"/>
                  </a:moveTo>
                  <a:lnTo>
                    <a:pt x="10427" y="5589"/>
                  </a:lnTo>
                  <a:lnTo>
                    <a:pt x="5488" y="13084"/>
                  </a:lnTo>
                  <a:lnTo>
                    <a:pt x="0" y="37011"/>
                  </a:lnTo>
                  <a:lnTo>
                    <a:pt x="3800" y="64022"/>
                  </a:lnTo>
                  <a:lnTo>
                    <a:pt x="14458" y="90455"/>
                  </a:lnTo>
                  <a:lnTo>
                    <a:pt x="40189" y="123897"/>
                  </a:lnTo>
                  <a:lnTo>
                    <a:pt x="85102" y="164162"/>
                  </a:lnTo>
                  <a:lnTo>
                    <a:pt x="86857" y="171442"/>
                  </a:lnTo>
                  <a:lnTo>
                    <a:pt x="84517" y="178636"/>
                  </a:lnTo>
                  <a:lnTo>
                    <a:pt x="79448" y="185771"/>
                  </a:lnTo>
                  <a:lnTo>
                    <a:pt x="67577" y="193699"/>
                  </a:lnTo>
                  <a:lnTo>
                    <a:pt x="48252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9780974" y="258211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9380892" y="2592643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7410998" y="3139413"/>
              <a:ext cx="174241" cy="327096"/>
            </a:xfrm>
            <a:custGeom>
              <a:avLst/>
              <a:gdLst/>
              <a:ahLst/>
              <a:cxnLst/>
              <a:rect l="0" t="0" r="0" b="0"/>
              <a:pathLst>
                <a:path w="174241" h="327096">
                  <a:moveTo>
                    <a:pt x="127406" y="42826"/>
                  </a:moveTo>
                  <a:lnTo>
                    <a:pt x="117832" y="18779"/>
                  </a:lnTo>
                  <a:lnTo>
                    <a:pt x="107163" y="4452"/>
                  </a:lnTo>
                  <a:lnTo>
                    <a:pt x="98703" y="866"/>
                  </a:lnTo>
                  <a:lnTo>
                    <a:pt x="76825" y="0"/>
                  </a:lnTo>
                  <a:lnTo>
                    <a:pt x="57742" y="6635"/>
                  </a:lnTo>
                  <a:lnTo>
                    <a:pt x="49378" y="11679"/>
                  </a:lnTo>
                  <a:lnTo>
                    <a:pt x="26428" y="46725"/>
                  </a:lnTo>
                  <a:lnTo>
                    <a:pt x="4811" y="94154"/>
                  </a:lnTo>
                  <a:lnTo>
                    <a:pt x="0" y="124910"/>
                  </a:lnTo>
                  <a:lnTo>
                    <a:pt x="354" y="139662"/>
                  </a:lnTo>
                  <a:lnTo>
                    <a:pt x="10108" y="162293"/>
                  </a:lnTo>
                  <a:lnTo>
                    <a:pt x="17622" y="171604"/>
                  </a:lnTo>
                  <a:lnTo>
                    <a:pt x="27311" y="176641"/>
                  </a:lnTo>
                  <a:lnTo>
                    <a:pt x="50554" y="179118"/>
                  </a:lnTo>
                  <a:lnTo>
                    <a:pt x="73362" y="173200"/>
                  </a:lnTo>
                  <a:lnTo>
                    <a:pt x="84358" y="168346"/>
                  </a:lnTo>
                  <a:lnTo>
                    <a:pt x="102815" y="150475"/>
                  </a:lnTo>
                  <a:lnTo>
                    <a:pt x="128138" y="106463"/>
                  </a:lnTo>
                  <a:lnTo>
                    <a:pt x="140622" y="68960"/>
                  </a:lnTo>
                  <a:lnTo>
                    <a:pt x="141859" y="45082"/>
                  </a:lnTo>
                  <a:lnTo>
                    <a:pt x="139679" y="30961"/>
                  </a:lnTo>
                  <a:lnTo>
                    <a:pt x="138710" y="40282"/>
                  </a:lnTo>
                  <a:lnTo>
                    <a:pt x="149489" y="100563"/>
                  </a:lnTo>
                  <a:lnTo>
                    <a:pt x="162704" y="155486"/>
                  </a:lnTo>
                  <a:lnTo>
                    <a:pt x="174240" y="214601"/>
                  </a:lnTo>
                  <a:lnTo>
                    <a:pt x="172398" y="239663"/>
                  </a:lnTo>
                  <a:lnTo>
                    <a:pt x="159195" y="273503"/>
                  </a:lnTo>
                  <a:lnTo>
                    <a:pt x="134876" y="300167"/>
                  </a:lnTo>
                  <a:lnTo>
                    <a:pt x="85292" y="3270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7243607" y="3129596"/>
              <a:ext cx="63171" cy="105286"/>
            </a:xfrm>
            <a:custGeom>
              <a:avLst/>
              <a:gdLst/>
              <a:ahLst/>
              <a:cxnLst/>
              <a:rect l="0" t="0" r="0" b="0"/>
              <a:pathLst>
                <a:path w="63171" h="105286">
                  <a:moveTo>
                    <a:pt x="0" y="0"/>
                  </a:moveTo>
                  <a:lnTo>
                    <a:pt x="19127" y="52705"/>
                  </a:lnTo>
                  <a:lnTo>
                    <a:pt x="63170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254135" y="3119067"/>
              <a:ext cx="52643" cy="115815"/>
            </a:xfrm>
            <a:custGeom>
              <a:avLst/>
              <a:gdLst/>
              <a:ahLst/>
              <a:cxnLst/>
              <a:rect l="0" t="0" r="0" b="0"/>
              <a:pathLst>
                <a:path w="52643" h="115815">
                  <a:moveTo>
                    <a:pt x="52642" y="0"/>
                  </a:moveTo>
                  <a:lnTo>
                    <a:pt x="23962" y="55045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7212021" y="3161181"/>
              <a:ext cx="73700" cy="21059"/>
            </a:xfrm>
            <a:custGeom>
              <a:avLst/>
              <a:gdLst/>
              <a:ahLst/>
              <a:cxnLst/>
              <a:rect l="0" t="0" r="0" b="0"/>
              <a:pathLst>
                <a:path w="73700" h="21059">
                  <a:moveTo>
                    <a:pt x="0" y="0"/>
                  </a:moveTo>
                  <a:lnTo>
                    <a:pt x="62968" y="18212"/>
                  </a:lnTo>
                  <a:lnTo>
                    <a:pt x="73699" y="21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7643689" y="3108539"/>
              <a:ext cx="136872" cy="200042"/>
            </a:xfrm>
            <a:custGeom>
              <a:avLst/>
              <a:gdLst/>
              <a:ahLst/>
              <a:cxnLst/>
              <a:rect l="0" t="0" r="0" b="0"/>
              <a:pathLst>
                <a:path w="136872" h="200042">
                  <a:moveTo>
                    <a:pt x="0" y="0"/>
                  </a:moveTo>
                  <a:lnTo>
                    <a:pt x="0" y="51603"/>
                  </a:lnTo>
                  <a:lnTo>
                    <a:pt x="1170" y="111476"/>
                  </a:lnTo>
                  <a:lnTo>
                    <a:pt x="5214" y="168639"/>
                  </a:lnTo>
                  <a:lnTo>
                    <a:pt x="3488" y="188424"/>
                  </a:lnTo>
                  <a:lnTo>
                    <a:pt x="4665" y="188787"/>
                  </a:lnTo>
                  <a:lnTo>
                    <a:pt x="6619" y="185520"/>
                  </a:lnTo>
                  <a:lnTo>
                    <a:pt x="24586" y="122581"/>
                  </a:lnTo>
                  <a:lnTo>
                    <a:pt x="49831" y="66588"/>
                  </a:lnTo>
                  <a:lnTo>
                    <a:pt x="66601" y="49872"/>
                  </a:lnTo>
                  <a:lnTo>
                    <a:pt x="75986" y="43776"/>
                  </a:lnTo>
                  <a:lnTo>
                    <a:pt x="85753" y="42052"/>
                  </a:lnTo>
                  <a:lnTo>
                    <a:pt x="105963" y="46376"/>
                  </a:lnTo>
                  <a:lnTo>
                    <a:pt x="113926" y="53144"/>
                  </a:lnTo>
                  <a:lnTo>
                    <a:pt x="125893" y="73142"/>
                  </a:lnTo>
                  <a:lnTo>
                    <a:pt x="133618" y="121887"/>
                  </a:lnTo>
                  <a:lnTo>
                    <a:pt x="136228" y="179751"/>
                  </a:lnTo>
                  <a:lnTo>
                    <a:pt x="136871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7833202" y="3129644"/>
              <a:ext cx="168457" cy="192299"/>
            </a:xfrm>
            <a:custGeom>
              <a:avLst/>
              <a:gdLst/>
              <a:ahLst/>
              <a:cxnLst/>
              <a:rect l="0" t="0" r="0" b="0"/>
              <a:pathLst>
                <a:path w="168457" h="192299">
                  <a:moveTo>
                    <a:pt x="0" y="73651"/>
                  </a:moveTo>
                  <a:lnTo>
                    <a:pt x="16768" y="84830"/>
                  </a:lnTo>
                  <a:lnTo>
                    <a:pt x="55142" y="91781"/>
                  </a:lnTo>
                  <a:lnTo>
                    <a:pt x="80660" y="87168"/>
                  </a:lnTo>
                  <a:lnTo>
                    <a:pt x="111637" y="71417"/>
                  </a:lnTo>
                  <a:lnTo>
                    <a:pt x="120048" y="65143"/>
                  </a:lnTo>
                  <a:lnTo>
                    <a:pt x="132514" y="45693"/>
                  </a:lnTo>
                  <a:lnTo>
                    <a:pt x="137476" y="33956"/>
                  </a:lnTo>
                  <a:lnTo>
                    <a:pt x="138444" y="23791"/>
                  </a:lnTo>
                  <a:lnTo>
                    <a:pt x="133281" y="6258"/>
                  </a:lnTo>
                  <a:lnTo>
                    <a:pt x="127459" y="1816"/>
                  </a:lnTo>
                  <a:lnTo>
                    <a:pt x="120067" y="25"/>
                  </a:lnTo>
                  <a:lnTo>
                    <a:pt x="111630" y="0"/>
                  </a:lnTo>
                  <a:lnTo>
                    <a:pt x="77400" y="11145"/>
                  </a:lnTo>
                  <a:lnTo>
                    <a:pt x="48800" y="29265"/>
                  </a:lnTo>
                  <a:lnTo>
                    <a:pt x="25508" y="60630"/>
                  </a:lnTo>
                  <a:lnTo>
                    <a:pt x="14967" y="99559"/>
                  </a:lnTo>
                  <a:lnTo>
                    <a:pt x="17434" y="140730"/>
                  </a:lnTo>
                  <a:lnTo>
                    <a:pt x="25686" y="162346"/>
                  </a:lnTo>
                  <a:lnTo>
                    <a:pt x="31162" y="171386"/>
                  </a:lnTo>
                  <a:lnTo>
                    <a:pt x="46605" y="184549"/>
                  </a:lnTo>
                  <a:lnTo>
                    <a:pt x="55637" y="189697"/>
                  </a:lnTo>
                  <a:lnTo>
                    <a:pt x="75031" y="192298"/>
                  </a:lnTo>
                  <a:lnTo>
                    <a:pt x="94178" y="188384"/>
                  </a:lnTo>
                  <a:lnTo>
                    <a:pt x="138412" y="160323"/>
                  </a:lnTo>
                  <a:lnTo>
                    <a:pt x="168456" y="1262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8101354" y="3055896"/>
              <a:ext cx="5590" cy="252685"/>
            </a:xfrm>
            <a:custGeom>
              <a:avLst/>
              <a:gdLst/>
              <a:ahLst/>
              <a:cxnLst/>
              <a:rect l="0" t="0" r="0" b="0"/>
              <a:pathLst>
                <a:path w="5590" h="252685">
                  <a:moveTo>
                    <a:pt x="5589" y="0"/>
                  </a:moveTo>
                  <a:lnTo>
                    <a:pt x="0" y="16768"/>
                  </a:lnTo>
                  <a:lnTo>
                    <a:pt x="376" y="34359"/>
                  </a:lnTo>
                  <a:lnTo>
                    <a:pt x="4559" y="85426"/>
                  </a:lnTo>
                  <a:lnTo>
                    <a:pt x="5284" y="140345"/>
                  </a:lnTo>
                  <a:lnTo>
                    <a:pt x="5498" y="195482"/>
                  </a:lnTo>
                  <a:lnTo>
                    <a:pt x="5589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8212228" y="3045368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21057" y="0"/>
                  </a:moveTo>
                  <a:lnTo>
                    <a:pt x="13822" y="27556"/>
                  </a:lnTo>
                  <a:lnTo>
                    <a:pt x="11179" y="83779"/>
                  </a:lnTo>
                  <a:lnTo>
                    <a:pt x="10721" y="135567"/>
                  </a:lnTo>
                  <a:lnTo>
                    <a:pt x="10586" y="196536"/>
                  </a:lnTo>
                  <a:lnTo>
                    <a:pt x="10546" y="248526"/>
                  </a:lnTo>
                  <a:lnTo>
                    <a:pt x="9366" y="273063"/>
                  </a:lnTo>
                  <a:lnTo>
                    <a:pt x="7414" y="277968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8064829" y="3140124"/>
              <a:ext cx="284271" cy="52644"/>
            </a:xfrm>
            <a:custGeom>
              <a:avLst/>
              <a:gdLst/>
              <a:ahLst/>
              <a:cxnLst/>
              <a:rect l="0" t="0" r="0" b="0"/>
              <a:pathLst>
                <a:path w="284271" h="52644">
                  <a:moveTo>
                    <a:pt x="0" y="52643"/>
                  </a:moveTo>
                  <a:lnTo>
                    <a:pt x="61111" y="27449"/>
                  </a:lnTo>
                  <a:lnTo>
                    <a:pt x="114237" y="11098"/>
                  </a:lnTo>
                  <a:lnTo>
                    <a:pt x="171109" y="3289"/>
                  </a:lnTo>
                  <a:lnTo>
                    <a:pt x="226173" y="975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8330373" y="3119067"/>
              <a:ext cx="110514" cy="168518"/>
            </a:xfrm>
            <a:custGeom>
              <a:avLst/>
              <a:gdLst/>
              <a:ahLst/>
              <a:cxnLst/>
              <a:rect l="0" t="0" r="0" b="0"/>
              <a:pathLst>
                <a:path w="110514" h="168518">
                  <a:moveTo>
                    <a:pt x="29254" y="31586"/>
                  </a:moveTo>
                  <a:lnTo>
                    <a:pt x="13613" y="49567"/>
                  </a:lnTo>
                  <a:lnTo>
                    <a:pt x="5535" y="66484"/>
                  </a:lnTo>
                  <a:lnTo>
                    <a:pt x="0" y="101327"/>
                  </a:lnTo>
                  <a:lnTo>
                    <a:pt x="3949" y="135698"/>
                  </a:lnTo>
                  <a:lnTo>
                    <a:pt x="15668" y="154287"/>
                  </a:lnTo>
                  <a:lnTo>
                    <a:pt x="23706" y="162520"/>
                  </a:lnTo>
                  <a:lnTo>
                    <a:pt x="33744" y="166839"/>
                  </a:lnTo>
                  <a:lnTo>
                    <a:pt x="57376" y="168517"/>
                  </a:lnTo>
                  <a:lnTo>
                    <a:pt x="77238" y="162244"/>
                  </a:lnTo>
                  <a:lnTo>
                    <a:pt x="85810" y="157296"/>
                  </a:lnTo>
                  <a:lnTo>
                    <a:pt x="98454" y="139320"/>
                  </a:lnTo>
                  <a:lnTo>
                    <a:pt x="106803" y="115732"/>
                  </a:lnTo>
                  <a:lnTo>
                    <a:pt x="110513" y="89651"/>
                  </a:lnTo>
                  <a:lnTo>
                    <a:pt x="105924" y="65582"/>
                  </a:lnTo>
                  <a:lnTo>
                    <a:pt x="83913" y="21534"/>
                  </a:lnTo>
                  <a:lnTo>
                    <a:pt x="76222" y="14356"/>
                  </a:lnTo>
                  <a:lnTo>
                    <a:pt x="397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8507026" y="3100109"/>
              <a:ext cx="117823" cy="179773"/>
            </a:xfrm>
            <a:custGeom>
              <a:avLst/>
              <a:gdLst/>
              <a:ahLst/>
              <a:cxnLst/>
              <a:rect l="0" t="0" r="0" b="0"/>
              <a:pathLst>
                <a:path w="117823" h="179773">
                  <a:moveTo>
                    <a:pt x="0" y="92658"/>
                  </a:moveTo>
                  <a:lnTo>
                    <a:pt x="42692" y="89539"/>
                  </a:lnTo>
                  <a:lnTo>
                    <a:pt x="62258" y="83083"/>
                  </a:lnTo>
                  <a:lnTo>
                    <a:pt x="101194" y="53255"/>
                  </a:lnTo>
                  <a:lnTo>
                    <a:pt x="117071" y="27171"/>
                  </a:lnTo>
                  <a:lnTo>
                    <a:pt x="117822" y="18584"/>
                  </a:lnTo>
                  <a:lnTo>
                    <a:pt x="112417" y="2804"/>
                  </a:lnTo>
                  <a:lnTo>
                    <a:pt x="105361" y="0"/>
                  </a:lnTo>
                  <a:lnTo>
                    <a:pt x="85042" y="3123"/>
                  </a:lnTo>
                  <a:lnTo>
                    <a:pt x="52883" y="23625"/>
                  </a:lnTo>
                  <a:lnTo>
                    <a:pt x="26717" y="57516"/>
                  </a:lnTo>
                  <a:lnTo>
                    <a:pt x="9736" y="91604"/>
                  </a:lnTo>
                  <a:lnTo>
                    <a:pt x="2886" y="129520"/>
                  </a:lnTo>
                  <a:lnTo>
                    <a:pt x="7522" y="150375"/>
                  </a:lnTo>
                  <a:lnTo>
                    <a:pt x="12034" y="159212"/>
                  </a:lnTo>
                  <a:lnTo>
                    <a:pt x="26405" y="172151"/>
                  </a:lnTo>
                  <a:lnTo>
                    <a:pt x="35151" y="177239"/>
                  </a:lnTo>
                  <a:lnTo>
                    <a:pt x="57347" y="179772"/>
                  </a:lnTo>
                  <a:lnTo>
                    <a:pt x="89911" y="174622"/>
                  </a:lnTo>
                  <a:lnTo>
                    <a:pt x="115814" y="166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8681254" y="3087482"/>
              <a:ext cx="105275" cy="242156"/>
            </a:xfrm>
            <a:custGeom>
              <a:avLst/>
              <a:gdLst/>
              <a:ahLst/>
              <a:cxnLst/>
              <a:rect l="0" t="0" r="0" b="0"/>
              <a:pathLst>
                <a:path w="105275" h="242156">
                  <a:moveTo>
                    <a:pt x="88984" y="0"/>
                  </a:moveTo>
                  <a:lnTo>
                    <a:pt x="57703" y="9575"/>
                  </a:lnTo>
                  <a:lnTo>
                    <a:pt x="13708" y="44992"/>
                  </a:lnTo>
                  <a:lnTo>
                    <a:pt x="2886" y="67570"/>
                  </a:lnTo>
                  <a:lnTo>
                    <a:pt x="0" y="80142"/>
                  </a:lnTo>
                  <a:lnTo>
                    <a:pt x="415" y="90862"/>
                  </a:lnTo>
                  <a:lnTo>
                    <a:pt x="7116" y="109014"/>
                  </a:lnTo>
                  <a:lnTo>
                    <a:pt x="24133" y="121760"/>
                  </a:lnTo>
                  <a:lnTo>
                    <a:pt x="84301" y="151692"/>
                  </a:lnTo>
                  <a:lnTo>
                    <a:pt x="102890" y="165295"/>
                  </a:lnTo>
                  <a:lnTo>
                    <a:pt x="105274" y="173367"/>
                  </a:lnTo>
                  <a:lnTo>
                    <a:pt x="103354" y="182259"/>
                  </a:lnTo>
                  <a:lnTo>
                    <a:pt x="98564" y="191696"/>
                  </a:lnTo>
                  <a:lnTo>
                    <a:pt x="77644" y="208421"/>
                  </a:lnTo>
                  <a:lnTo>
                    <a:pt x="14969" y="237923"/>
                  </a:lnTo>
                  <a:lnTo>
                    <a:pt x="4757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8833410" y="3013783"/>
              <a:ext cx="136871" cy="336913"/>
            </a:xfrm>
            <a:custGeom>
              <a:avLst/>
              <a:gdLst/>
              <a:ahLst/>
              <a:cxnLst/>
              <a:rect l="0" t="0" r="0" b="0"/>
              <a:pathLst>
                <a:path w="136871" h="336913">
                  <a:moveTo>
                    <a:pt x="136870" y="0"/>
                  </a:moveTo>
                  <a:lnTo>
                    <a:pt x="113151" y="62092"/>
                  </a:lnTo>
                  <a:lnTo>
                    <a:pt x="97263" y="113477"/>
                  </a:lnTo>
                  <a:lnTo>
                    <a:pt x="75928" y="168687"/>
                  </a:lnTo>
                  <a:lnTo>
                    <a:pt x="54513" y="224653"/>
                  </a:lnTo>
                  <a:lnTo>
                    <a:pt x="34987" y="278429"/>
                  </a:lnTo>
                  <a:lnTo>
                    <a:pt x="3832" y="335339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9001865" y="3088523"/>
              <a:ext cx="200043" cy="209070"/>
            </a:xfrm>
            <a:custGeom>
              <a:avLst/>
              <a:gdLst/>
              <a:ahLst/>
              <a:cxnLst/>
              <a:rect l="0" t="0" r="0" b="0"/>
              <a:pathLst>
                <a:path w="200043" h="209070">
                  <a:moveTo>
                    <a:pt x="0" y="72658"/>
                  </a:moveTo>
                  <a:lnTo>
                    <a:pt x="34898" y="101967"/>
                  </a:lnTo>
                  <a:lnTo>
                    <a:pt x="57235" y="109081"/>
                  </a:lnTo>
                  <a:lnTo>
                    <a:pt x="81590" y="111073"/>
                  </a:lnTo>
                  <a:lnTo>
                    <a:pt x="115033" y="104448"/>
                  </a:lnTo>
                  <a:lnTo>
                    <a:pt x="136524" y="94196"/>
                  </a:lnTo>
                  <a:lnTo>
                    <a:pt x="162765" y="69681"/>
                  </a:lnTo>
                  <a:lnTo>
                    <a:pt x="168657" y="44039"/>
                  </a:lnTo>
                  <a:lnTo>
                    <a:pt x="168590" y="29012"/>
                  </a:lnTo>
                  <a:lnTo>
                    <a:pt x="163866" y="17825"/>
                  </a:lnTo>
                  <a:lnTo>
                    <a:pt x="146139" y="2274"/>
                  </a:lnTo>
                  <a:lnTo>
                    <a:pt x="134861" y="0"/>
                  </a:lnTo>
                  <a:lnTo>
                    <a:pt x="109852" y="3711"/>
                  </a:lnTo>
                  <a:lnTo>
                    <a:pt x="75052" y="24544"/>
                  </a:lnTo>
                  <a:lnTo>
                    <a:pt x="48104" y="47354"/>
                  </a:lnTo>
                  <a:lnTo>
                    <a:pt x="35808" y="71160"/>
                  </a:lnTo>
                  <a:lnTo>
                    <a:pt x="23972" y="128515"/>
                  </a:lnTo>
                  <a:lnTo>
                    <a:pt x="33100" y="170837"/>
                  </a:lnTo>
                  <a:lnTo>
                    <a:pt x="47466" y="192722"/>
                  </a:lnTo>
                  <a:lnTo>
                    <a:pt x="56211" y="201834"/>
                  </a:lnTo>
                  <a:lnTo>
                    <a:pt x="67890" y="206739"/>
                  </a:lnTo>
                  <a:lnTo>
                    <a:pt x="96464" y="209069"/>
                  </a:lnTo>
                  <a:lnTo>
                    <a:pt x="139847" y="198214"/>
                  </a:lnTo>
                  <a:lnTo>
                    <a:pt x="200042" y="1568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9307192" y="3024311"/>
              <a:ext cx="10529" cy="242157"/>
            </a:xfrm>
            <a:custGeom>
              <a:avLst/>
              <a:gdLst/>
              <a:ahLst/>
              <a:cxnLst/>
              <a:rect l="0" t="0" r="0" b="0"/>
              <a:pathLst>
                <a:path w="10529" h="242157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0" y="158333"/>
                  </a:lnTo>
                  <a:lnTo>
                    <a:pt x="5589" y="217019"/>
                  </a:lnTo>
                  <a:lnTo>
                    <a:pt x="10528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9212435" y="3066425"/>
              <a:ext cx="189515" cy="73700"/>
            </a:xfrm>
            <a:custGeom>
              <a:avLst/>
              <a:gdLst/>
              <a:ahLst/>
              <a:cxnLst/>
              <a:rect l="0" t="0" r="0" b="0"/>
              <a:pathLst>
                <a:path w="189515" h="73700">
                  <a:moveTo>
                    <a:pt x="189514" y="0"/>
                  </a:moveTo>
                  <a:lnTo>
                    <a:pt x="127256" y="19128"/>
                  </a:lnTo>
                  <a:lnTo>
                    <a:pt x="89392" y="40000"/>
                  </a:lnTo>
                  <a:lnTo>
                    <a:pt x="27370" y="65449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9423005" y="3024311"/>
              <a:ext cx="168458" cy="231628"/>
            </a:xfrm>
            <a:custGeom>
              <a:avLst/>
              <a:gdLst/>
              <a:ahLst/>
              <a:cxnLst/>
              <a:rect l="0" t="0" r="0" b="0"/>
              <a:pathLst>
                <a:path w="168458" h="231628">
                  <a:moveTo>
                    <a:pt x="0" y="0"/>
                  </a:moveTo>
                  <a:lnTo>
                    <a:pt x="7236" y="28726"/>
                  </a:lnTo>
                  <a:lnTo>
                    <a:pt x="12998" y="88993"/>
                  </a:lnTo>
                  <a:lnTo>
                    <a:pt x="18669" y="133993"/>
                  </a:lnTo>
                  <a:lnTo>
                    <a:pt x="20350" y="185541"/>
                  </a:lnTo>
                  <a:lnTo>
                    <a:pt x="20743" y="206465"/>
                  </a:lnTo>
                  <a:lnTo>
                    <a:pt x="26606" y="175902"/>
                  </a:lnTo>
                  <a:lnTo>
                    <a:pt x="53836" y="117603"/>
                  </a:lnTo>
                  <a:lnTo>
                    <a:pt x="68381" y="97891"/>
                  </a:lnTo>
                  <a:lnTo>
                    <a:pt x="86544" y="85231"/>
                  </a:lnTo>
                  <a:lnTo>
                    <a:pt x="95131" y="84897"/>
                  </a:lnTo>
                  <a:lnTo>
                    <a:pt x="103195" y="88183"/>
                  </a:lnTo>
                  <a:lnTo>
                    <a:pt x="117224" y="101194"/>
                  </a:lnTo>
                  <a:lnTo>
                    <a:pt x="139642" y="148247"/>
                  </a:lnTo>
                  <a:lnTo>
                    <a:pt x="149498" y="208486"/>
                  </a:lnTo>
                  <a:lnTo>
                    <a:pt x="155351" y="226022"/>
                  </a:lnTo>
                  <a:lnTo>
                    <a:pt x="158550" y="229060"/>
                  </a:lnTo>
                  <a:lnTo>
                    <a:pt x="168457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9659985" y="3110269"/>
              <a:ext cx="142047" cy="166727"/>
            </a:xfrm>
            <a:custGeom>
              <a:avLst/>
              <a:gdLst/>
              <a:ahLst/>
              <a:cxnLst/>
              <a:rect l="0" t="0" r="0" b="0"/>
              <a:pathLst>
                <a:path w="142047" h="166727">
                  <a:moveTo>
                    <a:pt x="5176" y="8798"/>
                  </a:moveTo>
                  <a:lnTo>
                    <a:pt x="14241" y="67415"/>
                  </a:lnTo>
                  <a:lnTo>
                    <a:pt x="4059" y="127132"/>
                  </a:lnTo>
                  <a:lnTo>
                    <a:pt x="0" y="143279"/>
                  </a:lnTo>
                  <a:lnTo>
                    <a:pt x="9852" y="91137"/>
                  </a:lnTo>
                  <a:lnTo>
                    <a:pt x="24124" y="43260"/>
                  </a:lnTo>
                  <a:lnTo>
                    <a:pt x="42896" y="17710"/>
                  </a:lnTo>
                  <a:lnTo>
                    <a:pt x="60545" y="2620"/>
                  </a:lnTo>
                  <a:lnTo>
                    <a:pt x="71334" y="0"/>
                  </a:lnTo>
                  <a:lnTo>
                    <a:pt x="95801" y="3328"/>
                  </a:lnTo>
                  <a:lnTo>
                    <a:pt x="105367" y="8661"/>
                  </a:lnTo>
                  <a:lnTo>
                    <a:pt x="119115" y="23945"/>
                  </a:lnTo>
                  <a:lnTo>
                    <a:pt x="133432" y="63459"/>
                  </a:lnTo>
                  <a:lnTo>
                    <a:pt x="140345" y="119638"/>
                  </a:lnTo>
                  <a:lnTo>
                    <a:pt x="142046" y="1667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9917845" y="3119067"/>
              <a:ext cx="1" cy="147401"/>
            </a:xfrm>
            <a:custGeom>
              <a:avLst/>
              <a:gdLst/>
              <a:ahLst/>
              <a:cxnLst/>
              <a:rect l="0" t="0" r="0" b="0"/>
              <a:pathLst>
                <a:path w="1" h="147401">
                  <a:moveTo>
                    <a:pt x="0" y="0"/>
                  </a:moveTo>
                  <a:lnTo>
                    <a:pt x="0" y="49263"/>
                  </a:lnTo>
                  <a:lnTo>
                    <a:pt x="0" y="98175"/>
                  </a:lnTo>
                  <a:lnTo>
                    <a:pt x="0" y="147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9959959" y="3013783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9996234" y="3095237"/>
              <a:ext cx="100596" cy="144051"/>
            </a:xfrm>
            <a:custGeom>
              <a:avLst/>
              <a:gdLst/>
              <a:ahLst/>
              <a:cxnLst/>
              <a:rect l="0" t="0" r="0" b="0"/>
              <a:pathLst>
                <a:path w="100596" h="144051">
                  <a:moveTo>
                    <a:pt x="100595" y="13302"/>
                  </a:moveTo>
                  <a:lnTo>
                    <a:pt x="89417" y="2124"/>
                  </a:lnTo>
                  <a:lnTo>
                    <a:pt x="82615" y="0"/>
                  </a:lnTo>
                  <a:lnTo>
                    <a:pt x="65698" y="761"/>
                  </a:lnTo>
                  <a:lnTo>
                    <a:pt x="46480" y="11238"/>
                  </a:lnTo>
                  <a:lnTo>
                    <a:pt x="27411" y="28762"/>
                  </a:lnTo>
                  <a:lnTo>
                    <a:pt x="11137" y="52149"/>
                  </a:lnTo>
                  <a:lnTo>
                    <a:pt x="0" y="91623"/>
                  </a:lnTo>
                  <a:lnTo>
                    <a:pt x="3634" y="115962"/>
                  </a:lnTo>
                  <a:lnTo>
                    <a:pt x="7878" y="127365"/>
                  </a:lnTo>
                  <a:lnTo>
                    <a:pt x="15387" y="134968"/>
                  </a:lnTo>
                  <a:lnTo>
                    <a:pt x="36209" y="143415"/>
                  </a:lnTo>
                  <a:lnTo>
                    <a:pt x="57941" y="144050"/>
                  </a:lnTo>
                  <a:lnTo>
                    <a:pt x="75788" y="140432"/>
                  </a:lnTo>
                  <a:lnTo>
                    <a:pt x="80548" y="137830"/>
                  </a:lnTo>
                  <a:lnTo>
                    <a:pt x="90067" y="129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7096207" y="3436335"/>
              <a:ext cx="189514" cy="219687"/>
            </a:xfrm>
            <a:custGeom>
              <a:avLst/>
              <a:gdLst/>
              <a:ahLst/>
              <a:cxnLst/>
              <a:rect l="0" t="0" r="0" b="0"/>
              <a:pathLst>
                <a:path w="189514" h="219687">
                  <a:moveTo>
                    <a:pt x="0" y="19644"/>
                  </a:moveTo>
                  <a:lnTo>
                    <a:pt x="5590" y="78261"/>
                  </a:lnTo>
                  <a:lnTo>
                    <a:pt x="17959" y="131265"/>
                  </a:lnTo>
                  <a:lnTo>
                    <a:pt x="28547" y="186102"/>
                  </a:lnTo>
                  <a:lnTo>
                    <a:pt x="30236" y="209439"/>
                  </a:lnTo>
                  <a:lnTo>
                    <a:pt x="39873" y="152568"/>
                  </a:lnTo>
                  <a:lnTo>
                    <a:pt x="52893" y="89315"/>
                  </a:lnTo>
                  <a:lnTo>
                    <a:pt x="71393" y="31029"/>
                  </a:lnTo>
                  <a:lnTo>
                    <a:pt x="82814" y="9496"/>
                  </a:lnTo>
                  <a:lnTo>
                    <a:pt x="91474" y="3520"/>
                  </a:lnTo>
                  <a:lnTo>
                    <a:pt x="113575" y="0"/>
                  </a:lnTo>
                  <a:lnTo>
                    <a:pt x="123680" y="5378"/>
                  </a:lnTo>
                  <a:lnTo>
                    <a:pt x="141147" y="26952"/>
                  </a:lnTo>
                  <a:lnTo>
                    <a:pt x="158545" y="60804"/>
                  </a:lnTo>
                  <a:lnTo>
                    <a:pt x="171109" y="109829"/>
                  </a:lnTo>
                  <a:lnTo>
                    <a:pt x="176651" y="163219"/>
                  </a:lnTo>
                  <a:lnTo>
                    <a:pt x="189513" y="2196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7338363" y="3457616"/>
              <a:ext cx="157928" cy="208777"/>
            </a:xfrm>
            <a:custGeom>
              <a:avLst/>
              <a:gdLst/>
              <a:ahLst/>
              <a:cxnLst/>
              <a:rect l="0" t="0" r="0" b="0"/>
              <a:pathLst>
                <a:path w="157928" h="208777">
                  <a:moveTo>
                    <a:pt x="0" y="19421"/>
                  </a:moveTo>
                  <a:lnTo>
                    <a:pt x="35916" y="81678"/>
                  </a:lnTo>
                  <a:lnTo>
                    <a:pt x="49498" y="98174"/>
                  </a:lnTo>
                  <a:lnTo>
                    <a:pt x="69572" y="107064"/>
                  </a:lnTo>
                  <a:lnTo>
                    <a:pt x="81477" y="109435"/>
                  </a:lnTo>
                  <a:lnTo>
                    <a:pt x="91752" y="108676"/>
                  </a:lnTo>
                  <a:lnTo>
                    <a:pt x="109409" y="101593"/>
                  </a:lnTo>
                  <a:lnTo>
                    <a:pt x="121935" y="87527"/>
                  </a:lnTo>
                  <a:lnTo>
                    <a:pt x="130233" y="68408"/>
                  </a:lnTo>
                  <a:lnTo>
                    <a:pt x="133734" y="32505"/>
                  </a:lnTo>
                  <a:lnTo>
                    <a:pt x="130407" y="10028"/>
                  </a:lnTo>
                  <a:lnTo>
                    <a:pt x="125543" y="3800"/>
                  </a:lnTo>
                  <a:lnTo>
                    <a:pt x="118790" y="818"/>
                  </a:lnTo>
                  <a:lnTo>
                    <a:pt x="110779" y="0"/>
                  </a:lnTo>
                  <a:lnTo>
                    <a:pt x="101929" y="4134"/>
                  </a:lnTo>
                  <a:lnTo>
                    <a:pt x="57789" y="45945"/>
                  </a:lnTo>
                  <a:lnTo>
                    <a:pt x="35580" y="84862"/>
                  </a:lnTo>
                  <a:lnTo>
                    <a:pt x="25360" y="133437"/>
                  </a:lnTo>
                  <a:lnTo>
                    <a:pt x="29209" y="161341"/>
                  </a:lnTo>
                  <a:lnTo>
                    <a:pt x="39887" y="184272"/>
                  </a:lnTo>
                  <a:lnTo>
                    <a:pt x="56332" y="202262"/>
                  </a:lnTo>
                  <a:lnTo>
                    <a:pt x="65631" y="206825"/>
                  </a:lnTo>
                  <a:lnTo>
                    <a:pt x="85321" y="208776"/>
                  </a:lnTo>
                  <a:lnTo>
                    <a:pt x="116138" y="197708"/>
                  </a:lnTo>
                  <a:lnTo>
                    <a:pt x="157927" y="1668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7564401" y="3477037"/>
              <a:ext cx="37176" cy="178985"/>
            </a:xfrm>
            <a:custGeom>
              <a:avLst/>
              <a:gdLst/>
              <a:ahLst/>
              <a:cxnLst/>
              <a:rect l="0" t="0" r="0" b="0"/>
              <a:pathLst>
                <a:path w="37176" h="178985">
                  <a:moveTo>
                    <a:pt x="5589" y="0"/>
                  </a:moveTo>
                  <a:lnTo>
                    <a:pt x="0" y="16767"/>
                  </a:lnTo>
                  <a:lnTo>
                    <a:pt x="3271" y="70685"/>
                  </a:lnTo>
                  <a:lnTo>
                    <a:pt x="7241" y="118170"/>
                  </a:lnTo>
                  <a:lnTo>
                    <a:pt x="25240" y="160602"/>
                  </a:lnTo>
                  <a:lnTo>
                    <a:pt x="37175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7666882" y="3458279"/>
              <a:ext cx="164088" cy="411293"/>
            </a:xfrm>
            <a:custGeom>
              <a:avLst/>
              <a:gdLst/>
              <a:ahLst/>
              <a:cxnLst/>
              <a:rect l="0" t="0" r="0" b="0"/>
              <a:pathLst>
                <a:path w="164088" h="411293">
                  <a:moveTo>
                    <a:pt x="124206" y="50343"/>
                  </a:moveTo>
                  <a:lnTo>
                    <a:pt x="124206" y="27986"/>
                  </a:lnTo>
                  <a:lnTo>
                    <a:pt x="117967" y="10771"/>
                  </a:lnTo>
                  <a:lnTo>
                    <a:pt x="113028" y="2905"/>
                  </a:lnTo>
                  <a:lnTo>
                    <a:pt x="106226" y="0"/>
                  </a:lnTo>
                  <a:lnTo>
                    <a:pt x="98181" y="403"/>
                  </a:lnTo>
                  <a:lnTo>
                    <a:pt x="81054" y="7090"/>
                  </a:lnTo>
                  <a:lnTo>
                    <a:pt x="43813" y="37079"/>
                  </a:lnTo>
                  <a:lnTo>
                    <a:pt x="28117" y="63180"/>
                  </a:lnTo>
                  <a:lnTo>
                    <a:pt x="5075" y="124245"/>
                  </a:lnTo>
                  <a:lnTo>
                    <a:pt x="0" y="161277"/>
                  </a:lnTo>
                  <a:lnTo>
                    <a:pt x="5053" y="181925"/>
                  </a:lnTo>
                  <a:lnTo>
                    <a:pt x="9676" y="190707"/>
                  </a:lnTo>
                  <a:lnTo>
                    <a:pt x="17437" y="195391"/>
                  </a:lnTo>
                  <a:lnTo>
                    <a:pt x="38539" y="197477"/>
                  </a:lnTo>
                  <a:lnTo>
                    <a:pt x="60395" y="191385"/>
                  </a:lnTo>
                  <a:lnTo>
                    <a:pt x="71137" y="186485"/>
                  </a:lnTo>
                  <a:lnTo>
                    <a:pt x="89311" y="168562"/>
                  </a:lnTo>
                  <a:lnTo>
                    <a:pt x="120043" y="118928"/>
                  </a:lnTo>
                  <a:lnTo>
                    <a:pt x="133003" y="57998"/>
                  </a:lnTo>
                  <a:lnTo>
                    <a:pt x="139035" y="32688"/>
                  </a:lnTo>
                  <a:lnTo>
                    <a:pt x="141110" y="29214"/>
                  </a:lnTo>
                  <a:lnTo>
                    <a:pt x="142495" y="31578"/>
                  </a:lnTo>
                  <a:lnTo>
                    <a:pt x="144716" y="80171"/>
                  </a:lnTo>
                  <a:lnTo>
                    <a:pt x="150690" y="137170"/>
                  </a:lnTo>
                  <a:lnTo>
                    <a:pt x="154280" y="187333"/>
                  </a:lnTo>
                  <a:lnTo>
                    <a:pt x="162729" y="241310"/>
                  </a:lnTo>
                  <a:lnTo>
                    <a:pt x="164087" y="293709"/>
                  </a:lnTo>
                  <a:lnTo>
                    <a:pt x="154658" y="351402"/>
                  </a:lnTo>
                  <a:lnTo>
                    <a:pt x="147099" y="373660"/>
                  </a:lnTo>
                  <a:lnTo>
                    <a:pt x="135941" y="391351"/>
                  </a:lnTo>
                  <a:lnTo>
                    <a:pt x="120063" y="403893"/>
                  </a:lnTo>
                  <a:lnTo>
                    <a:pt x="110916" y="408876"/>
                  </a:lnTo>
                  <a:lnTo>
                    <a:pt x="91393" y="411292"/>
                  </a:lnTo>
                  <a:lnTo>
                    <a:pt x="73358" y="408466"/>
                  </a:lnTo>
                  <a:lnTo>
                    <a:pt x="50507" y="3977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7854259" y="3371752"/>
              <a:ext cx="178986" cy="305327"/>
            </a:xfrm>
            <a:custGeom>
              <a:avLst/>
              <a:gdLst/>
              <a:ahLst/>
              <a:cxnLst/>
              <a:rect l="0" t="0" r="0" b="0"/>
              <a:pathLst>
                <a:path w="178986" h="305327">
                  <a:moveTo>
                    <a:pt x="0" y="0"/>
                  </a:moveTo>
                  <a:lnTo>
                    <a:pt x="17958" y="53874"/>
                  </a:lnTo>
                  <a:lnTo>
                    <a:pt x="28547" y="98119"/>
                  </a:lnTo>
                  <a:lnTo>
                    <a:pt x="36575" y="151572"/>
                  </a:lnTo>
                  <a:lnTo>
                    <a:pt x="49426" y="201125"/>
                  </a:lnTo>
                  <a:lnTo>
                    <a:pt x="58579" y="237537"/>
                  </a:lnTo>
                  <a:lnTo>
                    <a:pt x="60110" y="236736"/>
                  </a:lnTo>
                  <a:lnTo>
                    <a:pt x="71174" y="183469"/>
                  </a:lnTo>
                  <a:lnTo>
                    <a:pt x="87867" y="126932"/>
                  </a:lnTo>
                  <a:lnTo>
                    <a:pt x="101054" y="108667"/>
                  </a:lnTo>
                  <a:lnTo>
                    <a:pt x="109483" y="100520"/>
                  </a:lnTo>
                  <a:lnTo>
                    <a:pt x="117442" y="97429"/>
                  </a:lnTo>
                  <a:lnTo>
                    <a:pt x="125088" y="97708"/>
                  </a:lnTo>
                  <a:lnTo>
                    <a:pt x="132525" y="100233"/>
                  </a:lnTo>
                  <a:lnTo>
                    <a:pt x="147028" y="118638"/>
                  </a:lnTo>
                  <a:lnTo>
                    <a:pt x="160102" y="148654"/>
                  </a:lnTo>
                  <a:lnTo>
                    <a:pt x="172870" y="209252"/>
                  </a:lnTo>
                  <a:lnTo>
                    <a:pt x="177173" y="261782"/>
                  </a:lnTo>
                  <a:lnTo>
                    <a:pt x="178985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8130195" y="3371752"/>
              <a:ext cx="140889" cy="252684"/>
            </a:xfrm>
            <a:custGeom>
              <a:avLst/>
              <a:gdLst/>
              <a:ahLst/>
              <a:cxnLst/>
              <a:rect l="0" t="0" r="0" b="0"/>
              <a:pathLst>
                <a:path w="140889" h="252684">
                  <a:moveTo>
                    <a:pt x="8334" y="0"/>
                  </a:moveTo>
                  <a:lnTo>
                    <a:pt x="0" y="37477"/>
                  </a:lnTo>
                  <a:lnTo>
                    <a:pt x="1575" y="84804"/>
                  </a:lnTo>
                  <a:lnTo>
                    <a:pt x="6332" y="141330"/>
                  </a:lnTo>
                  <a:lnTo>
                    <a:pt x="10861" y="193954"/>
                  </a:lnTo>
                  <a:lnTo>
                    <a:pt x="15306" y="219562"/>
                  </a:lnTo>
                  <a:lnTo>
                    <a:pt x="16492" y="216565"/>
                  </a:lnTo>
                  <a:lnTo>
                    <a:pt x="18394" y="161321"/>
                  </a:lnTo>
                  <a:lnTo>
                    <a:pt x="29902" y="119938"/>
                  </a:lnTo>
                  <a:lnTo>
                    <a:pt x="44825" y="102828"/>
                  </a:lnTo>
                  <a:lnTo>
                    <a:pt x="53719" y="96628"/>
                  </a:lnTo>
                  <a:lnTo>
                    <a:pt x="72959" y="92858"/>
                  </a:lnTo>
                  <a:lnTo>
                    <a:pt x="83002" y="93491"/>
                  </a:lnTo>
                  <a:lnTo>
                    <a:pt x="100401" y="103552"/>
                  </a:lnTo>
                  <a:lnTo>
                    <a:pt x="130636" y="138607"/>
                  </a:lnTo>
                  <a:lnTo>
                    <a:pt x="138730" y="161819"/>
                  </a:lnTo>
                  <a:lnTo>
                    <a:pt x="140888" y="174559"/>
                  </a:lnTo>
                  <a:lnTo>
                    <a:pt x="138817" y="186563"/>
                  </a:lnTo>
                  <a:lnTo>
                    <a:pt x="120305" y="219054"/>
                  </a:lnTo>
                  <a:lnTo>
                    <a:pt x="106452" y="236177"/>
                  </a:lnTo>
                  <a:lnTo>
                    <a:pt x="86256" y="245347"/>
                  </a:lnTo>
                  <a:lnTo>
                    <a:pt x="26221" y="251718"/>
                  </a:lnTo>
                  <a:lnTo>
                    <a:pt x="8334" y="252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8328042" y="3452956"/>
              <a:ext cx="102472" cy="170062"/>
            </a:xfrm>
            <a:custGeom>
              <a:avLst/>
              <a:gdLst/>
              <a:ahLst/>
              <a:cxnLst/>
              <a:rect l="0" t="0" r="0" b="0"/>
              <a:pathLst>
                <a:path w="102472" h="170062">
                  <a:moveTo>
                    <a:pt x="0" y="34609"/>
                  </a:moveTo>
                  <a:lnTo>
                    <a:pt x="0" y="93226"/>
                  </a:lnTo>
                  <a:lnTo>
                    <a:pt x="11178" y="128016"/>
                  </a:lnTo>
                  <a:lnTo>
                    <a:pt x="29308" y="160551"/>
                  </a:lnTo>
                  <a:lnTo>
                    <a:pt x="37086" y="166534"/>
                  </a:lnTo>
                  <a:lnTo>
                    <a:pt x="45782" y="169352"/>
                  </a:lnTo>
                  <a:lnTo>
                    <a:pt x="55087" y="170061"/>
                  </a:lnTo>
                  <a:lnTo>
                    <a:pt x="63631" y="167024"/>
                  </a:lnTo>
                  <a:lnTo>
                    <a:pt x="79363" y="154292"/>
                  </a:lnTo>
                  <a:lnTo>
                    <a:pt x="95785" y="121803"/>
                  </a:lnTo>
                  <a:lnTo>
                    <a:pt x="102471" y="82541"/>
                  </a:lnTo>
                  <a:lnTo>
                    <a:pt x="98861" y="46861"/>
                  </a:lnTo>
                  <a:lnTo>
                    <a:pt x="90342" y="27966"/>
                  </a:lnTo>
                  <a:lnTo>
                    <a:pt x="84794" y="19652"/>
                  </a:lnTo>
                  <a:lnTo>
                    <a:pt x="69272" y="7294"/>
                  </a:lnTo>
                  <a:lnTo>
                    <a:pt x="60220" y="2361"/>
                  </a:lnTo>
                  <a:lnTo>
                    <a:pt x="40802" y="0"/>
                  </a:lnTo>
                  <a:lnTo>
                    <a:pt x="22813" y="2849"/>
                  </a:lnTo>
                  <a:lnTo>
                    <a:pt x="0" y="135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8507026" y="3431907"/>
              <a:ext cx="151095" cy="202929"/>
            </a:xfrm>
            <a:custGeom>
              <a:avLst/>
              <a:gdLst/>
              <a:ahLst/>
              <a:cxnLst/>
              <a:rect l="0" t="0" r="0" b="0"/>
              <a:pathLst>
                <a:path w="151095" h="202929">
                  <a:moveTo>
                    <a:pt x="0" y="24072"/>
                  </a:moveTo>
                  <a:lnTo>
                    <a:pt x="0" y="82689"/>
                  </a:lnTo>
                  <a:lnTo>
                    <a:pt x="1170" y="142929"/>
                  </a:lnTo>
                  <a:lnTo>
                    <a:pt x="9576" y="178612"/>
                  </a:lnTo>
                  <a:lnTo>
                    <a:pt x="20243" y="196482"/>
                  </a:lnTo>
                  <a:lnTo>
                    <a:pt x="27534" y="201013"/>
                  </a:lnTo>
                  <a:lnTo>
                    <a:pt x="44992" y="202928"/>
                  </a:lnTo>
                  <a:lnTo>
                    <a:pt x="80142" y="191840"/>
                  </a:lnTo>
                  <a:lnTo>
                    <a:pt x="114603" y="162559"/>
                  </a:lnTo>
                  <a:lnTo>
                    <a:pt x="135862" y="124247"/>
                  </a:lnTo>
                  <a:lnTo>
                    <a:pt x="149570" y="83259"/>
                  </a:lnTo>
                  <a:lnTo>
                    <a:pt x="151094" y="58567"/>
                  </a:lnTo>
                  <a:lnTo>
                    <a:pt x="146702" y="37063"/>
                  </a:lnTo>
                  <a:lnTo>
                    <a:pt x="136951" y="19708"/>
                  </a:lnTo>
                  <a:lnTo>
                    <a:pt x="121698" y="7314"/>
                  </a:lnTo>
                  <a:lnTo>
                    <a:pt x="112718" y="2372"/>
                  </a:lnTo>
                  <a:lnTo>
                    <a:pt x="90262" y="0"/>
                  </a:lnTo>
                  <a:lnTo>
                    <a:pt x="54430" y="2122"/>
                  </a:lnTo>
                  <a:lnTo>
                    <a:pt x="21057" y="30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736469" y="3329637"/>
              <a:ext cx="160113" cy="295410"/>
            </a:xfrm>
            <a:custGeom>
              <a:avLst/>
              <a:gdLst/>
              <a:ahLst/>
              <a:cxnLst/>
              <a:rect l="0" t="0" r="0" b="0"/>
              <a:pathLst>
                <a:path w="160113" h="295410">
                  <a:moveTo>
                    <a:pt x="139054" y="0"/>
                  </a:moveTo>
                  <a:lnTo>
                    <a:pt x="144644" y="58617"/>
                  </a:lnTo>
                  <a:lnTo>
                    <a:pt x="148120" y="110175"/>
                  </a:lnTo>
                  <a:lnTo>
                    <a:pt x="154739" y="164316"/>
                  </a:lnTo>
                  <a:lnTo>
                    <a:pt x="157880" y="218418"/>
                  </a:lnTo>
                  <a:lnTo>
                    <a:pt x="156284" y="219311"/>
                  </a:lnTo>
                  <a:lnTo>
                    <a:pt x="151392" y="210946"/>
                  </a:lnTo>
                  <a:lnTo>
                    <a:pt x="129732" y="167119"/>
                  </a:lnTo>
                  <a:lnTo>
                    <a:pt x="110734" y="153045"/>
                  </a:lnTo>
                  <a:lnTo>
                    <a:pt x="87864" y="145229"/>
                  </a:lnTo>
                  <a:lnTo>
                    <a:pt x="66001" y="145655"/>
                  </a:lnTo>
                  <a:lnTo>
                    <a:pt x="47705" y="152863"/>
                  </a:lnTo>
                  <a:lnTo>
                    <a:pt x="39550" y="158061"/>
                  </a:lnTo>
                  <a:lnTo>
                    <a:pt x="16895" y="187733"/>
                  </a:lnTo>
                  <a:lnTo>
                    <a:pt x="953" y="226161"/>
                  </a:lnTo>
                  <a:lnTo>
                    <a:pt x="0" y="267182"/>
                  </a:lnTo>
                  <a:lnTo>
                    <a:pt x="4238" y="277558"/>
                  </a:lnTo>
                  <a:lnTo>
                    <a:pt x="18304" y="292205"/>
                  </a:lnTo>
                  <a:lnTo>
                    <a:pt x="28139" y="295409"/>
                  </a:lnTo>
                  <a:lnTo>
                    <a:pt x="65507" y="294329"/>
                  </a:lnTo>
                  <a:lnTo>
                    <a:pt x="123703" y="283484"/>
                  </a:lnTo>
                  <a:lnTo>
                    <a:pt x="160112" y="2737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7435648" y="3723420"/>
            <a:ext cx="492312" cy="319008"/>
            <a:chOff x="7435648" y="3723420"/>
            <a:chExt cx="492312" cy="319008"/>
          </a:xfrm>
        </p:grpSpPr>
        <p:sp>
          <p:nvSpPr>
            <p:cNvPr id="604" name="Freeform 603"/>
            <p:cNvSpPr/>
            <p:nvPr/>
          </p:nvSpPr>
          <p:spPr>
            <a:xfrm>
              <a:off x="7435648" y="3723420"/>
              <a:ext cx="186985" cy="319008"/>
            </a:xfrm>
            <a:custGeom>
              <a:avLst/>
              <a:gdLst/>
              <a:ahLst/>
              <a:cxnLst/>
              <a:rect l="0" t="0" r="0" b="0"/>
              <a:pathLst>
                <a:path w="186985" h="319008">
                  <a:moveTo>
                    <a:pt x="165928" y="48415"/>
                  </a:moveTo>
                  <a:lnTo>
                    <a:pt x="156352" y="24368"/>
                  </a:lnTo>
                  <a:lnTo>
                    <a:pt x="145684" y="10041"/>
                  </a:lnTo>
                  <a:lnTo>
                    <a:pt x="126904" y="2113"/>
                  </a:lnTo>
                  <a:lnTo>
                    <a:pt x="115345" y="0"/>
                  </a:lnTo>
                  <a:lnTo>
                    <a:pt x="105300" y="930"/>
                  </a:lnTo>
                  <a:lnTo>
                    <a:pt x="78813" y="13418"/>
                  </a:lnTo>
                  <a:lnTo>
                    <a:pt x="59360" y="25452"/>
                  </a:lnTo>
                  <a:lnTo>
                    <a:pt x="45255" y="41718"/>
                  </a:lnTo>
                  <a:lnTo>
                    <a:pt x="39855" y="50969"/>
                  </a:lnTo>
                  <a:lnTo>
                    <a:pt x="32257" y="91935"/>
                  </a:lnTo>
                  <a:lnTo>
                    <a:pt x="34699" y="103165"/>
                  </a:lnTo>
                  <a:lnTo>
                    <a:pt x="39838" y="111820"/>
                  </a:lnTo>
                  <a:lnTo>
                    <a:pt x="46773" y="118761"/>
                  </a:lnTo>
                  <a:lnTo>
                    <a:pt x="66956" y="126473"/>
                  </a:lnTo>
                  <a:lnTo>
                    <a:pt x="78889" y="128529"/>
                  </a:lnTo>
                  <a:lnTo>
                    <a:pt x="84505" y="133410"/>
                  </a:lnTo>
                  <a:lnTo>
                    <a:pt x="85910" y="140173"/>
                  </a:lnTo>
                  <a:lnTo>
                    <a:pt x="84506" y="148191"/>
                  </a:lnTo>
                  <a:lnTo>
                    <a:pt x="70469" y="166459"/>
                  </a:lnTo>
                  <a:lnTo>
                    <a:pt x="11058" y="224475"/>
                  </a:lnTo>
                  <a:lnTo>
                    <a:pt x="3020" y="232469"/>
                  </a:lnTo>
                  <a:lnTo>
                    <a:pt x="0" y="242477"/>
                  </a:lnTo>
                  <a:lnTo>
                    <a:pt x="2885" y="266076"/>
                  </a:lnTo>
                  <a:lnTo>
                    <a:pt x="17663" y="294491"/>
                  </a:lnTo>
                  <a:lnTo>
                    <a:pt x="36471" y="307130"/>
                  </a:lnTo>
                  <a:lnTo>
                    <a:pt x="60429" y="315478"/>
                  </a:lnTo>
                  <a:lnTo>
                    <a:pt x="100223" y="319007"/>
                  </a:lnTo>
                  <a:lnTo>
                    <a:pt x="152472" y="310312"/>
                  </a:lnTo>
                  <a:lnTo>
                    <a:pt x="186984" y="30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7675275" y="3866591"/>
              <a:ext cx="136872" cy="115814"/>
            </a:xfrm>
            <a:custGeom>
              <a:avLst/>
              <a:gdLst/>
              <a:ahLst/>
              <a:cxnLst/>
              <a:rect l="0" t="0" r="0" b="0"/>
              <a:pathLst>
                <a:path w="136872" h="115814">
                  <a:moveTo>
                    <a:pt x="0" y="0"/>
                  </a:moveTo>
                  <a:lnTo>
                    <a:pt x="54114" y="45781"/>
                  </a:lnTo>
                  <a:lnTo>
                    <a:pt x="107609" y="99367"/>
                  </a:lnTo>
                  <a:lnTo>
                    <a:pt x="136871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7664746" y="3835005"/>
              <a:ext cx="147401" cy="136872"/>
            </a:xfrm>
            <a:custGeom>
              <a:avLst/>
              <a:gdLst/>
              <a:ahLst/>
              <a:cxnLst/>
              <a:rect l="0" t="0" r="0" b="0"/>
              <a:pathLst>
                <a:path w="147401" h="136872">
                  <a:moveTo>
                    <a:pt x="147400" y="0"/>
                  </a:moveTo>
                  <a:lnTo>
                    <a:pt x="103436" y="34898"/>
                  </a:lnTo>
                  <a:lnTo>
                    <a:pt x="52399" y="92998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7917431" y="3813948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7917431" y="3929762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10528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" name="Group 636"/>
          <p:cNvGrpSpPr/>
          <p:nvPr/>
        </p:nvGrpSpPr>
        <p:grpSpPr>
          <a:xfrm>
            <a:off x="8132204" y="3656021"/>
            <a:ext cx="1848813" cy="852809"/>
            <a:chOff x="8132204" y="3656021"/>
            <a:chExt cx="1848813" cy="852809"/>
          </a:xfrm>
        </p:grpSpPr>
        <p:sp>
          <p:nvSpPr>
            <p:cNvPr id="610" name="Freeform 609"/>
            <p:cNvSpPr/>
            <p:nvPr/>
          </p:nvSpPr>
          <p:spPr>
            <a:xfrm>
              <a:off x="8132204" y="3746214"/>
              <a:ext cx="143197" cy="252141"/>
            </a:xfrm>
            <a:custGeom>
              <a:avLst/>
              <a:gdLst/>
              <a:ahLst/>
              <a:cxnLst/>
              <a:rect l="0" t="0" r="0" b="0"/>
              <a:pathLst>
                <a:path w="143197" h="252141">
                  <a:moveTo>
                    <a:pt x="143196" y="15092"/>
                  </a:moveTo>
                  <a:lnTo>
                    <a:pt x="99233" y="438"/>
                  </a:lnTo>
                  <a:lnTo>
                    <a:pt x="79203" y="0"/>
                  </a:lnTo>
                  <a:lnTo>
                    <a:pt x="68948" y="1521"/>
                  </a:lnTo>
                  <a:lnTo>
                    <a:pt x="48195" y="12570"/>
                  </a:lnTo>
                  <a:lnTo>
                    <a:pt x="29613" y="29179"/>
                  </a:lnTo>
                  <a:lnTo>
                    <a:pt x="8152" y="68437"/>
                  </a:lnTo>
                  <a:lnTo>
                    <a:pt x="1288" y="91443"/>
                  </a:lnTo>
                  <a:lnTo>
                    <a:pt x="0" y="153873"/>
                  </a:lnTo>
                  <a:lnTo>
                    <a:pt x="10665" y="211351"/>
                  </a:lnTo>
                  <a:lnTo>
                    <a:pt x="26198" y="240009"/>
                  </a:lnTo>
                  <a:lnTo>
                    <a:pt x="34782" y="245755"/>
                  </a:lnTo>
                  <a:lnTo>
                    <a:pt x="56797" y="252140"/>
                  </a:lnTo>
                  <a:lnTo>
                    <a:pt x="89910" y="250144"/>
                  </a:lnTo>
                  <a:lnTo>
                    <a:pt x="122139" y="236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8359916" y="3740249"/>
              <a:ext cx="126055" cy="263213"/>
            </a:xfrm>
            <a:custGeom>
              <a:avLst/>
              <a:gdLst/>
              <a:ahLst/>
              <a:cxnLst/>
              <a:rect l="0" t="0" r="0" b="0"/>
              <a:pathLst>
                <a:path w="126055" h="263213">
                  <a:moveTo>
                    <a:pt x="10240" y="0"/>
                  </a:moveTo>
                  <a:lnTo>
                    <a:pt x="3004" y="50433"/>
                  </a:lnTo>
                  <a:lnTo>
                    <a:pt x="687" y="106580"/>
                  </a:lnTo>
                  <a:lnTo>
                    <a:pt x="0" y="160781"/>
                  </a:lnTo>
                  <a:lnTo>
                    <a:pt x="967" y="204526"/>
                  </a:lnTo>
                  <a:lnTo>
                    <a:pt x="2888" y="206541"/>
                  </a:lnTo>
                  <a:lnTo>
                    <a:pt x="5339" y="204374"/>
                  </a:lnTo>
                  <a:lnTo>
                    <a:pt x="15834" y="146467"/>
                  </a:lnTo>
                  <a:lnTo>
                    <a:pt x="20988" y="132740"/>
                  </a:lnTo>
                  <a:lnTo>
                    <a:pt x="36074" y="114367"/>
                  </a:lnTo>
                  <a:lnTo>
                    <a:pt x="45010" y="107830"/>
                  </a:lnTo>
                  <a:lnTo>
                    <a:pt x="67418" y="103687"/>
                  </a:lnTo>
                  <a:lnTo>
                    <a:pt x="79943" y="104219"/>
                  </a:lnTo>
                  <a:lnTo>
                    <a:pt x="89464" y="109254"/>
                  </a:lnTo>
                  <a:lnTo>
                    <a:pt x="103162" y="127326"/>
                  </a:lnTo>
                  <a:lnTo>
                    <a:pt x="117451" y="158219"/>
                  </a:lnTo>
                  <a:lnTo>
                    <a:pt x="124355" y="208504"/>
                  </a:lnTo>
                  <a:lnTo>
                    <a:pt x="126054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8591254" y="3824477"/>
              <a:ext cx="1" cy="157928"/>
            </a:xfrm>
            <a:custGeom>
              <a:avLst/>
              <a:gdLst/>
              <a:ahLst/>
              <a:cxnLst/>
              <a:rect l="0" t="0" r="0" b="0"/>
              <a:pathLst>
                <a:path w="1" h="157928">
                  <a:moveTo>
                    <a:pt x="0" y="0"/>
                  </a:moveTo>
                  <a:lnTo>
                    <a:pt x="0" y="58617"/>
                  </a:lnTo>
                  <a:lnTo>
                    <a:pt x="0" y="117687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8669893" y="3803409"/>
              <a:ext cx="121404" cy="157939"/>
            </a:xfrm>
            <a:custGeom>
              <a:avLst/>
              <a:gdLst/>
              <a:ahLst/>
              <a:cxnLst/>
              <a:rect l="0" t="0" r="0" b="0"/>
              <a:pathLst>
                <a:path w="121404" h="157939">
                  <a:moveTo>
                    <a:pt x="5589" y="157938"/>
                  </a:moveTo>
                  <a:lnTo>
                    <a:pt x="0" y="141171"/>
                  </a:lnTo>
                  <a:lnTo>
                    <a:pt x="2113" y="108387"/>
                  </a:lnTo>
                  <a:lnTo>
                    <a:pt x="14478" y="56557"/>
                  </a:lnTo>
                  <a:lnTo>
                    <a:pt x="38237" y="14430"/>
                  </a:lnTo>
                  <a:lnTo>
                    <a:pt x="44902" y="6114"/>
                  </a:lnTo>
                  <a:lnTo>
                    <a:pt x="52854" y="1740"/>
                  </a:lnTo>
                  <a:lnTo>
                    <a:pt x="71050" y="0"/>
                  </a:lnTo>
                  <a:lnTo>
                    <a:pt x="78475" y="4683"/>
                  </a:lnTo>
                  <a:lnTo>
                    <a:pt x="89845" y="22364"/>
                  </a:lnTo>
                  <a:lnTo>
                    <a:pt x="105507" y="71844"/>
                  </a:lnTo>
                  <a:lnTo>
                    <a:pt x="115757" y="135018"/>
                  </a:lnTo>
                  <a:lnTo>
                    <a:pt x="121403" y="1579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8810293" y="3783727"/>
              <a:ext cx="159988" cy="177621"/>
            </a:xfrm>
            <a:custGeom>
              <a:avLst/>
              <a:gdLst/>
              <a:ahLst/>
              <a:cxnLst/>
              <a:rect l="0" t="0" r="0" b="0"/>
              <a:pathLst>
                <a:path w="159988" h="177621">
                  <a:moveTo>
                    <a:pt x="107345" y="30221"/>
                  </a:moveTo>
                  <a:lnTo>
                    <a:pt x="101755" y="13454"/>
                  </a:lnTo>
                  <a:lnTo>
                    <a:pt x="95429" y="9684"/>
                  </a:lnTo>
                  <a:lnTo>
                    <a:pt x="75923" y="8616"/>
                  </a:lnTo>
                  <a:lnTo>
                    <a:pt x="54775" y="18279"/>
                  </a:lnTo>
                  <a:lnTo>
                    <a:pt x="44222" y="25769"/>
                  </a:lnTo>
                  <a:lnTo>
                    <a:pt x="18192" y="64257"/>
                  </a:lnTo>
                  <a:lnTo>
                    <a:pt x="1251" y="112706"/>
                  </a:lnTo>
                  <a:lnTo>
                    <a:pt x="0" y="158516"/>
                  </a:lnTo>
                  <a:lnTo>
                    <a:pt x="4196" y="167224"/>
                  </a:lnTo>
                  <a:lnTo>
                    <a:pt x="10503" y="171859"/>
                  </a:lnTo>
                  <a:lnTo>
                    <a:pt x="18217" y="173780"/>
                  </a:lnTo>
                  <a:lnTo>
                    <a:pt x="25699" y="172720"/>
                  </a:lnTo>
                  <a:lnTo>
                    <a:pt x="40252" y="165304"/>
                  </a:lnTo>
                  <a:lnTo>
                    <a:pt x="61599" y="136796"/>
                  </a:lnTo>
                  <a:lnTo>
                    <a:pt x="88603" y="84072"/>
                  </a:lnTo>
                  <a:lnTo>
                    <a:pt x="103296" y="21664"/>
                  </a:lnTo>
                  <a:lnTo>
                    <a:pt x="104375" y="682"/>
                  </a:lnTo>
                  <a:lnTo>
                    <a:pt x="103026" y="0"/>
                  </a:lnTo>
                  <a:lnTo>
                    <a:pt x="100955" y="3055"/>
                  </a:lnTo>
                  <a:lnTo>
                    <a:pt x="97361" y="57290"/>
                  </a:lnTo>
                  <a:lnTo>
                    <a:pt x="100097" y="105702"/>
                  </a:lnTo>
                  <a:lnTo>
                    <a:pt x="111436" y="150852"/>
                  </a:lnTo>
                  <a:lnTo>
                    <a:pt x="117092" y="163284"/>
                  </a:lnTo>
                  <a:lnTo>
                    <a:pt x="124371" y="170403"/>
                  </a:lnTo>
                  <a:lnTo>
                    <a:pt x="132733" y="173978"/>
                  </a:lnTo>
                  <a:lnTo>
                    <a:pt x="159987" y="177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9065037" y="3656021"/>
              <a:ext cx="10529" cy="315856"/>
            </a:xfrm>
            <a:custGeom>
              <a:avLst/>
              <a:gdLst/>
              <a:ahLst/>
              <a:cxnLst/>
              <a:rect l="0" t="0" r="0" b="0"/>
              <a:pathLst>
                <a:path w="10529" h="315856">
                  <a:moveTo>
                    <a:pt x="0" y="0"/>
                  </a:moveTo>
                  <a:lnTo>
                    <a:pt x="0" y="52050"/>
                  </a:lnTo>
                  <a:lnTo>
                    <a:pt x="3120" y="111348"/>
                  </a:lnTo>
                  <a:lnTo>
                    <a:pt x="5213" y="168303"/>
                  </a:lnTo>
                  <a:lnTo>
                    <a:pt x="4664" y="213644"/>
                  </a:lnTo>
                  <a:lnTo>
                    <a:pt x="9370" y="275778"/>
                  </a:lnTo>
                  <a:lnTo>
                    <a:pt x="10528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8959752" y="3729720"/>
              <a:ext cx="178985" cy="105286"/>
            </a:xfrm>
            <a:custGeom>
              <a:avLst/>
              <a:gdLst/>
              <a:ahLst/>
              <a:cxnLst/>
              <a:rect l="0" t="0" r="0" b="0"/>
              <a:pathLst>
                <a:path w="178985" h="105286">
                  <a:moveTo>
                    <a:pt x="178984" y="0"/>
                  </a:moveTo>
                  <a:lnTo>
                    <a:pt x="122792" y="34747"/>
                  </a:lnTo>
                  <a:lnTo>
                    <a:pt x="60768" y="71279"/>
                  </a:lnTo>
                  <a:lnTo>
                    <a:pt x="33993" y="86630"/>
                  </a:lnTo>
                  <a:lnTo>
                    <a:pt x="14361" y="99758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9163086" y="3771835"/>
              <a:ext cx="104742" cy="187456"/>
            </a:xfrm>
            <a:custGeom>
              <a:avLst/>
              <a:gdLst/>
              <a:ahLst/>
              <a:cxnLst/>
              <a:rect l="0" t="0" r="0" b="0"/>
              <a:pathLst>
                <a:path w="104742" h="187456">
                  <a:moveTo>
                    <a:pt x="7236" y="10528"/>
                  </a:moveTo>
                  <a:lnTo>
                    <a:pt x="6066" y="59791"/>
                  </a:lnTo>
                  <a:lnTo>
                    <a:pt x="0" y="108703"/>
                  </a:lnTo>
                  <a:lnTo>
                    <a:pt x="477" y="164624"/>
                  </a:lnTo>
                  <a:lnTo>
                    <a:pt x="2730" y="176430"/>
                  </a:lnTo>
                  <a:lnTo>
                    <a:pt x="7742" y="183130"/>
                  </a:lnTo>
                  <a:lnTo>
                    <a:pt x="14592" y="186427"/>
                  </a:lnTo>
                  <a:lnTo>
                    <a:pt x="22668" y="187455"/>
                  </a:lnTo>
                  <a:lnTo>
                    <a:pt x="41000" y="182359"/>
                  </a:lnTo>
                  <a:lnTo>
                    <a:pt x="67933" y="166335"/>
                  </a:lnTo>
                  <a:lnTo>
                    <a:pt x="82175" y="152305"/>
                  </a:lnTo>
                  <a:lnTo>
                    <a:pt x="104741" y="104544"/>
                  </a:lnTo>
                  <a:lnTo>
                    <a:pt x="104627" y="62301"/>
                  </a:lnTo>
                  <a:lnTo>
                    <a:pt x="93804" y="38998"/>
                  </a:lnTo>
                  <a:lnTo>
                    <a:pt x="86005" y="29507"/>
                  </a:lnTo>
                  <a:lnTo>
                    <a:pt x="64861" y="15844"/>
                  </a:lnTo>
                  <a:lnTo>
                    <a:pt x="32889" y="4694"/>
                  </a:lnTo>
                  <a:lnTo>
                    <a:pt x="723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9296664" y="3750777"/>
              <a:ext cx="230324" cy="178697"/>
            </a:xfrm>
            <a:custGeom>
              <a:avLst/>
              <a:gdLst/>
              <a:ahLst/>
              <a:cxnLst/>
              <a:rect l="0" t="0" r="0" b="0"/>
              <a:pathLst>
                <a:path w="230324" h="178697">
                  <a:moveTo>
                    <a:pt x="0" y="63171"/>
                  </a:moveTo>
                  <a:lnTo>
                    <a:pt x="9065" y="121788"/>
                  </a:lnTo>
                  <a:lnTo>
                    <a:pt x="15683" y="156578"/>
                  </a:lnTo>
                  <a:lnTo>
                    <a:pt x="20984" y="162878"/>
                  </a:lnTo>
                  <a:lnTo>
                    <a:pt x="28027" y="165907"/>
                  </a:lnTo>
                  <a:lnTo>
                    <a:pt x="36232" y="166757"/>
                  </a:lnTo>
                  <a:lnTo>
                    <a:pt x="42872" y="163814"/>
                  </a:lnTo>
                  <a:lnTo>
                    <a:pt x="53370" y="151185"/>
                  </a:lnTo>
                  <a:lnTo>
                    <a:pt x="81666" y="92945"/>
                  </a:lnTo>
                  <a:lnTo>
                    <a:pt x="86029" y="79511"/>
                  </a:lnTo>
                  <a:lnTo>
                    <a:pt x="90108" y="74064"/>
                  </a:lnTo>
                  <a:lnTo>
                    <a:pt x="93997" y="73943"/>
                  </a:lnTo>
                  <a:lnTo>
                    <a:pt x="97759" y="77372"/>
                  </a:lnTo>
                  <a:lnTo>
                    <a:pt x="115747" y="129137"/>
                  </a:lnTo>
                  <a:lnTo>
                    <a:pt x="123973" y="153320"/>
                  </a:lnTo>
                  <a:lnTo>
                    <a:pt x="135427" y="171868"/>
                  </a:lnTo>
                  <a:lnTo>
                    <a:pt x="144097" y="176580"/>
                  </a:lnTo>
                  <a:lnTo>
                    <a:pt x="166208" y="178696"/>
                  </a:lnTo>
                  <a:lnTo>
                    <a:pt x="176316" y="175283"/>
                  </a:lnTo>
                  <a:lnTo>
                    <a:pt x="193786" y="162132"/>
                  </a:lnTo>
                  <a:lnTo>
                    <a:pt x="216775" y="134997"/>
                  </a:lnTo>
                  <a:lnTo>
                    <a:pt x="225026" y="111861"/>
                  </a:lnTo>
                  <a:lnTo>
                    <a:pt x="230323" y="58881"/>
                  </a:lnTo>
                  <a:lnTo>
                    <a:pt x="224808" y="34358"/>
                  </a:lnTo>
                  <a:lnTo>
                    <a:pt x="220062" y="22906"/>
                  </a:lnTo>
                  <a:lnTo>
                    <a:pt x="213388" y="15271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9616981" y="3744996"/>
              <a:ext cx="196447" cy="153181"/>
            </a:xfrm>
            <a:custGeom>
              <a:avLst/>
              <a:gdLst/>
              <a:ahLst/>
              <a:cxnLst/>
              <a:rect l="0" t="0" r="0" b="0"/>
              <a:pathLst>
                <a:path w="196447" h="153181">
                  <a:moveTo>
                    <a:pt x="6066" y="153180"/>
                  </a:moveTo>
                  <a:lnTo>
                    <a:pt x="0" y="112323"/>
                  </a:lnTo>
                  <a:lnTo>
                    <a:pt x="7641" y="57979"/>
                  </a:lnTo>
                  <a:lnTo>
                    <a:pt x="10625" y="44089"/>
                  </a:lnTo>
                  <a:lnTo>
                    <a:pt x="23300" y="22417"/>
                  </a:lnTo>
                  <a:lnTo>
                    <a:pt x="31594" y="13362"/>
                  </a:lnTo>
                  <a:lnTo>
                    <a:pt x="56406" y="3302"/>
                  </a:lnTo>
                  <a:lnTo>
                    <a:pt x="84592" y="0"/>
                  </a:lnTo>
                  <a:lnTo>
                    <a:pt x="108817" y="2432"/>
                  </a:lnTo>
                  <a:lnTo>
                    <a:pt x="131281" y="13651"/>
                  </a:lnTo>
                  <a:lnTo>
                    <a:pt x="151794" y="31506"/>
                  </a:lnTo>
                  <a:lnTo>
                    <a:pt x="191387" y="89006"/>
                  </a:lnTo>
                  <a:lnTo>
                    <a:pt x="196446" y="110621"/>
                  </a:lnTo>
                  <a:lnTo>
                    <a:pt x="195579" y="1426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8538611" y="3687606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8178931" y="4108746"/>
              <a:ext cx="180697" cy="221974"/>
            </a:xfrm>
            <a:custGeom>
              <a:avLst/>
              <a:gdLst/>
              <a:ahLst/>
              <a:cxnLst/>
              <a:rect l="0" t="0" r="0" b="0"/>
              <a:pathLst>
                <a:path w="180697" h="221974">
                  <a:moveTo>
                    <a:pt x="33297" y="0"/>
                  </a:moveTo>
                  <a:lnTo>
                    <a:pt x="33297" y="58617"/>
                  </a:lnTo>
                  <a:lnTo>
                    <a:pt x="27708" y="104586"/>
                  </a:lnTo>
                  <a:lnTo>
                    <a:pt x="24233" y="160840"/>
                  </a:lnTo>
                  <a:lnTo>
                    <a:pt x="17614" y="210783"/>
                  </a:lnTo>
                  <a:lnTo>
                    <a:pt x="13483" y="218901"/>
                  </a:lnTo>
                  <a:lnTo>
                    <a:pt x="8389" y="221973"/>
                  </a:lnTo>
                  <a:lnTo>
                    <a:pt x="2654" y="221682"/>
                  </a:lnTo>
                  <a:lnTo>
                    <a:pt x="0" y="217978"/>
                  </a:lnTo>
                  <a:lnTo>
                    <a:pt x="171" y="204504"/>
                  </a:lnTo>
                  <a:lnTo>
                    <a:pt x="7266" y="189937"/>
                  </a:lnTo>
                  <a:lnTo>
                    <a:pt x="12434" y="182777"/>
                  </a:lnTo>
                  <a:lnTo>
                    <a:pt x="21728" y="179173"/>
                  </a:lnTo>
                  <a:lnTo>
                    <a:pt x="47653" y="178288"/>
                  </a:lnTo>
                  <a:lnTo>
                    <a:pt x="89543" y="189957"/>
                  </a:lnTo>
                  <a:lnTo>
                    <a:pt x="142985" y="215380"/>
                  </a:lnTo>
                  <a:lnTo>
                    <a:pt x="163936" y="217387"/>
                  </a:lnTo>
                  <a:lnTo>
                    <a:pt x="169522" y="216285"/>
                  </a:lnTo>
                  <a:lnTo>
                    <a:pt x="180696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8422798" y="4192974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8617"/>
                  </a:lnTo>
                  <a:lnTo>
                    <a:pt x="0" y="11418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8443855" y="40350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8538611" y="4056104"/>
              <a:ext cx="21059" cy="273742"/>
            </a:xfrm>
            <a:custGeom>
              <a:avLst/>
              <a:gdLst/>
              <a:ahLst/>
              <a:cxnLst/>
              <a:rect l="0" t="0" r="0" b="0"/>
              <a:pathLst>
                <a:path w="21059" h="273742">
                  <a:moveTo>
                    <a:pt x="0" y="0"/>
                  </a:moveTo>
                  <a:lnTo>
                    <a:pt x="0" y="48931"/>
                  </a:lnTo>
                  <a:lnTo>
                    <a:pt x="5590" y="108061"/>
                  </a:lnTo>
                  <a:lnTo>
                    <a:pt x="9066" y="161870"/>
                  </a:lnTo>
                  <a:lnTo>
                    <a:pt x="11410" y="224953"/>
                  </a:lnTo>
                  <a:lnTo>
                    <a:pt x="21058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8633368" y="4024518"/>
              <a:ext cx="10529" cy="336913"/>
            </a:xfrm>
            <a:custGeom>
              <a:avLst/>
              <a:gdLst/>
              <a:ahLst/>
              <a:cxnLst/>
              <a:rect l="0" t="0" r="0" b="0"/>
              <a:pathLst>
                <a:path w="10529" h="336913">
                  <a:moveTo>
                    <a:pt x="10528" y="0"/>
                  </a:moveTo>
                  <a:lnTo>
                    <a:pt x="10528" y="52051"/>
                  </a:lnTo>
                  <a:lnTo>
                    <a:pt x="10528" y="111349"/>
                  </a:lnTo>
                  <a:lnTo>
                    <a:pt x="10528" y="171423"/>
                  </a:lnTo>
                  <a:lnTo>
                    <a:pt x="10528" y="233643"/>
                  </a:lnTo>
                  <a:lnTo>
                    <a:pt x="9359" y="295890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8475441" y="4073313"/>
              <a:ext cx="315856" cy="256533"/>
            </a:xfrm>
            <a:custGeom>
              <a:avLst/>
              <a:gdLst/>
              <a:ahLst/>
              <a:cxnLst/>
              <a:rect l="0" t="0" r="0" b="0"/>
              <a:pathLst>
                <a:path w="315856" h="256533">
                  <a:moveTo>
                    <a:pt x="0" y="98604"/>
                  </a:moveTo>
                  <a:lnTo>
                    <a:pt x="27556" y="105840"/>
                  </a:lnTo>
                  <a:lnTo>
                    <a:pt x="80659" y="105363"/>
                  </a:lnTo>
                  <a:lnTo>
                    <a:pt x="136400" y="91089"/>
                  </a:lnTo>
                  <a:lnTo>
                    <a:pt x="189451" y="73972"/>
                  </a:lnTo>
                  <a:lnTo>
                    <a:pt x="230445" y="58817"/>
                  </a:lnTo>
                  <a:lnTo>
                    <a:pt x="284074" y="19814"/>
                  </a:lnTo>
                  <a:lnTo>
                    <a:pt x="300170" y="1585"/>
                  </a:lnTo>
                  <a:lnTo>
                    <a:pt x="305398" y="0"/>
                  </a:lnTo>
                  <a:lnTo>
                    <a:pt x="308884" y="3622"/>
                  </a:lnTo>
                  <a:lnTo>
                    <a:pt x="313789" y="31077"/>
                  </a:lnTo>
                  <a:lnTo>
                    <a:pt x="312123" y="65728"/>
                  </a:lnTo>
                  <a:lnTo>
                    <a:pt x="306669" y="114467"/>
                  </a:lnTo>
                  <a:lnTo>
                    <a:pt x="305724" y="172064"/>
                  </a:lnTo>
                  <a:lnTo>
                    <a:pt x="306575" y="234994"/>
                  </a:lnTo>
                  <a:lnTo>
                    <a:pt x="315855" y="2565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8859417" y="4141413"/>
              <a:ext cx="144022" cy="201764"/>
            </a:xfrm>
            <a:custGeom>
              <a:avLst/>
              <a:gdLst/>
              <a:ahLst/>
              <a:cxnLst/>
              <a:rect l="0" t="0" r="0" b="0"/>
              <a:pathLst>
                <a:path w="144022" h="201764">
                  <a:moveTo>
                    <a:pt x="5578" y="83147"/>
                  </a:moveTo>
                  <a:lnTo>
                    <a:pt x="33135" y="90382"/>
                  </a:lnTo>
                  <a:lnTo>
                    <a:pt x="73925" y="90360"/>
                  </a:lnTo>
                  <a:lnTo>
                    <a:pt x="108107" y="76575"/>
                  </a:lnTo>
                  <a:lnTo>
                    <a:pt x="125625" y="64238"/>
                  </a:lnTo>
                  <a:lnTo>
                    <a:pt x="138090" y="47837"/>
                  </a:lnTo>
                  <a:lnTo>
                    <a:pt x="143053" y="38550"/>
                  </a:lnTo>
                  <a:lnTo>
                    <a:pt x="144021" y="28849"/>
                  </a:lnTo>
                  <a:lnTo>
                    <a:pt x="138859" y="8712"/>
                  </a:lnTo>
                  <a:lnTo>
                    <a:pt x="129527" y="3108"/>
                  </a:lnTo>
                  <a:lnTo>
                    <a:pt x="100441" y="0"/>
                  </a:lnTo>
                  <a:lnTo>
                    <a:pt x="70356" y="8758"/>
                  </a:lnTo>
                  <a:lnTo>
                    <a:pt x="44897" y="24349"/>
                  </a:lnTo>
                  <a:lnTo>
                    <a:pt x="8951" y="67605"/>
                  </a:lnTo>
                  <a:lnTo>
                    <a:pt x="1228" y="91837"/>
                  </a:lnTo>
                  <a:lnTo>
                    <a:pt x="0" y="135245"/>
                  </a:lnTo>
                  <a:lnTo>
                    <a:pt x="1860" y="149464"/>
                  </a:lnTo>
                  <a:lnTo>
                    <a:pt x="13285" y="171503"/>
                  </a:lnTo>
                  <a:lnTo>
                    <a:pt x="21244" y="180655"/>
                  </a:lnTo>
                  <a:lnTo>
                    <a:pt x="42567" y="193944"/>
                  </a:lnTo>
                  <a:lnTo>
                    <a:pt x="54803" y="199126"/>
                  </a:lnTo>
                  <a:lnTo>
                    <a:pt x="80878" y="201763"/>
                  </a:lnTo>
                  <a:lnTo>
                    <a:pt x="112507" y="196671"/>
                  </a:lnTo>
                  <a:lnTo>
                    <a:pt x="131920" y="1884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9275607" y="4056104"/>
              <a:ext cx="10529" cy="242156"/>
            </a:xfrm>
            <a:custGeom>
              <a:avLst/>
              <a:gdLst/>
              <a:ahLst/>
              <a:cxnLst/>
              <a:rect l="0" t="0" r="0" b="0"/>
              <a:pathLst>
                <a:path w="10529" h="242156">
                  <a:moveTo>
                    <a:pt x="0" y="0"/>
                  </a:moveTo>
                  <a:lnTo>
                    <a:pt x="0" y="57264"/>
                  </a:lnTo>
                  <a:lnTo>
                    <a:pt x="0" y="118156"/>
                  </a:lnTo>
                  <a:lnTo>
                    <a:pt x="1169" y="181310"/>
                  </a:lnTo>
                  <a:lnTo>
                    <a:pt x="10528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9180850" y="3971876"/>
              <a:ext cx="221100" cy="105286"/>
            </a:xfrm>
            <a:custGeom>
              <a:avLst/>
              <a:gdLst/>
              <a:ahLst/>
              <a:cxnLst/>
              <a:rect l="0" t="0" r="0" b="0"/>
              <a:pathLst>
                <a:path w="221100" h="105286">
                  <a:moveTo>
                    <a:pt x="221099" y="0"/>
                  </a:moveTo>
                  <a:lnTo>
                    <a:pt x="172168" y="14572"/>
                  </a:lnTo>
                  <a:lnTo>
                    <a:pt x="118627" y="39403"/>
                  </a:lnTo>
                  <a:lnTo>
                    <a:pt x="55209" y="73804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9149265" y="4235088"/>
              <a:ext cx="221099" cy="168457"/>
            </a:xfrm>
            <a:custGeom>
              <a:avLst/>
              <a:gdLst/>
              <a:ahLst/>
              <a:cxnLst/>
              <a:rect l="0" t="0" r="0" b="0"/>
              <a:pathLst>
                <a:path w="221099" h="168457">
                  <a:moveTo>
                    <a:pt x="221098" y="0"/>
                  </a:moveTo>
                  <a:lnTo>
                    <a:pt x="167223" y="46639"/>
                  </a:lnTo>
                  <a:lnTo>
                    <a:pt x="105176" y="97277"/>
                  </a:lnTo>
                  <a:lnTo>
                    <a:pt x="49339" y="140293"/>
                  </a:lnTo>
                  <a:lnTo>
                    <a:pt x="16114" y="162200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9454591" y="4003461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2723" y="37478"/>
                  </a:lnTo>
                  <a:lnTo>
                    <a:pt x="10962" y="100080"/>
                  </a:lnTo>
                  <a:lnTo>
                    <a:pt x="3378" y="155989"/>
                  </a:lnTo>
                  <a:lnTo>
                    <a:pt x="668" y="214000"/>
                  </a:lnTo>
                  <a:lnTo>
                    <a:pt x="198" y="25799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9380892" y="4108746"/>
              <a:ext cx="126343" cy="21058"/>
            </a:xfrm>
            <a:custGeom>
              <a:avLst/>
              <a:gdLst/>
              <a:ahLst/>
              <a:cxnLst/>
              <a:rect l="0" t="0" r="0" b="0"/>
              <a:pathLst>
                <a:path w="126343" h="21058">
                  <a:moveTo>
                    <a:pt x="0" y="21057"/>
                  </a:moveTo>
                  <a:lnTo>
                    <a:pt x="55141" y="6403"/>
                  </a:lnTo>
                  <a:lnTo>
                    <a:pt x="113731" y="84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9553606" y="4103157"/>
              <a:ext cx="185256" cy="172079"/>
            </a:xfrm>
            <a:custGeom>
              <a:avLst/>
              <a:gdLst/>
              <a:ahLst/>
              <a:cxnLst/>
              <a:rect l="0" t="0" r="0" b="0"/>
              <a:pathLst>
                <a:path w="185256" h="172079">
                  <a:moveTo>
                    <a:pt x="132612" y="5589"/>
                  </a:moveTo>
                  <a:lnTo>
                    <a:pt x="115844" y="0"/>
                  </a:lnTo>
                  <a:lnTo>
                    <a:pt x="98254" y="375"/>
                  </a:lnTo>
                  <a:lnTo>
                    <a:pt x="79907" y="5612"/>
                  </a:lnTo>
                  <a:lnTo>
                    <a:pt x="45945" y="31157"/>
                  </a:lnTo>
                  <a:lnTo>
                    <a:pt x="27413" y="52048"/>
                  </a:lnTo>
                  <a:lnTo>
                    <a:pt x="6166" y="95524"/>
                  </a:lnTo>
                  <a:lnTo>
                    <a:pt x="0" y="137392"/>
                  </a:lnTo>
                  <a:lnTo>
                    <a:pt x="2703" y="161264"/>
                  </a:lnTo>
                  <a:lnTo>
                    <a:pt x="7402" y="167864"/>
                  </a:lnTo>
                  <a:lnTo>
                    <a:pt x="14043" y="171095"/>
                  </a:lnTo>
                  <a:lnTo>
                    <a:pt x="21981" y="172078"/>
                  </a:lnTo>
                  <a:lnTo>
                    <a:pt x="29612" y="168054"/>
                  </a:lnTo>
                  <a:lnTo>
                    <a:pt x="51531" y="140035"/>
                  </a:lnTo>
                  <a:lnTo>
                    <a:pt x="86940" y="86176"/>
                  </a:lnTo>
                  <a:lnTo>
                    <a:pt x="106649" y="32513"/>
                  </a:lnTo>
                  <a:lnTo>
                    <a:pt x="114443" y="8197"/>
                  </a:lnTo>
                  <a:lnTo>
                    <a:pt x="116991" y="6158"/>
                  </a:lnTo>
                  <a:lnTo>
                    <a:pt x="118687" y="10647"/>
                  </a:lnTo>
                  <a:lnTo>
                    <a:pt x="122806" y="73369"/>
                  </a:lnTo>
                  <a:lnTo>
                    <a:pt x="136679" y="131152"/>
                  </a:lnTo>
                  <a:lnTo>
                    <a:pt x="152405" y="157696"/>
                  </a:lnTo>
                  <a:lnTo>
                    <a:pt x="158676" y="161976"/>
                  </a:lnTo>
                  <a:lnTo>
                    <a:pt x="165196" y="163660"/>
                  </a:lnTo>
                  <a:lnTo>
                    <a:pt x="185255" y="163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9791503" y="3971876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3821" y="28726"/>
                  </a:lnTo>
                  <a:lnTo>
                    <a:pt x="10334" y="79091"/>
                  </a:lnTo>
                  <a:lnTo>
                    <a:pt x="3582" y="136128"/>
                  </a:lnTo>
                  <a:lnTo>
                    <a:pt x="1061" y="186043"/>
                  </a:lnTo>
                  <a:lnTo>
                    <a:pt x="315" y="241907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9844146" y="4098218"/>
              <a:ext cx="94757" cy="157928"/>
            </a:xfrm>
            <a:custGeom>
              <a:avLst/>
              <a:gdLst/>
              <a:ahLst/>
              <a:cxnLst/>
              <a:rect l="0" t="0" r="0" b="0"/>
              <a:pathLst>
                <a:path w="94757" h="157928">
                  <a:moveTo>
                    <a:pt x="0" y="0"/>
                  </a:moveTo>
                  <a:lnTo>
                    <a:pt x="19128" y="55044"/>
                  </a:lnTo>
                  <a:lnTo>
                    <a:pt x="44214" y="114512"/>
                  </a:lnTo>
                  <a:lnTo>
                    <a:pt x="58254" y="133172"/>
                  </a:lnTo>
                  <a:lnTo>
                    <a:pt x="79651" y="150592"/>
                  </a:lnTo>
                  <a:lnTo>
                    <a:pt x="94756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9854674" y="4087689"/>
              <a:ext cx="126343" cy="421141"/>
            </a:xfrm>
            <a:custGeom>
              <a:avLst/>
              <a:gdLst/>
              <a:ahLst/>
              <a:cxnLst/>
              <a:rect l="0" t="0" r="0" b="0"/>
              <a:pathLst>
                <a:path w="126343" h="421141">
                  <a:moveTo>
                    <a:pt x="126342" y="0"/>
                  </a:moveTo>
                  <a:lnTo>
                    <a:pt x="114889" y="48931"/>
                  </a:lnTo>
                  <a:lnTo>
                    <a:pt x="101593" y="108061"/>
                  </a:lnTo>
                  <a:lnTo>
                    <a:pt x="87701" y="158736"/>
                  </a:lnTo>
                  <a:lnTo>
                    <a:pt x="73692" y="219526"/>
                  </a:lnTo>
                  <a:lnTo>
                    <a:pt x="54071" y="276940"/>
                  </a:lnTo>
                  <a:lnTo>
                    <a:pt x="28835" y="332171"/>
                  </a:lnTo>
                  <a:lnTo>
                    <a:pt x="7581" y="388930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7064622" y="4603586"/>
            <a:ext cx="3063794" cy="1168664"/>
            <a:chOff x="7064622" y="4603586"/>
            <a:chExt cx="3063794" cy="1168664"/>
          </a:xfrm>
        </p:grpSpPr>
        <p:sp>
          <p:nvSpPr>
            <p:cNvPr id="638" name="Freeform 637"/>
            <p:cNvSpPr/>
            <p:nvPr/>
          </p:nvSpPr>
          <p:spPr>
            <a:xfrm>
              <a:off x="7064622" y="4845741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0" y="10528"/>
                  </a:moveTo>
                  <a:lnTo>
                    <a:pt x="27556" y="3293"/>
                  </a:lnTo>
                  <a:lnTo>
                    <a:pt x="86898" y="650"/>
                  </a:lnTo>
                  <a:lnTo>
                    <a:pt x="131422" y="193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7296249" y="4677721"/>
              <a:ext cx="216510" cy="347005"/>
            </a:xfrm>
            <a:custGeom>
              <a:avLst/>
              <a:gdLst/>
              <a:ahLst/>
              <a:cxnLst/>
              <a:rect l="0" t="0" r="0" b="0"/>
              <a:pathLst>
                <a:path w="216510" h="347005">
                  <a:moveTo>
                    <a:pt x="0" y="347004"/>
                  </a:moveTo>
                  <a:lnTo>
                    <a:pt x="14572" y="298074"/>
                  </a:lnTo>
                  <a:lnTo>
                    <a:pt x="35903" y="247109"/>
                  </a:lnTo>
                  <a:lnTo>
                    <a:pt x="63374" y="183773"/>
                  </a:lnTo>
                  <a:lnTo>
                    <a:pt x="83793" y="126594"/>
                  </a:lnTo>
                  <a:lnTo>
                    <a:pt x="108953" y="73354"/>
                  </a:lnTo>
                  <a:lnTo>
                    <a:pt x="135000" y="20633"/>
                  </a:lnTo>
                  <a:lnTo>
                    <a:pt x="151247" y="5809"/>
                  </a:lnTo>
                  <a:lnTo>
                    <a:pt x="160493" y="217"/>
                  </a:lnTo>
                  <a:lnTo>
                    <a:pt x="167826" y="0"/>
                  </a:lnTo>
                  <a:lnTo>
                    <a:pt x="173885" y="3364"/>
                  </a:lnTo>
                  <a:lnTo>
                    <a:pt x="183737" y="16461"/>
                  </a:lnTo>
                  <a:lnTo>
                    <a:pt x="195860" y="47075"/>
                  </a:lnTo>
                  <a:lnTo>
                    <a:pt x="205692" y="100209"/>
                  </a:lnTo>
                  <a:lnTo>
                    <a:pt x="208402" y="144121"/>
                  </a:lnTo>
                  <a:lnTo>
                    <a:pt x="209606" y="187814"/>
                  </a:lnTo>
                  <a:lnTo>
                    <a:pt x="213404" y="245635"/>
                  </a:lnTo>
                  <a:lnTo>
                    <a:pt x="216509" y="275045"/>
                  </a:lnTo>
                  <a:lnTo>
                    <a:pt x="210570" y="315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7348892" y="4825340"/>
              <a:ext cx="536954" cy="141267"/>
            </a:xfrm>
            <a:custGeom>
              <a:avLst/>
              <a:gdLst/>
              <a:ahLst/>
              <a:cxnLst/>
              <a:rect l="0" t="0" r="0" b="0"/>
              <a:pathLst>
                <a:path w="536954" h="141267">
                  <a:moveTo>
                    <a:pt x="0" y="62515"/>
                  </a:moveTo>
                  <a:lnTo>
                    <a:pt x="37477" y="54182"/>
                  </a:lnTo>
                  <a:lnTo>
                    <a:pt x="94490" y="46831"/>
                  </a:lnTo>
                  <a:lnTo>
                    <a:pt x="144850" y="43050"/>
                  </a:lnTo>
                  <a:lnTo>
                    <a:pt x="196816" y="36341"/>
                  </a:lnTo>
                  <a:lnTo>
                    <a:pt x="248797" y="27103"/>
                  </a:lnTo>
                  <a:lnTo>
                    <a:pt x="266944" y="33518"/>
                  </a:lnTo>
                  <a:lnTo>
                    <a:pt x="272719" y="40844"/>
                  </a:lnTo>
                  <a:lnTo>
                    <a:pt x="279135" y="61462"/>
                  </a:lnTo>
                  <a:lnTo>
                    <a:pt x="275260" y="121258"/>
                  </a:lnTo>
                  <a:lnTo>
                    <a:pt x="274416" y="141266"/>
                  </a:lnTo>
                  <a:lnTo>
                    <a:pt x="275110" y="121984"/>
                  </a:lnTo>
                  <a:lnTo>
                    <a:pt x="288421" y="66967"/>
                  </a:lnTo>
                  <a:lnTo>
                    <a:pt x="304087" y="32249"/>
                  </a:lnTo>
                  <a:lnTo>
                    <a:pt x="319983" y="16698"/>
                  </a:lnTo>
                  <a:lnTo>
                    <a:pt x="329135" y="10913"/>
                  </a:lnTo>
                  <a:lnTo>
                    <a:pt x="348663" y="7606"/>
                  </a:lnTo>
                  <a:lnTo>
                    <a:pt x="358784" y="8361"/>
                  </a:lnTo>
                  <a:lnTo>
                    <a:pt x="376268" y="18560"/>
                  </a:lnTo>
                  <a:lnTo>
                    <a:pt x="391838" y="37130"/>
                  </a:lnTo>
                  <a:lnTo>
                    <a:pt x="411417" y="80470"/>
                  </a:lnTo>
                  <a:lnTo>
                    <a:pt x="418259" y="118658"/>
                  </a:lnTo>
                  <a:lnTo>
                    <a:pt x="419219" y="116321"/>
                  </a:lnTo>
                  <a:lnTo>
                    <a:pt x="426349" y="81722"/>
                  </a:lnTo>
                  <a:lnTo>
                    <a:pt x="447428" y="27791"/>
                  </a:lnTo>
                  <a:lnTo>
                    <a:pt x="460510" y="7698"/>
                  </a:lnTo>
                  <a:lnTo>
                    <a:pt x="469613" y="2574"/>
                  </a:lnTo>
                  <a:lnTo>
                    <a:pt x="492206" y="0"/>
                  </a:lnTo>
                  <a:lnTo>
                    <a:pt x="502442" y="4461"/>
                  </a:lnTo>
                  <a:lnTo>
                    <a:pt x="520055" y="21896"/>
                  </a:lnTo>
                  <a:lnTo>
                    <a:pt x="529443" y="48361"/>
                  </a:lnTo>
                  <a:lnTo>
                    <a:pt x="535469" y="107422"/>
                  </a:lnTo>
                  <a:lnTo>
                    <a:pt x="536953" y="136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7938488" y="4791809"/>
              <a:ext cx="147399" cy="185564"/>
            </a:xfrm>
            <a:custGeom>
              <a:avLst/>
              <a:gdLst/>
              <a:ahLst/>
              <a:cxnLst/>
              <a:rect l="0" t="0" r="0" b="0"/>
              <a:pathLst>
                <a:path w="147399" h="185564">
                  <a:moveTo>
                    <a:pt x="0" y="43404"/>
                  </a:moveTo>
                  <a:lnTo>
                    <a:pt x="29308" y="81777"/>
                  </a:lnTo>
                  <a:lnTo>
                    <a:pt x="48900" y="89705"/>
                  </a:lnTo>
                  <a:lnTo>
                    <a:pt x="60676" y="91818"/>
                  </a:lnTo>
                  <a:lnTo>
                    <a:pt x="79999" y="87928"/>
                  </a:lnTo>
                  <a:lnTo>
                    <a:pt x="88427" y="83615"/>
                  </a:lnTo>
                  <a:lnTo>
                    <a:pt x="100913" y="69464"/>
                  </a:lnTo>
                  <a:lnTo>
                    <a:pt x="118458" y="26195"/>
                  </a:lnTo>
                  <a:lnTo>
                    <a:pt x="117577" y="16723"/>
                  </a:lnTo>
                  <a:lnTo>
                    <a:pt x="113479" y="9239"/>
                  </a:lnTo>
                  <a:lnTo>
                    <a:pt x="107238" y="3080"/>
                  </a:lnTo>
                  <a:lnTo>
                    <a:pt x="99568" y="143"/>
                  </a:lnTo>
                  <a:lnTo>
                    <a:pt x="81687" y="0"/>
                  </a:lnTo>
                  <a:lnTo>
                    <a:pt x="65161" y="6956"/>
                  </a:lnTo>
                  <a:lnTo>
                    <a:pt x="50017" y="19016"/>
                  </a:lnTo>
                  <a:lnTo>
                    <a:pt x="14154" y="70998"/>
                  </a:lnTo>
                  <a:lnTo>
                    <a:pt x="9409" y="94272"/>
                  </a:lnTo>
                  <a:lnTo>
                    <a:pt x="15896" y="143399"/>
                  </a:lnTo>
                  <a:lnTo>
                    <a:pt x="30705" y="173117"/>
                  </a:lnTo>
                  <a:lnTo>
                    <a:pt x="39187" y="179013"/>
                  </a:lnTo>
                  <a:lnTo>
                    <a:pt x="61090" y="185563"/>
                  </a:lnTo>
                  <a:lnTo>
                    <a:pt x="94139" y="183661"/>
                  </a:lnTo>
                  <a:lnTo>
                    <a:pt x="126159" y="170099"/>
                  </a:lnTo>
                  <a:lnTo>
                    <a:pt x="137959" y="160934"/>
                  </a:lnTo>
                  <a:lnTo>
                    <a:pt x="147398" y="148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8159586" y="4772042"/>
              <a:ext cx="178985" cy="165200"/>
            </a:xfrm>
            <a:custGeom>
              <a:avLst/>
              <a:gdLst/>
              <a:ahLst/>
              <a:cxnLst/>
              <a:rect l="0" t="0" r="0" b="0"/>
              <a:pathLst>
                <a:path w="178985" h="165200">
                  <a:moveTo>
                    <a:pt x="0" y="0"/>
                  </a:moveTo>
                  <a:lnTo>
                    <a:pt x="3119" y="54144"/>
                  </a:lnTo>
                  <a:lnTo>
                    <a:pt x="9065" y="114680"/>
                  </a:lnTo>
                  <a:lnTo>
                    <a:pt x="11409" y="165199"/>
                  </a:lnTo>
                  <a:lnTo>
                    <a:pt x="13455" y="163945"/>
                  </a:lnTo>
                  <a:lnTo>
                    <a:pt x="15989" y="158429"/>
                  </a:lnTo>
                  <a:lnTo>
                    <a:pt x="26628" y="100946"/>
                  </a:lnTo>
                  <a:lnTo>
                    <a:pt x="56885" y="46005"/>
                  </a:lnTo>
                  <a:lnTo>
                    <a:pt x="70516" y="27855"/>
                  </a:lnTo>
                  <a:lnTo>
                    <a:pt x="90611" y="18229"/>
                  </a:lnTo>
                  <a:lnTo>
                    <a:pt x="102521" y="15662"/>
                  </a:lnTo>
                  <a:lnTo>
                    <a:pt x="125114" y="19049"/>
                  </a:lnTo>
                  <a:lnTo>
                    <a:pt x="154444" y="34110"/>
                  </a:lnTo>
                  <a:lnTo>
                    <a:pt x="178984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8422798" y="4772042"/>
              <a:ext cx="1" cy="168457"/>
            </a:xfrm>
            <a:custGeom>
              <a:avLst/>
              <a:gdLst/>
              <a:ahLst/>
              <a:cxnLst/>
              <a:rect l="0" t="0" r="0" b="0"/>
              <a:pathLst>
                <a:path w="1" h="168457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8443855" y="4687813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8511286" y="4777896"/>
              <a:ext cx="111555" cy="189722"/>
            </a:xfrm>
            <a:custGeom>
              <a:avLst/>
              <a:gdLst/>
              <a:ahLst/>
              <a:cxnLst/>
              <a:rect l="0" t="0" r="0" b="0"/>
              <a:pathLst>
                <a:path w="111555" h="189722">
                  <a:moveTo>
                    <a:pt x="111554" y="36260"/>
                  </a:moveTo>
                  <a:lnTo>
                    <a:pt x="105965" y="13903"/>
                  </a:lnTo>
                  <a:lnTo>
                    <a:pt x="99639" y="7317"/>
                  </a:lnTo>
                  <a:lnTo>
                    <a:pt x="80132" y="0"/>
                  </a:lnTo>
                  <a:lnTo>
                    <a:pt x="58984" y="2987"/>
                  </a:lnTo>
                  <a:lnTo>
                    <a:pt x="48431" y="7059"/>
                  </a:lnTo>
                  <a:lnTo>
                    <a:pt x="30466" y="24061"/>
                  </a:lnTo>
                  <a:lnTo>
                    <a:pt x="10319" y="59941"/>
                  </a:lnTo>
                  <a:lnTo>
                    <a:pt x="60" y="100208"/>
                  </a:lnTo>
                  <a:lnTo>
                    <a:pt x="0" y="126682"/>
                  </a:lnTo>
                  <a:lnTo>
                    <a:pt x="7772" y="150147"/>
                  </a:lnTo>
                  <a:lnTo>
                    <a:pt x="25301" y="177498"/>
                  </a:lnTo>
                  <a:lnTo>
                    <a:pt x="47872" y="186770"/>
                  </a:lnTo>
                  <a:lnTo>
                    <a:pt x="73892" y="189721"/>
                  </a:lnTo>
                  <a:lnTo>
                    <a:pt x="111554" y="183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8684030" y="4798038"/>
              <a:ext cx="180966" cy="174046"/>
            </a:xfrm>
            <a:custGeom>
              <a:avLst/>
              <a:gdLst/>
              <a:ahLst/>
              <a:cxnLst/>
              <a:rect l="0" t="0" r="0" b="0"/>
              <a:pathLst>
                <a:path w="180966" h="174046">
                  <a:moveTo>
                    <a:pt x="96737" y="5589"/>
                  </a:moveTo>
                  <a:lnTo>
                    <a:pt x="79969" y="0"/>
                  </a:lnTo>
                  <a:lnTo>
                    <a:pt x="59260" y="6614"/>
                  </a:lnTo>
                  <a:lnTo>
                    <a:pt x="36797" y="22422"/>
                  </a:lnTo>
                  <a:lnTo>
                    <a:pt x="19014" y="45046"/>
                  </a:lnTo>
                  <a:lnTo>
                    <a:pt x="1438" y="89680"/>
                  </a:lnTo>
                  <a:lnTo>
                    <a:pt x="0" y="134360"/>
                  </a:lnTo>
                  <a:lnTo>
                    <a:pt x="4170" y="145249"/>
                  </a:lnTo>
                  <a:lnTo>
                    <a:pt x="18162" y="160467"/>
                  </a:lnTo>
                  <a:lnTo>
                    <a:pt x="25636" y="162653"/>
                  </a:lnTo>
                  <a:lnTo>
                    <a:pt x="32960" y="161771"/>
                  </a:lnTo>
                  <a:lnTo>
                    <a:pt x="40181" y="158844"/>
                  </a:lnTo>
                  <a:lnTo>
                    <a:pt x="54444" y="143112"/>
                  </a:lnTo>
                  <a:lnTo>
                    <a:pt x="88524" y="82668"/>
                  </a:lnTo>
                  <a:lnTo>
                    <a:pt x="110156" y="27091"/>
                  </a:lnTo>
                  <a:lnTo>
                    <a:pt x="112702" y="25773"/>
                  </a:lnTo>
                  <a:lnTo>
                    <a:pt x="122713" y="80748"/>
                  </a:lnTo>
                  <a:lnTo>
                    <a:pt x="136790" y="136205"/>
                  </a:lnTo>
                  <a:lnTo>
                    <a:pt x="148074" y="155667"/>
                  </a:lnTo>
                  <a:lnTo>
                    <a:pt x="160887" y="165878"/>
                  </a:lnTo>
                  <a:lnTo>
                    <a:pt x="180965" y="174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8907109" y="4772717"/>
              <a:ext cx="144197" cy="199367"/>
            </a:xfrm>
            <a:custGeom>
              <a:avLst/>
              <a:gdLst/>
              <a:ahLst/>
              <a:cxnLst/>
              <a:rect l="0" t="0" r="0" b="0"/>
              <a:pathLst>
                <a:path w="144197" h="199367">
                  <a:moveTo>
                    <a:pt x="0" y="9853"/>
                  </a:moveTo>
                  <a:lnTo>
                    <a:pt x="0" y="58784"/>
                  </a:lnTo>
                  <a:lnTo>
                    <a:pt x="0" y="117914"/>
                  </a:lnTo>
                  <a:lnTo>
                    <a:pt x="0" y="164126"/>
                  </a:lnTo>
                  <a:lnTo>
                    <a:pt x="0" y="113082"/>
                  </a:lnTo>
                  <a:lnTo>
                    <a:pt x="16811" y="55764"/>
                  </a:lnTo>
                  <a:lnTo>
                    <a:pt x="29308" y="27528"/>
                  </a:lnTo>
                  <a:lnTo>
                    <a:pt x="48901" y="8740"/>
                  </a:lnTo>
                  <a:lnTo>
                    <a:pt x="60677" y="2092"/>
                  </a:lnTo>
                  <a:lnTo>
                    <a:pt x="70867" y="0"/>
                  </a:lnTo>
                  <a:lnTo>
                    <a:pt x="80000" y="945"/>
                  </a:lnTo>
                  <a:lnTo>
                    <a:pt x="88428" y="3914"/>
                  </a:lnTo>
                  <a:lnTo>
                    <a:pt x="117059" y="30450"/>
                  </a:lnTo>
                  <a:lnTo>
                    <a:pt x="136589" y="62359"/>
                  </a:lnTo>
                  <a:lnTo>
                    <a:pt x="144196" y="110808"/>
                  </a:lnTo>
                  <a:lnTo>
                    <a:pt x="139531" y="169741"/>
                  </a:lnTo>
                  <a:lnTo>
                    <a:pt x="136871" y="1993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9149265" y="4750985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21057" y="0"/>
                  </a:moveTo>
                  <a:lnTo>
                    <a:pt x="6403" y="49551"/>
                  </a:lnTo>
                  <a:lnTo>
                    <a:pt x="1897" y="100080"/>
                  </a:lnTo>
                  <a:lnTo>
                    <a:pt x="562" y="153915"/>
                  </a:lnTo>
                  <a:lnTo>
                    <a:pt x="250" y="183050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9159793" y="46878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9273509" y="4729928"/>
              <a:ext cx="167391" cy="250319"/>
            </a:xfrm>
            <a:custGeom>
              <a:avLst/>
              <a:gdLst/>
              <a:ahLst/>
              <a:cxnLst/>
              <a:rect l="0" t="0" r="0" b="0"/>
              <a:pathLst>
                <a:path w="167391" h="250319">
                  <a:moveTo>
                    <a:pt x="54740" y="0"/>
                  </a:moveTo>
                  <a:lnTo>
                    <a:pt x="113358" y="0"/>
                  </a:lnTo>
                  <a:lnTo>
                    <a:pt x="153737" y="0"/>
                  </a:lnTo>
                  <a:lnTo>
                    <a:pt x="161682" y="4679"/>
                  </a:lnTo>
                  <a:lnTo>
                    <a:pt x="165809" y="12478"/>
                  </a:lnTo>
                  <a:lnTo>
                    <a:pt x="167390" y="22356"/>
                  </a:lnTo>
                  <a:lnTo>
                    <a:pt x="164935" y="31282"/>
                  </a:lnTo>
                  <a:lnTo>
                    <a:pt x="110878" y="91098"/>
                  </a:lnTo>
                  <a:lnTo>
                    <a:pt x="52205" y="140371"/>
                  </a:lnTo>
                  <a:lnTo>
                    <a:pt x="10372" y="183662"/>
                  </a:lnTo>
                  <a:lnTo>
                    <a:pt x="706" y="202120"/>
                  </a:lnTo>
                  <a:lnTo>
                    <a:pt x="0" y="211956"/>
                  </a:lnTo>
                  <a:lnTo>
                    <a:pt x="5455" y="232243"/>
                  </a:lnTo>
                  <a:lnTo>
                    <a:pt x="12524" y="239056"/>
                  </a:lnTo>
                  <a:lnTo>
                    <a:pt x="32858" y="246627"/>
                  </a:lnTo>
                  <a:lnTo>
                    <a:pt x="90106" y="250318"/>
                  </a:lnTo>
                  <a:lnTo>
                    <a:pt x="138968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9426349" y="4804951"/>
              <a:ext cx="175642" cy="158554"/>
            </a:xfrm>
            <a:custGeom>
              <a:avLst/>
              <a:gdLst/>
              <a:ahLst/>
              <a:cxnLst/>
              <a:rect l="0" t="0" r="0" b="0"/>
              <a:pathLst>
                <a:path w="175642" h="158554">
                  <a:moveTo>
                    <a:pt x="91413" y="40790"/>
                  </a:moveTo>
                  <a:lnTo>
                    <a:pt x="97002" y="24022"/>
                  </a:lnTo>
                  <a:lnTo>
                    <a:pt x="96309" y="16743"/>
                  </a:lnTo>
                  <a:lnTo>
                    <a:pt x="89300" y="2417"/>
                  </a:lnTo>
                  <a:lnTo>
                    <a:pt x="81816" y="0"/>
                  </a:lnTo>
                  <a:lnTo>
                    <a:pt x="61022" y="3554"/>
                  </a:lnTo>
                  <a:lnTo>
                    <a:pt x="39301" y="19172"/>
                  </a:lnTo>
                  <a:lnTo>
                    <a:pt x="20289" y="42880"/>
                  </a:lnTo>
                  <a:lnTo>
                    <a:pt x="4178" y="87943"/>
                  </a:lnTo>
                  <a:lnTo>
                    <a:pt x="0" y="117119"/>
                  </a:lnTo>
                  <a:lnTo>
                    <a:pt x="4382" y="142564"/>
                  </a:lnTo>
                  <a:lnTo>
                    <a:pt x="8825" y="154263"/>
                  </a:lnTo>
                  <a:lnTo>
                    <a:pt x="15298" y="158553"/>
                  </a:lnTo>
                  <a:lnTo>
                    <a:pt x="23122" y="157903"/>
                  </a:lnTo>
                  <a:lnTo>
                    <a:pt x="40005" y="147822"/>
                  </a:lnTo>
                  <a:lnTo>
                    <a:pt x="61493" y="122416"/>
                  </a:lnTo>
                  <a:lnTo>
                    <a:pt x="87433" y="61619"/>
                  </a:lnTo>
                  <a:lnTo>
                    <a:pt x="94713" y="40688"/>
                  </a:lnTo>
                  <a:lnTo>
                    <a:pt x="97123" y="38383"/>
                  </a:lnTo>
                  <a:lnTo>
                    <a:pt x="98729" y="41525"/>
                  </a:lnTo>
                  <a:lnTo>
                    <a:pt x="102688" y="98859"/>
                  </a:lnTo>
                  <a:lnTo>
                    <a:pt x="111391" y="132865"/>
                  </a:lnTo>
                  <a:lnTo>
                    <a:pt x="122129" y="150343"/>
                  </a:lnTo>
                  <a:lnTo>
                    <a:pt x="130608" y="154769"/>
                  </a:lnTo>
                  <a:lnTo>
                    <a:pt x="175641" y="156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9654632" y="4666757"/>
              <a:ext cx="1" cy="305327"/>
            </a:xfrm>
            <a:custGeom>
              <a:avLst/>
              <a:gdLst/>
              <a:ahLst/>
              <a:cxnLst/>
              <a:rect l="0" t="0" r="0" b="0"/>
              <a:pathLst>
                <a:path w="1" h="305327">
                  <a:moveTo>
                    <a:pt x="0" y="0"/>
                  </a:moveTo>
                  <a:lnTo>
                    <a:pt x="0" y="48931"/>
                  </a:lnTo>
                  <a:lnTo>
                    <a:pt x="0" y="103015"/>
                  </a:lnTo>
                  <a:lnTo>
                    <a:pt x="0" y="146390"/>
                  </a:lnTo>
                  <a:lnTo>
                    <a:pt x="0" y="207931"/>
                  </a:lnTo>
                  <a:lnTo>
                    <a:pt x="0" y="268713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9601990" y="4768783"/>
              <a:ext cx="168457" cy="192773"/>
            </a:xfrm>
            <a:custGeom>
              <a:avLst/>
              <a:gdLst/>
              <a:ahLst/>
              <a:cxnLst/>
              <a:rect l="0" t="0" r="0" b="0"/>
              <a:pathLst>
                <a:path w="168457" h="192773">
                  <a:moveTo>
                    <a:pt x="0" y="34844"/>
                  </a:moveTo>
                  <a:lnTo>
                    <a:pt x="17980" y="19203"/>
                  </a:lnTo>
                  <a:lnTo>
                    <a:pt x="64153" y="0"/>
                  </a:lnTo>
                  <a:lnTo>
                    <a:pt x="106226" y="473"/>
                  </a:lnTo>
                  <a:lnTo>
                    <a:pt x="129490" y="8260"/>
                  </a:lnTo>
                  <a:lnTo>
                    <a:pt x="138969" y="13612"/>
                  </a:lnTo>
                  <a:lnTo>
                    <a:pt x="145289" y="21859"/>
                  </a:lnTo>
                  <a:lnTo>
                    <a:pt x="152310" y="43501"/>
                  </a:lnTo>
                  <a:lnTo>
                    <a:pt x="156818" y="102758"/>
                  </a:lnTo>
                  <a:lnTo>
                    <a:pt x="160828" y="157617"/>
                  </a:lnTo>
                  <a:lnTo>
                    <a:pt x="168456" y="1927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9825524" y="4782570"/>
              <a:ext cx="110501" cy="160331"/>
            </a:xfrm>
            <a:custGeom>
              <a:avLst/>
              <a:gdLst/>
              <a:ahLst/>
              <a:cxnLst/>
              <a:rect l="0" t="0" r="0" b="0"/>
              <a:pathLst>
                <a:path w="110501" h="160331">
                  <a:moveTo>
                    <a:pt x="18622" y="10529"/>
                  </a:moveTo>
                  <a:lnTo>
                    <a:pt x="3967" y="63556"/>
                  </a:lnTo>
                  <a:lnTo>
                    <a:pt x="0" y="113767"/>
                  </a:lnTo>
                  <a:lnTo>
                    <a:pt x="3716" y="141030"/>
                  </a:lnTo>
                  <a:lnTo>
                    <a:pt x="9855" y="150172"/>
                  </a:lnTo>
                  <a:lnTo>
                    <a:pt x="18626" y="156267"/>
                  </a:lnTo>
                  <a:lnTo>
                    <a:pt x="29154" y="160330"/>
                  </a:lnTo>
                  <a:lnTo>
                    <a:pt x="39681" y="159529"/>
                  </a:lnTo>
                  <a:lnTo>
                    <a:pt x="60736" y="149281"/>
                  </a:lnTo>
                  <a:lnTo>
                    <a:pt x="86732" y="123780"/>
                  </a:lnTo>
                  <a:lnTo>
                    <a:pt x="103663" y="93997"/>
                  </a:lnTo>
                  <a:lnTo>
                    <a:pt x="110500" y="57357"/>
                  </a:lnTo>
                  <a:lnTo>
                    <a:pt x="105860" y="36801"/>
                  </a:lnTo>
                  <a:lnTo>
                    <a:pt x="101347" y="28043"/>
                  </a:lnTo>
                  <a:lnTo>
                    <a:pt x="86973" y="15193"/>
                  </a:lnTo>
                  <a:lnTo>
                    <a:pt x="70057" y="6753"/>
                  </a:lnTo>
                  <a:lnTo>
                    <a:pt x="396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10013035" y="4708871"/>
              <a:ext cx="115381" cy="231628"/>
            </a:xfrm>
            <a:custGeom>
              <a:avLst/>
              <a:gdLst/>
              <a:ahLst/>
              <a:cxnLst/>
              <a:rect l="0" t="0" r="0" b="0"/>
              <a:pathLst>
                <a:path w="115381" h="231628">
                  <a:moveTo>
                    <a:pt x="10095" y="231627"/>
                  </a:moveTo>
                  <a:lnTo>
                    <a:pt x="1761" y="194149"/>
                  </a:lnTo>
                  <a:lnTo>
                    <a:pt x="0" y="142725"/>
                  </a:lnTo>
                  <a:lnTo>
                    <a:pt x="5284" y="101430"/>
                  </a:lnTo>
                  <a:lnTo>
                    <a:pt x="9227" y="96866"/>
                  </a:lnTo>
                  <a:lnTo>
                    <a:pt x="14196" y="98502"/>
                  </a:lnTo>
                  <a:lnTo>
                    <a:pt x="32367" y="123162"/>
                  </a:lnTo>
                  <a:lnTo>
                    <a:pt x="59172" y="178565"/>
                  </a:lnTo>
                  <a:lnTo>
                    <a:pt x="71291" y="199855"/>
                  </a:lnTo>
                  <a:lnTo>
                    <a:pt x="76629" y="202257"/>
                  </a:lnTo>
                  <a:lnTo>
                    <a:pt x="81357" y="199179"/>
                  </a:lnTo>
                  <a:lnTo>
                    <a:pt x="85680" y="192447"/>
                  </a:lnTo>
                  <a:lnTo>
                    <a:pt x="96305" y="134946"/>
                  </a:lnTo>
                  <a:lnTo>
                    <a:pt x="108753" y="80338"/>
                  </a:lnTo>
                  <a:lnTo>
                    <a:pt x="114507" y="19837"/>
                  </a:lnTo>
                  <a:lnTo>
                    <a:pt x="115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9749389" y="460358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7087810" y="5066840"/>
              <a:ext cx="92626" cy="305327"/>
            </a:xfrm>
            <a:custGeom>
              <a:avLst/>
              <a:gdLst/>
              <a:ahLst/>
              <a:cxnLst/>
              <a:rect l="0" t="0" r="0" b="0"/>
              <a:pathLst>
                <a:path w="92626" h="305327">
                  <a:moveTo>
                    <a:pt x="92625" y="0"/>
                  </a:moveTo>
                  <a:lnTo>
                    <a:pt x="75815" y="19150"/>
                  </a:lnTo>
                  <a:lnTo>
                    <a:pt x="43128" y="78806"/>
                  </a:lnTo>
                  <a:lnTo>
                    <a:pt x="19803" y="136156"/>
                  </a:lnTo>
                  <a:lnTo>
                    <a:pt x="2664" y="197824"/>
                  </a:lnTo>
                  <a:lnTo>
                    <a:pt x="0" y="225182"/>
                  </a:lnTo>
                  <a:lnTo>
                    <a:pt x="5056" y="249819"/>
                  </a:lnTo>
                  <a:lnTo>
                    <a:pt x="21055" y="280301"/>
                  </a:lnTo>
                  <a:lnTo>
                    <a:pt x="27364" y="288642"/>
                  </a:lnTo>
                  <a:lnTo>
                    <a:pt x="46853" y="297911"/>
                  </a:lnTo>
                  <a:lnTo>
                    <a:pt x="82097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7285720" y="5108954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0" y="0"/>
                  </a:moveTo>
                  <a:lnTo>
                    <a:pt x="0" y="60383"/>
                  </a:lnTo>
                  <a:lnTo>
                    <a:pt x="0" y="118107"/>
                  </a:lnTo>
                  <a:lnTo>
                    <a:pt x="0" y="173425"/>
                  </a:lnTo>
                  <a:lnTo>
                    <a:pt x="3120" y="210092"/>
                  </a:lnTo>
                  <a:lnTo>
                    <a:pt x="10529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7348892" y="5170674"/>
              <a:ext cx="137022" cy="204209"/>
            </a:xfrm>
            <a:custGeom>
              <a:avLst/>
              <a:gdLst/>
              <a:ahLst/>
              <a:cxnLst/>
              <a:rect l="0" t="0" r="0" b="0"/>
              <a:pathLst>
                <a:path w="137022" h="204209">
                  <a:moveTo>
                    <a:pt x="0" y="43565"/>
                  </a:moveTo>
                  <a:lnTo>
                    <a:pt x="11178" y="54743"/>
                  </a:lnTo>
                  <a:lnTo>
                    <a:pt x="73217" y="78409"/>
                  </a:lnTo>
                  <a:lnTo>
                    <a:pt x="94542" y="76208"/>
                  </a:lnTo>
                  <a:lnTo>
                    <a:pt x="114548" y="67431"/>
                  </a:lnTo>
                  <a:lnTo>
                    <a:pt x="131238" y="55732"/>
                  </a:lnTo>
                  <a:lnTo>
                    <a:pt x="135455" y="46997"/>
                  </a:lnTo>
                  <a:lnTo>
                    <a:pt x="137021" y="24813"/>
                  </a:lnTo>
                  <a:lnTo>
                    <a:pt x="133461" y="15856"/>
                  </a:lnTo>
                  <a:lnTo>
                    <a:pt x="120147" y="2783"/>
                  </a:lnTo>
                  <a:lnTo>
                    <a:pt x="111684" y="0"/>
                  </a:lnTo>
                  <a:lnTo>
                    <a:pt x="92920" y="26"/>
                  </a:lnTo>
                  <a:lnTo>
                    <a:pt x="76003" y="10176"/>
                  </a:lnTo>
                  <a:lnTo>
                    <a:pt x="53324" y="38741"/>
                  </a:lnTo>
                  <a:lnTo>
                    <a:pt x="40077" y="65987"/>
                  </a:lnTo>
                  <a:lnTo>
                    <a:pt x="27212" y="118449"/>
                  </a:lnTo>
                  <a:lnTo>
                    <a:pt x="23793" y="149766"/>
                  </a:lnTo>
                  <a:lnTo>
                    <a:pt x="28512" y="173043"/>
                  </a:lnTo>
                  <a:lnTo>
                    <a:pt x="33046" y="182526"/>
                  </a:lnTo>
                  <a:lnTo>
                    <a:pt x="47442" y="196182"/>
                  </a:lnTo>
                  <a:lnTo>
                    <a:pt x="56195" y="201462"/>
                  </a:lnTo>
                  <a:lnTo>
                    <a:pt x="75278" y="204208"/>
                  </a:lnTo>
                  <a:lnTo>
                    <a:pt x="105285" y="201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7544684" y="5179880"/>
              <a:ext cx="151649" cy="178114"/>
            </a:xfrm>
            <a:custGeom>
              <a:avLst/>
              <a:gdLst/>
              <a:ahLst/>
              <a:cxnLst/>
              <a:rect l="0" t="0" r="0" b="0"/>
              <a:pathLst>
                <a:path w="151649" h="178114">
                  <a:moveTo>
                    <a:pt x="109534" y="13301"/>
                  </a:moveTo>
                  <a:lnTo>
                    <a:pt x="98356" y="2123"/>
                  </a:lnTo>
                  <a:lnTo>
                    <a:pt x="91553" y="0"/>
                  </a:lnTo>
                  <a:lnTo>
                    <a:pt x="74637" y="761"/>
                  </a:lnTo>
                  <a:lnTo>
                    <a:pt x="58539" y="8118"/>
                  </a:lnTo>
                  <a:lnTo>
                    <a:pt x="50971" y="13355"/>
                  </a:lnTo>
                  <a:lnTo>
                    <a:pt x="29141" y="43083"/>
                  </a:lnTo>
                  <a:lnTo>
                    <a:pt x="5216" y="103531"/>
                  </a:lnTo>
                  <a:lnTo>
                    <a:pt x="0" y="134122"/>
                  </a:lnTo>
                  <a:lnTo>
                    <a:pt x="1580" y="163316"/>
                  </a:lnTo>
                  <a:lnTo>
                    <a:pt x="5979" y="171803"/>
                  </a:lnTo>
                  <a:lnTo>
                    <a:pt x="12421" y="176291"/>
                  </a:lnTo>
                  <a:lnTo>
                    <a:pt x="20226" y="178113"/>
                  </a:lnTo>
                  <a:lnTo>
                    <a:pt x="26599" y="175818"/>
                  </a:lnTo>
                  <a:lnTo>
                    <a:pt x="36799" y="163910"/>
                  </a:lnTo>
                  <a:lnTo>
                    <a:pt x="68009" y="103051"/>
                  </a:lnTo>
                  <a:lnTo>
                    <a:pt x="90023" y="42468"/>
                  </a:lnTo>
                  <a:lnTo>
                    <a:pt x="94187" y="38595"/>
                  </a:lnTo>
                  <a:lnTo>
                    <a:pt x="98133" y="41862"/>
                  </a:lnTo>
                  <a:lnTo>
                    <a:pt x="104467" y="61090"/>
                  </a:lnTo>
                  <a:lnTo>
                    <a:pt x="111653" y="117975"/>
                  </a:lnTo>
                  <a:lnTo>
                    <a:pt x="118665" y="144051"/>
                  </a:lnTo>
                  <a:lnTo>
                    <a:pt x="129580" y="163439"/>
                  </a:lnTo>
                  <a:lnTo>
                    <a:pt x="134596" y="168376"/>
                  </a:lnTo>
                  <a:lnTo>
                    <a:pt x="139111" y="170497"/>
                  </a:lnTo>
                  <a:lnTo>
                    <a:pt x="151648" y="171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7759503" y="5161596"/>
              <a:ext cx="84229" cy="168727"/>
            </a:xfrm>
            <a:custGeom>
              <a:avLst/>
              <a:gdLst/>
              <a:ahLst/>
              <a:cxnLst/>
              <a:rect l="0" t="0" r="0" b="0"/>
              <a:pathLst>
                <a:path w="84229" h="168727">
                  <a:moveTo>
                    <a:pt x="0" y="73700"/>
                  </a:moveTo>
                  <a:lnTo>
                    <a:pt x="9065" y="132316"/>
                  </a:lnTo>
                  <a:lnTo>
                    <a:pt x="21273" y="167107"/>
                  </a:lnTo>
                  <a:lnTo>
                    <a:pt x="24710" y="168726"/>
                  </a:lnTo>
                  <a:lnTo>
                    <a:pt x="27002" y="163957"/>
                  </a:lnTo>
                  <a:lnTo>
                    <a:pt x="32152" y="100750"/>
                  </a:lnTo>
                  <a:lnTo>
                    <a:pt x="46160" y="42903"/>
                  </a:lnTo>
                  <a:lnTo>
                    <a:pt x="51830" y="34452"/>
                  </a:lnTo>
                  <a:lnTo>
                    <a:pt x="76788" y="12481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7938488" y="5172118"/>
              <a:ext cx="136870" cy="136878"/>
            </a:xfrm>
            <a:custGeom>
              <a:avLst/>
              <a:gdLst/>
              <a:ahLst/>
              <a:cxnLst/>
              <a:rect l="0" t="0" r="0" b="0"/>
              <a:pathLst>
                <a:path w="136870" h="136878">
                  <a:moveTo>
                    <a:pt x="0" y="136877"/>
                  </a:moveTo>
                  <a:lnTo>
                    <a:pt x="3119" y="82733"/>
                  </a:lnTo>
                  <a:lnTo>
                    <a:pt x="14572" y="44795"/>
                  </a:lnTo>
                  <a:lnTo>
                    <a:pt x="39403" y="6124"/>
                  </a:lnTo>
                  <a:lnTo>
                    <a:pt x="48495" y="1745"/>
                  </a:lnTo>
                  <a:lnTo>
                    <a:pt x="71076" y="0"/>
                  </a:lnTo>
                  <a:lnTo>
                    <a:pt x="81309" y="3511"/>
                  </a:lnTo>
                  <a:lnTo>
                    <a:pt x="98918" y="16772"/>
                  </a:lnTo>
                  <a:lnTo>
                    <a:pt x="121985" y="49558"/>
                  </a:lnTo>
                  <a:lnTo>
                    <a:pt x="133929" y="106284"/>
                  </a:lnTo>
                  <a:lnTo>
                    <a:pt x="136869" y="136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8180643" y="5161596"/>
              <a:ext cx="31586" cy="115815"/>
            </a:xfrm>
            <a:custGeom>
              <a:avLst/>
              <a:gdLst/>
              <a:ahLst/>
              <a:cxnLst/>
              <a:rect l="0" t="0" r="0" b="0"/>
              <a:pathLst>
                <a:path w="31586" h="115815">
                  <a:moveTo>
                    <a:pt x="0" y="0"/>
                  </a:moveTo>
                  <a:lnTo>
                    <a:pt x="17958" y="62280"/>
                  </a:lnTo>
                  <a:lnTo>
                    <a:pt x="31585" y="11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8317513" y="5126134"/>
              <a:ext cx="296949" cy="379625"/>
            </a:xfrm>
            <a:custGeom>
              <a:avLst/>
              <a:gdLst/>
              <a:ahLst/>
              <a:cxnLst/>
              <a:rect l="0" t="0" r="0" b="0"/>
              <a:pathLst>
                <a:path w="296949" h="379625">
                  <a:moveTo>
                    <a:pt x="0" y="151276"/>
                  </a:moveTo>
                  <a:lnTo>
                    <a:pt x="3120" y="97131"/>
                  </a:lnTo>
                  <a:lnTo>
                    <a:pt x="20244" y="42184"/>
                  </a:lnTo>
                  <a:lnTo>
                    <a:pt x="39403" y="11458"/>
                  </a:lnTo>
                  <a:lnTo>
                    <a:pt x="48496" y="6591"/>
                  </a:lnTo>
                  <a:lnTo>
                    <a:pt x="71077" y="4303"/>
                  </a:lnTo>
                  <a:lnTo>
                    <a:pt x="81309" y="8840"/>
                  </a:lnTo>
                  <a:lnTo>
                    <a:pt x="98919" y="26360"/>
                  </a:lnTo>
                  <a:lnTo>
                    <a:pt x="108305" y="52863"/>
                  </a:lnTo>
                  <a:lnTo>
                    <a:pt x="119920" y="111949"/>
                  </a:lnTo>
                  <a:lnTo>
                    <a:pt x="135618" y="143393"/>
                  </a:lnTo>
                  <a:lnTo>
                    <a:pt x="151521" y="156741"/>
                  </a:lnTo>
                  <a:lnTo>
                    <a:pt x="160676" y="161938"/>
                  </a:lnTo>
                  <a:lnTo>
                    <a:pt x="169119" y="163063"/>
                  </a:lnTo>
                  <a:lnTo>
                    <a:pt x="184739" y="158074"/>
                  </a:lnTo>
                  <a:lnTo>
                    <a:pt x="233596" y="116975"/>
                  </a:lnTo>
                  <a:lnTo>
                    <a:pt x="252617" y="87300"/>
                  </a:lnTo>
                  <a:lnTo>
                    <a:pt x="265662" y="50691"/>
                  </a:lnTo>
                  <a:lnTo>
                    <a:pt x="267031" y="27023"/>
                  </a:lnTo>
                  <a:lnTo>
                    <a:pt x="265758" y="15798"/>
                  </a:lnTo>
                  <a:lnTo>
                    <a:pt x="260230" y="8315"/>
                  </a:lnTo>
                  <a:lnTo>
                    <a:pt x="251865" y="3326"/>
                  </a:lnTo>
                  <a:lnTo>
                    <a:pt x="241610" y="0"/>
                  </a:lnTo>
                  <a:lnTo>
                    <a:pt x="232433" y="2462"/>
                  </a:lnTo>
                  <a:lnTo>
                    <a:pt x="215998" y="17676"/>
                  </a:lnTo>
                  <a:lnTo>
                    <a:pt x="199180" y="52549"/>
                  </a:lnTo>
                  <a:lnTo>
                    <a:pt x="197967" y="98106"/>
                  </a:lnTo>
                  <a:lnTo>
                    <a:pt x="222508" y="156327"/>
                  </a:lnTo>
                  <a:lnTo>
                    <a:pt x="247287" y="202836"/>
                  </a:lnTo>
                  <a:lnTo>
                    <a:pt x="285899" y="250352"/>
                  </a:lnTo>
                  <a:lnTo>
                    <a:pt x="295912" y="274079"/>
                  </a:lnTo>
                  <a:lnTo>
                    <a:pt x="296948" y="319333"/>
                  </a:lnTo>
                  <a:lnTo>
                    <a:pt x="289514" y="343341"/>
                  </a:lnTo>
                  <a:lnTo>
                    <a:pt x="284257" y="353018"/>
                  </a:lnTo>
                  <a:lnTo>
                    <a:pt x="265936" y="366891"/>
                  </a:lnTo>
                  <a:lnTo>
                    <a:pt x="242196" y="375786"/>
                  </a:lnTo>
                  <a:lnTo>
                    <a:pt x="202524" y="379624"/>
                  </a:lnTo>
                  <a:lnTo>
                    <a:pt x="163472" y="372702"/>
                  </a:lnTo>
                  <a:lnTo>
                    <a:pt x="144405" y="362381"/>
                  </a:lnTo>
                  <a:lnTo>
                    <a:pt x="131250" y="346876"/>
                  </a:lnTo>
                  <a:lnTo>
                    <a:pt x="120387" y="324655"/>
                  </a:lnTo>
                  <a:lnTo>
                    <a:pt x="115814" y="309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8788329" y="5066128"/>
              <a:ext cx="139838" cy="275704"/>
            </a:xfrm>
            <a:custGeom>
              <a:avLst/>
              <a:gdLst/>
              <a:ahLst/>
              <a:cxnLst/>
              <a:rect l="0" t="0" r="0" b="0"/>
              <a:pathLst>
                <a:path w="139838" h="275704">
                  <a:moveTo>
                    <a:pt x="139837" y="42826"/>
                  </a:moveTo>
                  <a:lnTo>
                    <a:pt x="130262" y="18779"/>
                  </a:lnTo>
                  <a:lnTo>
                    <a:pt x="119594" y="4452"/>
                  </a:lnTo>
                  <a:lnTo>
                    <a:pt x="111134" y="866"/>
                  </a:lnTo>
                  <a:lnTo>
                    <a:pt x="89255" y="0"/>
                  </a:lnTo>
                  <a:lnTo>
                    <a:pt x="56220" y="11679"/>
                  </a:lnTo>
                  <a:lnTo>
                    <a:pt x="29794" y="29957"/>
                  </a:lnTo>
                  <a:lnTo>
                    <a:pt x="12735" y="55780"/>
                  </a:lnTo>
                  <a:lnTo>
                    <a:pt x="272" y="85658"/>
                  </a:lnTo>
                  <a:lnTo>
                    <a:pt x="0" y="94778"/>
                  </a:lnTo>
                  <a:lnTo>
                    <a:pt x="5937" y="111149"/>
                  </a:lnTo>
                  <a:lnTo>
                    <a:pt x="22615" y="123104"/>
                  </a:lnTo>
                  <a:lnTo>
                    <a:pt x="45624" y="131147"/>
                  </a:lnTo>
                  <a:lnTo>
                    <a:pt x="71448" y="134722"/>
                  </a:lnTo>
                  <a:lnTo>
                    <a:pt x="76697" y="138015"/>
                  </a:lnTo>
                  <a:lnTo>
                    <a:pt x="76686" y="142550"/>
                  </a:lnTo>
                  <a:lnTo>
                    <a:pt x="23750" y="204002"/>
                  </a:lnTo>
                  <a:lnTo>
                    <a:pt x="16823" y="213447"/>
                  </a:lnTo>
                  <a:lnTo>
                    <a:pt x="9125" y="236421"/>
                  </a:lnTo>
                  <a:lnTo>
                    <a:pt x="7072" y="249098"/>
                  </a:lnTo>
                  <a:lnTo>
                    <a:pt x="9213" y="258719"/>
                  </a:lnTo>
                  <a:lnTo>
                    <a:pt x="14150" y="266303"/>
                  </a:lnTo>
                  <a:lnTo>
                    <a:pt x="20950" y="272529"/>
                  </a:lnTo>
                  <a:lnTo>
                    <a:pt x="28993" y="275510"/>
                  </a:lnTo>
                  <a:lnTo>
                    <a:pt x="47289" y="275703"/>
                  </a:lnTo>
                  <a:lnTo>
                    <a:pt x="77321" y="269234"/>
                  </a:lnTo>
                  <a:lnTo>
                    <a:pt x="139837" y="2323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9033451" y="5156460"/>
              <a:ext cx="136872" cy="152536"/>
            </a:xfrm>
            <a:custGeom>
              <a:avLst/>
              <a:gdLst/>
              <a:ahLst/>
              <a:cxnLst/>
              <a:rect l="0" t="0" r="0" b="0"/>
              <a:pathLst>
                <a:path w="136872" h="152536">
                  <a:moveTo>
                    <a:pt x="0" y="15665"/>
                  </a:moveTo>
                  <a:lnTo>
                    <a:pt x="0" y="69809"/>
                  </a:lnTo>
                  <a:lnTo>
                    <a:pt x="0" y="129336"/>
                  </a:lnTo>
                  <a:lnTo>
                    <a:pt x="1170" y="71841"/>
                  </a:lnTo>
                  <a:lnTo>
                    <a:pt x="5590" y="43751"/>
                  </a:lnTo>
                  <a:lnTo>
                    <a:pt x="17692" y="21908"/>
                  </a:lnTo>
                  <a:lnTo>
                    <a:pt x="25832" y="12808"/>
                  </a:lnTo>
                  <a:lnTo>
                    <a:pt x="47356" y="2696"/>
                  </a:lnTo>
                  <a:lnTo>
                    <a:pt x="59647" y="0"/>
                  </a:lnTo>
                  <a:lnTo>
                    <a:pt x="70180" y="542"/>
                  </a:lnTo>
                  <a:lnTo>
                    <a:pt x="88123" y="7384"/>
                  </a:lnTo>
                  <a:lnTo>
                    <a:pt x="100778" y="21343"/>
                  </a:lnTo>
                  <a:lnTo>
                    <a:pt x="128305" y="77460"/>
                  </a:lnTo>
                  <a:lnTo>
                    <a:pt x="135179" y="125660"/>
                  </a:lnTo>
                  <a:lnTo>
                    <a:pt x="136871" y="152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9242918" y="5140539"/>
              <a:ext cx="146943" cy="316723"/>
            </a:xfrm>
            <a:custGeom>
              <a:avLst/>
              <a:gdLst/>
              <a:ahLst/>
              <a:cxnLst/>
              <a:rect l="0" t="0" r="0" b="0"/>
              <a:pathLst>
                <a:path w="146943" h="316723">
                  <a:moveTo>
                    <a:pt x="95859" y="0"/>
                  </a:moveTo>
                  <a:lnTo>
                    <a:pt x="64577" y="9575"/>
                  </a:lnTo>
                  <a:lnTo>
                    <a:pt x="48421" y="20243"/>
                  </a:lnTo>
                  <a:lnTo>
                    <a:pt x="18986" y="62967"/>
                  </a:lnTo>
                  <a:lnTo>
                    <a:pt x="4762" y="89207"/>
                  </a:lnTo>
                  <a:lnTo>
                    <a:pt x="0" y="116466"/>
                  </a:lnTo>
                  <a:lnTo>
                    <a:pt x="367" y="130287"/>
                  </a:lnTo>
                  <a:lnTo>
                    <a:pt x="6462" y="137161"/>
                  </a:lnTo>
                  <a:lnTo>
                    <a:pt x="16373" y="139404"/>
                  </a:lnTo>
                  <a:lnTo>
                    <a:pt x="39475" y="135657"/>
                  </a:lnTo>
                  <a:lnTo>
                    <a:pt x="57541" y="126192"/>
                  </a:lnTo>
                  <a:lnTo>
                    <a:pt x="80866" y="96532"/>
                  </a:lnTo>
                  <a:lnTo>
                    <a:pt x="97006" y="63697"/>
                  </a:lnTo>
                  <a:lnTo>
                    <a:pt x="105705" y="22114"/>
                  </a:lnTo>
                  <a:lnTo>
                    <a:pt x="108272" y="24102"/>
                  </a:lnTo>
                  <a:lnTo>
                    <a:pt x="130730" y="86344"/>
                  </a:lnTo>
                  <a:lnTo>
                    <a:pt x="140603" y="114414"/>
                  </a:lnTo>
                  <a:lnTo>
                    <a:pt x="146942" y="176975"/>
                  </a:lnTo>
                  <a:lnTo>
                    <a:pt x="144921" y="217384"/>
                  </a:lnTo>
                  <a:lnTo>
                    <a:pt x="138722" y="240505"/>
                  </a:lnTo>
                  <a:lnTo>
                    <a:pt x="115677" y="280824"/>
                  </a:lnTo>
                  <a:lnTo>
                    <a:pt x="99988" y="296776"/>
                  </a:lnTo>
                  <a:lnTo>
                    <a:pt x="77417" y="311665"/>
                  </a:lnTo>
                  <a:lnTo>
                    <a:pt x="54907" y="316722"/>
                  </a:lnTo>
                  <a:lnTo>
                    <a:pt x="2216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9559876" y="5161596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10529"/>
                  </a:moveTo>
                  <a:lnTo>
                    <a:pt x="48931" y="10529"/>
                  </a:lnTo>
                  <a:lnTo>
                    <a:pt x="110429" y="329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9623047" y="5119482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10529" y="0"/>
                  </a:moveTo>
                  <a:lnTo>
                    <a:pt x="1463" y="58617"/>
                  </a:lnTo>
                  <a:lnTo>
                    <a:pt x="289" y="111621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7145831" y="5499519"/>
              <a:ext cx="159750" cy="230617"/>
            </a:xfrm>
            <a:custGeom>
              <a:avLst/>
              <a:gdLst/>
              <a:ahLst/>
              <a:cxnLst/>
              <a:rect l="0" t="0" r="0" b="0"/>
              <a:pathLst>
                <a:path w="159750" h="230617">
                  <a:moveTo>
                    <a:pt x="13548" y="188502"/>
                  </a:moveTo>
                  <a:lnTo>
                    <a:pt x="2369" y="177323"/>
                  </a:lnTo>
                  <a:lnTo>
                    <a:pt x="0" y="156237"/>
                  </a:lnTo>
                  <a:lnTo>
                    <a:pt x="8364" y="111482"/>
                  </a:lnTo>
                  <a:lnTo>
                    <a:pt x="28779" y="61176"/>
                  </a:lnTo>
                  <a:lnTo>
                    <a:pt x="47224" y="30137"/>
                  </a:lnTo>
                  <a:lnTo>
                    <a:pt x="67119" y="8543"/>
                  </a:lnTo>
                  <a:lnTo>
                    <a:pt x="79678" y="3019"/>
                  </a:lnTo>
                  <a:lnTo>
                    <a:pt x="109229" y="0"/>
                  </a:lnTo>
                  <a:lnTo>
                    <a:pt x="120619" y="5512"/>
                  </a:lnTo>
                  <a:lnTo>
                    <a:pt x="136394" y="27234"/>
                  </a:lnTo>
                  <a:lnTo>
                    <a:pt x="154883" y="73199"/>
                  </a:lnTo>
                  <a:lnTo>
                    <a:pt x="159749" y="132364"/>
                  </a:lnTo>
                  <a:lnTo>
                    <a:pt x="155121" y="194181"/>
                  </a:lnTo>
                  <a:lnTo>
                    <a:pt x="139889" y="2306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7148850" y="5563389"/>
              <a:ext cx="452727" cy="145690"/>
            </a:xfrm>
            <a:custGeom>
              <a:avLst/>
              <a:gdLst/>
              <a:ahLst/>
              <a:cxnLst/>
              <a:rect l="0" t="0" r="0" b="0"/>
              <a:pathLst>
                <a:path w="452727" h="145690">
                  <a:moveTo>
                    <a:pt x="0" y="19347"/>
                  </a:moveTo>
                  <a:lnTo>
                    <a:pt x="42692" y="16227"/>
                  </a:lnTo>
                  <a:lnTo>
                    <a:pt x="95520" y="10282"/>
                  </a:lnTo>
                  <a:lnTo>
                    <a:pt x="152706" y="3042"/>
                  </a:lnTo>
                  <a:lnTo>
                    <a:pt x="176664" y="5471"/>
                  </a:lnTo>
                  <a:lnTo>
                    <a:pt x="186796" y="11266"/>
                  </a:lnTo>
                  <a:lnTo>
                    <a:pt x="204293" y="30184"/>
                  </a:lnTo>
                  <a:lnTo>
                    <a:pt x="213630" y="54189"/>
                  </a:lnTo>
                  <a:lnTo>
                    <a:pt x="216610" y="80456"/>
                  </a:lnTo>
                  <a:lnTo>
                    <a:pt x="214049" y="113363"/>
                  </a:lnTo>
                  <a:lnTo>
                    <a:pt x="215229" y="113609"/>
                  </a:lnTo>
                  <a:lnTo>
                    <a:pt x="243489" y="58645"/>
                  </a:lnTo>
                  <a:lnTo>
                    <a:pt x="257956" y="35643"/>
                  </a:lnTo>
                  <a:lnTo>
                    <a:pt x="276084" y="21520"/>
                  </a:lnTo>
                  <a:lnTo>
                    <a:pt x="284662" y="19626"/>
                  </a:lnTo>
                  <a:lnTo>
                    <a:pt x="292720" y="20703"/>
                  </a:lnTo>
                  <a:lnTo>
                    <a:pt x="300431" y="23760"/>
                  </a:lnTo>
                  <a:lnTo>
                    <a:pt x="312119" y="39636"/>
                  </a:lnTo>
                  <a:lnTo>
                    <a:pt x="338977" y="101351"/>
                  </a:lnTo>
                  <a:lnTo>
                    <a:pt x="343763" y="134371"/>
                  </a:lnTo>
                  <a:lnTo>
                    <a:pt x="342649" y="134635"/>
                  </a:lnTo>
                  <a:lnTo>
                    <a:pt x="340737" y="131301"/>
                  </a:lnTo>
                  <a:lnTo>
                    <a:pt x="346073" y="92327"/>
                  </a:lnTo>
                  <a:lnTo>
                    <a:pt x="357434" y="53189"/>
                  </a:lnTo>
                  <a:lnTo>
                    <a:pt x="372939" y="25809"/>
                  </a:lnTo>
                  <a:lnTo>
                    <a:pt x="391529" y="7401"/>
                  </a:lnTo>
                  <a:lnTo>
                    <a:pt x="401398" y="854"/>
                  </a:lnTo>
                  <a:lnTo>
                    <a:pt x="410319" y="0"/>
                  </a:lnTo>
                  <a:lnTo>
                    <a:pt x="418604" y="2939"/>
                  </a:lnTo>
                  <a:lnTo>
                    <a:pt x="426469" y="8409"/>
                  </a:lnTo>
                  <a:lnTo>
                    <a:pt x="431711" y="16734"/>
                  </a:lnTo>
                  <a:lnTo>
                    <a:pt x="439090" y="50808"/>
                  </a:lnTo>
                  <a:lnTo>
                    <a:pt x="444703" y="104243"/>
                  </a:lnTo>
                  <a:lnTo>
                    <a:pt x="452726" y="145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7714458" y="5435337"/>
              <a:ext cx="139802" cy="264311"/>
            </a:xfrm>
            <a:custGeom>
              <a:avLst/>
              <a:gdLst/>
              <a:ahLst/>
              <a:cxnLst/>
              <a:rect l="0" t="0" r="0" b="0"/>
              <a:pathLst>
                <a:path w="139802" h="264311">
                  <a:moveTo>
                    <a:pt x="139801" y="0"/>
                  </a:moveTo>
                  <a:lnTo>
                    <a:pt x="139801" y="52051"/>
                  </a:lnTo>
                  <a:lnTo>
                    <a:pt x="136681" y="108229"/>
                  </a:lnTo>
                  <a:lnTo>
                    <a:pt x="131468" y="163089"/>
                  </a:lnTo>
                  <a:lnTo>
                    <a:pt x="129079" y="185958"/>
                  </a:lnTo>
                  <a:lnTo>
                    <a:pt x="126804" y="187143"/>
                  </a:lnTo>
                  <a:lnTo>
                    <a:pt x="119987" y="177931"/>
                  </a:lnTo>
                  <a:lnTo>
                    <a:pt x="101825" y="149946"/>
                  </a:lnTo>
                  <a:lnTo>
                    <a:pt x="84319" y="137613"/>
                  </a:lnTo>
                  <a:lnTo>
                    <a:pt x="73567" y="136196"/>
                  </a:lnTo>
                  <a:lnTo>
                    <a:pt x="49143" y="140860"/>
                  </a:lnTo>
                  <a:lnTo>
                    <a:pt x="28929" y="153851"/>
                  </a:lnTo>
                  <a:lnTo>
                    <a:pt x="13315" y="172493"/>
                  </a:lnTo>
                  <a:lnTo>
                    <a:pt x="2477" y="196377"/>
                  </a:lnTo>
                  <a:lnTo>
                    <a:pt x="0" y="222589"/>
                  </a:lnTo>
                  <a:lnTo>
                    <a:pt x="976" y="236130"/>
                  </a:lnTo>
                  <a:lnTo>
                    <a:pt x="5137" y="246327"/>
                  </a:lnTo>
                  <a:lnTo>
                    <a:pt x="19120" y="260777"/>
                  </a:lnTo>
                  <a:lnTo>
                    <a:pt x="27761" y="263929"/>
                  </a:lnTo>
                  <a:lnTo>
                    <a:pt x="46722" y="264310"/>
                  </a:lnTo>
                  <a:lnTo>
                    <a:pt x="77127" y="252360"/>
                  </a:lnTo>
                  <a:lnTo>
                    <a:pt x="118744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7949016" y="5540622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0" y="0"/>
                  </a:moveTo>
                  <a:lnTo>
                    <a:pt x="7236" y="27556"/>
                  </a:lnTo>
                  <a:lnTo>
                    <a:pt x="9878" y="83778"/>
                  </a:lnTo>
                  <a:lnTo>
                    <a:pt x="10528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8033244" y="5523006"/>
              <a:ext cx="136871" cy="145999"/>
            </a:xfrm>
            <a:custGeom>
              <a:avLst/>
              <a:gdLst/>
              <a:ahLst/>
              <a:cxnLst/>
              <a:rect l="0" t="0" r="0" b="0"/>
              <a:pathLst>
                <a:path w="136871" h="145999">
                  <a:moveTo>
                    <a:pt x="0" y="49202"/>
                  </a:moveTo>
                  <a:lnTo>
                    <a:pt x="55045" y="65990"/>
                  </a:lnTo>
                  <a:lnTo>
                    <a:pt x="79837" y="68361"/>
                  </a:lnTo>
                  <a:lnTo>
                    <a:pt x="100214" y="63176"/>
                  </a:lnTo>
                  <a:lnTo>
                    <a:pt x="108923" y="58518"/>
                  </a:lnTo>
                  <a:lnTo>
                    <a:pt x="114729" y="50733"/>
                  </a:lnTo>
                  <a:lnTo>
                    <a:pt x="121181" y="29605"/>
                  </a:lnTo>
                  <a:lnTo>
                    <a:pt x="119392" y="20930"/>
                  </a:lnTo>
                  <a:lnTo>
                    <a:pt x="114690" y="13976"/>
                  </a:lnTo>
                  <a:lnTo>
                    <a:pt x="108045" y="8170"/>
                  </a:lnTo>
                  <a:lnTo>
                    <a:pt x="88184" y="1720"/>
                  </a:lnTo>
                  <a:lnTo>
                    <a:pt x="76337" y="0"/>
                  </a:lnTo>
                  <a:lnTo>
                    <a:pt x="56934" y="4327"/>
                  </a:lnTo>
                  <a:lnTo>
                    <a:pt x="48484" y="8757"/>
                  </a:lnTo>
                  <a:lnTo>
                    <a:pt x="35977" y="26157"/>
                  </a:lnTo>
                  <a:lnTo>
                    <a:pt x="27687" y="50658"/>
                  </a:lnTo>
                  <a:lnTo>
                    <a:pt x="24191" y="94996"/>
                  </a:lnTo>
                  <a:lnTo>
                    <a:pt x="27519" y="119857"/>
                  </a:lnTo>
                  <a:lnTo>
                    <a:pt x="33554" y="129061"/>
                  </a:lnTo>
                  <a:lnTo>
                    <a:pt x="52737" y="142406"/>
                  </a:lnTo>
                  <a:lnTo>
                    <a:pt x="73742" y="145998"/>
                  </a:lnTo>
                  <a:lnTo>
                    <a:pt x="84256" y="145318"/>
                  </a:lnTo>
                  <a:lnTo>
                    <a:pt x="102178" y="138323"/>
                  </a:lnTo>
                  <a:lnTo>
                    <a:pt x="122302" y="127470"/>
                  </a:lnTo>
                  <a:lnTo>
                    <a:pt x="136870" y="1229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8264871" y="5435337"/>
              <a:ext cx="1" cy="242157"/>
            </a:xfrm>
            <a:custGeom>
              <a:avLst/>
              <a:gdLst/>
              <a:ahLst/>
              <a:cxnLst/>
              <a:rect l="0" t="0" r="0" b="0"/>
              <a:pathLst>
                <a:path w="1" h="242157">
                  <a:moveTo>
                    <a:pt x="0" y="0"/>
                  </a:moveTo>
                  <a:lnTo>
                    <a:pt x="0" y="49263"/>
                  </a:lnTo>
                  <a:lnTo>
                    <a:pt x="0" y="99344"/>
                  </a:lnTo>
                  <a:lnTo>
                    <a:pt x="0" y="150058"/>
                  </a:lnTo>
                  <a:lnTo>
                    <a:pt x="0" y="206589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8212228" y="5561679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0"/>
                  </a:moveTo>
                  <a:lnTo>
                    <a:pt x="16768" y="11179"/>
                  </a:lnTo>
                  <a:lnTo>
                    <a:pt x="49552" y="18130"/>
                  </a:lnTo>
                  <a:lnTo>
                    <a:pt x="84228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8496498" y="5603793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0" y="0"/>
                  </a:moveTo>
                  <a:lnTo>
                    <a:pt x="37477" y="8333"/>
                  </a:lnTo>
                  <a:lnTo>
                    <a:pt x="73699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8517555" y="5509037"/>
              <a:ext cx="1" cy="105285"/>
            </a:xfrm>
            <a:custGeom>
              <a:avLst/>
              <a:gdLst/>
              <a:ahLst/>
              <a:cxnLst/>
              <a:rect l="0" t="0" r="0" b="0"/>
              <a:pathLst>
                <a:path w="1" h="105285">
                  <a:moveTo>
                    <a:pt x="0" y="0"/>
                  </a:moveTo>
                  <a:lnTo>
                    <a:pt x="0" y="58616"/>
                  </a:lnTo>
                  <a:lnTo>
                    <a:pt x="0" y="105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8674384" y="5393223"/>
              <a:ext cx="164240" cy="294238"/>
            </a:xfrm>
            <a:custGeom>
              <a:avLst/>
              <a:gdLst/>
              <a:ahLst/>
              <a:cxnLst/>
              <a:rect l="0" t="0" r="0" b="0"/>
              <a:pathLst>
                <a:path w="164240" h="294238">
                  <a:moveTo>
                    <a:pt x="159026" y="0"/>
                  </a:moveTo>
                  <a:lnTo>
                    <a:pt x="162146" y="48930"/>
                  </a:lnTo>
                  <a:lnTo>
                    <a:pt x="164239" y="99896"/>
                  </a:lnTo>
                  <a:lnTo>
                    <a:pt x="160571" y="153211"/>
                  </a:lnTo>
                  <a:lnTo>
                    <a:pt x="159483" y="201764"/>
                  </a:lnTo>
                  <a:lnTo>
                    <a:pt x="158059" y="226543"/>
                  </a:lnTo>
                  <a:lnTo>
                    <a:pt x="156041" y="228238"/>
                  </a:lnTo>
                  <a:lnTo>
                    <a:pt x="153527" y="225858"/>
                  </a:lnTo>
                  <a:lnTo>
                    <a:pt x="128696" y="168489"/>
                  </a:lnTo>
                  <a:lnTo>
                    <a:pt x="112790" y="153652"/>
                  </a:lnTo>
                  <a:lnTo>
                    <a:pt x="103636" y="148059"/>
                  </a:lnTo>
                  <a:lnTo>
                    <a:pt x="84105" y="144963"/>
                  </a:lnTo>
                  <a:lnTo>
                    <a:pt x="73984" y="145775"/>
                  </a:lnTo>
                  <a:lnTo>
                    <a:pt x="56498" y="152916"/>
                  </a:lnTo>
                  <a:lnTo>
                    <a:pt x="40928" y="165059"/>
                  </a:lnTo>
                  <a:lnTo>
                    <a:pt x="4769" y="217098"/>
                  </a:lnTo>
                  <a:lnTo>
                    <a:pt x="0" y="243497"/>
                  </a:lnTo>
                  <a:lnTo>
                    <a:pt x="2950" y="268488"/>
                  </a:lnTo>
                  <a:lnTo>
                    <a:pt x="12059" y="287394"/>
                  </a:lnTo>
                  <a:lnTo>
                    <a:pt x="18934" y="292202"/>
                  </a:lnTo>
                  <a:lnTo>
                    <a:pt x="27027" y="294237"/>
                  </a:lnTo>
                  <a:lnTo>
                    <a:pt x="55184" y="291512"/>
                  </a:lnTo>
                  <a:lnTo>
                    <a:pt x="85754" y="280176"/>
                  </a:lnTo>
                  <a:lnTo>
                    <a:pt x="116912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8907109" y="5462960"/>
              <a:ext cx="716083" cy="210101"/>
            </a:xfrm>
            <a:custGeom>
              <a:avLst/>
              <a:gdLst/>
              <a:ahLst/>
              <a:cxnLst/>
              <a:rect l="0" t="0" r="0" b="0"/>
              <a:pathLst>
                <a:path w="716083" h="210101">
                  <a:moveTo>
                    <a:pt x="0" y="109248"/>
                  </a:moveTo>
                  <a:lnTo>
                    <a:pt x="0" y="163392"/>
                  </a:lnTo>
                  <a:lnTo>
                    <a:pt x="0" y="176929"/>
                  </a:lnTo>
                  <a:lnTo>
                    <a:pt x="1170" y="181275"/>
                  </a:lnTo>
                  <a:lnTo>
                    <a:pt x="3120" y="179492"/>
                  </a:lnTo>
                  <a:lnTo>
                    <a:pt x="21331" y="125957"/>
                  </a:lnTo>
                  <a:lnTo>
                    <a:pt x="24749" y="113368"/>
                  </a:lnTo>
                  <a:lnTo>
                    <a:pt x="37905" y="93142"/>
                  </a:lnTo>
                  <a:lnTo>
                    <a:pt x="46327" y="84472"/>
                  </a:lnTo>
                  <a:lnTo>
                    <a:pt x="55452" y="81032"/>
                  </a:lnTo>
                  <a:lnTo>
                    <a:pt x="65043" y="81078"/>
                  </a:lnTo>
                  <a:lnTo>
                    <a:pt x="124465" y="102895"/>
                  </a:lnTo>
                  <a:lnTo>
                    <a:pt x="165430" y="113085"/>
                  </a:lnTo>
                  <a:lnTo>
                    <a:pt x="193238" y="111733"/>
                  </a:lnTo>
                  <a:lnTo>
                    <a:pt x="214955" y="104113"/>
                  </a:lnTo>
                  <a:lnTo>
                    <a:pt x="224022" y="98805"/>
                  </a:lnTo>
                  <a:lnTo>
                    <a:pt x="228897" y="91758"/>
                  </a:lnTo>
                  <a:lnTo>
                    <a:pt x="230977" y="83550"/>
                  </a:lnTo>
                  <a:lnTo>
                    <a:pt x="231193" y="74568"/>
                  </a:lnTo>
                  <a:lnTo>
                    <a:pt x="225195" y="58349"/>
                  </a:lnTo>
                  <a:lnTo>
                    <a:pt x="220320" y="50749"/>
                  </a:lnTo>
                  <a:lnTo>
                    <a:pt x="213561" y="48021"/>
                  </a:lnTo>
                  <a:lnTo>
                    <a:pt x="205545" y="48543"/>
                  </a:lnTo>
                  <a:lnTo>
                    <a:pt x="196691" y="51230"/>
                  </a:lnTo>
                  <a:lnTo>
                    <a:pt x="180615" y="63575"/>
                  </a:lnTo>
                  <a:lnTo>
                    <a:pt x="151231" y="100096"/>
                  </a:lnTo>
                  <a:lnTo>
                    <a:pt x="135536" y="136302"/>
                  </a:lnTo>
                  <a:lnTo>
                    <a:pt x="133548" y="159876"/>
                  </a:lnTo>
                  <a:lnTo>
                    <a:pt x="134655" y="171076"/>
                  </a:lnTo>
                  <a:lnTo>
                    <a:pt x="145245" y="189759"/>
                  </a:lnTo>
                  <a:lnTo>
                    <a:pt x="152982" y="198017"/>
                  </a:lnTo>
                  <a:lnTo>
                    <a:pt x="174058" y="207192"/>
                  </a:lnTo>
                  <a:lnTo>
                    <a:pt x="199022" y="210100"/>
                  </a:lnTo>
                  <a:lnTo>
                    <a:pt x="238213" y="203991"/>
                  </a:lnTo>
                  <a:lnTo>
                    <a:pt x="272573" y="186712"/>
                  </a:lnTo>
                  <a:lnTo>
                    <a:pt x="294279" y="169412"/>
                  </a:lnTo>
                  <a:lnTo>
                    <a:pt x="309386" y="146906"/>
                  </a:lnTo>
                  <a:lnTo>
                    <a:pt x="328615" y="94329"/>
                  </a:lnTo>
                  <a:lnTo>
                    <a:pt x="359320" y="48459"/>
                  </a:lnTo>
                  <a:lnTo>
                    <a:pt x="374557" y="31148"/>
                  </a:lnTo>
                  <a:lnTo>
                    <a:pt x="398487" y="21894"/>
                  </a:lnTo>
                  <a:lnTo>
                    <a:pt x="426280" y="18951"/>
                  </a:lnTo>
                  <a:lnTo>
                    <a:pt x="450331" y="21542"/>
                  </a:lnTo>
                  <a:lnTo>
                    <a:pt x="472718" y="32833"/>
                  </a:lnTo>
                  <a:lnTo>
                    <a:pt x="493197" y="50719"/>
                  </a:lnTo>
                  <a:lnTo>
                    <a:pt x="522288" y="97210"/>
                  </a:lnTo>
                  <a:lnTo>
                    <a:pt x="539645" y="140535"/>
                  </a:lnTo>
                  <a:lnTo>
                    <a:pt x="542258" y="142974"/>
                  </a:lnTo>
                  <a:lnTo>
                    <a:pt x="543999" y="139921"/>
                  </a:lnTo>
                  <a:lnTo>
                    <a:pt x="544764" y="121710"/>
                  </a:lnTo>
                  <a:lnTo>
                    <a:pt x="542127" y="75505"/>
                  </a:lnTo>
                  <a:lnTo>
                    <a:pt x="549392" y="49797"/>
                  </a:lnTo>
                  <a:lnTo>
                    <a:pt x="572224" y="15594"/>
                  </a:lnTo>
                  <a:lnTo>
                    <a:pt x="597473" y="3283"/>
                  </a:lnTo>
                  <a:lnTo>
                    <a:pt x="612394" y="0"/>
                  </a:lnTo>
                  <a:lnTo>
                    <a:pt x="638333" y="2591"/>
                  </a:lnTo>
                  <a:lnTo>
                    <a:pt x="661560" y="12712"/>
                  </a:lnTo>
                  <a:lnTo>
                    <a:pt x="693196" y="39310"/>
                  </a:lnTo>
                  <a:lnTo>
                    <a:pt x="710120" y="63346"/>
                  </a:lnTo>
                  <a:lnTo>
                    <a:pt x="716082" y="92746"/>
                  </a:lnTo>
                  <a:lnTo>
                    <a:pt x="713662" y="121801"/>
                  </a:lnTo>
                  <a:lnTo>
                    <a:pt x="704788" y="142513"/>
                  </a:lnTo>
                  <a:lnTo>
                    <a:pt x="686638" y="167327"/>
                  </a:lnTo>
                  <a:lnTo>
                    <a:pt x="660853" y="183908"/>
                  </a:lnTo>
                  <a:lnTo>
                    <a:pt x="625397" y="190641"/>
                  </a:lnTo>
                  <a:lnTo>
                    <a:pt x="568539" y="18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9686218" y="5372166"/>
              <a:ext cx="128575" cy="400084"/>
            </a:xfrm>
            <a:custGeom>
              <a:avLst/>
              <a:gdLst/>
              <a:ahLst/>
              <a:cxnLst/>
              <a:rect l="0" t="0" r="0" b="0"/>
              <a:pathLst>
                <a:path w="128575" h="400084">
                  <a:moveTo>
                    <a:pt x="0" y="0"/>
                  </a:moveTo>
                  <a:lnTo>
                    <a:pt x="43962" y="34898"/>
                  </a:lnTo>
                  <a:lnTo>
                    <a:pt x="97963" y="98243"/>
                  </a:lnTo>
                  <a:lnTo>
                    <a:pt x="112169" y="117363"/>
                  </a:lnTo>
                  <a:lnTo>
                    <a:pt x="127733" y="164626"/>
                  </a:lnTo>
                  <a:lnTo>
                    <a:pt x="128574" y="206316"/>
                  </a:lnTo>
                  <a:lnTo>
                    <a:pt x="115183" y="262652"/>
                  </a:lnTo>
                  <a:lnTo>
                    <a:pt x="96062" y="305216"/>
                  </a:lnTo>
                  <a:lnTo>
                    <a:pt x="51428" y="361074"/>
                  </a:lnTo>
                  <a:lnTo>
                    <a:pt x="21057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" name="Group 736"/>
          <p:cNvGrpSpPr/>
          <p:nvPr/>
        </p:nvGrpSpPr>
        <p:grpSpPr>
          <a:xfrm>
            <a:off x="7118358" y="5709078"/>
            <a:ext cx="2757374" cy="1231835"/>
            <a:chOff x="7118358" y="5709078"/>
            <a:chExt cx="2757374" cy="1231835"/>
          </a:xfrm>
        </p:grpSpPr>
        <p:sp>
          <p:nvSpPr>
            <p:cNvPr id="683" name="Freeform 682"/>
            <p:cNvSpPr/>
            <p:nvPr/>
          </p:nvSpPr>
          <p:spPr>
            <a:xfrm>
              <a:off x="7369949" y="5835420"/>
              <a:ext cx="63171" cy="126343"/>
            </a:xfrm>
            <a:custGeom>
              <a:avLst/>
              <a:gdLst/>
              <a:ahLst/>
              <a:cxnLst/>
              <a:rect l="0" t="0" r="0" b="0"/>
              <a:pathLst>
                <a:path w="63171" h="126343">
                  <a:moveTo>
                    <a:pt x="0" y="0"/>
                  </a:moveTo>
                  <a:lnTo>
                    <a:pt x="15641" y="17981"/>
                  </a:lnTo>
                  <a:lnTo>
                    <a:pt x="39606" y="74354"/>
                  </a:lnTo>
                  <a:lnTo>
                    <a:pt x="63170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7327834" y="5824891"/>
              <a:ext cx="105286" cy="136872"/>
            </a:xfrm>
            <a:custGeom>
              <a:avLst/>
              <a:gdLst/>
              <a:ahLst/>
              <a:cxnLst/>
              <a:rect l="0" t="0" r="0" b="0"/>
              <a:pathLst>
                <a:path w="105286" h="136872">
                  <a:moveTo>
                    <a:pt x="105285" y="0"/>
                  </a:moveTo>
                  <a:lnTo>
                    <a:pt x="62133" y="61111"/>
                  </a:lnTo>
                  <a:lnTo>
                    <a:pt x="18935" y="122652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7327834" y="5867005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0"/>
                  </a:moveTo>
                  <a:lnTo>
                    <a:pt x="59941" y="16789"/>
                  </a:lnTo>
                  <a:lnTo>
                    <a:pt x="94757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7591047" y="5761720"/>
              <a:ext cx="126343" cy="231628"/>
            </a:xfrm>
            <a:custGeom>
              <a:avLst/>
              <a:gdLst/>
              <a:ahLst/>
              <a:cxnLst/>
              <a:rect l="0" t="0" r="0" b="0"/>
              <a:pathLst>
                <a:path w="126343" h="231628">
                  <a:moveTo>
                    <a:pt x="0" y="0"/>
                  </a:moveTo>
                  <a:lnTo>
                    <a:pt x="0" y="57264"/>
                  </a:lnTo>
                  <a:lnTo>
                    <a:pt x="0" y="109774"/>
                  </a:lnTo>
                  <a:lnTo>
                    <a:pt x="0" y="166667"/>
                  </a:lnTo>
                  <a:lnTo>
                    <a:pt x="1169" y="193398"/>
                  </a:lnTo>
                  <a:lnTo>
                    <a:pt x="3120" y="195612"/>
                  </a:lnTo>
                  <a:lnTo>
                    <a:pt x="9575" y="188714"/>
                  </a:lnTo>
                  <a:lnTo>
                    <a:pt x="47326" y="138216"/>
                  </a:lnTo>
                  <a:lnTo>
                    <a:pt x="65487" y="126550"/>
                  </a:lnTo>
                  <a:lnTo>
                    <a:pt x="75244" y="125311"/>
                  </a:lnTo>
                  <a:lnTo>
                    <a:pt x="95443" y="130173"/>
                  </a:lnTo>
                  <a:lnTo>
                    <a:pt x="103403" y="137085"/>
                  </a:lnTo>
                  <a:lnTo>
                    <a:pt x="115367" y="157243"/>
                  </a:lnTo>
                  <a:lnTo>
                    <a:pt x="124897" y="217787"/>
                  </a:lnTo>
                  <a:lnTo>
                    <a:pt x="126342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7766965" y="5834936"/>
              <a:ext cx="150467" cy="147933"/>
            </a:xfrm>
            <a:custGeom>
              <a:avLst/>
              <a:gdLst/>
              <a:ahLst/>
              <a:cxnLst/>
              <a:rect l="0" t="0" r="0" b="0"/>
              <a:pathLst>
                <a:path w="150467" h="147933">
                  <a:moveTo>
                    <a:pt x="3066" y="21541"/>
                  </a:moveTo>
                  <a:lnTo>
                    <a:pt x="50876" y="55118"/>
                  </a:lnTo>
                  <a:lnTo>
                    <a:pt x="73838" y="59860"/>
                  </a:lnTo>
                  <a:lnTo>
                    <a:pt x="93402" y="55729"/>
                  </a:lnTo>
                  <a:lnTo>
                    <a:pt x="101895" y="51352"/>
                  </a:lnTo>
                  <a:lnTo>
                    <a:pt x="114450" y="37130"/>
                  </a:lnTo>
                  <a:lnTo>
                    <a:pt x="119437" y="28424"/>
                  </a:lnTo>
                  <a:lnTo>
                    <a:pt x="119251" y="20281"/>
                  </a:lnTo>
                  <a:lnTo>
                    <a:pt x="115617" y="12512"/>
                  </a:lnTo>
                  <a:lnTo>
                    <a:pt x="109686" y="4993"/>
                  </a:lnTo>
                  <a:lnTo>
                    <a:pt x="101052" y="1150"/>
                  </a:lnTo>
                  <a:lnTo>
                    <a:pt x="78981" y="0"/>
                  </a:lnTo>
                  <a:lnTo>
                    <a:pt x="56693" y="9628"/>
                  </a:lnTo>
                  <a:lnTo>
                    <a:pt x="27534" y="34779"/>
                  </a:lnTo>
                  <a:lnTo>
                    <a:pt x="12771" y="55500"/>
                  </a:lnTo>
                  <a:lnTo>
                    <a:pt x="2310" y="80308"/>
                  </a:lnTo>
                  <a:lnTo>
                    <a:pt x="0" y="103811"/>
                  </a:lnTo>
                  <a:lnTo>
                    <a:pt x="1023" y="114992"/>
                  </a:lnTo>
                  <a:lnTo>
                    <a:pt x="6383" y="124786"/>
                  </a:lnTo>
                  <a:lnTo>
                    <a:pt x="24818" y="141907"/>
                  </a:lnTo>
                  <a:lnTo>
                    <a:pt x="35115" y="146238"/>
                  </a:lnTo>
                  <a:lnTo>
                    <a:pt x="55915" y="147932"/>
                  </a:lnTo>
                  <a:lnTo>
                    <a:pt x="92944" y="136719"/>
                  </a:lnTo>
                  <a:lnTo>
                    <a:pt x="135251" y="108343"/>
                  </a:lnTo>
                  <a:lnTo>
                    <a:pt x="150466" y="95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7991130" y="5740664"/>
              <a:ext cx="1" cy="242156"/>
            </a:xfrm>
            <a:custGeom>
              <a:avLst/>
              <a:gdLst/>
              <a:ahLst/>
              <a:cxnLst/>
              <a:rect l="0" t="0" r="0" b="0"/>
              <a:pathLst>
                <a:path w="1" h="242156">
                  <a:moveTo>
                    <a:pt x="0" y="0"/>
                  </a:moveTo>
                  <a:lnTo>
                    <a:pt x="0" y="60383"/>
                  </a:lnTo>
                  <a:lnTo>
                    <a:pt x="0" y="114987"/>
                  </a:lnTo>
                  <a:lnTo>
                    <a:pt x="0" y="168211"/>
                  </a:lnTo>
                  <a:lnTo>
                    <a:pt x="0" y="21166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8097879" y="5842785"/>
              <a:ext cx="145725" cy="195521"/>
            </a:xfrm>
            <a:custGeom>
              <a:avLst/>
              <a:gdLst/>
              <a:ahLst/>
              <a:cxnLst/>
              <a:rect l="0" t="0" r="0" b="0"/>
              <a:pathLst>
                <a:path w="145725" h="195521">
                  <a:moveTo>
                    <a:pt x="9064" y="3163"/>
                  </a:moveTo>
                  <a:lnTo>
                    <a:pt x="9064" y="55214"/>
                  </a:lnTo>
                  <a:lnTo>
                    <a:pt x="9064" y="111392"/>
                  </a:lnTo>
                  <a:lnTo>
                    <a:pt x="9064" y="169372"/>
                  </a:lnTo>
                  <a:lnTo>
                    <a:pt x="7894" y="195187"/>
                  </a:lnTo>
                  <a:lnTo>
                    <a:pt x="5945" y="195520"/>
                  </a:lnTo>
                  <a:lnTo>
                    <a:pt x="3475" y="191063"/>
                  </a:lnTo>
                  <a:lnTo>
                    <a:pt x="0" y="156844"/>
                  </a:lnTo>
                  <a:lnTo>
                    <a:pt x="7230" y="107349"/>
                  </a:lnTo>
                  <a:lnTo>
                    <a:pt x="17750" y="63929"/>
                  </a:lnTo>
                  <a:lnTo>
                    <a:pt x="41672" y="26518"/>
                  </a:lnTo>
                  <a:lnTo>
                    <a:pt x="56312" y="12373"/>
                  </a:lnTo>
                  <a:lnTo>
                    <a:pt x="74517" y="2187"/>
                  </a:lnTo>
                  <a:lnTo>
                    <a:pt x="97425" y="0"/>
                  </a:lnTo>
                  <a:lnTo>
                    <a:pt x="110086" y="1054"/>
                  </a:lnTo>
                  <a:lnTo>
                    <a:pt x="120866" y="6437"/>
                  </a:lnTo>
                  <a:lnTo>
                    <a:pt x="139083" y="24895"/>
                  </a:lnTo>
                  <a:lnTo>
                    <a:pt x="145619" y="51816"/>
                  </a:lnTo>
                  <a:lnTo>
                    <a:pt x="145724" y="67184"/>
                  </a:lnTo>
                  <a:lnTo>
                    <a:pt x="142285" y="79769"/>
                  </a:lnTo>
                  <a:lnTo>
                    <a:pt x="129105" y="99991"/>
                  </a:lnTo>
                  <a:lnTo>
                    <a:pt x="119507" y="105150"/>
                  </a:lnTo>
                  <a:lnTo>
                    <a:pt x="96365" y="107762"/>
                  </a:lnTo>
                  <a:lnTo>
                    <a:pt x="85982" y="104481"/>
                  </a:lnTo>
                  <a:lnTo>
                    <a:pt x="68207" y="91478"/>
                  </a:lnTo>
                  <a:lnTo>
                    <a:pt x="40650" y="55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8314628" y="5816835"/>
              <a:ext cx="108171" cy="178671"/>
            </a:xfrm>
            <a:custGeom>
              <a:avLst/>
              <a:gdLst/>
              <a:ahLst/>
              <a:cxnLst/>
              <a:rect l="0" t="0" r="0" b="0"/>
              <a:pathLst>
                <a:path w="108171" h="178671">
                  <a:moveTo>
                    <a:pt x="55528" y="81756"/>
                  </a:moveTo>
                  <a:lnTo>
                    <a:pt x="84836" y="46858"/>
                  </a:lnTo>
                  <a:lnTo>
                    <a:pt x="88831" y="24522"/>
                  </a:lnTo>
                  <a:lnTo>
                    <a:pt x="88258" y="12014"/>
                  </a:lnTo>
                  <a:lnTo>
                    <a:pt x="84367" y="4846"/>
                  </a:lnTo>
                  <a:lnTo>
                    <a:pt x="78264" y="1237"/>
                  </a:lnTo>
                  <a:lnTo>
                    <a:pt x="70685" y="0"/>
                  </a:lnTo>
                  <a:lnTo>
                    <a:pt x="63293" y="2686"/>
                  </a:lnTo>
                  <a:lnTo>
                    <a:pt x="27550" y="36118"/>
                  </a:lnTo>
                  <a:lnTo>
                    <a:pt x="7801" y="88253"/>
                  </a:lnTo>
                  <a:lnTo>
                    <a:pt x="0" y="116619"/>
                  </a:lnTo>
                  <a:lnTo>
                    <a:pt x="1993" y="141704"/>
                  </a:lnTo>
                  <a:lnTo>
                    <a:pt x="5800" y="153307"/>
                  </a:lnTo>
                  <a:lnTo>
                    <a:pt x="19389" y="169318"/>
                  </a:lnTo>
                  <a:lnTo>
                    <a:pt x="27926" y="175226"/>
                  </a:lnTo>
                  <a:lnTo>
                    <a:pt x="49889" y="178670"/>
                  </a:lnTo>
                  <a:lnTo>
                    <a:pt x="72909" y="175132"/>
                  </a:lnTo>
                  <a:lnTo>
                    <a:pt x="108170" y="155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8484215" y="5709078"/>
              <a:ext cx="138626" cy="255191"/>
            </a:xfrm>
            <a:custGeom>
              <a:avLst/>
              <a:gdLst/>
              <a:ahLst/>
              <a:cxnLst/>
              <a:rect l="0" t="0" r="0" b="0"/>
              <a:pathLst>
                <a:path w="138626" h="255191">
                  <a:moveTo>
                    <a:pt x="138625" y="0"/>
                  </a:moveTo>
                  <a:lnTo>
                    <a:pt x="130292" y="52050"/>
                  </a:lnTo>
                  <a:lnTo>
                    <a:pt x="128747" y="108229"/>
                  </a:lnTo>
                  <a:lnTo>
                    <a:pt x="128290" y="166208"/>
                  </a:lnTo>
                  <a:lnTo>
                    <a:pt x="128225" y="184505"/>
                  </a:lnTo>
                  <a:lnTo>
                    <a:pt x="125842" y="193194"/>
                  </a:lnTo>
                  <a:lnTo>
                    <a:pt x="121915" y="195476"/>
                  </a:lnTo>
                  <a:lnTo>
                    <a:pt x="116956" y="193488"/>
                  </a:lnTo>
                  <a:lnTo>
                    <a:pt x="82319" y="161917"/>
                  </a:lnTo>
                  <a:lnTo>
                    <a:pt x="73012" y="157078"/>
                  </a:lnTo>
                  <a:lnTo>
                    <a:pt x="53311" y="154820"/>
                  </a:lnTo>
                  <a:lnTo>
                    <a:pt x="43144" y="155856"/>
                  </a:lnTo>
                  <a:lnTo>
                    <a:pt x="25609" y="166366"/>
                  </a:lnTo>
                  <a:lnTo>
                    <a:pt x="11187" y="182734"/>
                  </a:lnTo>
                  <a:lnTo>
                    <a:pt x="877" y="201708"/>
                  </a:lnTo>
                  <a:lnTo>
                    <a:pt x="0" y="211681"/>
                  </a:lnTo>
                  <a:lnTo>
                    <a:pt x="5264" y="232121"/>
                  </a:lnTo>
                  <a:lnTo>
                    <a:pt x="18522" y="246665"/>
                  </a:lnTo>
                  <a:lnTo>
                    <a:pt x="26971" y="252181"/>
                  </a:lnTo>
                  <a:lnTo>
                    <a:pt x="48836" y="255190"/>
                  </a:lnTo>
                  <a:lnTo>
                    <a:pt x="70643" y="252628"/>
                  </a:lnTo>
                  <a:lnTo>
                    <a:pt x="96511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8780767" y="5771871"/>
              <a:ext cx="157929" cy="180207"/>
            </a:xfrm>
            <a:custGeom>
              <a:avLst/>
              <a:gdLst/>
              <a:ahLst/>
              <a:cxnLst/>
              <a:rect l="0" t="0" r="0" b="0"/>
              <a:pathLst>
                <a:path w="157929" h="180207">
                  <a:moveTo>
                    <a:pt x="0" y="84606"/>
                  </a:moveTo>
                  <a:lnTo>
                    <a:pt x="57264" y="84606"/>
                  </a:lnTo>
                  <a:lnTo>
                    <a:pt x="86282" y="82266"/>
                  </a:lnTo>
                  <a:lnTo>
                    <a:pt x="106978" y="73428"/>
                  </a:lnTo>
                  <a:lnTo>
                    <a:pt x="131783" y="55297"/>
                  </a:lnTo>
                  <a:lnTo>
                    <a:pt x="148361" y="29519"/>
                  </a:lnTo>
                  <a:lnTo>
                    <a:pt x="149210" y="20975"/>
                  </a:lnTo>
                  <a:lnTo>
                    <a:pt x="143915" y="5243"/>
                  </a:lnTo>
                  <a:lnTo>
                    <a:pt x="138058" y="1282"/>
                  </a:lnTo>
                  <a:lnTo>
                    <a:pt x="122190" y="0"/>
                  </a:lnTo>
                  <a:lnTo>
                    <a:pt x="93526" y="5855"/>
                  </a:lnTo>
                  <a:lnTo>
                    <a:pt x="76272" y="18020"/>
                  </a:lnTo>
                  <a:lnTo>
                    <a:pt x="46132" y="54425"/>
                  </a:lnTo>
                  <a:lnTo>
                    <a:pt x="38051" y="77821"/>
                  </a:lnTo>
                  <a:lnTo>
                    <a:pt x="35629" y="102648"/>
                  </a:lnTo>
                  <a:lnTo>
                    <a:pt x="38452" y="125380"/>
                  </a:lnTo>
                  <a:lnTo>
                    <a:pt x="46725" y="144062"/>
                  </a:lnTo>
                  <a:lnTo>
                    <a:pt x="59372" y="160164"/>
                  </a:lnTo>
                  <a:lnTo>
                    <a:pt x="76690" y="175119"/>
                  </a:lnTo>
                  <a:lnTo>
                    <a:pt x="105444" y="180206"/>
                  </a:lnTo>
                  <a:lnTo>
                    <a:pt x="157928" y="179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9038203" y="5709078"/>
              <a:ext cx="16306" cy="242156"/>
            </a:xfrm>
            <a:custGeom>
              <a:avLst/>
              <a:gdLst/>
              <a:ahLst/>
              <a:cxnLst/>
              <a:rect l="0" t="0" r="0" b="0"/>
              <a:pathLst>
                <a:path w="16306" h="242156">
                  <a:moveTo>
                    <a:pt x="16305" y="0"/>
                  </a:moveTo>
                  <a:lnTo>
                    <a:pt x="10716" y="58617"/>
                  </a:lnTo>
                  <a:lnTo>
                    <a:pt x="5583" y="118857"/>
                  </a:lnTo>
                  <a:lnTo>
                    <a:pt x="0" y="156879"/>
                  </a:lnTo>
                  <a:lnTo>
                    <a:pt x="10374" y="219343"/>
                  </a:lnTo>
                  <a:lnTo>
                    <a:pt x="16305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8970280" y="5740664"/>
              <a:ext cx="168457" cy="94757"/>
            </a:xfrm>
            <a:custGeom>
              <a:avLst/>
              <a:gdLst/>
              <a:ahLst/>
              <a:cxnLst/>
              <a:rect l="0" t="0" r="0" b="0"/>
              <a:pathLst>
                <a:path w="168457" h="94757">
                  <a:moveTo>
                    <a:pt x="168456" y="0"/>
                  </a:moveTo>
                  <a:lnTo>
                    <a:pt x="124494" y="20243"/>
                  </a:lnTo>
                  <a:lnTo>
                    <a:pt x="62003" y="61330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9138736" y="5719606"/>
              <a:ext cx="163065" cy="210571"/>
            </a:xfrm>
            <a:custGeom>
              <a:avLst/>
              <a:gdLst/>
              <a:ahLst/>
              <a:cxnLst/>
              <a:rect l="0" t="0" r="0" b="0"/>
              <a:pathLst>
                <a:path w="163065" h="210571">
                  <a:moveTo>
                    <a:pt x="0" y="0"/>
                  </a:moveTo>
                  <a:lnTo>
                    <a:pt x="14654" y="60731"/>
                  </a:lnTo>
                  <a:lnTo>
                    <a:pt x="19160" y="112621"/>
                  </a:lnTo>
                  <a:lnTo>
                    <a:pt x="20495" y="170630"/>
                  </a:lnTo>
                  <a:lnTo>
                    <a:pt x="23022" y="179264"/>
                  </a:lnTo>
                  <a:lnTo>
                    <a:pt x="27046" y="180341"/>
                  </a:lnTo>
                  <a:lnTo>
                    <a:pt x="32069" y="176379"/>
                  </a:lnTo>
                  <a:lnTo>
                    <a:pt x="55363" y="123688"/>
                  </a:lnTo>
                  <a:lnTo>
                    <a:pt x="69059" y="99427"/>
                  </a:lnTo>
                  <a:lnTo>
                    <a:pt x="86845" y="80845"/>
                  </a:lnTo>
                  <a:lnTo>
                    <a:pt x="96501" y="77293"/>
                  </a:lnTo>
                  <a:lnTo>
                    <a:pt x="106448" y="77265"/>
                  </a:lnTo>
                  <a:lnTo>
                    <a:pt x="116589" y="79587"/>
                  </a:lnTo>
                  <a:lnTo>
                    <a:pt x="134096" y="91524"/>
                  </a:lnTo>
                  <a:lnTo>
                    <a:pt x="142039" y="99621"/>
                  </a:lnTo>
                  <a:lnTo>
                    <a:pt x="150866" y="121095"/>
                  </a:lnTo>
                  <a:lnTo>
                    <a:pt x="163064" y="177124"/>
                  </a:lnTo>
                  <a:lnTo>
                    <a:pt x="15792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9380892" y="5777552"/>
              <a:ext cx="136871" cy="152625"/>
            </a:xfrm>
            <a:custGeom>
              <a:avLst/>
              <a:gdLst/>
              <a:ahLst/>
              <a:cxnLst/>
              <a:rect l="0" t="0" r="0" b="0"/>
              <a:pathLst>
                <a:path w="136871" h="152625">
                  <a:moveTo>
                    <a:pt x="0" y="26283"/>
                  </a:moveTo>
                  <a:lnTo>
                    <a:pt x="6065" y="59904"/>
                  </a:lnTo>
                  <a:lnTo>
                    <a:pt x="1545" y="111606"/>
                  </a:lnTo>
                  <a:lnTo>
                    <a:pt x="1029" y="125279"/>
                  </a:lnTo>
                  <a:lnTo>
                    <a:pt x="1856" y="128545"/>
                  </a:lnTo>
                  <a:lnTo>
                    <a:pt x="19188" y="69638"/>
                  </a:lnTo>
                  <a:lnTo>
                    <a:pt x="43131" y="21546"/>
                  </a:lnTo>
                  <a:lnTo>
                    <a:pt x="49811" y="12596"/>
                  </a:lnTo>
                  <a:lnTo>
                    <a:pt x="58943" y="6629"/>
                  </a:lnTo>
                  <a:lnTo>
                    <a:pt x="81569" y="0"/>
                  </a:lnTo>
                  <a:lnTo>
                    <a:pt x="91814" y="1742"/>
                  </a:lnTo>
                  <a:lnTo>
                    <a:pt x="109436" y="13036"/>
                  </a:lnTo>
                  <a:lnTo>
                    <a:pt x="121948" y="32873"/>
                  </a:lnTo>
                  <a:lnTo>
                    <a:pt x="130238" y="57288"/>
                  </a:lnTo>
                  <a:lnTo>
                    <a:pt x="135560" y="111089"/>
                  </a:lnTo>
                  <a:lnTo>
                    <a:pt x="136870" y="152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9591462" y="5803835"/>
              <a:ext cx="1" cy="76485"/>
            </a:xfrm>
            <a:custGeom>
              <a:avLst/>
              <a:gdLst/>
              <a:ahLst/>
              <a:cxnLst/>
              <a:rect l="0" t="0" r="0" b="0"/>
              <a:pathLst>
                <a:path w="1" h="76485">
                  <a:moveTo>
                    <a:pt x="0" y="0"/>
                  </a:moveTo>
                  <a:lnTo>
                    <a:pt x="0" y="54144"/>
                  </a:lnTo>
                  <a:lnTo>
                    <a:pt x="0" y="76484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9701437" y="5728532"/>
              <a:ext cx="174295" cy="168726"/>
            </a:xfrm>
            <a:custGeom>
              <a:avLst/>
              <a:gdLst/>
              <a:ahLst/>
              <a:cxnLst/>
              <a:rect l="0" t="0" r="0" b="0"/>
              <a:pathLst>
                <a:path w="174295" h="168726">
                  <a:moveTo>
                    <a:pt x="100594" y="12132"/>
                  </a:moveTo>
                  <a:lnTo>
                    <a:pt x="89416" y="953"/>
                  </a:lnTo>
                  <a:lnTo>
                    <a:pt x="82613" y="0"/>
                  </a:lnTo>
                  <a:lnTo>
                    <a:pt x="65697" y="5180"/>
                  </a:lnTo>
                  <a:lnTo>
                    <a:pt x="36442" y="26839"/>
                  </a:lnTo>
                  <a:lnTo>
                    <a:pt x="11137" y="61073"/>
                  </a:lnTo>
                  <a:lnTo>
                    <a:pt x="0" y="100852"/>
                  </a:lnTo>
                  <a:lnTo>
                    <a:pt x="3633" y="122143"/>
                  </a:lnTo>
                  <a:lnTo>
                    <a:pt x="18833" y="147283"/>
                  </a:lnTo>
                  <a:lnTo>
                    <a:pt x="25030" y="154875"/>
                  </a:lnTo>
                  <a:lnTo>
                    <a:pt x="44394" y="163310"/>
                  </a:lnTo>
                  <a:lnTo>
                    <a:pt x="94953" y="168725"/>
                  </a:lnTo>
                  <a:lnTo>
                    <a:pt x="119144" y="163227"/>
                  </a:lnTo>
                  <a:lnTo>
                    <a:pt x="174294" y="138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7118358" y="6117406"/>
              <a:ext cx="148364" cy="212294"/>
            </a:xfrm>
            <a:custGeom>
              <a:avLst/>
              <a:gdLst/>
              <a:ahLst/>
              <a:cxnLst/>
              <a:rect l="0" t="0" r="0" b="0"/>
              <a:pathLst>
                <a:path w="148364" h="212294">
                  <a:moveTo>
                    <a:pt x="41021" y="2283"/>
                  </a:moveTo>
                  <a:lnTo>
                    <a:pt x="15827" y="57328"/>
                  </a:lnTo>
                  <a:lnTo>
                    <a:pt x="4440" y="96452"/>
                  </a:lnTo>
                  <a:lnTo>
                    <a:pt x="0" y="158362"/>
                  </a:lnTo>
                  <a:lnTo>
                    <a:pt x="1732" y="185125"/>
                  </a:lnTo>
                  <a:lnTo>
                    <a:pt x="10301" y="204819"/>
                  </a:lnTo>
                  <a:lnTo>
                    <a:pt x="18201" y="209837"/>
                  </a:lnTo>
                  <a:lnTo>
                    <a:pt x="39457" y="212293"/>
                  </a:lnTo>
                  <a:lnTo>
                    <a:pt x="61383" y="203245"/>
                  </a:lnTo>
                  <a:lnTo>
                    <a:pt x="93458" y="175301"/>
                  </a:lnTo>
                  <a:lnTo>
                    <a:pt x="130148" y="123937"/>
                  </a:lnTo>
                  <a:lnTo>
                    <a:pt x="147107" y="82653"/>
                  </a:lnTo>
                  <a:lnTo>
                    <a:pt x="148363" y="40784"/>
                  </a:lnTo>
                  <a:lnTo>
                    <a:pt x="144168" y="30290"/>
                  </a:lnTo>
                  <a:lnTo>
                    <a:pt x="130148" y="15510"/>
                  </a:lnTo>
                  <a:lnTo>
                    <a:pt x="102524" y="614"/>
                  </a:lnTo>
                  <a:lnTo>
                    <a:pt x="92551" y="0"/>
                  </a:lnTo>
                  <a:lnTo>
                    <a:pt x="72112" y="5558"/>
                  </a:lnTo>
                  <a:lnTo>
                    <a:pt x="54448" y="18947"/>
                  </a:lnTo>
                  <a:lnTo>
                    <a:pt x="15928" y="61949"/>
                  </a:lnTo>
                  <a:lnTo>
                    <a:pt x="9435" y="75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7306777" y="6109161"/>
              <a:ext cx="105286" cy="156256"/>
            </a:xfrm>
            <a:custGeom>
              <a:avLst/>
              <a:gdLst/>
              <a:ahLst/>
              <a:cxnLst/>
              <a:rect l="0" t="0" r="0" b="0"/>
              <a:pathLst>
                <a:path w="105286" h="156256">
                  <a:moveTo>
                    <a:pt x="0" y="84228"/>
                  </a:moveTo>
                  <a:lnTo>
                    <a:pt x="0" y="138372"/>
                  </a:lnTo>
                  <a:lnTo>
                    <a:pt x="0" y="156255"/>
                  </a:lnTo>
                  <a:lnTo>
                    <a:pt x="8406" y="105567"/>
                  </a:lnTo>
                  <a:lnTo>
                    <a:pt x="24451" y="52005"/>
                  </a:lnTo>
                  <a:lnTo>
                    <a:pt x="37773" y="26623"/>
                  </a:lnTo>
                  <a:lnTo>
                    <a:pt x="55392" y="7543"/>
                  </a:lnTo>
                  <a:lnTo>
                    <a:pt x="65004" y="268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7380477" y="6097029"/>
              <a:ext cx="197485" cy="360326"/>
            </a:xfrm>
            <a:custGeom>
              <a:avLst/>
              <a:gdLst/>
              <a:ahLst/>
              <a:cxnLst/>
              <a:rect l="0" t="0" r="0" b="0"/>
              <a:pathLst>
                <a:path w="197485" h="360326">
                  <a:moveTo>
                    <a:pt x="178984" y="12132"/>
                  </a:moveTo>
                  <a:lnTo>
                    <a:pt x="162217" y="953"/>
                  </a:lnTo>
                  <a:lnTo>
                    <a:pt x="152598" y="0"/>
                  </a:lnTo>
                  <a:lnTo>
                    <a:pt x="129433" y="5180"/>
                  </a:lnTo>
                  <a:lnTo>
                    <a:pt x="101261" y="21250"/>
                  </a:lnTo>
                  <a:lnTo>
                    <a:pt x="78096" y="52008"/>
                  </a:lnTo>
                  <a:lnTo>
                    <a:pt x="62004" y="90757"/>
                  </a:lnTo>
                  <a:lnTo>
                    <a:pt x="55416" y="131875"/>
                  </a:lnTo>
                  <a:lnTo>
                    <a:pt x="60114" y="153479"/>
                  </a:lnTo>
                  <a:lnTo>
                    <a:pt x="64643" y="162515"/>
                  </a:lnTo>
                  <a:lnTo>
                    <a:pt x="72341" y="167370"/>
                  </a:lnTo>
                  <a:lnTo>
                    <a:pt x="93373" y="169644"/>
                  </a:lnTo>
                  <a:lnTo>
                    <a:pt x="112080" y="163635"/>
                  </a:lnTo>
                  <a:lnTo>
                    <a:pt x="120343" y="158758"/>
                  </a:lnTo>
                  <a:lnTo>
                    <a:pt x="132644" y="143979"/>
                  </a:lnTo>
                  <a:lnTo>
                    <a:pt x="157557" y="85391"/>
                  </a:lnTo>
                  <a:lnTo>
                    <a:pt x="161190" y="75009"/>
                  </a:lnTo>
                  <a:lnTo>
                    <a:pt x="164782" y="72767"/>
                  </a:lnTo>
                  <a:lnTo>
                    <a:pt x="168346" y="75952"/>
                  </a:lnTo>
                  <a:lnTo>
                    <a:pt x="178952" y="105911"/>
                  </a:lnTo>
                  <a:lnTo>
                    <a:pt x="193016" y="168436"/>
                  </a:lnTo>
                  <a:lnTo>
                    <a:pt x="197484" y="229877"/>
                  </a:lnTo>
                  <a:lnTo>
                    <a:pt x="188314" y="290887"/>
                  </a:lnTo>
                  <a:lnTo>
                    <a:pt x="185205" y="303253"/>
                  </a:lnTo>
                  <a:lnTo>
                    <a:pt x="172391" y="323233"/>
                  </a:lnTo>
                  <a:lnTo>
                    <a:pt x="142326" y="347635"/>
                  </a:lnTo>
                  <a:lnTo>
                    <a:pt x="129979" y="355124"/>
                  </a:lnTo>
                  <a:lnTo>
                    <a:pt x="103782" y="360325"/>
                  </a:lnTo>
                  <a:lnTo>
                    <a:pt x="48836" y="354131"/>
                  </a:lnTo>
                  <a:lnTo>
                    <a:pt x="27164" y="345066"/>
                  </a:lnTo>
                  <a:lnTo>
                    <a:pt x="18109" y="339373"/>
                  </a:lnTo>
                  <a:lnTo>
                    <a:pt x="12073" y="330898"/>
                  </a:lnTo>
                  <a:lnTo>
                    <a:pt x="2384" y="293034"/>
                  </a:lnTo>
                  <a:lnTo>
                    <a:pt x="0" y="275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7667629" y="6108612"/>
              <a:ext cx="133989" cy="147949"/>
            </a:xfrm>
            <a:custGeom>
              <a:avLst/>
              <a:gdLst/>
              <a:ahLst/>
              <a:cxnLst/>
              <a:rect l="0" t="0" r="0" b="0"/>
              <a:pathLst>
                <a:path w="133989" h="147949">
                  <a:moveTo>
                    <a:pt x="81345" y="21606"/>
                  </a:moveTo>
                  <a:lnTo>
                    <a:pt x="75756" y="4838"/>
                  </a:lnTo>
                  <a:lnTo>
                    <a:pt x="69431" y="1068"/>
                  </a:lnTo>
                  <a:lnTo>
                    <a:pt x="49923" y="0"/>
                  </a:lnTo>
                  <a:lnTo>
                    <a:pt x="40511" y="3692"/>
                  </a:lnTo>
                  <a:lnTo>
                    <a:pt x="23812" y="17154"/>
                  </a:lnTo>
                  <a:lnTo>
                    <a:pt x="6847" y="50052"/>
                  </a:lnTo>
                  <a:lnTo>
                    <a:pt x="0" y="89436"/>
                  </a:lnTo>
                  <a:lnTo>
                    <a:pt x="3561" y="130741"/>
                  </a:lnTo>
                  <a:lnTo>
                    <a:pt x="9602" y="138816"/>
                  </a:lnTo>
                  <a:lnTo>
                    <a:pt x="18309" y="143030"/>
                  </a:lnTo>
                  <a:lnTo>
                    <a:pt x="28793" y="144669"/>
                  </a:lnTo>
                  <a:lnTo>
                    <a:pt x="46681" y="140252"/>
                  </a:lnTo>
                  <a:lnTo>
                    <a:pt x="54726" y="135798"/>
                  </a:lnTo>
                  <a:lnTo>
                    <a:pt x="77228" y="107173"/>
                  </a:lnTo>
                  <a:lnTo>
                    <a:pt x="93124" y="74645"/>
                  </a:lnTo>
                  <a:lnTo>
                    <a:pt x="99653" y="37191"/>
                  </a:lnTo>
                  <a:lnTo>
                    <a:pt x="99399" y="33166"/>
                  </a:lnTo>
                  <a:lnTo>
                    <a:pt x="98061" y="35162"/>
                  </a:lnTo>
                  <a:lnTo>
                    <a:pt x="95999" y="41172"/>
                  </a:lnTo>
                  <a:lnTo>
                    <a:pt x="101094" y="92844"/>
                  </a:lnTo>
                  <a:lnTo>
                    <a:pt x="106890" y="125407"/>
                  </a:lnTo>
                  <a:lnTo>
                    <a:pt x="111243" y="135260"/>
                  </a:lnTo>
                  <a:lnTo>
                    <a:pt x="116486" y="140660"/>
                  </a:lnTo>
                  <a:lnTo>
                    <a:pt x="133988" y="147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7865221" y="6120160"/>
              <a:ext cx="125910" cy="136401"/>
            </a:xfrm>
            <a:custGeom>
              <a:avLst/>
              <a:gdLst/>
              <a:ahLst/>
              <a:cxnLst/>
              <a:rect l="0" t="0" r="0" b="0"/>
              <a:pathLst>
                <a:path w="125910" h="136401">
                  <a:moveTo>
                    <a:pt x="10095" y="20586"/>
                  </a:moveTo>
                  <a:lnTo>
                    <a:pt x="4506" y="79203"/>
                  </a:lnTo>
                  <a:lnTo>
                    <a:pt x="542" y="124019"/>
                  </a:lnTo>
                  <a:lnTo>
                    <a:pt x="0" y="116469"/>
                  </a:lnTo>
                  <a:lnTo>
                    <a:pt x="11077" y="63658"/>
                  </a:lnTo>
                  <a:lnTo>
                    <a:pt x="29916" y="20775"/>
                  </a:lnTo>
                  <a:lnTo>
                    <a:pt x="48930" y="5852"/>
                  </a:lnTo>
                  <a:lnTo>
                    <a:pt x="60552" y="235"/>
                  </a:lnTo>
                  <a:lnTo>
                    <a:pt x="70639" y="0"/>
                  </a:lnTo>
                  <a:lnTo>
                    <a:pt x="79704" y="3353"/>
                  </a:lnTo>
                  <a:lnTo>
                    <a:pt x="88087" y="9097"/>
                  </a:lnTo>
                  <a:lnTo>
                    <a:pt x="100521" y="27958"/>
                  </a:lnTo>
                  <a:lnTo>
                    <a:pt x="120659" y="90577"/>
                  </a:lnTo>
                  <a:lnTo>
                    <a:pt x="125909" y="13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8075357" y="6098632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10529" y="0"/>
                  </a:moveTo>
                  <a:lnTo>
                    <a:pt x="7409" y="54145"/>
                  </a:lnTo>
                  <a:lnTo>
                    <a:pt x="1464" y="1090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8159586" y="6094683"/>
              <a:ext cx="178985" cy="161878"/>
            </a:xfrm>
            <a:custGeom>
              <a:avLst/>
              <a:gdLst/>
              <a:ahLst/>
              <a:cxnLst/>
              <a:rect l="0" t="0" r="0" b="0"/>
              <a:pathLst>
                <a:path w="178985" h="161878">
                  <a:moveTo>
                    <a:pt x="0" y="3949"/>
                  </a:moveTo>
                  <a:lnTo>
                    <a:pt x="16768" y="15127"/>
                  </a:lnTo>
                  <a:lnTo>
                    <a:pt x="40598" y="17496"/>
                  </a:lnTo>
                  <a:lnTo>
                    <a:pt x="103699" y="6470"/>
                  </a:lnTo>
                  <a:lnTo>
                    <a:pt x="125637" y="0"/>
                  </a:lnTo>
                  <a:lnTo>
                    <a:pt x="130551" y="1317"/>
                  </a:lnTo>
                  <a:lnTo>
                    <a:pt x="131488" y="5703"/>
                  </a:lnTo>
                  <a:lnTo>
                    <a:pt x="129772" y="12138"/>
                  </a:lnTo>
                  <a:lnTo>
                    <a:pt x="82681" y="73428"/>
                  </a:lnTo>
                  <a:lnTo>
                    <a:pt x="57774" y="102395"/>
                  </a:lnTo>
                  <a:lnTo>
                    <a:pt x="54893" y="110524"/>
                  </a:lnTo>
                  <a:lnTo>
                    <a:pt x="55313" y="118283"/>
                  </a:lnTo>
                  <a:lnTo>
                    <a:pt x="57933" y="125795"/>
                  </a:lnTo>
                  <a:lnTo>
                    <a:pt x="64358" y="131973"/>
                  </a:lnTo>
                  <a:lnTo>
                    <a:pt x="83975" y="141957"/>
                  </a:lnTo>
                  <a:lnTo>
                    <a:pt x="145170" y="153231"/>
                  </a:lnTo>
                  <a:lnTo>
                    <a:pt x="178984" y="161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8362352" y="6085331"/>
              <a:ext cx="176260" cy="157004"/>
            </a:xfrm>
            <a:custGeom>
              <a:avLst/>
              <a:gdLst/>
              <a:ahLst/>
              <a:cxnLst/>
              <a:rect l="0" t="0" r="0" b="0"/>
              <a:pathLst>
                <a:path w="176260" h="157004">
                  <a:moveTo>
                    <a:pt x="102560" y="13301"/>
                  </a:moveTo>
                  <a:lnTo>
                    <a:pt x="91382" y="2123"/>
                  </a:lnTo>
                  <a:lnTo>
                    <a:pt x="84579" y="0"/>
                  </a:lnTo>
                  <a:lnTo>
                    <a:pt x="67662" y="760"/>
                  </a:lnTo>
                  <a:lnTo>
                    <a:pt x="51565" y="11237"/>
                  </a:lnTo>
                  <a:lnTo>
                    <a:pt x="22167" y="46559"/>
                  </a:lnTo>
                  <a:lnTo>
                    <a:pt x="6470" y="82557"/>
                  </a:lnTo>
                  <a:lnTo>
                    <a:pt x="0" y="122859"/>
                  </a:lnTo>
                  <a:lnTo>
                    <a:pt x="4725" y="144272"/>
                  </a:lnTo>
                  <a:lnTo>
                    <a:pt x="9261" y="153258"/>
                  </a:lnTo>
                  <a:lnTo>
                    <a:pt x="15794" y="156909"/>
                  </a:lnTo>
                  <a:lnTo>
                    <a:pt x="23659" y="157003"/>
                  </a:lnTo>
                  <a:lnTo>
                    <a:pt x="40587" y="150868"/>
                  </a:lnTo>
                  <a:lnTo>
                    <a:pt x="55909" y="140342"/>
                  </a:lnTo>
                  <a:lnTo>
                    <a:pt x="77689" y="110085"/>
                  </a:lnTo>
                  <a:lnTo>
                    <a:pt x="101596" y="52563"/>
                  </a:lnTo>
                  <a:lnTo>
                    <a:pt x="105426" y="39475"/>
                  </a:lnTo>
                  <a:lnTo>
                    <a:pt x="107981" y="35430"/>
                  </a:lnTo>
                  <a:lnTo>
                    <a:pt x="109684" y="37413"/>
                  </a:lnTo>
                  <a:lnTo>
                    <a:pt x="124242" y="99646"/>
                  </a:lnTo>
                  <a:lnTo>
                    <a:pt x="132084" y="124206"/>
                  </a:lnTo>
                  <a:lnTo>
                    <a:pt x="143368" y="142921"/>
                  </a:lnTo>
                  <a:lnTo>
                    <a:pt x="149652" y="147677"/>
                  </a:lnTo>
                  <a:lnTo>
                    <a:pt x="156182" y="149679"/>
                  </a:lnTo>
                  <a:lnTo>
                    <a:pt x="176259" y="150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8633368" y="5982819"/>
              <a:ext cx="31587" cy="231628"/>
            </a:xfrm>
            <a:custGeom>
              <a:avLst/>
              <a:gdLst/>
              <a:ahLst/>
              <a:cxnLst/>
              <a:rect l="0" t="0" r="0" b="0"/>
              <a:pathLst>
                <a:path w="31587" h="231628">
                  <a:moveTo>
                    <a:pt x="0" y="0"/>
                  </a:moveTo>
                  <a:lnTo>
                    <a:pt x="3120" y="54144"/>
                  </a:lnTo>
                  <a:lnTo>
                    <a:pt x="9065" y="114680"/>
                  </a:lnTo>
                  <a:lnTo>
                    <a:pt x="18645" y="173388"/>
                  </a:lnTo>
                  <a:lnTo>
                    <a:pt x="31586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8591254" y="6062246"/>
              <a:ext cx="221100" cy="152201"/>
            </a:xfrm>
            <a:custGeom>
              <a:avLst/>
              <a:gdLst/>
              <a:ahLst/>
              <a:cxnLst/>
              <a:rect l="0" t="0" r="0" b="0"/>
              <a:pathLst>
                <a:path w="221100" h="152201">
                  <a:moveTo>
                    <a:pt x="0" y="25858"/>
                  </a:moveTo>
                  <a:lnTo>
                    <a:pt x="42692" y="22739"/>
                  </a:lnTo>
                  <a:lnTo>
                    <a:pt x="103239" y="7899"/>
                  </a:lnTo>
                  <a:lnTo>
                    <a:pt x="144323" y="0"/>
                  </a:lnTo>
                  <a:lnTo>
                    <a:pt x="172158" y="1887"/>
                  </a:lnTo>
                  <a:lnTo>
                    <a:pt x="193888" y="9745"/>
                  </a:lnTo>
                  <a:lnTo>
                    <a:pt x="202959" y="15116"/>
                  </a:lnTo>
                  <a:lnTo>
                    <a:pt x="209006" y="23376"/>
                  </a:lnTo>
                  <a:lnTo>
                    <a:pt x="215724" y="45032"/>
                  </a:lnTo>
                  <a:lnTo>
                    <a:pt x="218867" y="95892"/>
                  </a:lnTo>
                  <a:lnTo>
                    <a:pt x="214719" y="127717"/>
                  </a:lnTo>
                  <a:lnTo>
                    <a:pt x="221099" y="152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8886052" y="6074662"/>
              <a:ext cx="88026" cy="139193"/>
            </a:xfrm>
            <a:custGeom>
              <a:avLst/>
              <a:gdLst/>
              <a:ahLst/>
              <a:cxnLst/>
              <a:rect l="0" t="0" r="0" b="0"/>
              <a:pathLst>
                <a:path w="88026" h="139193">
                  <a:moveTo>
                    <a:pt x="0" y="2914"/>
                  </a:moveTo>
                  <a:lnTo>
                    <a:pt x="0" y="57058"/>
                  </a:lnTo>
                  <a:lnTo>
                    <a:pt x="5590" y="112005"/>
                  </a:lnTo>
                  <a:lnTo>
                    <a:pt x="10745" y="122434"/>
                  </a:lnTo>
                  <a:lnTo>
                    <a:pt x="25833" y="137142"/>
                  </a:lnTo>
                  <a:lnTo>
                    <a:pt x="34769" y="139192"/>
                  </a:lnTo>
                  <a:lnTo>
                    <a:pt x="54057" y="135232"/>
                  </a:lnTo>
                  <a:lnTo>
                    <a:pt x="61775" y="129730"/>
                  </a:lnTo>
                  <a:lnTo>
                    <a:pt x="73469" y="114258"/>
                  </a:lnTo>
                  <a:lnTo>
                    <a:pt x="86629" y="85817"/>
                  </a:lnTo>
                  <a:lnTo>
                    <a:pt x="88025" y="62376"/>
                  </a:lnTo>
                  <a:lnTo>
                    <a:pt x="83576" y="38700"/>
                  </a:lnTo>
                  <a:lnTo>
                    <a:pt x="73800" y="20378"/>
                  </a:lnTo>
                  <a:lnTo>
                    <a:pt x="58536" y="7556"/>
                  </a:lnTo>
                  <a:lnTo>
                    <a:pt x="49553" y="2499"/>
                  </a:lnTo>
                  <a:lnTo>
                    <a:pt x="30213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9027385" y="6078060"/>
              <a:ext cx="132409" cy="157444"/>
            </a:xfrm>
            <a:custGeom>
              <a:avLst/>
              <a:gdLst/>
              <a:ahLst/>
              <a:cxnLst/>
              <a:rect l="0" t="0" r="0" b="0"/>
              <a:pathLst>
                <a:path w="132409" h="157444">
                  <a:moveTo>
                    <a:pt x="6066" y="62686"/>
                  </a:moveTo>
                  <a:lnTo>
                    <a:pt x="2947" y="105378"/>
                  </a:lnTo>
                  <a:lnTo>
                    <a:pt x="0" y="116755"/>
                  </a:lnTo>
                  <a:lnTo>
                    <a:pt x="10760" y="79519"/>
                  </a:lnTo>
                  <a:lnTo>
                    <a:pt x="35069" y="26757"/>
                  </a:lnTo>
                  <a:lnTo>
                    <a:pt x="51711" y="8503"/>
                  </a:lnTo>
                  <a:lnTo>
                    <a:pt x="61063" y="1998"/>
                  </a:lnTo>
                  <a:lnTo>
                    <a:pt x="70807" y="0"/>
                  </a:lnTo>
                  <a:lnTo>
                    <a:pt x="90992" y="4020"/>
                  </a:lnTo>
                  <a:lnTo>
                    <a:pt x="98948" y="10707"/>
                  </a:lnTo>
                  <a:lnTo>
                    <a:pt x="110908" y="30616"/>
                  </a:lnTo>
                  <a:lnTo>
                    <a:pt x="126948" y="89930"/>
                  </a:lnTo>
                  <a:lnTo>
                    <a:pt x="131330" y="142374"/>
                  </a:lnTo>
                  <a:lnTo>
                    <a:pt x="132408" y="1574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9212761" y="6014404"/>
              <a:ext cx="124229" cy="178986"/>
            </a:xfrm>
            <a:custGeom>
              <a:avLst/>
              <a:gdLst/>
              <a:ahLst/>
              <a:cxnLst/>
              <a:rect l="0" t="0" r="0" b="0"/>
              <a:pathLst>
                <a:path w="124229" h="178986">
                  <a:moveTo>
                    <a:pt x="94431" y="0"/>
                  </a:moveTo>
                  <a:lnTo>
                    <a:pt x="40556" y="19128"/>
                  </a:lnTo>
                  <a:lnTo>
                    <a:pt x="20184" y="30339"/>
                  </a:lnTo>
                  <a:lnTo>
                    <a:pt x="5670" y="46240"/>
                  </a:lnTo>
                  <a:lnTo>
                    <a:pt x="162" y="55393"/>
                  </a:lnTo>
                  <a:lnTo>
                    <a:pt x="0" y="62665"/>
                  </a:lnTo>
                  <a:lnTo>
                    <a:pt x="3400" y="68683"/>
                  </a:lnTo>
                  <a:lnTo>
                    <a:pt x="9178" y="73865"/>
                  </a:lnTo>
                  <a:lnTo>
                    <a:pt x="28074" y="79622"/>
                  </a:lnTo>
                  <a:lnTo>
                    <a:pt x="90718" y="84791"/>
                  </a:lnTo>
                  <a:lnTo>
                    <a:pt x="113838" y="89548"/>
                  </a:lnTo>
                  <a:lnTo>
                    <a:pt x="120238" y="95964"/>
                  </a:lnTo>
                  <a:lnTo>
                    <a:pt x="123333" y="104920"/>
                  </a:lnTo>
                  <a:lnTo>
                    <a:pt x="124228" y="115570"/>
                  </a:lnTo>
                  <a:lnTo>
                    <a:pt x="118983" y="136763"/>
                  </a:lnTo>
                  <a:lnTo>
                    <a:pt x="114308" y="147328"/>
                  </a:lnTo>
                  <a:lnTo>
                    <a:pt x="99756" y="162185"/>
                  </a:lnTo>
                  <a:lnTo>
                    <a:pt x="81590" y="171518"/>
                  </a:lnTo>
                  <a:lnTo>
                    <a:pt x="41789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9475648" y="6224974"/>
              <a:ext cx="21058" cy="52644"/>
            </a:xfrm>
            <a:custGeom>
              <a:avLst/>
              <a:gdLst/>
              <a:ahLst/>
              <a:cxnLst/>
              <a:rect l="0" t="0" r="0" b="0"/>
              <a:pathLst>
                <a:path w="21058" h="52644">
                  <a:moveTo>
                    <a:pt x="21057" y="0"/>
                  </a:moveTo>
                  <a:lnTo>
                    <a:pt x="9605" y="36453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7152717" y="6414487"/>
              <a:ext cx="122476" cy="235790"/>
            </a:xfrm>
            <a:custGeom>
              <a:avLst/>
              <a:gdLst/>
              <a:ahLst/>
              <a:cxnLst/>
              <a:rect l="0" t="0" r="0" b="0"/>
              <a:pathLst>
                <a:path w="122476" h="235790">
                  <a:moveTo>
                    <a:pt x="122475" y="0"/>
                  </a:moveTo>
                  <a:lnTo>
                    <a:pt x="91193" y="9576"/>
                  </a:lnTo>
                  <a:lnTo>
                    <a:pt x="47198" y="44993"/>
                  </a:lnTo>
                  <a:lnTo>
                    <a:pt x="33257" y="70690"/>
                  </a:lnTo>
                  <a:lnTo>
                    <a:pt x="9185" y="129256"/>
                  </a:lnTo>
                  <a:lnTo>
                    <a:pt x="0" y="177379"/>
                  </a:lnTo>
                  <a:lnTo>
                    <a:pt x="4090" y="205177"/>
                  </a:lnTo>
                  <a:lnTo>
                    <a:pt x="8458" y="217504"/>
                  </a:lnTo>
                  <a:lnTo>
                    <a:pt x="16048" y="225721"/>
                  </a:lnTo>
                  <a:lnTo>
                    <a:pt x="36960" y="234851"/>
                  </a:lnTo>
                  <a:lnTo>
                    <a:pt x="58732" y="235789"/>
                  </a:lnTo>
                  <a:lnTo>
                    <a:pt x="77767" y="232307"/>
                  </a:lnTo>
                  <a:lnTo>
                    <a:pt x="101418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7380477" y="6351316"/>
              <a:ext cx="126343" cy="273743"/>
            </a:xfrm>
            <a:custGeom>
              <a:avLst/>
              <a:gdLst/>
              <a:ahLst/>
              <a:cxnLst/>
              <a:rect l="0" t="0" r="0" b="0"/>
              <a:pathLst>
                <a:path w="126343" h="273743">
                  <a:moveTo>
                    <a:pt x="0" y="0"/>
                  </a:moveTo>
                  <a:lnTo>
                    <a:pt x="0" y="60384"/>
                  </a:lnTo>
                  <a:lnTo>
                    <a:pt x="0" y="118108"/>
                  </a:lnTo>
                  <a:lnTo>
                    <a:pt x="0" y="176544"/>
                  </a:lnTo>
                  <a:lnTo>
                    <a:pt x="1169" y="203637"/>
                  </a:lnTo>
                  <a:lnTo>
                    <a:pt x="3119" y="205948"/>
                  </a:lnTo>
                  <a:lnTo>
                    <a:pt x="5589" y="203979"/>
                  </a:lnTo>
                  <a:lnTo>
                    <a:pt x="30338" y="147360"/>
                  </a:lnTo>
                  <a:lnTo>
                    <a:pt x="49804" y="121391"/>
                  </a:lnTo>
                  <a:lnTo>
                    <a:pt x="75978" y="104468"/>
                  </a:lnTo>
                  <a:lnTo>
                    <a:pt x="84577" y="105910"/>
                  </a:lnTo>
                  <a:lnTo>
                    <a:pt x="100371" y="119991"/>
                  </a:lnTo>
                  <a:lnTo>
                    <a:pt x="116827" y="159816"/>
                  </a:lnTo>
                  <a:lnTo>
                    <a:pt x="124463" y="217269"/>
                  </a:lnTo>
                  <a:lnTo>
                    <a:pt x="126342" y="27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7580519" y="6425016"/>
              <a:ext cx="84228" cy="193896"/>
            </a:xfrm>
            <a:custGeom>
              <a:avLst/>
              <a:gdLst/>
              <a:ahLst/>
              <a:cxnLst/>
              <a:rect l="0" t="0" r="0" b="0"/>
              <a:pathLst>
                <a:path w="84228" h="193896">
                  <a:moveTo>
                    <a:pt x="0" y="31585"/>
                  </a:moveTo>
                  <a:lnTo>
                    <a:pt x="0" y="88849"/>
                  </a:lnTo>
                  <a:lnTo>
                    <a:pt x="5588" y="149742"/>
                  </a:lnTo>
                  <a:lnTo>
                    <a:pt x="20243" y="187087"/>
                  </a:lnTo>
                  <a:lnTo>
                    <a:pt x="26363" y="192575"/>
                  </a:lnTo>
                  <a:lnTo>
                    <a:pt x="32783" y="193895"/>
                  </a:lnTo>
                  <a:lnTo>
                    <a:pt x="39403" y="192434"/>
                  </a:lnTo>
                  <a:lnTo>
                    <a:pt x="52996" y="178333"/>
                  </a:lnTo>
                  <a:lnTo>
                    <a:pt x="70685" y="144086"/>
                  </a:lnTo>
                  <a:lnTo>
                    <a:pt x="80214" y="101183"/>
                  </a:lnTo>
                  <a:lnTo>
                    <a:pt x="83434" y="39874"/>
                  </a:lnTo>
                  <a:lnTo>
                    <a:pt x="842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7748974" y="6403959"/>
              <a:ext cx="84229" cy="200042"/>
            </a:xfrm>
            <a:custGeom>
              <a:avLst/>
              <a:gdLst/>
              <a:ahLst/>
              <a:cxnLst/>
              <a:rect l="0" t="0" r="0" b="0"/>
              <a:pathLst>
                <a:path w="84229" h="200042">
                  <a:moveTo>
                    <a:pt x="0" y="200041"/>
                  </a:moveTo>
                  <a:lnTo>
                    <a:pt x="0" y="151111"/>
                  </a:lnTo>
                  <a:lnTo>
                    <a:pt x="5590" y="91980"/>
                  </a:lnTo>
                  <a:lnTo>
                    <a:pt x="20244" y="54939"/>
                  </a:lnTo>
                  <a:lnTo>
                    <a:pt x="44993" y="27327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7861982" y="6393430"/>
              <a:ext cx="118620" cy="200441"/>
            </a:xfrm>
            <a:custGeom>
              <a:avLst/>
              <a:gdLst/>
              <a:ahLst/>
              <a:cxnLst/>
              <a:rect l="0" t="0" r="0" b="0"/>
              <a:pathLst>
                <a:path w="118620" h="200441">
                  <a:moveTo>
                    <a:pt x="97562" y="0"/>
                  </a:moveTo>
                  <a:lnTo>
                    <a:pt x="41903" y="45782"/>
                  </a:lnTo>
                  <a:lnTo>
                    <a:pt x="32380" y="55088"/>
                  </a:lnTo>
                  <a:lnTo>
                    <a:pt x="13388" y="96131"/>
                  </a:lnTo>
                  <a:lnTo>
                    <a:pt x="353" y="139748"/>
                  </a:lnTo>
                  <a:lnTo>
                    <a:pt x="0" y="151657"/>
                  </a:lnTo>
                  <a:lnTo>
                    <a:pt x="5848" y="171128"/>
                  </a:lnTo>
                  <a:lnTo>
                    <a:pt x="22294" y="195244"/>
                  </a:lnTo>
                  <a:lnTo>
                    <a:pt x="31006" y="199183"/>
                  </a:lnTo>
                  <a:lnTo>
                    <a:pt x="53164" y="200440"/>
                  </a:lnTo>
                  <a:lnTo>
                    <a:pt x="63284" y="196798"/>
                  </a:lnTo>
                  <a:lnTo>
                    <a:pt x="118619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8043773" y="6309202"/>
              <a:ext cx="136871" cy="252685"/>
            </a:xfrm>
            <a:custGeom>
              <a:avLst/>
              <a:gdLst/>
              <a:ahLst/>
              <a:cxnLst/>
              <a:rect l="0" t="0" r="0" b="0"/>
              <a:pathLst>
                <a:path w="136871" h="252685">
                  <a:moveTo>
                    <a:pt x="0" y="0"/>
                  </a:moveTo>
                  <a:lnTo>
                    <a:pt x="0" y="57265"/>
                  </a:lnTo>
                  <a:lnTo>
                    <a:pt x="0" y="109774"/>
                  </a:lnTo>
                  <a:lnTo>
                    <a:pt x="0" y="166667"/>
                  </a:lnTo>
                  <a:lnTo>
                    <a:pt x="0" y="217448"/>
                  </a:lnTo>
                  <a:lnTo>
                    <a:pt x="1169" y="238194"/>
                  </a:lnTo>
                  <a:lnTo>
                    <a:pt x="3119" y="237174"/>
                  </a:lnTo>
                  <a:lnTo>
                    <a:pt x="5588" y="231816"/>
                  </a:lnTo>
                  <a:lnTo>
                    <a:pt x="16116" y="168366"/>
                  </a:lnTo>
                  <a:lnTo>
                    <a:pt x="39708" y="117875"/>
                  </a:lnTo>
                  <a:lnTo>
                    <a:pt x="48699" y="111339"/>
                  </a:lnTo>
                  <a:lnTo>
                    <a:pt x="71167" y="107196"/>
                  </a:lnTo>
                  <a:lnTo>
                    <a:pt x="81369" y="111238"/>
                  </a:lnTo>
                  <a:lnTo>
                    <a:pt x="98945" y="128208"/>
                  </a:lnTo>
                  <a:lnTo>
                    <a:pt x="120886" y="183296"/>
                  </a:lnTo>
                  <a:lnTo>
                    <a:pt x="133366" y="227280"/>
                  </a:lnTo>
                  <a:lnTo>
                    <a:pt x="13687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8233285" y="6388107"/>
              <a:ext cx="114168" cy="184308"/>
            </a:xfrm>
            <a:custGeom>
              <a:avLst/>
              <a:gdLst/>
              <a:ahLst/>
              <a:cxnLst/>
              <a:rect l="0" t="0" r="0" b="0"/>
              <a:pathLst>
                <a:path w="114168" h="184308">
                  <a:moveTo>
                    <a:pt x="0" y="47437"/>
                  </a:moveTo>
                  <a:lnTo>
                    <a:pt x="17981" y="63078"/>
                  </a:lnTo>
                  <a:lnTo>
                    <a:pt x="34898" y="71156"/>
                  </a:lnTo>
                  <a:lnTo>
                    <a:pt x="69742" y="76692"/>
                  </a:lnTo>
                  <a:lnTo>
                    <a:pt x="104113" y="72743"/>
                  </a:lnTo>
                  <a:lnTo>
                    <a:pt x="110353" y="65477"/>
                  </a:lnTo>
                  <a:lnTo>
                    <a:pt x="114167" y="41807"/>
                  </a:lnTo>
                  <a:lnTo>
                    <a:pt x="111206" y="30816"/>
                  </a:lnTo>
                  <a:lnTo>
                    <a:pt x="98558" y="12364"/>
                  </a:lnTo>
                  <a:lnTo>
                    <a:pt x="78119" y="2603"/>
                  </a:lnTo>
                  <a:lnTo>
                    <a:pt x="66118" y="0"/>
                  </a:lnTo>
                  <a:lnTo>
                    <a:pt x="55777" y="605"/>
                  </a:lnTo>
                  <a:lnTo>
                    <a:pt x="38048" y="7515"/>
                  </a:lnTo>
                  <a:lnTo>
                    <a:pt x="25489" y="24625"/>
                  </a:lnTo>
                  <a:lnTo>
                    <a:pt x="7895" y="79326"/>
                  </a:lnTo>
                  <a:lnTo>
                    <a:pt x="7928" y="118107"/>
                  </a:lnTo>
                  <a:lnTo>
                    <a:pt x="20937" y="151825"/>
                  </a:lnTo>
                  <a:lnTo>
                    <a:pt x="45198" y="178453"/>
                  </a:lnTo>
                  <a:lnTo>
                    <a:pt x="55868" y="182744"/>
                  </a:lnTo>
                  <a:lnTo>
                    <a:pt x="105285" y="1843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8426978" y="6366784"/>
              <a:ext cx="111817" cy="205631"/>
            </a:xfrm>
            <a:custGeom>
              <a:avLst/>
              <a:gdLst/>
              <a:ahLst/>
              <a:cxnLst/>
              <a:rect l="0" t="0" r="0" b="0"/>
              <a:pathLst>
                <a:path w="111817" h="205631">
                  <a:moveTo>
                    <a:pt x="69520" y="5589"/>
                  </a:moveTo>
                  <a:lnTo>
                    <a:pt x="52752" y="0"/>
                  </a:lnTo>
                  <a:lnTo>
                    <a:pt x="45473" y="694"/>
                  </a:lnTo>
                  <a:lnTo>
                    <a:pt x="31146" y="7703"/>
                  </a:lnTo>
                  <a:lnTo>
                    <a:pt x="9926" y="24803"/>
                  </a:lnTo>
                  <a:lnTo>
                    <a:pt x="2090" y="44154"/>
                  </a:lnTo>
                  <a:lnTo>
                    <a:pt x="0" y="55866"/>
                  </a:lnTo>
                  <a:lnTo>
                    <a:pt x="3286" y="66013"/>
                  </a:lnTo>
                  <a:lnTo>
                    <a:pt x="19415" y="83527"/>
                  </a:lnTo>
                  <a:lnTo>
                    <a:pt x="59492" y="105429"/>
                  </a:lnTo>
                  <a:lnTo>
                    <a:pt x="98085" y="124140"/>
                  </a:lnTo>
                  <a:lnTo>
                    <a:pt x="106110" y="130247"/>
                  </a:lnTo>
                  <a:lnTo>
                    <a:pt x="110291" y="138997"/>
                  </a:lnTo>
                  <a:lnTo>
                    <a:pt x="111816" y="161198"/>
                  </a:lnTo>
                  <a:lnTo>
                    <a:pt x="108246" y="171329"/>
                  </a:lnTo>
                  <a:lnTo>
                    <a:pt x="94920" y="188826"/>
                  </a:lnTo>
                  <a:lnTo>
                    <a:pt x="71061" y="198162"/>
                  </a:lnTo>
                  <a:lnTo>
                    <a:pt x="16877" y="205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8664954" y="6446073"/>
              <a:ext cx="94757" cy="1"/>
            </a:xfrm>
            <a:custGeom>
              <a:avLst/>
              <a:gdLst/>
              <a:ahLst/>
              <a:cxnLst/>
              <a:rect l="0" t="0" r="0" b="0"/>
              <a:pathLst>
                <a:path w="94757" h="1">
                  <a:moveTo>
                    <a:pt x="0" y="0"/>
                  </a:moveTo>
                  <a:lnTo>
                    <a:pt x="58617" y="0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8696539" y="6361845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10529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8918904" y="6330259"/>
              <a:ext cx="116294" cy="203357"/>
            </a:xfrm>
            <a:custGeom>
              <a:avLst/>
              <a:gdLst/>
              <a:ahLst/>
              <a:cxnLst/>
              <a:rect l="0" t="0" r="0" b="0"/>
              <a:pathLst>
                <a:path w="116294" h="203357">
                  <a:moveTo>
                    <a:pt x="93490" y="0"/>
                  </a:moveTo>
                  <a:lnTo>
                    <a:pt x="71133" y="1"/>
                  </a:lnTo>
                  <a:lnTo>
                    <a:pt x="40462" y="11179"/>
                  </a:lnTo>
                  <a:lnTo>
                    <a:pt x="9148" y="29309"/>
                  </a:lnTo>
                  <a:lnTo>
                    <a:pt x="3337" y="37086"/>
                  </a:lnTo>
                  <a:lnTo>
                    <a:pt x="633" y="45781"/>
                  </a:lnTo>
                  <a:lnTo>
                    <a:pt x="0" y="55087"/>
                  </a:lnTo>
                  <a:lnTo>
                    <a:pt x="3087" y="62461"/>
                  </a:lnTo>
                  <a:lnTo>
                    <a:pt x="15876" y="73774"/>
                  </a:lnTo>
                  <a:lnTo>
                    <a:pt x="73014" y="97965"/>
                  </a:lnTo>
                  <a:lnTo>
                    <a:pt x="98601" y="114295"/>
                  </a:lnTo>
                  <a:lnTo>
                    <a:pt x="110580" y="130347"/>
                  </a:lnTo>
                  <a:lnTo>
                    <a:pt x="115412" y="139540"/>
                  </a:lnTo>
                  <a:lnTo>
                    <a:pt x="116293" y="148009"/>
                  </a:lnTo>
                  <a:lnTo>
                    <a:pt x="111034" y="163658"/>
                  </a:lnTo>
                  <a:lnTo>
                    <a:pt x="94919" y="185622"/>
                  </a:lnTo>
                  <a:lnTo>
                    <a:pt x="69737" y="201358"/>
                  </a:lnTo>
                  <a:lnTo>
                    <a:pt x="47058" y="203356"/>
                  </a:lnTo>
                  <a:lnTo>
                    <a:pt x="9262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9065037" y="6372790"/>
              <a:ext cx="130100" cy="148709"/>
            </a:xfrm>
            <a:custGeom>
              <a:avLst/>
              <a:gdLst/>
              <a:ahLst/>
              <a:cxnLst/>
              <a:rect l="0" t="0" r="0" b="0"/>
              <a:pathLst>
                <a:path w="130100" h="148709">
                  <a:moveTo>
                    <a:pt x="0" y="41697"/>
                  </a:moveTo>
                  <a:lnTo>
                    <a:pt x="8333" y="79175"/>
                  </a:lnTo>
                  <a:lnTo>
                    <a:pt x="15683" y="125010"/>
                  </a:lnTo>
                  <a:lnTo>
                    <a:pt x="20984" y="133504"/>
                  </a:lnTo>
                  <a:lnTo>
                    <a:pt x="36232" y="146061"/>
                  </a:lnTo>
                  <a:lnTo>
                    <a:pt x="45212" y="148708"/>
                  </a:lnTo>
                  <a:lnTo>
                    <a:pt x="64548" y="148530"/>
                  </a:lnTo>
                  <a:lnTo>
                    <a:pt x="95164" y="136262"/>
                  </a:lnTo>
                  <a:lnTo>
                    <a:pt x="109755" y="121161"/>
                  </a:lnTo>
                  <a:lnTo>
                    <a:pt x="128655" y="82870"/>
                  </a:lnTo>
                  <a:lnTo>
                    <a:pt x="130099" y="62336"/>
                  </a:lnTo>
                  <a:lnTo>
                    <a:pt x="125672" y="41512"/>
                  </a:lnTo>
                  <a:lnTo>
                    <a:pt x="115906" y="20557"/>
                  </a:lnTo>
                  <a:lnTo>
                    <a:pt x="97526" y="5786"/>
                  </a:lnTo>
                  <a:lnTo>
                    <a:pt x="86075" y="209"/>
                  </a:lnTo>
                  <a:lnTo>
                    <a:pt x="73760" y="0"/>
                  </a:lnTo>
                  <a:lnTo>
                    <a:pt x="47601" y="9127"/>
                  </a:lnTo>
                  <a:lnTo>
                    <a:pt x="0" y="52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9263746" y="6340788"/>
              <a:ext cx="117147" cy="160513"/>
            </a:xfrm>
            <a:custGeom>
              <a:avLst/>
              <a:gdLst/>
              <a:ahLst/>
              <a:cxnLst/>
              <a:rect l="0" t="0" r="0" b="0"/>
              <a:pathLst>
                <a:path w="117147" h="160513">
                  <a:moveTo>
                    <a:pt x="53974" y="0"/>
                  </a:moveTo>
                  <a:lnTo>
                    <a:pt x="37163" y="19151"/>
                  </a:lnTo>
                  <a:lnTo>
                    <a:pt x="4477" y="73217"/>
                  </a:lnTo>
                  <a:lnTo>
                    <a:pt x="0" y="97661"/>
                  </a:lnTo>
                  <a:lnTo>
                    <a:pt x="3080" y="121784"/>
                  </a:lnTo>
                  <a:lnTo>
                    <a:pt x="12247" y="140303"/>
                  </a:lnTo>
                  <a:lnTo>
                    <a:pt x="30360" y="153214"/>
                  </a:lnTo>
                  <a:lnTo>
                    <a:pt x="52838" y="160512"/>
                  </a:lnTo>
                  <a:lnTo>
                    <a:pt x="84054" y="158043"/>
                  </a:lnTo>
                  <a:lnTo>
                    <a:pt x="117146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9475648" y="6330259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0" y="0"/>
                  </a:moveTo>
                  <a:lnTo>
                    <a:pt x="3119" y="42692"/>
                  </a:lnTo>
                  <a:lnTo>
                    <a:pt x="9553" y="103238"/>
                  </a:lnTo>
                  <a:lnTo>
                    <a:pt x="11409" y="140813"/>
                  </a:lnTo>
                  <a:lnTo>
                    <a:pt x="21057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9604258" y="6319368"/>
              <a:ext cx="197774" cy="156458"/>
            </a:xfrm>
            <a:custGeom>
              <a:avLst/>
              <a:gdLst/>
              <a:ahLst/>
              <a:cxnLst/>
              <a:rect l="0" t="0" r="0" b="0"/>
              <a:pathLst>
                <a:path w="197774" h="156458">
                  <a:moveTo>
                    <a:pt x="71431" y="10891"/>
                  </a:moveTo>
                  <a:lnTo>
                    <a:pt x="54664" y="5302"/>
                  </a:lnTo>
                  <a:lnTo>
                    <a:pt x="47385" y="5995"/>
                  </a:lnTo>
                  <a:lnTo>
                    <a:pt x="33058" y="13005"/>
                  </a:lnTo>
                  <a:lnTo>
                    <a:pt x="22011" y="27038"/>
                  </a:lnTo>
                  <a:lnTo>
                    <a:pt x="5387" y="70233"/>
                  </a:lnTo>
                  <a:lnTo>
                    <a:pt x="0" y="110102"/>
                  </a:lnTo>
                  <a:lnTo>
                    <a:pt x="3994" y="145962"/>
                  </a:lnTo>
                  <a:lnTo>
                    <a:pt x="8925" y="152411"/>
                  </a:lnTo>
                  <a:lnTo>
                    <a:pt x="15722" y="155541"/>
                  </a:lnTo>
                  <a:lnTo>
                    <a:pt x="23764" y="156457"/>
                  </a:lnTo>
                  <a:lnTo>
                    <a:pt x="38938" y="151237"/>
                  </a:lnTo>
                  <a:lnTo>
                    <a:pt x="54650" y="138777"/>
                  </a:lnTo>
                  <a:lnTo>
                    <a:pt x="80887" y="106625"/>
                  </a:lnTo>
                  <a:lnTo>
                    <a:pt x="97110" y="72012"/>
                  </a:lnTo>
                  <a:lnTo>
                    <a:pt x="116192" y="15339"/>
                  </a:lnTo>
                  <a:lnTo>
                    <a:pt x="122329" y="3328"/>
                  </a:lnTo>
                  <a:lnTo>
                    <a:pt x="126420" y="0"/>
                  </a:lnTo>
                  <a:lnTo>
                    <a:pt x="129148" y="2461"/>
                  </a:lnTo>
                  <a:lnTo>
                    <a:pt x="132986" y="28280"/>
                  </a:lnTo>
                  <a:lnTo>
                    <a:pt x="142795" y="91344"/>
                  </a:lnTo>
                  <a:lnTo>
                    <a:pt x="153667" y="124416"/>
                  </a:lnTo>
                  <a:lnTo>
                    <a:pt x="164912" y="141675"/>
                  </a:lnTo>
                  <a:lnTo>
                    <a:pt x="171187" y="146044"/>
                  </a:lnTo>
                  <a:lnTo>
                    <a:pt x="177709" y="147786"/>
                  </a:lnTo>
                  <a:lnTo>
                    <a:pt x="197773" y="147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9833617" y="6161803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10529" y="0"/>
                  </a:moveTo>
                  <a:lnTo>
                    <a:pt x="10529" y="48931"/>
                  </a:lnTo>
                  <a:lnTo>
                    <a:pt x="10529" y="99897"/>
                  </a:lnTo>
                  <a:lnTo>
                    <a:pt x="10529" y="159450"/>
                  </a:lnTo>
                  <a:lnTo>
                    <a:pt x="10529" y="218430"/>
                  </a:lnTo>
                  <a:lnTo>
                    <a:pt x="4940" y="279583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9633576" y="61723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7201492" y="6772456"/>
              <a:ext cx="189514" cy="155766"/>
            </a:xfrm>
            <a:custGeom>
              <a:avLst/>
              <a:gdLst/>
              <a:ahLst/>
              <a:cxnLst/>
              <a:rect l="0" t="0" r="0" b="0"/>
              <a:pathLst>
                <a:path w="189514" h="155766">
                  <a:moveTo>
                    <a:pt x="0" y="0"/>
                  </a:moveTo>
                  <a:lnTo>
                    <a:pt x="0" y="58617"/>
                  </a:lnTo>
                  <a:lnTo>
                    <a:pt x="8406" y="111621"/>
                  </a:lnTo>
                  <a:lnTo>
                    <a:pt x="14655" y="135007"/>
                  </a:lnTo>
                  <a:lnTo>
                    <a:pt x="20299" y="141477"/>
                  </a:lnTo>
                  <a:lnTo>
                    <a:pt x="27571" y="144621"/>
                  </a:lnTo>
                  <a:lnTo>
                    <a:pt x="35927" y="145547"/>
                  </a:lnTo>
                  <a:lnTo>
                    <a:pt x="42670" y="142655"/>
                  </a:lnTo>
                  <a:lnTo>
                    <a:pt x="53279" y="130083"/>
                  </a:lnTo>
                  <a:lnTo>
                    <a:pt x="76958" y="73104"/>
                  </a:lnTo>
                  <a:lnTo>
                    <a:pt x="87664" y="41937"/>
                  </a:lnTo>
                  <a:lnTo>
                    <a:pt x="92367" y="37317"/>
                  </a:lnTo>
                  <a:lnTo>
                    <a:pt x="97843" y="36576"/>
                  </a:lnTo>
                  <a:lnTo>
                    <a:pt x="103833" y="38422"/>
                  </a:lnTo>
                  <a:lnTo>
                    <a:pt x="108997" y="44332"/>
                  </a:lnTo>
                  <a:lnTo>
                    <a:pt x="121852" y="76176"/>
                  </a:lnTo>
                  <a:lnTo>
                    <a:pt x="136677" y="132508"/>
                  </a:lnTo>
                  <a:lnTo>
                    <a:pt x="140251" y="144490"/>
                  </a:lnTo>
                  <a:lnTo>
                    <a:pt x="146143" y="151309"/>
                  </a:lnTo>
                  <a:lnTo>
                    <a:pt x="153581" y="154685"/>
                  </a:lnTo>
                  <a:lnTo>
                    <a:pt x="162048" y="155765"/>
                  </a:lnTo>
                  <a:lnTo>
                    <a:pt x="167694" y="150637"/>
                  </a:lnTo>
                  <a:lnTo>
                    <a:pt x="179874" y="100380"/>
                  </a:lnTo>
                  <a:lnTo>
                    <a:pt x="187609" y="39715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7452295" y="6753249"/>
              <a:ext cx="125895" cy="172237"/>
            </a:xfrm>
            <a:custGeom>
              <a:avLst/>
              <a:gdLst/>
              <a:ahLst/>
              <a:cxnLst/>
              <a:rect l="0" t="0" r="0" b="0"/>
              <a:pathLst>
                <a:path w="125895" h="172237">
                  <a:moveTo>
                    <a:pt x="22939" y="113964"/>
                  </a:moveTo>
                  <a:lnTo>
                    <a:pt x="22939" y="136320"/>
                  </a:lnTo>
                  <a:lnTo>
                    <a:pt x="34117" y="166991"/>
                  </a:lnTo>
                  <a:lnTo>
                    <a:pt x="42089" y="171542"/>
                  </a:lnTo>
                  <a:lnTo>
                    <a:pt x="52083" y="172236"/>
                  </a:lnTo>
                  <a:lnTo>
                    <a:pt x="63425" y="170359"/>
                  </a:lnTo>
                  <a:lnTo>
                    <a:pt x="82267" y="158915"/>
                  </a:lnTo>
                  <a:lnTo>
                    <a:pt x="97270" y="142131"/>
                  </a:lnTo>
                  <a:lnTo>
                    <a:pt x="116433" y="99640"/>
                  </a:lnTo>
                  <a:lnTo>
                    <a:pt x="125894" y="46534"/>
                  </a:lnTo>
                  <a:lnTo>
                    <a:pt x="120950" y="21993"/>
                  </a:lnTo>
                  <a:lnTo>
                    <a:pt x="116355" y="10537"/>
                  </a:lnTo>
                  <a:lnTo>
                    <a:pt x="108613" y="4068"/>
                  </a:lnTo>
                  <a:lnTo>
                    <a:pt x="98772" y="926"/>
                  </a:lnTo>
                  <a:lnTo>
                    <a:pt x="87532" y="0"/>
                  </a:lnTo>
                  <a:lnTo>
                    <a:pt x="65685" y="8331"/>
                  </a:lnTo>
                  <a:lnTo>
                    <a:pt x="23063" y="42275"/>
                  </a:lnTo>
                  <a:lnTo>
                    <a:pt x="8177" y="65334"/>
                  </a:lnTo>
                  <a:lnTo>
                    <a:pt x="0" y="90011"/>
                  </a:lnTo>
                  <a:lnTo>
                    <a:pt x="266" y="112676"/>
                  </a:lnTo>
                  <a:lnTo>
                    <a:pt x="10522" y="131329"/>
                  </a:lnTo>
                  <a:lnTo>
                    <a:pt x="29788" y="148745"/>
                  </a:lnTo>
                  <a:lnTo>
                    <a:pt x="43995" y="1560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7643689" y="6690006"/>
              <a:ext cx="178986" cy="250907"/>
            </a:xfrm>
            <a:custGeom>
              <a:avLst/>
              <a:gdLst/>
              <a:ahLst/>
              <a:cxnLst/>
              <a:rect l="0" t="0" r="0" b="0"/>
              <a:pathLst>
                <a:path w="178986" h="250907">
                  <a:moveTo>
                    <a:pt x="0" y="135092"/>
                  </a:moveTo>
                  <a:lnTo>
                    <a:pt x="8334" y="189237"/>
                  </a:lnTo>
                  <a:lnTo>
                    <a:pt x="9066" y="202775"/>
                  </a:lnTo>
                  <a:lnTo>
                    <a:pt x="11893" y="208290"/>
                  </a:lnTo>
                  <a:lnTo>
                    <a:pt x="16118" y="208457"/>
                  </a:lnTo>
                  <a:lnTo>
                    <a:pt x="21274" y="205059"/>
                  </a:lnTo>
                  <a:lnTo>
                    <a:pt x="30122" y="188806"/>
                  </a:lnTo>
                  <a:lnTo>
                    <a:pt x="50110" y="125659"/>
                  </a:lnTo>
                  <a:lnTo>
                    <a:pt x="74586" y="66462"/>
                  </a:lnTo>
                  <a:lnTo>
                    <a:pt x="101951" y="25869"/>
                  </a:lnTo>
                  <a:lnTo>
                    <a:pt x="128475" y="2644"/>
                  </a:lnTo>
                  <a:lnTo>
                    <a:pt x="138292" y="0"/>
                  </a:lnTo>
                  <a:lnTo>
                    <a:pt x="158560" y="3302"/>
                  </a:lnTo>
                  <a:lnTo>
                    <a:pt x="165368" y="9797"/>
                  </a:lnTo>
                  <a:lnTo>
                    <a:pt x="172932" y="29493"/>
                  </a:lnTo>
                  <a:lnTo>
                    <a:pt x="177789" y="81435"/>
                  </a:lnTo>
                  <a:lnTo>
                    <a:pt x="177461" y="129853"/>
                  </a:lnTo>
                  <a:lnTo>
                    <a:pt x="171644" y="180073"/>
                  </a:lnTo>
                  <a:lnTo>
                    <a:pt x="170570" y="221599"/>
                  </a:lnTo>
                  <a:lnTo>
                    <a:pt x="178985" y="250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7839687" y="6709285"/>
              <a:ext cx="119858" cy="210571"/>
            </a:xfrm>
            <a:custGeom>
              <a:avLst/>
              <a:gdLst/>
              <a:ahLst/>
              <a:cxnLst/>
              <a:rect l="0" t="0" r="0" b="0"/>
              <a:pathLst>
                <a:path w="119858" h="210571">
                  <a:moveTo>
                    <a:pt x="98801" y="0"/>
                  </a:moveTo>
                  <a:lnTo>
                    <a:pt x="80820" y="31282"/>
                  </a:lnTo>
                  <a:lnTo>
                    <a:pt x="40237" y="69688"/>
                  </a:lnTo>
                  <a:lnTo>
                    <a:pt x="19350" y="77766"/>
                  </a:lnTo>
                  <a:lnTo>
                    <a:pt x="7229" y="79920"/>
                  </a:lnTo>
                  <a:lnTo>
                    <a:pt x="1488" y="84865"/>
                  </a:lnTo>
                  <a:lnTo>
                    <a:pt x="0" y="91672"/>
                  </a:lnTo>
                  <a:lnTo>
                    <a:pt x="1348" y="99719"/>
                  </a:lnTo>
                  <a:lnTo>
                    <a:pt x="9084" y="114899"/>
                  </a:lnTo>
                  <a:lnTo>
                    <a:pt x="46601" y="169301"/>
                  </a:lnTo>
                  <a:lnTo>
                    <a:pt x="61562" y="187549"/>
                  </a:lnTo>
                  <a:lnTo>
                    <a:pt x="79911" y="199559"/>
                  </a:lnTo>
                  <a:lnTo>
                    <a:pt x="119857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8022716" y="6719999"/>
              <a:ext cx="136871" cy="220307"/>
            </a:xfrm>
            <a:custGeom>
              <a:avLst/>
              <a:gdLst/>
              <a:ahLst/>
              <a:cxnLst/>
              <a:rect l="0" t="0" r="0" b="0"/>
              <a:pathLst>
                <a:path w="136871" h="220307">
                  <a:moveTo>
                    <a:pt x="0" y="62985"/>
                  </a:moveTo>
                  <a:lnTo>
                    <a:pt x="17981" y="87032"/>
                  </a:lnTo>
                  <a:lnTo>
                    <a:pt x="34897" y="101359"/>
                  </a:lnTo>
                  <a:lnTo>
                    <a:pt x="57233" y="106167"/>
                  </a:lnTo>
                  <a:lnTo>
                    <a:pt x="81589" y="103234"/>
                  </a:lnTo>
                  <a:lnTo>
                    <a:pt x="104112" y="94132"/>
                  </a:lnTo>
                  <a:lnTo>
                    <a:pt x="119581" y="79168"/>
                  </a:lnTo>
                  <a:lnTo>
                    <a:pt x="125344" y="70265"/>
                  </a:lnTo>
                  <a:lnTo>
                    <a:pt x="128628" y="47894"/>
                  </a:lnTo>
                  <a:lnTo>
                    <a:pt x="125018" y="24693"/>
                  </a:lnTo>
                  <a:lnTo>
                    <a:pt x="115614" y="6582"/>
                  </a:lnTo>
                  <a:lnTo>
                    <a:pt x="107492" y="1987"/>
                  </a:lnTo>
                  <a:lnTo>
                    <a:pt x="85988" y="0"/>
                  </a:lnTo>
                  <a:lnTo>
                    <a:pt x="67072" y="6136"/>
                  </a:lnTo>
                  <a:lnTo>
                    <a:pt x="58753" y="11048"/>
                  </a:lnTo>
                  <a:lnTo>
                    <a:pt x="35865" y="40318"/>
                  </a:lnTo>
                  <a:lnTo>
                    <a:pt x="19855" y="84215"/>
                  </a:lnTo>
                  <a:lnTo>
                    <a:pt x="18881" y="134267"/>
                  </a:lnTo>
                  <a:lnTo>
                    <a:pt x="20412" y="180552"/>
                  </a:lnTo>
                  <a:lnTo>
                    <a:pt x="30129" y="203364"/>
                  </a:lnTo>
                  <a:lnTo>
                    <a:pt x="37633" y="212724"/>
                  </a:lnTo>
                  <a:lnTo>
                    <a:pt x="46145" y="217793"/>
                  </a:lnTo>
                  <a:lnTo>
                    <a:pt x="64962" y="220306"/>
                  </a:lnTo>
                  <a:lnTo>
                    <a:pt x="85023" y="214404"/>
                  </a:lnTo>
                  <a:lnTo>
                    <a:pt x="112929" y="197928"/>
                  </a:lnTo>
                  <a:lnTo>
                    <a:pt x="136870" y="178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8290867" y="6688228"/>
              <a:ext cx="142461" cy="199360"/>
            </a:xfrm>
            <a:custGeom>
              <a:avLst/>
              <a:gdLst/>
              <a:ahLst/>
              <a:cxnLst/>
              <a:rect l="0" t="0" r="0" b="0"/>
              <a:pathLst>
                <a:path w="142461" h="199360">
                  <a:moveTo>
                    <a:pt x="5589" y="52643"/>
                  </a:moveTo>
                  <a:lnTo>
                    <a:pt x="5589" y="111259"/>
                  </a:lnTo>
                  <a:lnTo>
                    <a:pt x="5589" y="165434"/>
                  </a:lnTo>
                  <a:lnTo>
                    <a:pt x="4420" y="199017"/>
                  </a:lnTo>
                  <a:lnTo>
                    <a:pt x="2469" y="199359"/>
                  </a:lnTo>
                  <a:lnTo>
                    <a:pt x="0" y="196077"/>
                  </a:lnTo>
                  <a:lnTo>
                    <a:pt x="376" y="179952"/>
                  </a:lnTo>
                  <a:lnTo>
                    <a:pt x="14478" y="118064"/>
                  </a:lnTo>
                  <a:lnTo>
                    <a:pt x="32919" y="78006"/>
                  </a:lnTo>
                  <a:lnTo>
                    <a:pt x="74525" y="27213"/>
                  </a:lnTo>
                  <a:lnTo>
                    <a:pt x="102054" y="9883"/>
                  </a:lnTo>
                  <a:lnTo>
                    <a:pt x="1424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8441224" y="6692619"/>
              <a:ext cx="118017" cy="237765"/>
            </a:xfrm>
            <a:custGeom>
              <a:avLst/>
              <a:gdLst/>
              <a:ahLst/>
              <a:cxnLst/>
              <a:rect l="0" t="0" r="0" b="0"/>
              <a:pathLst>
                <a:path w="118017" h="237765">
                  <a:moveTo>
                    <a:pt x="107916" y="27195"/>
                  </a:moveTo>
                  <a:lnTo>
                    <a:pt x="102327" y="10427"/>
                  </a:lnTo>
                  <a:lnTo>
                    <a:pt x="96001" y="5488"/>
                  </a:lnTo>
                  <a:lnTo>
                    <a:pt x="76494" y="0"/>
                  </a:lnTo>
                  <a:lnTo>
                    <a:pt x="67081" y="876"/>
                  </a:lnTo>
                  <a:lnTo>
                    <a:pt x="50382" y="8088"/>
                  </a:lnTo>
                  <a:lnTo>
                    <a:pt x="22239" y="30892"/>
                  </a:lnTo>
                  <a:lnTo>
                    <a:pt x="2852" y="59876"/>
                  </a:lnTo>
                  <a:lnTo>
                    <a:pt x="0" y="80324"/>
                  </a:lnTo>
                  <a:lnTo>
                    <a:pt x="877" y="90691"/>
                  </a:lnTo>
                  <a:lnTo>
                    <a:pt x="4971" y="98771"/>
                  </a:lnTo>
                  <a:lnTo>
                    <a:pt x="18879" y="110869"/>
                  </a:lnTo>
                  <a:lnTo>
                    <a:pt x="39878" y="117026"/>
                  </a:lnTo>
                  <a:lnTo>
                    <a:pt x="91488" y="126567"/>
                  </a:lnTo>
                  <a:lnTo>
                    <a:pt x="101643" y="132047"/>
                  </a:lnTo>
                  <a:lnTo>
                    <a:pt x="116047" y="147495"/>
                  </a:lnTo>
                  <a:lnTo>
                    <a:pt x="118016" y="156528"/>
                  </a:lnTo>
                  <a:lnTo>
                    <a:pt x="113965" y="175923"/>
                  </a:lnTo>
                  <a:lnTo>
                    <a:pt x="98530" y="200983"/>
                  </a:lnTo>
                  <a:lnTo>
                    <a:pt x="73550" y="223227"/>
                  </a:lnTo>
                  <a:lnTo>
                    <a:pt x="54037" y="231303"/>
                  </a:lnTo>
                  <a:lnTo>
                    <a:pt x="23688" y="237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4" name="Group 773"/>
          <p:cNvGrpSpPr/>
          <p:nvPr/>
        </p:nvGrpSpPr>
        <p:grpSpPr>
          <a:xfrm>
            <a:off x="7125950" y="6827994"/>
            <a:ext cx="3051176" cy="1244601"/>
            <a:chOff x="7125950" y="6827994"/>
            <a:chExt cx="3051176" cy="1244601"/>
          </a:xfrm>
        </p:grpSpPr>
        <p:sp>
          <p:nvSpPr>
            <p:cNvPr id="738" name="Freeform 737"/>
            <p:cNvSpPr/>
            <p:nvPr/>
          </p:nvSpPr>
          <p:spPr>
            <a:xfrm>
              <a:off x="7125950" y="7143849"/>
              <a:ext cx="242157" cy="47704"/>
            </a:xfrm>
            <a:custGeom>
              <a:avLst/>
              <a:gdLst/>
              <a:ahLst/>
              <a:cxnLst/>
              <a:rect l="0" t="0" r="0" b="0"/>
              <a:pathLst>
                <a:path w="242157" h="47704">
                  <a:moveTo>
                    <a:pt x="0" y="42114"/>
                  </a:moveTo>
                  <a:lnTo>
                    <a:pt x="16768" y="47703"/>
                  </a:lnTo>
                  <a:lnTo>
                    <a:pt x="34359" y="47328"/>
                  </a:lnTo>
                  <a:lnTo>
                    <a:pt x="85763" y="34396"/>
                  </a:lnTo>
                  <a:lnTo>
                    <a:pt x="137868" y="17800"/>
                  </a:lnTo>
                  <a:lnTo>
                    <a:pt x="179281" y="5274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7504977" y="7133320"/>
              <a:ext cx="10529" cy="147401"/>
            </a:xfrm>
            <a:custGeom>
              <a:avLst/>
              <a:gdLst/>
              <a:ahLst/>
              <a:cxnLst/>
              <a:rect l="0" t="0" r="0" b="0"/>
              <a:pathLst>
                <a:path w="10529" h="147401">
                  <a:moveTo>
                    <a:pt x="10528" y="0"/>
                  </a:moveTo>
                  <a:lnTo>
                    <a:pt x="2195" y="54145"/>
                  </a:lnTo>
                  <a:lnTo>
                    <a:pt x="433" y="109091"/>
                  </a:lnTo>
                  <a:lnTo>
                    <a:pt x="0" y="147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7641847" y="7092507"/>
              <a:ext cx="239220" cy="177684"/>
            </a:xfrm>
            <a:custGeom>
              <a:avLst/>
              <a:gdLst/>
              <a:ahLst/>
              <a:cxnLst/>
              <a:rect l="0" t="0" r="0" b="0"/>
              <a:pathLst>
                <a:path w="239220" h="177684">
                  <a:moveTo>
                    <a:pt x="0" y="135570"/>
                  </a:moveTo>
                  <a:lnTo>
                    <a:pt x="3120" y="86639"/>
                  </a:lnTo>
                  <a:lnTo>
                    <a:pt x="14572" y="45033"/>
                  </a:lnTo>
                  <a:lnTo>
                    <a:pt x="20243" y="33098"/>
                  </a:lnTo>
                  <a:lnTo>
                    <a:pt x="27534" y="26311"/>
                  </a:lnTo>
                  <a:lnTo>
                    <a:pt x="35903" y="22956"/>
                  </a:lnTo>
                  <a:lnTo>
                    <a:pt x="44992" y="21890"/>
                  </a:lnTo>
                  <a:lnTo>
                    <a:pt x="64451" y="30063"/>
                  </a:lnTo>
                  <a:lnTo>
                    <a:pt x="74553" y="37156"/>
                  </a:lnTo>
                  <a:lnTo>
                    <a:pt x="88897" y="60635"/>
                  </a:lnTo>
                  <a:lnTo>
                    <a:pt x="107637" y="112189"/>
                  </a:lnTo>
                  <a:lnTo>
                    <a:pt x="114198" y="152875"/>
                  </a:lnTo>
                  <a:lnTo>
                    <a:pt x="124077" y="93589"/>
                  </a:lnTo>
                  <a:lnTo>
                    <a:pt x="145169" y="30296"/>
                  </a:lnTo>
                  <a:lnTo>
                    <a:pt x="156547" y="9233"/>
                  </a:lnTo>
                  <a:lnTo>
                    <a:pt x="165196" y="3382"/>
                  </a:lnTo>
                  <a:lnTo>
                    <a:pt x="187284" y="0"/>
                  </a:lnTo>
                  <a:lnTo>
                    <a:pt x="197385" y="5416"/>
                  </a:lnTo>
                  <a:lnTo>
                    <a:pt x="214849" y="27031"/>
                  </a:lnTo>
                  <a:lnTo>
                    <a:pt x="232244" y="60907"/>
                  </a:lnTo>
                  <a:lnTo>
                    <a:pt x="239219" y="98759"/>
                  </a:lnTo>
                  <a:lnTo>
                    <a:pt x="233435" y="158033"/>
                  </a:lnTo>
                  <a:lnTo>
                    <a:pt x="231627" y="177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7959847" y="7070046"/>
              <a:ext cx="231526" cy="200145"/>
            </a:xfrm>
            <a:custGeom>
              <a:avLst/>
              <a:gdLst/>
              <a:ahLst/>
              <a:cxnLst/>
              <a:rect l="0" t="0" r="0" b="0"/>
              <a:pathLst>
                <a:path w="231526" h="200145">
                  <a:moveTo>
                    <a:pt x="8384" y="21160"/>
                  </a:moveTo>
                  <a:lnTo>
                    <a:pt x="8384" y="73211"/>
                  </a:lnTo>
                  <a:lnTo>
                    <a:pt x="5264" y="126270"/>
                  </a:lnTo>
                  <a:lnTo>
                    <a:pt x="1148" y="149764"/>
                  </a:lnTo>
                  <a:lnTo>
                    <a:pt x="50" y="147841"/>
                  </a:lnTo>
                  <a:lnTo>
                    <a:pt x="0" y="130105"/>
                  </a:lnTo>
                  <a:lnTo>
                    <a:pt x="9501" y="77298"/>
                  </a:lnTo>
                  <a:lnTo>
                    <a:pt x="27248" y="22790"/>
                  </a:lnTo>
                  <a:lnTo>
                    <a:pt x="38604" y="5897"/>
                  </a:lnTo>
                  <a:lnTo>
                    <a:pt x="46078" y="1626"/>
                  </a:lnTo>
                  <a:lnTo>
                    <a:pt x="63741" y="0"/>
                  </a:lnTo>
                  <a:lnTo>
                    <a:pt x="72195" y="5884"/>
                  </a:lnTo>
                  <a:lnTo>
                    <a:pt x="94101" y="39770"/>
                  </a:lnTo>
                  <a:lnTo>
                    <a:pt x="104192" y="62187"/>
                  </a:lnTo>
                  <a:lnTo>
                    <a:pt x="110861" y="111306"/>
                  </a:lnTo>
                  <a:lnTo>
                    <a:pt x="113114" y="164616"/>
                  </a:lnTo>
                  <a:lnTo>
                    <a:pt x="119185" y="111556"/>
                  </a:lnTo>
                  <a:lnTo>
                    <a:pt x="132782" y="56044"/>
                  </a:lnTo>
                  <a:lnTo>
                    <a:pt x="156785" y="14403"/>
                  </a:lnTo>
                  <a:lnTo>
                    <a:pt x="163470" y="6127"/>
                  </a:lnTo>
                  <a:lnTo>
                    <a:pt x="172605" y="2949"/>
                  </a:lnTo>
                  <a:lnTo>
                    <a:pt x="195234" y="5658"/>
                  </a:lnTo>
                  <a:lnTo>
                    <a:pt x="204310" y="13165"/>
                  </a:lnTo>
                  <a:lnTo>
                    <a:pt x="227283" y="61002"/>
                  </a:lnTo>
                  <a:lnTo>
                    <a:pt x="231525" y="72288"/>
                  </a:lnTo>
                  <a:lnTo>
                    <a:pt x="231099" y="131259"/>
                  </a:lnTo>
                  <a:lnTo>
                    <a:pt x="226682" y="179822"/>
                  </a:lnTo>
                  <a:lnTo>
                    <a:pt x="218953" y="2001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8273557" y="7091206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10528" y="0"/>
                  </a:moveTo>
                  <a:lnTo>
                    <a:pt x="3293" y="28726"/>
                  </a:lnTo>
                  <a:lnTo>
                    <a:pt x="650" y="9211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8326200" y="6975393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0" y="0"/>
                  </a:moveTo>
                  <a:lnTo>
                    <a:pt x="10528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8385607" y="7030962"/>
              <a:ext cx="151164" cy="376016"/>
            </a:xfrm>
            <a:custGeom>
              <a:avLst/>
              <a:gdLst/>
              <a:ahLst/>
              <a:cxnLst/>
              <a:rect l="0" t="0" r="0" b="0"/>
              <a:pathLst>
                <a:path w="151164" h="376016">
                  <a:moveTo>
                    <a:pt x="151163" y="18130"/>
                  </a:moveTo>
                  <a:lnTo>
                    <a:pt x="139984" y="6952"/>
                  </a:lnTo>
                  <a:lnTo>
                    <a:pt x="122018" y="1464"/>
                  </a:lnTo>
                  <a:lnTo>
                    <a:pt x="110675" y="0"/>
                  </a:lnTo>
                  <a:lnTo>
                    <a:pt x="85595" y="7733"/>
                  </a:lnTo>
                  <a:lnTo>
                    <a:pt x="60020" y="24038"/>
                  </a:lnTo>
                  <a:lnTo>
                    <a:pt x="28231" y="58356"/>
                  </a:lnTo>
                  <a:lnTo>
                    <a:pt x="5823" y="105105"/>
                  </a:lnTo>
                  <a:lnTo>
                    <a:pt x="0" y="130485"/>
                  </a:lnTo>
                  <a:lnTo>
                    <a:pt x="1311" y="153464"/>
                  </a:lnTo>
                  <a:lnTo>
                    <a:pt x="5637" y="162165"/>
                  </a:lnTo>
                  <a:lnTo>
                    <a:pt x="19804" y="174953"/>
                  </a:lnTo>
                  <a:lnTo>
                    <a:pt x="28495" y="177661"/>
                  </a:lnTo>
                  <a:lnTo>
                    <a:pt x="47511" y="177550"/>
                  </a:lnTo>
                  <a:lnTo>
                    <a:pt x="67660" y="167362"/>
                  </a:lnTo>
                  <a:lnTo>
                    <a:pt x="77947" y="159732"/>
                  </a:lnTo>
                  <a:lnTo>
                    <a:pt x="92496" y="138776"/>
                  </a:lnTo>
                  <a:lnTo>
                    <a:pt x="111368" y="87195"/>
                  </a:lnTo>
                  <a:lnTo>
                    <a:pt x="117955" y="43645"/>
                  </a:lnTo>
                  <a:lnTo>
                    <a:pt x="127839" y="105797"/>
                  </a:lnTo>
                  <a:lnTo>
                    <a:pt x="137493" y="159139"/>
                  </a:lnTo>
                  <a:lnTo>
                    <a:pt x="146592" y="218228"/>
                  </a:lnTo>
                  <a:lnTo>
                    <a:pt x="149808" y="272131"/>
                  </a:lnTo>
                  <a:lnTo>
                    <a:pt x="148422" y="317088"/>
                  </a:lnTo>
                  <a:lnTo>
                    <a:pt x="134232" y="351986"/>
                  </a:lnTo>
                  <a:lnTo>
                    <a:pt x="121801" y="369672"/>
                  </a:lnTo>
                  <a:lnTo>
                    <a:pt x="112870" y="374153"/>
                  </a:lnTo>
                  <a:lnTo>
                    <a:pt x="90470" y="376015"/>
                  </a:lnTo>
                  <a:lnTo>
                    <a:pt x="45878" y="365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8610469" y="7057975"/>
              <a:ext cx="157929" cy="127919"/>
            </a:xfrm>
            <a:custGeom>
              <a:avLst/>
              <a:gdLst/>
              <a:ahLst/>
              <a:cxnLst/>
              <a:rect l="0" t="0" r="0" b="0"/>
              <a:pathLst>
                <a:path w="157929" h="127919">
                  <a:moveTo>
                    <a:pt x="0" y="43760"/>
                  </a:moveTo>
                  <a:lnTo>
                    <a:pt x="11178" y="54938"/>
                  </a:lnTo>
                  <a:lnTo>
                    <a:pt x="16666" y="72904"/>
                  </a:lnTo>
                  <a:lnTo>
                    <a:pt x="20189" y="122567"/>
                  </a:lnTo>
                  <a:lnTo>
                    <a:pt x="19309" y="127883"/>
                  </a:lnTo>
                  <a:lnTo>
                    <a:pt x="17552" y="127918"/>
                  </a:lnTo>
                  <a:lnTo>
                    <a:pt x="15211" y="124432"/>
                  </a:lnTo>
                  <a:lnTo>
                    <a:pt x="15729" y="111200"/>
                  </a:lnTo>
                  <a:lnTo>
                    <a:pt x="29930" y="55587"/>
                  </a:lnTo>
                  <a:lnTo>
                    <a:pt x="40988" y="28740"/>
                  </a:lnTo>
                  <a:lnTo>
                    <a:pt x="56821" y="10568"/>
                  </a:lnTo>
                  <a:lnTo>
                    <a:pt x="65956" y="4085"/>
                  </a:lnTo>
                  <a:lnTo>
                    <a:pt x="85466" y="0"/>
                  </a:lnTo>
                  <a:lnTo>
                    <a:pt x="95582" y="549"/>
                  </a:lnTo>
                  <a:lnTo>
                    <a:pt x="116180" y="10517"/>
                  </a:lnTo>
                  <a:lnTo>
                    <a:pt x="141268" y="32739"/>
                  </a:lnTo>
                  <a:lnTo>
                    <a:pt x="157928" y="54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8796618" y="7017507"/>
              <a:ext cx="203407" cy="188822"/>
            </a:xfrm>
            <a:custGeom>
              <a:avLst/>
              <a:gdLst/>
              <a:ahLst/>
              <a:cxnLst/>
              <a:rect l="0" t="0" r="0" b="0"/>
              <a:pathLst>
                <a:path w="203407" h="188822">
                  <a:moveTo>
                    <a:pt x="119177" y="0"/>
                  </a:moveTo>
                  <a:lnTo>
                    <a:pt x="95131" y="9575"/>
                  </a:lnTo>
                  <a:lnTo>
                    <a:pt x="73708" y="27534"/>
                  </a:lnTo>
                  <a:lnTo>
                    <a:pt x="24430" y="86802"/>
                  </a:lnTo>
                  <a:lnTo>
                    <a:pt x="11557" y="107599"/>
                  </a:lnTo>
                  <a:lnTo>
                    <a:pt x="1936" y="132440"/>
                  </a:lnTo>
                  <a:lnTo>
                    <a:pt x="0" y="155958"/>
                  </a:lnTo>
                  <a:lnTo>
                    <a:pt x="1121" y="167143"/>
                  </a:lnTo>
                  <a:lnTo>
                    <a:pt x="5378" y="175769"/>
                  </a:lnTo>
                  <a:lnTo>
                    <a:pt x="19467" y="188474"/>
                  </a:lnTo>
                  <a:lnTo>
                    <a:pt x="29307" y="188821"/>
                  </a:lnTo>
                  <a:lnTo>
                    <a:pt x="52718" y="179847"/>
                  </a:lnTo>
                  <a:lnTo>
                    <a:pt x="81028" y="160653"/>
                  </a:lnTo>
                  <a:lnTo>
                    <a:pt x="104235" y="123380"/>
                  </a:lnTo>
                  <a:lnTo>
                    <a:pt x="123462" y="66788"/>
                  </a:lnTo>
                  <a:lnTo>
                    <a:pt x="126685" y="32787"/>
                  </a:lnTo>
                  <a:lnTo>
                    <a:pt x="125352" y="32387"/>
                  </a:lnTo>
                  <a:lnTo>
                    <a:pt x="123294" y="35629"/>
                  </a:lnTo>
                  <a:lnTo>
                    <a:pt x="121160" y="84030"/>
                  </a:lnTo>
                  <a:lnTo>
                    <a:pt x="128994" y="136422"/>
                  </a:lnTo>
                  <a:lnTo>
                    <a:pt x="139528" y="163577"/>
                  </a:lnTo>
                  <a:lnTo>
                    <a:pt x="146782" y="169883"/>
                  </a:lnTo>
                  <a:lnTo>
                    <a:pt x="155128" y="171746"/>
                  </a:lnTo>
                  <a:lnTo>
                    <a:pt x="164201" y="170650"/>
                  </a:lnTo>
                  <a:lnTo>
                    <a:pt x="180522" y="160073"/>
                  </a:lnTo>
                  <a:lnTo>
                    <a:pt x="196625" y="140626"/>
                  </a:lnTo>
                  <a:lnTo>
                    <a:pt x="203406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9031608" y="6995482"/>
              <a:ext cx="157929" cy="137839"/>
            </a:xfrm>
            <a:custGeom>
              <a:avLst/>
              <a:gdLst/>
              <a:ahLst/>
              <a:cxnLst/>
              <a:rect l="0" t="0" r="0" b="0"/>
              <a:pathLst>
                <a:path w="157929" h="137839">
                  <a:moveTo>
                    <a:pt x="0" y="968"/>
                  </a:moveTo>
                  <a:lnTo>
                    <a:pt x="0" y="61352"/>
                  </a:lnTo>
                  <a:lnTo>
                    <a:pt x="5590" y="122601"/>
                  </a:lnTo>
                  <a:lnTo>
                    <a:pt x="7236" y="125340"/>
                  </a:lnTo>
                  <a:lnTo>
                    <a:pt x="15685" y="72834"/>
                  </a:lnTo>
                  <a:lnTo>
                    <a:pt x="25055" y="29541"/>
                  </a:lnTo>
                  <a:lnTo>
                    <a:pt x="30741" y="18846"/>
                  </a:lnTo>
                  <a:lnTo>
                    <a:pt x="46419" y="3844"/>
                  </a:lnTo>
                  <a:lnTo>
                    <a:pt x="55513" y="546"/>
                  </a:lnTo>
                  <a:lnTo>
                    <a:pt x="74976" y="0"/>
                  </a:lnTo>
                  <a:lnTo>
                    <a:pt x="95324" y="9897"/>
                  </a:lnTo>
                  <a:lnTo>
                    <a:pt x="113727" y="25993"/>
                  </a:lnTo>
                  <a:lnTo>
                    <a:pt x="135073" y="64922"/>
                  </a:lnTo>
                  <a:lnTo>
                    <a:pt x="154650" y="126353"/>
                  </a:lnTo>
                  <a:lnTo>
                    <a:pt x="157928" y="137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9315878" y="6827994"/>
              <a:ext cx="30862" cy="294799"/>
            </a:xfrm>
            <a:custGeom>
              <a:avLst/>
              <a:gdLst/>
              <a:ahLst/>
              <a:cxnLst/>
              <a:rect l="0" t="0" r="0" b="0"/>
              <a:pathLst>
                <a:path w="30862" h="294799">
                  <a:moveTo>
                    <a:pt x="0" y="0"/>
                  </a:moveTo>
                  <a:lnTo>
                    <a:pt x="14654" y="53028"/>
                  </a:lnTo>
                  <a:lnTo>
                    <a:pt x="20962" y="103238"/>
                  </a:lnTo>
                  <a:lnTo>
                    <a:pt x="29141" y="158216"/>
                  </a:lnTo>
                  <a:lnTo>
                    <a:pt x="30861" y="209486"/>
                  </a:lnTo>
                  <a:lnTo>
                    <a:pt x="28251" y="264061"/>
                  </a:lnTo>
                  <a:lnTo>
                    <a:pt x="23189" y="289980"/>
                  </a:lnTo>
                  <a:lnTo>
                    <a:pt x="21057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9252707" y="6924697"/>
              <a:ext cx="317837" cy="250739"/>
            </a:xfrm>
            <a:custGeom>
              <a:avLst/>
              <a:gdLst/>
              <a:ahLst/>
              <a:cxnLst/>
              <a:rect l="0" t="0" r="0" b="0"/>
              <a:pathLst>
                <a:path w="317837" h="250739">
                  <a:moveTo>
                    <a:pt x="0" y="40168"/>
                  </a:moveTo>
                  <a:lnTo>
                    <a:pt x="48931" y="40168"/>
                  </a:lnTo>
                  <a:lnTo>
                    <a:pt x="102472" y="34578"/>
                  </a:lnTo>
                  <a:lnTo>
                    <a:pt x="160677" y="21956"/>
                  </a:lnTo>
                  <a:lnTo>
                    <a:pt x="220074" y="11080"/>
                  </a:lnTo>
                  <a:lnTo>
                    <a:pt x="279196" y="0"/>
                  </a:lnTo>
                  <a:lnTo>
                    <a:pt x="283226" y="2861"/>
                  </a:lnTo>
                  <a:lnTo>
                    <a:pt x="281234" y="8277"/>
                  </a:lnTo>
                  <a:lnTo>
                    <a:pt x="265373" y="23654"/>
                  </a:lnTo>
                  <a:lnTo>
                    <a:pt x="210650" y="59002"/>
                  </a:lnTo>
                  <a:lnTo>
                    <a:pt x="196586" y="66762"/>
                  </a:lnTo>
                  <a:lnTo>
                    <a:pt x="189548" y="75445"/>
                  </a:lnTo>
                  <a:lnTo>
                    <a:pt x="187197" y="84743"/>
                  </a:lnTo>
                  <a:lnTo>
                    <a:pt x="187969" y="94451"/>
                  </a:lnTo>
                  <a:lnTo>
                    <a:pt x="193163" y="102093"/>
                  </a:lnTo>
                  <a:lnTo>
                    <a:pt x="211412" y="113704"/>
                  </a:lnTo>
                  <a:lnTo>
                    <a:pt x="268492" y="131859"/>
                  </a:lnTo>
                  <a:lnTo>
                    <a:pt x="297534" y="143700"/>
                  </a:lnTo>
                  <a:lnTo>
                    <a:pt x="307151" y="152473"/>
                  </a:lnTo>
                  <a:lnTo>
                    <a:pt x="317836" y="174698"/>
                  </a:lnTo>
                  <a:lnTo>
                    <a:pt x="316006" y="186007"/>
                  </a:lnTo>
                  <a:lnTo>
                    <a:pt x="301494" y="207930"/>
                  </a:lnTo>
                  <a:lnTo>
                    <a:pt x="242155" y="2507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8189329" y="7354419"/>
              <a:ext cx="31586" cy="252685"/>
            </a:xfrm>
            <a:custGeom>
              <a:avLst/>
              <a:gdLst/>
              <a:ahLst/>
              <a:cxnLst/>
              <a:rect l="0" t="0" r="0" b="0"/>
              <a:pathLst>
                <a:path w="31586" h="252685">
                  <a:moveTo>
                    <a:pt x="31585" y="0"/>
                  </a:moveTo>
                  <a:lnTo>
                    <a:pt x="23252" y="37478"/>
                  </a:lnTo>
                  <a:lnTo>
                    <a:pt x="21491" y="100079"/>
                  </a:lnTo>
                  <a:lnTo>
                    <a:pt x="15597" y="153915"/>
                  </a:lnTo>
                  <a:lnTo>
                    <a:pt x="4294" y="213763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8225355" y="7407061"/>
              <a:ext cx="121902" cy="147400"/>
            </a:xfrm>
            <a:custGeom>
              <a:avLst/>
              <a:gdLst/>
              <a:ahLst/>
              <a:cxnLst/>
              <a:rect l="0" t="0" r="0" b="0"/>
              <a:pathLst>
                <a:path w="121902" h="147400">
                  <a:moveTo>
                    <a:pt x="58730" y="0"/>
                  </a:moveTo>
                  <a:lnTo>
                    <a:pt x="47985" y="33622"/>
                  </a:lnTo>
                  <a:lnTo>
                    <a:pt x="23961" y="69494"/>
                  </a:lnTo>
                  <a:lnTo>
                    <a:pt x="465" y="91301"/>
                  </a:lnTo>
                  <a:lnTo>
                    <a:pt x="0" y="91283"/>
                  </a:lnTo>
                  <a:lnTo>
                    <a:pt x="2029" y="88931"/>
                  </a:lnTo>
                  <a:lnTo>
                    <a:pt x="16762" y="89438"/>
                  </a:lnTo>
                  <a:lnTo>
                    <a:pt x="36568" y="94732"/>
                  </a:lnTo>
                  <a:lnTo>
                    <a:pt x="98380" y="134161"/>
                  </a:lnTo>
                  <a:lnTo>
                    <a:pt x="121901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8368313" y="7377075"/>
              <a:ext cx="189514" cy="191699"/>
            </a:xfrm>
            <a:custGeom>
              <a:avLst/>
              <a:gdLst/>
              <a:ahLst/>
              <a:cxnLst/>
              <a:rect l="0" t="0" r="0" b="0"/>
              <a:pathLst>
                <a:path w="189514" h="191699">
                  <a:moveTo>
                    <a:pt x="0" y="51044"/>
                  </a:moveTo>
                  <a:lnTo>
                    <a:pt x="29309" y="89417"/>
                  </a:lnTo>
                  <a:lnTo>
                    <a:pt x="48900" y="97343"/>
                  </a:lnTo>
                  <a:lnTo>
                    <a:pt x="73207" y="99697"/>
                  </a:lnTo>
                  <a:lnTo>
                    <a:pt x="99607" y="96843"/>
                  </a:lnTo>
                  <a:lnTo>
                    <a:pt x="120698" y="85437"/>
                  </a:lnTo>
                  <a:lnTo>
                    <a:pt x="129599" y="77482"/>
                  </a:lnTo>
                  <a:lnTo>
                    <a:pt x="139487" y="56165"/>
                  </a:lnTo>
                  <a:lnTo>
                    <a:pt x="142713" y="32263"/>
                  </a:lnTo>
                  <a:lnTo>
                    <a:pt x="140247" y="9941"/>
                  </a:lnTo>
                  <a:lnTo>
                    <a:pt x="134442" y="3754"/>
                  </a:lnTo>
                  <a:lnTo>
                    <a:pt x="125893" y="800"/>
                  </a:lnTo>
                  <a:lnTo>
                    <a:pt x="115514" y="0"/>
                  </a:lnTo>
                  <a:lnTo>
                    <a:pt x="105085" y="4147"/>
                  </a:lnTo>
                  <a:lnTo>
                    <a:pt x="84139" y="21232"/>
                  </a:lnTo>
                  <a:lnTo>
                    <a:pt x="51672" y="76393"/>
                  </a:lnTo>
                  <a:lnTo>
                    <a:pt x="41292" y="100914"/>
                  </a:lnTo>
                  <a:lnTo>
                    <a:pt x="39020" y="126631"/>
                  </a:lnTo>
                  <a:lnTo>
                    <a:pt x="43078" y="152488"/>
                  </a:lnTo>
                  <a:lnTo>
                    <a:pt x="52682" y="175679"/>
                  </a:lnTo>
                  <a:lnTo>
                    <a:pt x="60858" y="183267"/>
                  </a:lnTo>
                  <a:lnTo>
                    <a:pt x="82420" y="191698"/>
                  </a:lnTo>
                  <a:lnTo>
                    <a:pt x="107601" y="189206"/>
                  </a:lnTo>
                  <a:lnTo>
                    <a:pt x="132050" y="180299"/>
                  </a:lnTo>
                  <a:lnTo>
                    <a:pt x="158970" y="160962"/>
                  </a:lnTo>
                  <a:lnTo>
                    <a:pt x="189513" y="124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8610469" y="7375475"/>
              <a:ext cx="142133" cy="257987"/>
            </a:xfrm>
            <a:custGeom>
              <a:avLst/>
              <a:gdLst/>
              <a:ahLst/>
              <a:cxnLst/>
              <a:rect l="0" t="0" r="0" b="0"/>
              <a:pathLst>
                <a:path w="142133" h="257987">
                  <a:moveTo>
                    <a:pt x="0" y="0"/>
                  </a:moveTo>
                  <a:lnTo>
                    <a:pt x="0" y="57265"/>
                  </a:lnTo>
                  <a:lnTo>
                    <a:pt x="0" y="112894"/>
                  </a:lnTo>
                  <a:lnTo>
                    <a:pt x="1170" y="156630"/>
                  </a:lnTo>
                  <a:lnTo>
                    <a:pt x="7235" y="218375"/>
                  </a:lnTo>
                  <a:lnTo>
                    <a:pt x="9553" y="257986"/>
                  </a:lnTo>
                  <a:lnTo>
                    <a:pt x="9878" y="257389"/>
                  </a:lnTo>
                  <a:lnTo>
                    <a:pt x="3208" y="196069"/>
                  </a:lnTo>
                  <a:lnTo>
                    <a:pt x="2120" y="149472"/>
                  </a:lnTo>
                  <a:lnTo>
                    <a:pt x="8687" y="94592"/>
                  </a:lnTo>
                  <a:lnTo>
                    <a:pt x="19211" y="49995"/>
                  </a:lnTo>
                  <a:lnTo>
                    <a:pt x="30375" y="29630"/>
                  </a:lnTo>
                  <a:lnTo>
                    <a:pt x="38967" y="23263"/>
                  </a:lnTo>
                  <a:lnTo>
                    <a:pt x="60992" y="16189"/>
                  </a:lnTo>
                  <a:lnTo>
                    <a:pt x="86379" y="19283"/>
                  </a:lnTo>
                  <a:lnTo>
                    <a:pt x="110920" y="29628"/>
                  </a:lnTo>
                  <a:lnTo>
                    <a:pt x="129626" y="45924"/>
                  </a:lnTo>
                  <a:lnTo>
                    <a:pt x="139499" y="67984"/>
                  </a:lnTo>
                  <a:lnTo>
                    <a:pt x="142132" y="80418"/>
                  </a:lnTo>
                  <a:lnTo>
                    <a:pt x="138819" y="103592"/>
                  </a:lnTo>
                  <a:lnTo>
                    <a:pt x="123799" y="133250"/>
                  </a:lnTo>
                  <a:lnTo>
                    <a:pt x="101412" y="156856"/>
                  </a:lnTo>
                  <a:lnTo>
                    <a:pt x="92174" y="164232"/>
                  </a:lnTo>
                  <a:lnTo>
                    <a:pt x="69432" y="172428"/>
                  </a:lnTo>
                  <a:lnTo>
                    <a:pt x="56817" y="174614"/>
                  </a:lnTo>
                  <a:lnTo>
                    <a:pt x="36560" y="170803"/>
                  </a:lnTo>
                  <a:lnTo>
                    <a:pt x="10528" y="1579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8863153" y="7280720"/>
              <a:ext cx="14655" cy="242156"/>
            </a:xfrm>
            <a:custGeom>
              <a:avLst/>
              <a:gdLst/>
              <a:ahLst/>
              <a:cxnLst/>
              <a:rect l="0" t="0" r="0" b="0"/>
              <a:pathLst>
                <a:path w="14655" h="242156">
                  <a:moveTo>
                    <a:pt x="0" y="0"/>
                  </a:moveTo>
                  <a:lnTo>
                    <a:pt x="14654" y="60730"/>
                  </a:lnTo>
                  <a:lnTo>
                    <a:pt x="13570" y="118209"/>
                  </a:lnTo>
                  <a:lnTo>
                    <a:pt x="11429" y="168515"/>
                  </a:lnTo>
                  <a:lnTo>
                    <a:pt x="2314" y="229222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8831567" y="7343890"/>
              <a:ext cx="210571" cy="21058"/>
            </a:xfrm>
            <a:custGeom>
              <a:avLst/>
              <a:gdLst/>
              <a:ahLst/>
              <a:cxnLst/>
              <a:rect l="0" t="0" r="0" b="0"/>
              <a:pathLst>
                <a:path w="210571" h="21058">
                  <a:moveTo>
                    <a:pt x="0" y="21057"/>
                  </a:moveTo>
                  <a:lnTo>
                    <a:pt x="52050" y="17938"/>
                  </a:lnTo>
                  <a:lnTo>
                    <a:pt x="105109" y="12725"/>
                  </a:lnTo>
                  <a:lnTo>
                    <a:pt x="154756" y="8060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7265546" y="7783932"/>
              <a:ext cx="113089" cy="225041"/>
            </a:xfrm>
            <a:custGeom>
              <a:avLst/>
              <a:gdLst/>
              <a:ahLst/>
              <a:cxnLst/>
              <a:rect l="0" t="0" r="0" b="0"/>
              <a:pathLst>
                <a:path w="113089" h="225041">
                  <a:moveTo>
                    <a:pt x="39389" y="65326"/>
                  </a:moveTo>
                  <a:lnTo>
                    <a:pt x="30324" y="123943"/>
                  </a:lnTo>
                  <a:lnTo>
                    <a:pt x="29150" y="185353"/>
                  </a:lnTo>
                  <a:lnTo>
                    <a:pt x="28989" y="214988"/>
                  </a:lnTo>
                  <a:lnTo>
                    <a:pt x="26607" y="222423"/>
                  </a:lnTo>
                  <a:lnTo>
                    <a:pt x="22679" y="225040"/>
                  </a:lnTo>
                  <a:lnTo>
                    <a:pt x="17720" y="224444"/>
                  </a:lnTo>
                  <a:lnTo>
                    <a:pt x="13245" y="218198"/>
                  </a:lnTo>
                  <a:lnTo>
                    <a:pt x="2527" y="182631"/>
                  </a:lnTo>
                  <a:lnTo>
                    <a:pt x="0" y="143107"/>
                  </a:lnTo>
                  <a:lnTo>
                    <a:pt x="9035" y="88360"/>
                  </a:lnTo>
                  <a:lnTo>
                    <a:pt x="17709" y="53337"/>
                  </a:lnTo>
                  <a:lnTo>
                    <a:pt x="33264" y="22173"/>
                  </a:lnTo>
                  <a:lnTo>
                    <a:pt x="43494" y="11991"/>
                  </a:lnTo>
                  <a:lnTo>
                    <a:pt x="67340" y="677"/>
                  </a:lnTo>
                  <a:lnTo>
                    <a:pt x="77910" y="0"/>
                  </a:lnTo>
                  <a:lnTo>
                    <a:pt x="113088" y="1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7441805" y="7785852"/>
              <a:ext cx="128063" cy="220789"/>
            </a:xfrm>
            <a:custGeom>
              <a:avLst/>
              <a:gdLst/>
              <a:ahLst/>
              <a:cxnLst/>
              <a:rect l="0" t="0" r="0" b="0"/>
              <a:pathLst>
                <a:path w="128063" h="220789">
                  <a:moveTo>
                    <a:pt x="0" y="116049"/>
                  </a:moveTo>
                  <a:lnTo>
                    <a:pt x="63428" y="96921"/>
                  </a:lnTo>
                  <a:lnTo>
                    <a:pt x="93664" y="78276"/>
                  </a:lnTo>
                  <a:lnTo>
                    <a:pt x="116789" y="51044"/>
                  </a:lnTo>
                  <a:lnTo>
                    <a:pt x="127166" y="31006"/>
                  </a:lnTo>
                  <a:lnTo>
                    <a:pt x="128062" y="21919"/>
                  </a:lnTo>
                  <a:lnTo>
                    <a:pt x="122817" y="5582"/>
                  </a:lnTo>
                  <a:lnTo>
                    <a:pt x="116973" y="1460"/>
                  </a:lnTo>
                  <a:lnTo>
                    <a:pt x="101121" y="0"/>
                  </a:lnTo>
                  <a:lnTo>
                    <a:pt x="93151" y="3588"/>
                  </a:lnTo>
                  <a:lnTo>
                    <a:pt x="78055" y="16934"/>
                  </a:lnTo>
                  <a:lnTo>
                    <a:pt x="57706" y="68568"/>
                  </a:lnTo>
                  <a:lnTo>
                    <a:pt x="45541" y="121227"/>
                  </a:lnTo>
                  <a:lnTo>
                    <a:pt x="42791" y="181673"/>
                  </a:lnTo>
                  <a:lnTo>
                    <a:pt x="48655" y="204097"/>
                  </a:lnTo>
                  <a:lnTo>
                    <a:pt x="53493" y="213352"/>
                  </a:lnTo>
                  <a:lnTo>
                    <a:pt x="61399" y="218352"/>
                  </a:lnTo>
                  <a:lnTo>
                    <a:pt x="82661" y="220788"/>
                  </a:lnTo>
                  <a:lnTo>
                    <a:pt x="92542" y="217461"/>
                  </a:lnTo>
                  <a:lnTo>
                    <a:pt x="126342" y="189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7674083" y="7743974"/>
              <a:ext cx="20407" cy="284270"/>
            </a:xfrm>
            <a:custGeom>
              <a:avLst/>
              <a:gdLst/>
              <a:ahLst/>
              <a:cxnLst/>
              <a:rect l="0" t="0" r="0" b="0"/>
              <a:pathLst>
                <a:path w="20407" h="284270">
                  <a:moveTo>
                    <a:pt x="9878" y="0"/>
                  </a:moveTo>
                  <a:lnTo>
                    <a:pt x="1545" y="37477"/>
                  </a:lnTo>
                  <a:lnTo>
                    <a:pt x="0" y="84804"/>
                  </a:lnTo>
                  <a:lnTo>
                    <a:pt x="2661" y="147569"/>
                  </a:lnTo>
                  <a:lnTo>
                    <a:pt x="7740" y="207500"/>
                  </a:lnTo>
                  <a:lnTo>
                    <a:pt x="12364" y="252943"/>
                  </a:lnTo>
                  <a:lnTo>
                    <a:pt x="20406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7789246" y="7838729"/>
              <a:ext cx="21058" cy="147401"/>
            </a:xfrm>
            <a:custGeom>
              <a:avLst/>
              <a:gdLst/>
              <a:ahLst/>
              <a:cxnLst/>
              <a:rect l="0" t="0" r="0" b="0"/>
              <a:pathLst>
                <a:path w="21058" h="147401">
                  <a:moveTo>
                    <a:pt x="0" y="0"/>
                  </a:moveTo>
                  <a:lnTo>
                    <a:pt x="8333" y="37479"/>
                  </a:lnTo>
                  <a:lnTo>
                    <a:pt x="10094" y="94491"/>
                  </a:lnTo>
                  <a:lnTo>
                    <a:pt x="21057" y="147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7862946" y="7765030"/>
              <a:ext cx="10529" cy="21059"/>
            </a:xfrm>
            <a:custGeom>
              <a:avLst/>
              <a:gdLst/>
              <a:ahLst/>
              <a:cxnLst/>
              <a:rect l="0" t="0" r="0" b="0"/>
              <a:pathLst>
                <a:path w="10529" h="21059">
                  <a:moveTo>
                    <a:pt x="10528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7932471" y="7762011"/>
              <a:ext cx="169120" cy="310584"/>
            </a:xfrm>
            <a:custGeom>
              <a:avLst/>
              <a:gdLst/>
              <a:ahLst/>
              <a:cxnLst/>
              <a:rect l="0" t="0" r="0" b="0"/>
              <a:pathLst>
                <a:path w="169120" h="310584">
                  <a:moveTo>
                    <a:pt x="119987" y="13548"/>
                  </a:moveTo>
                  <a:lnTo>
                    <a:pt x="103220" y="2369"/>
                  </a:lnTo>
                  <a:lnTo>
                    <a:pt x="82510" y="0"/>
                  </a:lnTo>
                  <a:lnTo>
                    <a:pt x="70435" y="1007"/>
                  </a:lnTo>
                  <a:lnTo>
                    <a:pt x="60047" y="6357"/>
                  </a:lnTo>
                  <a:lnTo>
                    <a:pt x="42264" y="24780"/>
                  </a:lnTo>
                  <a:lnTo>
                    <a:pt x="16021" y="76811"/>
                  </a:lnTo>
                  <a:lnTo>
                    <a:pt x="925" y="118851"/>
                  </a:lnTo>
                  <a:lnTo>
                    <a:pt x="0" y="139897"/>
                  </a:lnTo>
                  <a:lnTo>
                    <a:pt x="1391" y="150424"/>
                  </a:lnTo>
                  <a:lnTo>
                    <a:pt x="5828" y="158611"/>
                  </a:lnTo>
                  <a:lnTo>
                    <a:pt x="20117" y="170826"/>
                  </a:lnTo>
                  <a:lnTo>
                    <a:pt x="28841" y="173382"/>
                  </a:lnTo>
                  <a:lnTo>
                    <a:pt x="47892" y="173103"/>
                  </a:lnTo>
                  <a:lnTo>
                    <a:pt x="64939" y="165960"/>
                  </a:lnTo>
                  <a:lnTo>
                    <a:pt x="80314" y="153816"/>
                  </a:lnTo>
                  <a:lnTo>
                    <a:pt x="116337" y="101776"/>
                  </a:lnTo>
                  <a:lnTo>
                    <a:pt x="131904" y="67375"/>
                  </a:lnTo>
                  <a:lnTo>
                    <a:pt x="132611" y="63471"/>
                  </a:lnTo>
                  <a:lnTo>
                    <a:pt x="130743" y="64377"/>
                  </a:lnTo>
                  <a:lnTo>
                    <a:pt x="127158" y="68491"/>
                  </a:lnTo>
                  <a:lnTo>
                    <a:pt x="126294" y="85540"/>
                  </a:lnTo>
                  <a:lnTo>
                    <a:pt x="135271" y="140203"/>
                  </a:lnTo>
                  <a:lnTo>
                    <a:pt x="149479" y="190514"/>
                  </a:lnTo>
                  <a:lnTo>
                    <a:pt x="164730" y="224690"/>
                  </a:lnTo>
                  <a:lnTo>
                    <a:pt x="169119" y="262762"/>
                  </a:lnTo>
                  <a:lnTo>
                    <a:pt x="166001" y="285747"/>
                  </a:lnTo>
                  <a:lnTo>
                    <a:pt x="161192" y="294449"/>
                  </a:lnTo>
                  <a:lnTo>
                    <a:pt x="146489" y="307238"/>
                  </a:lnTo>
                  <a:lnTo>
                    <a:pt x="118898" y="310583"/>
                  </a:lnTo>
                  <a:lnTo>
                    <a:pt x="67345" y="3083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8210386" y="7807144"/>
              <a:ext cx="1" cy="147400"/>
            </a:xfrm>
            <a:custGeom>
              <a:avLst/>
              <a:gdLst/>
              <a:ahLst/>
              <a:cxnLst/>
              <a:rect l="0" t="0" r="0" b="0"/>
              <a:pathLst>
                <a:path w="1" h="147400">
                  <a:moveTo>
                    <a:pt x="0" y="0"/>
                  </a:moveTo>
                  <a:lnTo>
                    <a:pt x="0" y="48932"/>
                  </a:lnTo>
                  <a:lnTo>
                    <a:pt x="0" y="10806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8336728" y="7762498"/>
              <a:ext cx="106295" cy="147024"/>
            </a:xfrm>
            <a:custGeom>
              <a:avLst/>
              <a:gdLst/>
              <a:ahLst/>
              <a:cxnLst/>
              <a:rect l="0" t="0" r="0" b="0"/>
              <a:pathLst>
                <a:path w="106295" h="147024">
                  <a:moveTo>
                    <a:pt x="10528" y="13061"/>
                  </a:moveTo>
                  <a:lnTo>
                    <a:pt x="10528" y="67205"/>
                  </a:lnTo>
                  <a:lnTo>
                    <a:pt x="16117" y="116562"/>
                  </a:lnTo>
                  <a:lnTo>
                    <a:pt x="30771" y="143814"/>
                  </a:lnTo>
                  <a:lnTo>
                    <a:pt x="38062" y="147023"/>
                  </a:lnTo>
                  <a:lnTo>
                    <a:pt x="46432" y="146822"/>
                  </a:lnTo>
                  <a:lnTo>
                    <a:pt x="55521" y="144349"/>
                  </a:lnTo>
                  <a:lnTo>
                    <a:pt x="71860" y="132242"/>
                  </a:lnTo>
                  <a:lnTo>
                    <a:pt x="101412" y="90285"/>
                  </a:lnTo>
                  <a:lnTo>
                    <a:pt x="106294" y="64150"/>
                  </a:lnTo>
                  <a:lnTo>
                    <a:pt x="103393" y="39277"/>
                  </a:lnTo>
                  <a:lnTo>
                    <a:pt x="94305" y="20423"/>
                  </a:lnTo>
                  <a:lnTo>
                    <a:pt x="76229" y="7364"/>
                  </a:lnTo>
                  <a:lnTo>
                    <a:pt x="53767" y="0"/>
                  </a:lnTo>
                  <a:lnTo>
                    <a:pt x="0" y="2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8526241" y="7733137"/>
              <a:ext cx="168456" cy="168765"/>
            </a:xfrm>
            <a:custGeom>
              <a:avLst/>
              <a:gdLst/>
              <a:ahLst/>
              <a:cxnLst/>
              <a:rect l="0" t="0" r="0" b="0"/>
              <a:pathLst>
                <a:path w="168456" h="168765">
                  <a:moveTo>
                    <a:pt x="0" y="74007"/>
                  </a:moveTo>
                  <a:lnTo>
                    <a:pt x="0" y="101954"/>
                  </a:lnTo>
                  <a:lnTo>
                    <a:pt x="1170" y="105506"/>
                  </a:lnTo>
                  <a:lnTo>
                    <a:pt x="3120" y="103196"/>
                  </a:lnTo>
                  <a:lnTo>
                    <a:pt x="25832" y="60276"/>
                  </a:lnTo>
                  <a:lnTo>
                    <a:pt x="54057" y="23535"/>
                  </a:lnTo>
                  <a:lnTo>
                    <a:pt x="84647" y="1600"/>
                  </a:lnTo>
                  <a:lnTo>
                    <a:pt x="95036" y="0"/>
                  </a:lnTo>
                  <a:lnTo>
                    <a:pt x="115938" y="4460"/>
                  </a:lnTo>
                  <a:lnTo>
                    <a:pt x="133806" y="20481"/>
                  </a:lnTo>
                  <a:lnTo>
                    <a:pt x="148377" y="44369"/>
                  </a:lnTo>
                  <a:lnTo>
                    <a:pt x="164143" y="104244"/>
                  </a:lnTo>
                  <a:lnTo>
                    <a:pt x="167177" y="141068"/>
                  </a:lnTo>
                  <a:lnTo>
                    <a:pt x="168455" y="168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8810510" y="7733444"/>
              <a:ext cx="126343" cy="31587"/>
            </a:xfrm>
            <a:custGeom>
              <a:avLst/>
              <a:gdLst/>
              <a:ahLst/>
              <a:cxnLst/>
              <a:rect l="0" t="0" r="0" b="0"/>
              <a:pathLst>
                <a:path w="126343" h="31587">
                  <a:moveTo>
                    <a:pt x="0" y="0"/>
                  </a:moveTo>
                  <a:lnTo>
                    <a:pt x="55045" y="17960"/>
                  </a:lnTo>
                  <a:lnTo>
                    <a:pt x="100214" y="28547"/>
                  </a:lnTo>
                  <a:lnTo>
                    <a:pt x="126342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8875140" y="7712388"/>
              <a:ext cx="9071" cy="157928"/>
            </a:xfrm>
            <a:custGeom>
              <a:avLst/>
              <a:gdLst/>
              <a:ahLst/>
              <a:cxnLst/>
              <a:rect l="0" t="0" r="0" b="0"/>
              <a:pathLst>
                <a:path w="9071" h="157928">
                  <a:moveTo>
                    <a:pt x="9070" y="0"/>
                  </a:moveTo>
                  <a:lnTo>
                    <a:pt x="4" y="58617"/>
                  </a:lnTo>
                  <a:lnTo>
                    <a:pt x="0" y="111620"/>
                  </a:lnTo>
                  <a:lnTo>
                    <a:pt x="907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9089923" y="7659745"/>
              <a:ext cx="78557" cy="200043"/>
            </a:xfrm>
            <a:custGeom>
              <a:avLst/>
              <a:gdLst/>
              <a:ahLst/>
              <a:cxnLst/>
              <a:rect l="0" t="0" r="0" b="0"/>
              <a:pathLst>
                <a:path w="78557" h="200043">
                  <a:moveTo>
                    <a:pt x="78556" y="0"/>
                  </a:moveTo>
                  <a:lnTo>
                    <a:pt x="56199" y="0"/>
                  </a:lnTo>
                  <a:lnTo>
                    <a:pt x="35865" y="9359"/>
                  </a:lnTo>
                  <a:lnTo>
                    <a:pt x="25529" y="16768"/>
                  </a:lnTo>
                  <a:lnTo>
                    <a:pt x="18638" y="26387"/>
                  </a:lnTo>
                  <a:lnTo>
                    <a:pt x="4459" y="78565"/>
                  </a:lnTo>
                  <a:lnTo>
                    <a:pt x="0" y="109787"/>
                  </a:lnTo>
                  <a:lnTo>
                    <a:pt x="1918" y="139261"/>
                  </a:lnTo>
                  <a:lnTo>
                    <a:pt x="9790" y="161719"/>
                  </a:lnTo>
                  <a:lnTo>
                    <a:pt x="33907" y="195201"/>
                  </a:lnTo>
                  <a:lnTo>
                    <a:pt x="41771" y="199154"/>
                  </a:lnTo>
                  <a:lnTo>
                    <a:pt x="78556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9288756" y="7628160"/>
              <a:ext cx="111351" cy="189882"/>
            </a:xfrm>
            <a:custGeom>
              <a:avLst/>
              <a:gdLst/>
              <a:ahLst/>
              <a:cxnLst/>
              <a:rect l="0" t="0" r="0" b="0"/>
              <a:pathLst>
                <a:path w="111351" h="189882">
                  <a:moveTo>
                    <a:pt x="6065" y="31585"/>
                  </a:moveTo>
                  <a:lnTo>
                    <a:pt x="0" y="65208"/>
                  </a:lnTo>
                  <a:lnTo>
                    <a:pt x="7640" y="116909"/>
                  </a:lnTo>
                  <a:lnTo>
                    <a:pt x="20414" y="166593"/>
                  </a:lnTo>
                  <a:lnTo>
                    <a:pt x="26159" y="175402"/>
                  </a:lnTo>
                  <a:lnTo>
                    <a:pt x="41902" y="188311"/>
                  </a:lnTo>
                  <a:lnTo>
                    <a:pt x="49844" y="189881"/>
                  </a:lnTo>
                  <a:lnTo>
                    <a:pt x="57477" y="188588"/>
                  </a:lnTo>
                  <a:lnTo>
                    <a:pt x="64906" y="185387"/>
                  </a:lnTo>
                  <a:lnTo>
                    <a:pt x="76281" y="172471"/>
                  </a:lnTo>
                  <a:lnTo>
                    <a:pt x="98704" y="124405"/>
                  </a:lnTo>
                  <a:lnTo>
                    <a:pt x="108852" y="66991"/>
                  </a:lnTo>
                  <a:lnTo>
                    <a:pt x="110857" y="19948"/>
                  </a:lnTo>
                  <a:lnTo>
                    <a:pt x="1113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9473988" y="7601514"/>
              <a:ext cx="137160" cy="216160"/>
            </a:xfrm>
            <a:custGeom>
              <a:avLst/>
              <a:gdLst/>
              <a:ahLst/>
              <a:cxnLst/>
              <a:rect l="0" t="0" r="0" b="0"/>
              <a:pathLst>
                <a:path w="137160" h="216160">
                  <a:moveTo>
                    <a:pt x="94574" y="5589"/>
                  </a:moveTo>
                  <a:lnTo>
                    <a:pt x="72217" y="0"/>
                  </a:lnTo>
                  <a:lnTo>
                    <a:pt x="63292" y="693"/>
                  </a:lnTo>
                  <a:lnTo>
                    <a:pt x="38382" y="12847"/>
                  </a:lnTo>
                  <a:lnTo>
                    <a:pt x="19297" y="24803"/>
                  </a:lnTo>
                  <a:lnTo>
                    <a:pt x="5356" y="41034"/>
                  </a:lnTo>
                  <a:lnTo>
                    <a:pt x="0" y="50276"/>
                  </a:lnTo>
                  <a:lnTo>
                    <a:pt x="1110" y="58777"/>
                  </a:lnTo>
                  <a:lnTo>
                    <a:pt x="6528" y="66784"/>
                  </a:lnTo>
                  <a:lnTo>
                    <a:pt x="66698" y="110701"/>
                  </a:lnTo>
                  <a:lnTo>
                    <a:pt x="122922" y="139880"/>
                  </a:lnTo>
                  <a:lnTo>
                    <a:pt x="135639" y="156521"/>
                  </a:lnTo>
                  <a:lnTo>
                    <a:pt x="137159" y="165872"/>
                  </a:lnTo>
                  <a:lnTo>
                    <a:pt x="132608" y="185620"/>
                  </a:lnTo>
                  <a:lnTo>
                    <a:pt x="126948" y="193460"/>
                  </a:lnTo>
                  <a:lnTo>
                    <a:pt x="111302" y="205291"/>
                  </a:lnTo>
                  <a:lnTo>
                    <a:pt x="52460" y="216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9673847" y="7480760"/>
              <a:ext cx="10530" cy="305329"/>
            </a:xfrm>
            <a:custGeom>
              <a:avLst/>
              <a:gdLst/>
              <a:ahLst/>
              <a:cxnLst/>
              <a:rect l="0" t="0" r="0" b="0"/>
              <a:pathLst>
                <a:path w="10530" h="305329">
                  <a:moveTo>
                    <a:pt x="0" y="0"/>
                  </a:moveTo>
                  <a:lnTo>
                    <a:pt x="8333" y="37479"/>
                  </a:lnTo>
                  <a:lnTo>
                    <a:pt x="9878" y="84805"/>
                  </a:lnTo>
                  <a:lnTo>
                    <a:pt x="10336" y="141331"/>
                  </a:lnTo>
                  <a:lnTo>
                    <a:pt x="10491" y="202353"/>
                  </a:lnTo>
                  <a:lnTo>
                    <a:pt x="10521" y="264363"/>
                  </a:lnTo>
                  <a:lnTo>
                    <a:pt x="10529" y="305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9600147" y="7607103"/>
              <a:ext cx="267218" cy="145760"/>
            </a:xfrm>
            <a:custGeom>
              <a:avLst/>
              <a:gdLst/>
              <a:ahLst/>
              <a:cxnLst/>
              <a:rect l="0" t="0" r="0" b="0"/>
              <a:pathLst>
                <a:path w="267218" h="145760">
                  <a:moveTo>
                    <a:pt x="0" y="10528"/>
                  </a:moveTo>
                  <a:lnTo>
                    <a:pt x="16768" y="16118"/>
                  </a:lnTo>
                  <a:lnTo>
                    <a:pt x="75445" y="12073"/>
                  </a:lnTo>
                  <a:lnTo>
                    <a:pt x="130197" y="10833"/>
                  </a:lnTo>
                  <a:lnTo>
                    <a:pt x="154962" y="16903"/>
                  </a:lnTo>
                  <a:lnTo>
                    <a:pt x="166479" y="21797"/>
                  </a:lnTo>
                  <a:lnTo>
                    <a:pt x="182395" y="36594"/>
                  </a:lnTo>
                  <a:lnTo>
                    <a:pt x="188277" y="45452"/>
                  </a:lnTo>
                  <a:lnTo>
                    <a:pt x="196557" y="80277"/>
                  </a:lnTo>
                  <a:lnTo>
                    <a:pt x="199009" y="120232"/>
                  </a:lnTo>
                  <a:lnTo>
                    <a:pt x="202863" y="130458"/>
                  </a:lnTo>
                  <a:lnTo>
                    <a:pt x="216503" y="144939"/>
                  </a:lnTo>
                  <a:lnTo>
                    <a:pt x="223884" y="145759"/>
                  </a:lnTo>
                  <a:lnTo>
                    <a:pt x="231144" y="142796"/>
                  </a:lnTo>
                  <a:lnTo>
                    <a:pt x="238325" y="137311"/>
                  </a:lnTo>
                  <a:lnTo>
                    <a:pt x="254019" y="112824"/>
                  </a:lnTo>
                  <a:lnTo>
                    <a:pt x="266078" y="83342"/>
                  </a:lnTo>
                  <a:lnTo>
                    <a:pt x="267217" y="59658"/>
                  </a:lnTo>
                  <a:lnTo>
                    <a:pt x="265882" y="46791"/>
                  </a:lnTo>
                  <a:lnTo>
                    <a:pt x="255041" y="26255"/>
                  </a:lnTo>
                  <a:lnTo>
                    <a:pt x="239693" y="11669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9926531" y="7615565"/>
              <a:ext cx="147400" cy="138938"/>
            </a:xfrm>
            <a:custGeom>
              <a:avLst/>
              <a:gdLst/>
              <a:ahLst/>
              <a:cxnLst/>
              <a:rect l="0" t="0" r="0" b="0"/>
              <a:pathLst>
                <a:path w="147400" h="138938">
                  <a:moveTo>
                    <a:pt x="0" y="138937"/>
                  </a:moveTo>
                  <a:lnTo>
                    <a:pt x="0" y="81673"/>
                  </a:lnTo>
                  <a:lnTo>
                    <a:pt x="5589" y="26369"/>
                  </a:lnTo>
                  <a:lnTo>
                    <a:pt x="10745" y="20608"/>
                  </a:lnTo>
                  <a:lnTo>
                    <a:pt x="17691" y="19107"/>
                  </a:lnTo>
                  <a:lnTo>
                    <a:pt x="25832" y="20446"/>
                  </a:lnTo>
                  <a:lnTo>
                    <a:pt x="32429" y="24848"/>
                  </a:lnTo>
                  <a:lnTo>
                    <a:pt x="60928" y="66851"/>
                  </a:lnTo>
                  <a:lnTo>
                    <a:pt x="66355" y="69822"/>
                  </a:lnTo>
                  <a:lnTo>
                    <a:pt x="71143" y="68294"/>
                  </a:lnTo>
                  <a:lnTo>
                    <a:pt x="75504" y="63765"/>
                  </a:lnTo>
                  <a:lnTo>
                    <a:pt x="80350" y="46256"/>
                  </a:lnTo>
                  <a:lnTo>
                    <a:pt x="89051" y="2476"/>
                  </a:lnTo>
                  <a:lnTo>
                    <a:pt x="93292" y="0"/>
                  </a:lnTo>
                  <a:lnTo>
                    <a:pt x="98460" y="3029"/>
                  </a:lnTo>
                  <a:lnTo>
                    <a:pt x="109270" y="18872"/>
                  </a:lnTo>
                  <a:lnTo>
                    <a:pt x="129452" y="74975"/>
                  </a:lnTo>
                  <a:lnTo>
                    <a:pt x="147399" y="1178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10111370" y="7564989"/>
              <a:ext cx="65756" cy="168456"/>
            </a:xfrm>
            <a:custGeom>
              <a:avLst/>
              <a:gdLst/>
              <a:ahLst/>
              <a:cxnLst/>
              <a:rect l="0" t="0" r="0" b="0"/>
              <a:pathLst>
                <a:path w="65756" h="168456">
                  <a:moveTo>
                    <a:pt x="36259" y="0"/>
                  </a:moveTo>
                  <a:lnTo>
                    <a:pt x="13903" y="5589"/>
                  </a:lnTo>
                  <a:lnTo>
                    <a:pt x="7317" y="11915"/>
                  </a:lnTo>
                  <a:lnTo>
                    <a:pt x="0" y="31422"/>
                  </a:lnTo>
                  <a:lnTo>
                    <a:pt x="1558" y="40835"/>
                  </a:lnTo>
                  <a:lnTo>
                    <a:pt x="12648" y="57533"/>
                  </a:lnTo>
                  <a:lnTo>
                    <a:pt x="62955" y="98113"/>
                  </a:lnTo>
                  <a:lnTo>
                    <a:pt x="65755" y="107523"/>
                  </a:lnTo>
                  <a:lnTo>
                    <a:pt x="62627" y="127336"/>
                  </a:lnTo>
                  <a:lnTo>
                    <a:pt x="57347" y="135194"/>
                  </a:lnTo>
                  <a:lnTo>
                    <a:pt x="15203" y="168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1" name="Group 810"/>
          <p:cNvGrpSpPr/>
          <p:nvPr/>
        </p:nvGrpSpPr>
        <p:grpSpPr>
          <a:xfrm>
            <a:off x="7159379" y="7935840"/>
            <a:ext cx="2581256" cy="1189999"/>
            <a:chOff x="7159379" y="7935840"/>
            <a:chExt cx="2581256" cy="1189999"/>
          </a:xfrm>
        </p:grpSpPr>
        <p:sp>
          <p:nvSpPr>
            <p:cNvPr id="775" name="Freeform 774"/>
            <p:cNvSpPr/>
            <p:nvPr/>
          </p:nvSpPr>
          <p:spPr>
            <a:xfrm>
              <a:off x="7159379" y="8220388"/>
              <a:ext cx="115814" cy="10529"/>
            </a:xfrm>
            <a:custGeom>
              <a:avLst/>
              <a:gdLst/>
              <a:ahLst/>
              <a:cxnLst/>
              <a:rect l="0" t="0" r="0" b="0"/>
              <a:pathLst>
                <a:path w="115814" h="10529">
                  <a:moveTo>
                    <a:pt x="0" y="10528"/>
                  </a:moveTo>
                  <a:lnTo>
                    <a:pt x="37478" y="2195"/>
                  </a:lnTo>
                  <a:lnTo>
                    <a:pt x="97872" y="28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7412062" y="8104574"/>
              <a:ext cx="200043" cy="270626"/>
            </a:xfrm>
            <a:custGeom>
              <a:avLst/>
              <a:gdLst/>
              <a:ahLst/>
              <a:cxnLst/>
              <a:rect l="0" t="0" r="0" b="0"/>
              <a:pathLst>
                <a:path w="200043" h="270626">
                  <a:moveTo>
                    <a:pt x="0" y="0"/>
                  </a:moveTo>
                  <a:lnTo>
                    <a:pt x="3120" y="48931"/>
                  </a:lnTo>
                  <a:lnTo>
                    <a:pt x="14654" y="102472"/>
                  </a:lnTo>
                  <a:lnTo>
                    <a:pt x="24750" y="152805"/>
                  </a:lnTo>
                  <a:lnTo>
                    <a:pt x="38641" y="214714"/>
                  </a:lnTo>
                  <a:lnTo>
                    <a:pt x="50314" y="249623"/>
                  </a:lnTo>
                  <a:lnTo>
                    <a:pt x="61746" y="267311"/>
                  </a:lnTo>
                  <a:lnTo>
                    <a:pt x="68071" y="270625"/>
                  </a:lnTo>
                  <a:lnTo>
                    <a:pt x="74627" y="270494"/>
                  </a:lnTo>
                  <a:lnTo>
                    <a:pt x="81336" y="268067"/>
                  </a:lnTo>
                  <a:lnTo>
                    <a:pt x="95032" y="252892"/>
                  </a:lnTo>
                  <a:lnTo>
                    <a:pt x="107747" y="229380"/>
                  </a:lnTo>
                  <a:lnTo>
                    <a:pt x="125442" y="172865"/>
                  </a:lnTo>
                  <a:lnTo>
                    <a:pt x="143771" y="116395"/>
                  </a:lnTo>
                  <a:lnTo>
                    <a:pt x="167011" y="57658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7675275" y="8283559"/>
              <a:ext cx="21058" cy="63171"/>
            </a:xfrm>
            <a:custGeom>
              <a:avLst/>
              <a:gdLst/>
              <a:ahLst/>
              <a:cxnLst/>
              <a:rect l="0" t="0" r="0" b="0"/>
              <a:pathLst>
                <a:path w="21058" h="63171">
                  <a:moveTo>
                    <a:pt x="0" y="0"/>
                  </a:moveTo>
                  <a:lnTo>
                    <a:pt x="8334" y="37477"/>
                  </a:lnTo>
                  <a:lnTo>
                    <a:pt x="10723" y="56430"/>
                  </a:lnTo>
                  <a:lnTo>
                    <a:pt x="12998" y="59847"/>
                  </a:lnTo>
                  <a:lnTo>
                    <a:pt x="21057" y="63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7738446" y="80940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7809439" y="8167196"/>
              <a:ext cx="118521" cy="183147"/>
            </a:xfrm>
            <a:custGeom>
              <a:avLst/>
              <a:gdLst/>
              <a:ahLst/>
              <a:cxnLst/>
              <a:rect l="0" t="0" r="0" b="0"/>
              <a:pathLst>
                <a:path w="118521" h="183147">
                  <a:moveTo>
                    <a:pt x="86934" y="21606"/>
                  </a:moveTo>
                  <a:lnTo>
                    <a:pt x="81345" y="4839"/>
                  </a:lnTo>
                  <a:lnTo>
                    <a:pt x="75019" y="1069"/>
                  </a:lnTo>
                  <a:lnTo>
                    <a:pt x="55513" y="0"/>
                  </a:lnTo>
                  <a:lnTo>
                    <a:pt x="46099" y="3693"/>
                  </a:lnTo>
                  <a:lnTo>
                    <a:pt x="29401" y="17154"/>
                  </a:lnTo>
                  <a:lnTo>
                    <a:pt x="12435" y="44463"/>
                  </a:lnTo>
                  <a:lnTo>
                    <a:pt x="0" y="85960"/>
                  </a:lnTo>
                  <a:lnTo>
                    <a:pt x="85" y="129712"/>
                  </a:lnTo>
                  <a:lnTo>
                    <a:pt x="13108" y="166721"/>
                  </a:lnTo>
                  <a:lnTo>
                    <a:pt x="22509" y="174502"/>
                  </a:lnTo>
                  <a:lnTo>
                    <a:pt x="48552" y="183146"/>
                  </a:lnTo>
                  <a:lnTo>
                    <a:pt x="76504" y="180749"/>
                  </a:lnTo>
                  <a:lnTo>
                    <a:pt x="118520" y="169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8033244" y="8094045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0" y="0"/>
                  </a:moveTo>
                  <a:lnTo>
                    <a:pt x="0" y="48932"/>
                  </a:lnTo>
                  <a:lnTo>
                    <a:pt x="0" y="108062"/>
                  </a:lnTo>
                  <a:lnTo>
                    <a:pt x="7236" y="158737"/>
                  </a:lnTo>
                  <a:lnTo>
                    <a:pt x="9878" y="216406"/>
                  </a:lnTo>
                  <a:lnTo>
                    <a:pt x="10529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7938488" y="8180605"/>
              <a:ext cx="252684" cy="145069"/>
            </a:xfrm>
            <a:custGeom>
              <a:avLst/>
              <a:gdLst/>
              <a:ahLst/>
              <a:cxnLst/>
              <a:rect l="0" t="0" r="0" b="0"/>
              <a:pathLst>
                <a:path w="252684" h="145069">
                  <a:moveTo>
                    <a:pt x="0" y="29254"/>
                  </a:moveTo>
                  <a:lnTo>
                    <a:pt x="58617" y="5535"/>
                  </a:lnTo>
                  <a:lnTo>
                    <a:pt x="98996" y="0"/>
                  </a:lnTo>
                  <a:lnTo>
                    <a:pt x="154561" y="6535"/>
                  </a:lnTo>
                  <a:lnTo>
                    <a:pt x="207478" y="22210"/>
                  </a:lnTo>
                  <a:lnTo>
                    <a:pt x="219037" y="28068"/>
                  </a:lnTo>
                  <a:lnTo>
                    <a:pt x="235000" y="43935"/>
                  </a:lnTo>
                  <a:lnTo>
                    <a:pt x="244824" y="63855"/>
                  </a:lnTo>
                  <a:lnTo>
                    <a:pt x="251131" y="111652"/>
                  </a:lnTo>
                  <a:lnTo>
                    <a:pt x="252683" y="145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8306984" y="8165619"/>
              <a:ext cx="326385" cy="138998"/>
            </a:xfrm>
            <a:custGeom>
              <a:avLst/>
              <a:gdLst/>
              <a:ahLst/>
              <a:cxnLst/>
              <a:rect l="0" t="0" r="0" b="0"/>
              <a:pathLst>
                <a:path w="326385" h="138998">
                  <a:moveTo>
                    <a:pt x="0" y="2126"/>
                  </a:moveTo>
                  <a:lnTo>
                    <a:pt x="11454" y="59390"/>
                  </a:lnTo>
                  <a:lnTo>
                    <a:pt x="18212" y="108781"/>
                  </a:lnTo>
                  <a:lnTo>
                    <a:pt x="19794" y="132587"/>
                  </a:lnTo>
                  <a:lnTo>
                    <a:pt x="20215" y="132384"/>
                  </a:lnTo>
                  <a:lnTo>
                    <a:pt x="29352" y="70579"/>
                  </a:lnTo>
                  <a:lnTo>
                    <a:pt x="35663" y="36449"/>
                  </a:lnTo>
                  <a:lnTo>
                    <a:pt x="41323" y="23838"/>
                  </a:lnTo>
                  <a:lnTo>
                    <a:pt x="56971" y="6707"/>
                  </a:lnTo>
                  <a:lnTo>
                    <a:pt x="67227" y="4010"/>
                  </a:lnTo>
                  <a:lnTo>
                    <a:pt x="91100" y="7253"/>
                  </a:lnTo>
                  <a:lnTo>
                    <a:pt x="119670" y="22232"/>
                  </a:lnTo>
                  <a:lnTo>
                    <a:pt x="142953" y="58257"/>
                  </a:lnTo>
                  <a:lnTo>
                    <a:pt x="153490" y="105975"/>
                  </a:lnTo>
                  <a:lnTo>
                    <a:pt x="153800" y="111133"/>
                  </a:lnTo>
                  <a:lnTo>
                    <a:pt x="151025" y="101266"/>
                  </a:lnTo>
                  <a:lnTo>
                    <a:pt x="159653" y="62827"/>
                  </a:lnTo>
                  <a:lnTo>
                    <a:pt x="177026" y="25570"/>
                  </a:lnTo>
                  <a:lnTo>
                    <a:pt x="196442" y="9426"/>
                  </a:lnTo>
                  <a:lnTo>
                    <a:pt x="208171" y="3484"/>
                  </a:lnTo>
                  <a:lnTo>
                    <a:pt x="233681" y="0"/>
                  </a:lnTo>
                  <a:lnTo>
                    <a:pt x="258276" y="3520"/>
                  </a:lnTo>
                  <a:lnTo>
                    <a:pt x="277007" y="12884"/>
                  </a:lnTo>
                  <a:lnTo>
                    <a:pt x="300705" y="42489"/>
                  </a:lnTo>
                  <a:lnTo>
                    <a:pt x="320099" y="93244"/>
                  </a:lnTo>
                  <a:lnTo>
                    <a:pt x="326384" y="1389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8664967" y="8094045"/>
              <a:ext cx="145035" cy="200044"/>
            </a:xfrm>
            <a:custGeom>
              <a:avLst/>
              <a:gdLst/>
              <a:ahLst/>
              <a:cxnLst/>
              <a:rect l="0" t="0" r="0" b="0"/>
              <a:pathLst>
                <a:path w="145035" h="200044">
                  <a:moveTo>
                    <a:pt x="115800" y="0"/>
                  </a:moveTo>
                  <a:lnTo>
                    <a:pt x="66869" y="11454"/>
                  </a:lnTo>
                  <a:lnTo>
                    <a:pt x="39071" y="19129"/>
                  </a:lnTo>
                  <a:lnTo>
                    <a:pt x="18918" y="30339"/>
                  </a:lnTo>
                  <a:lnTo>
                    <a:pt x="5281" y="46240"/>
                  </a:lnTo>
                  <a:lnTo>
                    <a:pt x="6" y="55393"/>
                  </a:lnTo>
                  <a:lnTo>
                    <a:pt x="0" y="62665"/>
                  </a:lnTo>
                  <a:lnTo>
                    <a:pt x="3505" y="68683"/>
                  </a:lnTo>
                  <a:lnTo>
                    <a:pt x="19098" y="79659"/>
                  </a:lnTo>
                  <a:lnTo>
                    <a:pt x="76768" y="102650"/>
                  </a:lnTo>
                  <a:lnTo>
                    <a:pt x="133306" y="124392"/>
                  </a:lnTo>
                  <a:lnTo>
                    <a:pt x="140339" y="132061"/>
                  </a:lnTo>
                  <a:lnTo>
                    <a:pt x="143857" y="140684"/>
                  </a:lnTo>
                  <a:lnTo>
                    <a:pt x="145034" y="149942"/>
                  </a:lnTo>
                  <a:lnTo>
                    <a:pt x="142309" y="157283"/>
                  </a:lnTo>
                  <a:lnTo>
                    <a:pt x="129921" y="168560"/>
                  </a:lnTo>
                  <a:lnTo>
                    <a:pt x="73686" y="200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8254343" y="8062460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9068058" y="8072989"/>
              <a:ext cx="160509" cy="215609"/>
            </a:xfrm>
            <a:custGeom>
              <a:avLst/>
              <a:gdLst/>
              <a:ahLst/>
              <a:cxnLst/>
              <a:rect l="0" t="0" r="0" b="0"/>
              <a:pathLst>
                <a:path w="160509" h="215609">
                  <a:moveTo>
                    <a:pt x="60150" y="31585"/>
                  </a:moveTo>
                  <a:lnTo>
                    <a:pt x="18167" y="95035"/>
                  </a:lnTo>
                  <a:lnTo>
                    <a:pt x="1511" y="156249"/>
                  </a:lnTo>
                  <a:lnTo>
                    <a:pt x="0" y="170847"/>
                  </a:lnTo>
                  <a:lnTo>
                    <a:pt x="2502" y="182918"/>
                  </a:lnTo>
                  <a:lnTo>
                    <a:pt x="14642" y="202569"/>
                  </a:lnTo>
                  <a:lnTo>
                    <a:pt x="34855" y="212863"/>
                  </a:lnTo>
                  <a:lnTo>
                    <a:pt x="46796" y="215608"/>
                  </a:lnTo>
                  <a:lnTo>
                    <a:pt x="72541" y="212419"/>
                  </a:lnTo>
                  <a:lnTo>
                    <a:pt x="85958" y="208293"/>
                  </a:lnTo>
                  <a:lnTo>
                    <a:pt x="110225" y="191231"/>
                  </a:lnTo>
                  <a:lnTo>
                    <a:pt x="140498" y="155317"/>
                  </a:lnTo>
                  <a:lnTo>
                    <a:pt x="154351" y="127521"/>
                  </a:lnTo>
                  <a:lnTo>
                    <a:pt x="160508" y="95671"/>
                  </a:lnTo>
                  <a:lnTo>
                    <a:pt x="153887" y="68256"/>
                  </a:lnTo>
                  <a:lnTo>
                    <a:pt x="139245" y="45543"/>
                  </a:lnTo>
                  <a:lnTo>
                    <a:pt x="111272" y="20774"/>
                  </a:lnTo>
                  <a:lnTo>
                    <a:pt x="91059" y="10012"/>
                  </a:lnTo>
                  <a:lnTo>
                    <a:pt x="285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9332500" y="7935840"/>
              <a:ext cx="185263" cy="326663"/>
            </a:xfrm>
            <a:custGeom>
              <a:avLst/>
              <a:gdLst/>
              <a:ahLst/>
              <a:cxnLst/>
              <a:rect l="0" t="0" r="0" b="0"/>
              <a:pathLst>
                <a:path w="185263" h="326663">
                  <a:moveTo>
                    <a:pt x="185262" y="52920"/>
                  </a:moveTo>
                  <a:lnTo>
                    <a:pt x="179673" y="30564"/>
                  </a:lnTo>
                  <a:lnTo>
                    <a:pt x="167571" y="13348"/>
                  </a:lnTo>
                  <a:lnTo>
                    <a:pt x="159430" y="5482"/>
                  </a:lnTo>
                  <a:lnTo>
                    <a:pt x="149324" y="1408"/>
                  </a:lnTo>
                  <a:lnTo>
                    <a:pt x="125616" y="0"/>
                  </a:lnTo>
                  <a:lnTo>
                    <a:pt x="67372" y="9799"/>
                  </a:lnTo>
                  <a:lnTo>
                    <a:pt x="46689" y="20498"/>
                  </a:lnTo>
                  <a:lnTo>
                    <a:pt x="21890" y="45264"/>
                  </a:lnTo>
                  <a:lnTo>
                    <a:pt x="5315" y="91596"/>
                  </a:lnTo>
                  <a:lnTo>
                    <a:pt x="0" y="132891"/>
                  </a:lnTo>
                  <a:lnTo>
                    <a:pt x="129" y="189699"/>
                  </a:lnTo>
                  <a:lnTo>
                    <a:pt x="10652" y="251514"/>
                  </a:lnTo>
                  <a:lnTo>
                    <a:pt x="24330" y="308317"/>
                  </a:lnTo>
                  <a:lnTo>
                    <a:pt x="27335" y="326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9307192" y="8115296"/>
              <a:ext cx="242156" cy="10336"/>
            </a:xfrm>
            <a:custGeom>
              <a:avLst/>
              <a:gdLst/>
              <a:ahLst/>
              <a:cxnLst/>
              <a:rect l="0" t="0" r="0" b="0"/>
              <a:pathLst>
                <a:path w="242156" h="10336">
                  <a:moveTo>
                    <a:pt x="0" y="10335"/>
                  </a:moveTo>
                  <a:lnTo>
                    <a:pt x="27556" y="3100"/>
                  </a:lnTo>
                  <a:lnTo>
                    <a:pt x="90017" y="457"/>
                  </a:lnTo>
                  <a:lnTo>
                    <a:pt x="142875" y="0"/>
                  </a:lnTo>
                  <a:lnTo>
                    <a:pt x="202658" y="5434"/>
                  </a:lnTo>
                  <a:lnTo>
                    <a:pt x="242155" y="10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7949016" y="8487773"/>
              <a:ext cx="183041" cy="216926"/>
            </a:xfrm>
            <a:custGeom>
              <a:avLst/>
              <a:gdLst/>
              <a:ahLst/>
              <a:cxnLst/>
              <a:rect l="0" t="0" r="0" b="0"/>
              <a:pathLst>
                <a:path w="183041" h="216926">
                  <a:moveTo>
                    <a:pt x="0" y="16885"/>
                  </a:moveTo>
                  <a:lnTo>
                    <a:pt x="3120" y="59577"/>
                  </a:lnTo>
                  <a:lnTo>
                    <a:pt x="14654" y="117994"/>
                  </a:lnTo>
                  <a:lnTo>
                    <a:pt x="18622" y="172124"/>
                  </a:lnTo>
                  <a:lnTo>
                    <a:pt x="17095" y="173020"/>
                  </a:lnTo>
                  <a:lnTo>
                    <a:pt x="14906" y="170108"/>
                  </a:lnTo>
                  <a:lnTo>
                    <a:pt x="11826" y="138063"/>
                  </a:lnTo>
                  <a:lnTo>
                    <a:pt x="16502" y="85934"/>
                  </a:lnTo>
                  <a:lnTo>
                    <a:pt x="30885" y="37214"/>
                  </a:lnTo>
                  <a:lnTo>
                    <a:pt x="46482" y="16951"/>
                  </a:lnTo>
                  <a:lnTo>
                    <a:pt x="55555" y="9910"/>
                  </a:lnTo>
                  <a:lnTo>
                    <a:pt x="78113" y="2086"/>
                  </a:lnTo>
                  <a:lnTo>
                    <a:pt x="90680" y="0"/>
                  </a:lnTo>
                  <a:lnTo>
                    <a:pt x="117121" y="7040"/>
                  </a:lnTo>
                  <a:lnTo>
                    <a:pt x="140961" y="21868"/>
                  </a:lnTo>
                  <a:lnTo>
                    <a:pt x="160959" y="49946"/>
                  </a:lnTo>
                  <a:lnTo>
                    <a:pt x="181968" y="101307"/>
                  </a:lnTo>
                  <a:lnTo>
                    <a:pt x="183040" y="122256"/>
                  </a:lnTo>
                  <a:lnTo>
                    <a:pt x="179518" y="180889"/>
                  </a:lnTo>
                  <a:lnTo>
                    <a:pt x="178984" y="216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8210001" y="8467482"/>
              <a:ext cx="202269" cy="194521"/>
            </a:xfrm>
            <a:custGeom>
              <a:avLst/>
              <a:gdLst/>
              <a:ahLst/>
              <a:cxnLst/>
              <a:rect l="0" t="0" r="0" b="0"/>
              <a:pathLst>
                <a:path w="202269" h="194521">
                  <a:moveTo>
                    <a:pt x="118041" y="5590"/>
                  </a:moveTo>
                  <a:lnTo>
                    <a:pt x="101273" y="0"/>
                  </a:lnTo>
                  <a:lnTo>
                    <a:pt x="83683" y="3496"/>
                  </a:lnTo>
                  <a:lnTo>
                    <a:pt x="57168" y="18617"/>
                  </a:lnTo>
                  <a:lnTo>
                    <a:pt x="40683" y="34777"/>
                  </a:lnTo>
                  <a:lnTo>
                    <a:pt x="14012" y="76759"/>
                  </a:lnTo>
                  <a:lnTo>
                    <a:pt x="0" y="125073"/>
                  </a:lnTo>
                  <a:lnTo>
                    <a:pt x="458" y="155010"/>
                  </a:lnTo>
                  <a:lnTo>
                    <a:pt x="7680" y="177674"/>
                  </a:lnTo>
                  <a:lnTo>
                    <a:pt x="12881" y="186993"/>
                  </a:lnTo>
                  <a:lnTo>
                    <a:pt x="21028" y="192036"/>
                  </a:lnTo>
                  <a:lnTo>
                    <a:pt x="42559" y="194520"/>
                  </a:lnTo>
                  <a:lnTo>
                    <a:pt x="52512" y="191204"/>
                  </a:lnTo>
                  <a:lnTo>
                    <a:pt x="69809" y="178162"/>
                  </a:lnTo>
                  <a:lnTo>
                    <a:pt x="92702" y="139910"/>
                  </a:lnTo>
                  <a:lnTo>
                    <a:pt x="112993" y="82988"/>
                  </a:lnTo>
                  <a:lnTo>
                    <a:pt x="120866" y="54807"/>
                  </a:lnTo>
                  <a:lnTo>
                    <a:pt x="124603" y="52439"/>
                  </a:lnTo>
                  <a:lnTo>
                    <a:pt x="128265" y="57880"/>
                  </a:lnTo>
                  <a:lnTo>
                    <a:pt x="146077" y="113168"/>
                  </a:lnTo>
                  <a:lnTo>
                    <a:pt x="157803" y="155747"/>
                  </a:lnTo>
                  <a:lnTo>
                    <a:pt x="169248" y="176052"/>
                  </a:lnTo>
                  <a:lnTo>
                    <a:pt x="175576" y="181232"/>
                  </a:lnTo>
                  <a:lnTo>
                    <a:pt x="182134" y="183516"/>
                  </a:lnTo>
                  <a:lnTo>
                    <a:pt x="202268" y="184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8507026" y="8378315"/>
              <a:ext cx="10530" cy="284270"/>
            </a:xfrm>
            <a:custGeom>
              <a:avLst/>
              <a:gdLst/>
              <a:ahLst/>
              <a:cxnLst/>
              <a:rect l="0" t="0" r="0" b="0"/>
              <a:pathLst>
                <a:path w="10530" h="284270">
                  <a:moveTo>
                    <a:pt x="0" y="0"/>
                  </a:moveTo>
                  <a:lnTo>
                    <a:pt x="0" y="55170"/>
                  </a:lnTo>
                  <a:lnTo>
                    <a:pt x="0" y="110323"/>
                  </a:lnTo>
                  <a:lnTo>
                    <a:pt x="0" y="162540"/>
                  </a:lnTo>
                  <a:lnTo>
                    <a:pt x="0" y="216226"/>
                  </a:lnTo>
                  <a:lnTo>
                    <a:pt x="3120" y="255530"/>
                  </a:lnTo>
                  <a:lnTo>
                    <a:pt x="10529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8412269" y="8441486"/>
              <a:ext cx="168458" cy="105286"/>
            </a:xfrm>
            <a:custGeom>
              <a:avLst/>
              <a:gdLst/>
              <a:ahLst/>
              <a:cxnLst/>
              <a:rect l="0" t="0" r="0" b="0"/>
              <a:pathLst>
                <a:path w="168458" h="105286">
                  <a:moveTo>
                    <a:pt x="168457" y="0"/>
                  </a:moveTo>
                  <a:lnTo>
                    <a:pt x="149306" y="16811"/>
                  </a:lnTo>
                  <a:lnTo>
                    <a:pt x="99770" y="45782"/>
                  </a:lnTo>
                  <a:lnTo>
                    <a:pt x="39595" y="79364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8654425" y="8452014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10529" y="0"/>
                  </a:moveTo>
                  <a:lnTo>
                    <a:pt x="10529" y="50434"/>
                  </a:lnTo>
                  <a:lnTo>
                    <a:pt x="9359" y="105411"/>
                  </a:lnTo>
                  <a:lnTo>
                    <a:pt x="2195" y="157736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8780767" y="8430958"/>
              <a:ext cx="126343" cy="207343"/>
            </a:xfrm>
            <a:custGeom>
              <a:avLst/>
              <a:gdLst/>
              <a:ahLst/>
              <a:cxnLst/>
              <a:rect l="0" t="0" r="0" b="0"/>
              <a:pathLst>
                <a:path w="126343" h="207343">
                  <a:moveTo>
                    <a:pt x="0" y="21056"/>
                  </a:moveTo>
                  <a:lnTo>
                    <a:pt x="0" y="69987"/>
                  </a:lnTo>
                  <a:lnTo>
                    <a:pt x="3120" y="117833"/>
                  </a:lnTo>
                  <a:lnTo>
                    <a:pt x="14654" y="180812"/>
                  </a:lnTo>
                  <a:lnTo>
                    <a:pt x="20298" y="191901"/>
                  </a:lnTo>
                  <a:lnTo>
                    <a:pt x="35927" y="207342"/>
                  </a:lnTo>
                  <a:lnTo>
                    <a:pt x="42669" y="207248"/>
                  </a:lnTo>
                  <a:lnTo>
                    <a:pt x="48334" y="202506"/>
                  </a:lnTo>
                  <a:lnTo>
                    <a:pt x="65829" y="166863"/>
                  </a:lnTo>
                  <a:lnTo>
                    <a:pt x="80551" y="104320"/>
                  </a:lnTo>
                  <a:lnTo>
                    <a:pt x="97843" y="51412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9022923" y="8462543"/>
              <a:ext cx="1" cy="157929"/>
            </a:xfrm>
            <a:custGeom>
              <a:avLst/>
              <a:gdLst/>
              <a:ahLst/>
              <a:cxnLst/>
              <a:rect l="0" t="0" r="0" b="0"/>
              <a:pathLst>
                <a:path w="1" h="157929">
                  <a:moveTo>
                    <a:pt x="0" y="0"/>
                  </a:moveTo>
                  <a:lnTo>
                    <a:pt x="0" y="62478"/>
                  </a:lnTo>
                  <a:lnTo>
                    <a:pt x="0" y="119187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9043980" y="83572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9129550" y="8423550"/>
              <a:ext cx="131696" cy="186394"/>
            </a:xfrm>
            <a:custGeom>
              <a:avLst/>
              <a:gdLst/>
              <a:ahLst/>
              <a:cxnLst/>
              <a:rect l="0" t="0" r="0" b="0"/>
              <a:pathLst>
                <a:path w="131696" h="186394">
                  <a:moveTo>
                    <a:pt x="114471" y="17936"/>
                  </a:moveTo>
                  <a:lnTo>
                    <a:pt x="103293" y="6758"/>
                  </a:lnTo>
                  <a:lnTo>
                    <a:pt x="85326" y="1269"/>
                  </a:lnTo>
                  <a:lnTo>
                    <a:pt x="62914" y="0"/>
                  </a:lnTo>
                  <a:lnTo>
                    <a:pt x="30565" y="7033"/>
                  </a:lnTo>
                  <a:lnTo>
                    <a:pt x="9329" y="17380"/>
                  </a:lnTo>
                  <a:lnTo>
                    <a:pt x="3432" y="24584"/>
                  </a:lnTo>
                  <a:lnTo>
                    <a:pt x="671" y="32897"/>
                  </a:lnTo>
                  <a:lnTo>
                    <a:pt x="0" y="41948"/>
                  </a:lnTo>
                  <a:lnTo>
                    <a:pt x="3062" y="50321"/>
                  </a:lnTo>
                  <a:lnTo>
                    <a:pt x="15823" y="65865"/>
                  </a:lnTo>
                  <a:lnTo>
                    <a:pt x="68252" y="93737"/>
                  </a:lnTo>
                  <a:lnTo>
                    <a:pt x="118643" y="114840"/>
                  </a:lnTo>
                  <a:lnTo>
                    <a:pt x="127781" y="121144"/>
                  </a:lnTo>
                  <a:lnTo>
                    <a:pt x="131533" y="128855"/>
                  </a:lnTo>
                  <a:lnTo>
                    <a:pt x="131695" y="137506"/>
                  </a:lnTo>
                  <a:lnTo>
                    <a:pt x="129463" y="146782"/>
                  </a:lnTo>
                  <a:lnTo>
                    <a:pt x="114505" y="163328"/>
                  </a:lnTo>
                  <a:lnTo>
                    <a:pt x="93429" y="176142"/>
                  </a:lnTo>
                  <a:lnTo>
                    <a:pt x="51300" y="186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9344130" y="8419209"/>
              <a:ext cx="396505" cy="167921"/>
            </a:xfrm>
            <a:custGeom>
              <a:avLst/>
              <a:gdLst/>
              <a:ahLst/>
              <a:cxnLst/>
              <a:rect l="0" t="0" r="0" b="0"/>
              <a:pathLst>
                <a:path w="396505" h="167921">
                  <a:moveTo>
                    <a:pt x="5176" y="43334"/>
                  </a:moveTo>
                  <a:lnTo>
                    <a:pt x="13510" y="95385"/>
                  </a:lnTo>
                  <a:lnTo>
                    <a:pt x="11935" y="145325"/>
                  </a:lnTo>
                  <a:lnTo>
                    <a:pt x="9682" y="160461"/>
                  </a:lnTo>
                  <a:lnTo>
                    <a:pt x="7010" y="167042"/>
                  </a:lnTo>
                  <a:lnTo>
                    <a:pt x="4059" y="167920"/>
                  </a:lnTo>
                  <a:lnTo>
                    <a:pt x="922" y="164996"/>
                  </a:lnTo>
                  <a:lnTo>
                    <a:pt x="0" y="159537"/>
                  </a:lnTo>
                  <a:lnTo>
                    <a:pt x="9853" y="115699"/>
                  </a:lnTo>
                  <a:lnTo>
                    <a:pt x="25149" y="73874"/>
                  </a:lnTo>
                  <a:lnTo>
                    <a:pt x="55678" y="35615"/>
                  </a:lnTo>
                  <a:lnTo>
                    <a:pt x="69260" y="28830"/>
                  </a:lnTo>
                  <a:lnTo>
                    <a:pt x="99949" y="24410"/>
                  </a:lnTo>
                  <a:lnTo>
                    <a:pt x="112811" y="28378"/>
                  </a:lnTo>
                  <a:lnTo>
                    <a:pt x="133343" y="45266"/>
                  </a:lnTo>
                  <a:lnTo>
                    <a:pt x="158054" y="92260"/>
                  </a:lnTo>
                  <a:lnTo>
                    <a:pt x="178961" y="153258"/>
                  </a:lnTo>
                  <a:lnTo>
                    <a:pt x="183033" y="155221"/>
                  </a:lnTo>
                  <a:lnTo>
                    <a:pt x="186918" y="153020"/>
                  </a:lnTo>
                  <a:lnTo>
                    <a:pt x="194354" y="141217"/>
                  </a:lnTo>
                  <a:lnTo>
                    <a:pt x="219428" y="87766"/>
                  </a:lnTo>
                  <a:lnTo>
                    <a:pt x="239263" y="46911"/>
                  </a:lnTo>
                  <a:lnTo>
                    <a:pt x="265365" y="15964"/>
                  </a:lnTo>
                  <a:lnTo>
                    <a:pt x="302847" y="0"/>
                  </a:lnTo>
                  <a:lnTo>
                    <a:pt x="328157" y="1068"/>
                  </a:lnTo>
                  <a:lnTo>
                    <a:pt x="351105" y="10511"/>
                  </a:lnTo>
                  <a:lnTo>
                    <a:pt x="373002" y="26406"/>
                  </a:lnTo>
                  <a:lnTo>
                    <a:pt x="388192" y="51409"/>
                  </a:lnTo>
                  <a:lnTo>
                    <a:pt x="396504" y="79678"/>
                  </a:lnTo>
                  <a:lnTo>
                    <a:pt x="394731" y="138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7519959" y="8831041"/>
              <a:ext cx="81618" cy="294798"/>
            </a:xfrm>
            <a:custGeom>
              <a:avLst/>
              <a:gdLst/>
              <a:ahLst/>
              <a:cxnLst/>
              <a:rect l="0" t="0" r="0" b="0"/>
              <a:pathLst>
                <a:path w="81618" h="294798">
                  <a:moveTo>
                    <a:pt x="81617" y="0"/>
                  </a:moveTo>
                  <a:lnTo>
                    <a:pt x="39635" y="51558"/>
                  </a:lnTo>
                  <a:lnTo>
                    <a:pt x="15878" y="105142"/>
                  </a:lnTo>
                  <a:lnTo>
                    <a:pt x="2254" y="150880"/>
                  </a:lnTo>
                  <a:lnTo>
                    <a:pt x="0" y="201852"/>
                  </a:lnTo>
                  <a:lnTo>
                    <a:pt x="3618" y="232821"/>
                  </a:lnTo>
                  <a:lnTo>
                    <a:pt x="15366" y="255944"/>
                  </a:lnTo>
                  <a:lnTo>
                    <a:pt x="32285" y="272850"/>
                  </a:lnTo>
                  <a:lnTo>
                    <a:pt x="65503" y="290115"/>
                  </a:lnTo>
                  <a:lnTo>
                    <a:pt x="81617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7657482" y="8936326"/>
              <a:ext cx="196778" cy="177107"/>
            </a:xfrm>
            <a:custGeom>
              <a:avLst/>
              <a:gdLst/>
              <a:ahLst/>
              <a:cxnLst/>
              <a:rect l="0" t="0" r="0" b="0"/>
              <a:pathLst>
                <a:path w="196778" h="177107">
                  <a:moveTo>
                    <a:pt x="102021" y="0"/>
                  </a:moveTo>
                  <a:lnTo>
                    <a:pt x="58058" y="20243"/>
                  </a:lnTo>
                  <a:lnTo>
                    <a:pt x="27774" y="50581"/>
                  </a:lnTo>
                  <a:lnTo>
                    <a:pt x="7752" y="89206"/>
                  </a:lnTo>
                  <a:lnTo>
                    <a:pt x="0" y="130286"/>
                  </a:lnTo>
                  <a:lnTo>
                    <a:pt x="4426" y="155000"/>
                  </a:lnTo>
                  <a:lnTo>
                    <a:pt x="8882" y="166504"/>
                  </a:lnTo>
                  <a:lnTo>
                    <a:pt x="15362" y="173004"/>
                  </a:lnTo>
                  <a:lnTo>
                    <a:pt x="23191" y="176167"/>
                  </a:lnTo>
                  <a:lnTo>
                    <a:pt x="31920" y="177106"/>
                  </a:lnTo>
                  <a:lnTo>
                    <a:pt x="50978" y="168791"/>
                  </a:lnTo>
                  <a:lnTo>
                    <a:pt x="68807" y="153397"/>
                  </a:lnTo>
                  <a:lnTo>
                    <a:pt x="106157" y="99254"/>
                  </a:lnTo>
                  <a:lnTo>
                    <a:pt x="124434" y="56965"/>
                  </a:lnTo>
                  <a:lnTo>
                    <a:pt x="129530" y="28437"/>
                  </a:lnTo>
                  <a:lnTo>
                    <a:pt x="130888" y="25977"/>
                  </a:lnTo>
                  <a:lnTo>
                    <a:pt x="133249" y="84832"/>
                  </a:lnTo>
                  <a:lnTo>
                    <a:pt x="139089" y="123401"/>
                  </a:lnTo>
                  <a:lnTo>
                    <a:pt x="153818" y="151467"/>
                  </a:lnTo>
                  <a:lnTo>
                    <a:pt x="161119" y="155960"/>
                  </a:lnTo>
                  <a:lnTo>
                    <a:pt x="196777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7896566" y="8904740"/>
              <a:ext cx="126151" cy="178986"/>
            </a:xfrm>
            <a:custGeom>
              <a:avLst/>
              <a:gdLst/>
              <a:ahLst/>
              <a:cxnLst/>
              <a:rect l="0" t="0" r="0" b="0"/>
              <a:pathLst>
                <a:path w="126151" h="178986">
                  <a:moveTo>
                    <a:pt x="10336" y="0"/>
                  </a:moveTo>
                  <a:lnTo>
                    <a:pt x="3100" y="27557"/>
                  </a:lnTo>
                  <a:lnTo>
                    <a:pt x="457" y="90018"/>
                  </a:lnTo>
                  <a:lnTo>
                    <a:pt x="0" y="142875"/>
                  </a:lnTo>
                  <a:lnTo>
                    <a:pt x="1063" y="164106"/>
                  </a:lnTo>
                  <a:lnTo>
                    <a:pt x="2984" y="163216"/>
                  </a:lnTo>
                  <a:lnTo>
                    <a:pt x="5435" y="157943"/>
                  </a:lnTo>
                  <a:lnTo>
                    <a:pt x="10538" y="102558"/>
                  </a:lnTo>
                  <a:lnTo>
                    <a:pt x="21597" y="51064"/>
                  </a:lnTo>
                  <a:lnTo>
                    <a:pt x="29379" y="26205"/>
                  </a:lnTo>
                  <a:lnTo>
                    <a:pt x="40636" y="7358"/>
                  </a:lnTo>
                  <a:lnTo>
                    <a:pt x="48083" y="2565"/>
                  </a:lnTo>
                  <a:lnTo>
                    <a:pt x="65717" y="361"/>
                  </a:lnTo>
                  <a:lnTo>
                    <a:pt x="74162" y="4919"/>
                  </a:lnTo>
                  <a:lnTo>
                    <a:pt x="89786" y="22463"/>
                  </a:lnTo>
                  <a:lnTo>
                    <a:pt x="110475" y="81429"/>
                  </a:lnTo>
                  <a:lnTo>
                    <a:pt x="120985" y="134481"/>
                  </a:lnTo>
                  <a:lnTo>
                    <a:pt x="12615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8117472" y="8788927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0" y="0"/>
                  </a:moveTo>
                  <a:lnTo>
                    <a:pt x="16788" y="58771"/>
                  </a:lnTo>
                  <a:lnTo>
                    <a:pt x="21057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8149058" y="9031082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8054301" y="8880236"/>
              <a:ext cx="263213" cy="171904"/>
            </a:xfrm>
            <a:custGeom>
              <a:avLst/>
              <a:gdLst/>
              <a:ahLst/>
              <a:cxnLst/>
              <a:rect l="0" t="0" r="0" b="0"/>
              <a:pathLst>
                <a:path w="263213" h="171904">
                  <a:moveTo>
                    <a:pt x="0" y="35032"/>
                  </a:moveTo>
                  <a:lnTo>
                    <a:pt x="27556" y="42268"/>
                  </a:lnTo>
                  <a:lnTo>
                    <a:pt x="69516" y="42246"/>
                  </a:lnTo>
                  <a:lnTo>
                    <a:pt x="126208" y="25582"/>
                  </a:lnTo>
                  <a:lnTo>
                    <a:pt x="182468" y="10679"/>
                  </a:lnTo>
                  <a:lnTo>
                    <a:pt x="219010" y="0"/>
                  </a:lnTo>
                  <a:lnTo>
                    <a:pt x="227895" y="1150"/>
                  </a:lnTo>
                  <a:lnTo>
                    <a:pt x="234988" y="5426"/>
                  </a:lnTo>
                  <a:lnTo>
                    <a:pt x="240886" y="11785"/>
                  </a:lnTo>
                  <a:lnTo>
                    <a:pt x="254777" y="43092"/>
                  </a:lnTo>
                  <a:lnTo>
                    <a:pt x="261546" y="95593"/>
                  </a:lnTo>
                  <a:lnTo>
                    <a:pt x="262883" y="144784"/>
                  </a:lnTo>
                  <a:lnTo>
                    <a:pt x="263212" y="171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8349099" y="87783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8485970" y="8925797"/>
              <a:ext cx="31586" cy="1"/>
            </a:xfrm>
            <a:custGeom>
              <a:avLst/>
              <a:gdLst/>
              <a:ahLst/>
              <a:cxnLst/>
              <a:rect l="0" t="0" r="0" b="0"/>
              <a:pathLst>
                <a:path w="31586" h="1">
                  <a:moveTo>
                    <a:pt x="0" y="0"/>
                  </a:move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8717597" y="8873155"/>
              <a:ext cx="5589" cy="178985"/>
            </a:xfrm>
            <a:custGeom>
              <a:avLst/>
              <a:gdLst/>
              <a:ahLst/>
              <a:cxnLst/>
              <a:rect l="0" t="0" r="0" b="0"/>
              <a:pathLst>
                <a:path w="5589" h="178985">
                  <a:moveTo>
                    <a:pt x="0" y="0"/>
                  </a:moveTo>
                  <a:lnTo>
                    <a:pt x="0" y="57264"/>
                  </a:lnTo>
                  <a:lnTo>
                    <a:pt x="5588" y="112566"/>
                  </a:lnTo>
                  <a:lnTo>
                    <a:pt x="1544" y="161789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8717597" y="90521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8749181" y="8778398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8814548" y="8860414"/>
              <a:ext cx="239961" cy="149612"/>
            </a:xfrm>
            <a:custGeom>
              <a:avLst/>
              <a:gdLst/>
              <a:ahLst/>
              <a:cxnLst/>
              <a:rect l="0" t="0" r="0" b="0"/>
              <a:pathLst>
                <a:path w="239961" h="149612">
                  <a:moveTo>
                    <a:pt x="8333" y="149611"/>
                  </a:moveTo>
                  <a:lnTo>
                    <a:pt x="0" y="112133"/>
                  </a:lnTo>
                  <a:lnTo>
                    <a:pt x="1120" y="87331"/>
                  </a:lnTo>
                  <a:lnTo>
                    <a:pt x="20903" y="36400"/>
                  </a:lnTo>
                  <a:lnTo>
                    <a:pt x="34977" y="16237"/>
                  </a:lnTo>
                  <a:lnTo>
                    <a:pt x="52930" y="3377"/>
                  </a:lnTo>
                  <a:lnTo>
                    <a:pt x="72608" y="0"/>
                  </a:lnTo>
                  <a:lnTo>
                    <a:pt x="82769" y="737"/>
                  </a:lnTo>
                  <a:lnTo>
                    <a:pt x="100297" y="10916"/>
                  </a:lnTo>
                  <a:lnTo>
                    <a:pt x="108247" y="18543"/>
                  </a:lnTo>
                  <a:lnTo>
                    <a:pt x="125025" y="57224"/>
                  </a:lnTo>
                  <a:lnTo>
                    <a:pt x="138835" y="113121"/>
                  </a:lnTo>
                  <a:lnTo>
                    <a:pt x="137303" y="136903"/>
                  </a:lnTo>
                  <a:lnTo>
                    <a:pt x="136427" y="138799"/>
                  </a:lnTo>
                  <a:lnTo>
                    <a:pt x="134906" y="84828"/>
                  </a:lnTo>
                  <a:lnTo>
                    <a:pt x="144136" y="58818"/>
                  </a:lnTo>
                  <a:lnTo>
                    <a:pt x="151511" y="46968"/>
                  </a:lnTo>
                  <a:lnTo>
                    <a:pt x="172183" y="30682"/>
                  </a:lnTo>
                  <a:lnTo>
                    <a:pt x="184247" y="24702"/>
                  </a:lnTo>
                  <a:lnTo>
                    <a:pt x="194629" y="23055"/>
                  </a:lnTo>
                  <a:lnTo>
                    <a:pt x="212404" y="27463"/>
                  </a:lnTo>
                  <a:lnTo>
                    <a:pt x="224984" y="40341"/>
                  </a:lnTo>
                  <a:lnTo>
                    <a:pt x="235522" y="61083"/>
                  </a:lnTo>
                  <a:lnTo>
                    <a:pt x="239960" y="75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Freeform 809"/>
            <p:cNvSpPr/>
            <p:nvPr/>
          </p:nvSpPr>
          <p:spPr>
            <a:xfrm>
              <a:off x="8138529" y="8865635"/>
              <a:ext cx="29441" cy="177416"/>
            </a:xfrm>
            <a:custGeom>
              <a:avLst/>
              <a:gdLst/>
              <a:ahLst/>
              <a:cxnLst/>
              <a:rect l="0" t="0" r="0" b="0"/>
              <a:pathLst>
                <a:path w="29441" h="177416">
                  <a:moveTo>
                    <a:pt x="21057" y="81219"/>
                  </a:moveTo>
                  <a:lnTo>
                    <a:pt x="21057" y="139836"/>
                  </a:lnTo>
                  <a:lnTo>
                    <a:pt x="26646" y="174626"/>
                  </a:lnTo>
                  <a:lnTo>
                    <a:pt x="28293" y="177415"/>
                  </a:lnTo>
                  <a:lnTo>
                    <a:pt x="29390" y="174595"/>
                  </a:lnTo>
                  <a:lnTo>
                    <a:pt x="29440" y="158985"/>
                  </a:lnTo>
                  <a:lnTo>
                    <a:pt x="23060" y="107716"/>
                  </a:lnTo>
                  <a:lnTo>
                    <a:pt x="21453" y="47198"/>
                  </a:lnTo>
                  <a:lnTo>
                    <a:pt x="21321" y="42161"/>
                  </a:lnTo>
                  <a:lnTo>
                    <a:pt x="21080" y="92758"/>
                  </a:lnTo>
                  <a:lnTo>
                    <a:pt x="19894" y="129221"/>
                  </a:lnTo>
                  <a:lnTo>
                    <a:pt x="17942" y="128428"/>
                  </a:lnTo>
                  <a:lnTo>
                    <a:pt x="15471" y="123220"/>
                  </a:lnTo>
                  <a:lnTo>
                    <a:pt x="11180" y="65245"/>
                  </a:lnTo>
                  <a:lnTo>
                    <a:pt x="5068" y="5013"/>
                  </a:lnTo>
                  <a:lnTo>
                    <a:pt x="3379" y="0"/>
                  </a:lnTo>
                  <a:lnTo>
                    <a:pt x="2252" y="1337"/>
                  </a:lnTo>
                  <a:lnTo>
                    <a:pt x="0" y="18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" name="Group 820"/>
          <p:cNvGrpSpPr/>
          <p:nvPr/>
        </p:nvGrpSpPr>
        <p:grpSpPr>
          <a:xfrm>
            <a:off x="9159793" y="8683642"/>
            <a:ext cx="915981" cy="442507"/>
            <a:chOff x="9159793" y="8683642"/>
            <a:chExt cx="915981" cy="442507"/>
          </a:xfrm>
        </p:grpSpPr>
        <p:sp>
          <p:nvSpPr>
            <p:cNvPr id="812" name="Freeform 811"/>
            <p:cNvSpPr/>
            <p:nvPr/>
          </p:nvSpPr>
          <p:spPr>
            <a:xfrm>
              <a:off x="9159793" y="8862049"/>
              <a:ext cx="183604" cy="137448"/>
            </a:xfrm>
            <a:custGeom>
              <a:avLst/>
              <a:gdLst/>
              <a:ahLst/>
              <a:cxnLst/>
              <a:rect l="0" t="0" r="0" b="0"/>
              <a:pathLst>
                <a:path w="183604" h="137448">
                  <a:moveTo>
                    <a:pt x="0" y="42691"/>
                  </a:moveTo>
                  <a:lnTo>
                    <a:pt x="0" y="105169"/>
                  </a:lnTo>
                  <a:lnTo>
                    <a:pt x="0" y="124271"/>
                  </a:lnTo>
                  <a:lnTo>
                    <a:pt x="8406" y="74473"/>
                  </a:lnTo>
                  <a:lnTo>
                    <a:pt x="19128" y="37030"/>
                  </a:lnTo>
                  <a:lnTo>
                    <a:pt x="30338" y="18338"/>
                  </a:lnTo>
                  <a:lnTo>
                    <a:pt x="38943" y="13588"/>
                  </a:lnTo>
                  <a:lnTo>
                    <a:pt x="60981" y="11430"/>
                  </a:lnTo>
                  <a:lnTo>
                    <a:pt x="69900" y="16001"/>
                  </a:lnTo>
                  <a:lnTo>
                    <a:pt x="82930" y="33558"/>
                  </a:lnTo>
                  <a:lnTo>
                    <a:pt x="96841" y="64161"/>
                  </a:lnTo>
                  <a:lnTo>
                    <a:pt x="98412" y="84989"/>
                  </a:lnTo>
                  <a:lnTo>
                    <a:pt x="96382" y="97755"/>
                  </a:lnTo>
                  <a:lnTo>
                    <a:pt x="95479" y="87831"/>
                  </a:lnTo>
                  <a:lnTo>
                    <a:pt x="100560" y="55936"/>
                  </a:lnTo>
                  <a:lnTo>
                    <a:pt x="115063" y="22439"/>
                  </a:lnTo>
                  <a:lnTo>
                    <a:pt x="130688" y="7174"/>
                  </a:lnTo>
                  <a:lnTo>
                    <a:pt x="139767" y="1466"/>
                  </a:lnTo>
                  <a:lnTo>
                    <a:pt x="148161" y="0"/>
                  </a:lnTo>
                  <a:lnTo>
                    <a:pt x="156095" y="1363"/>
                  </a:lnTo>
                  <a:lnTo>
                    <a:pt x="163725" y="4611"/>
                  </a:lnTo>
                  <a:lnTo>
                    <a:pt x="168811" y="12625"/>
                  </a:lnTo>
                  <a:lnTo>
                    <a:pt x="183234" y="72628"/>
                  </a:lnTo>
                  <a:lnTo>
                    <a:pt x="183603" y="94601"/>
                  </a:lnTo>
                  <a:lnTo>
                    <a:pt x="178984" y="1374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Freeform 812"/>
            <p:cNvSpPr/>
            <p:nvPr/>
          </p:nvSpPr>
          <p:spPr>
            <a:xfrm>
              <a:off x="9412477" y="8873155"/>
              <a:ext cx="10529" cy="115814"/>
            </a:xfrm>
            <a:custGeom>
              <a:avLst/>
              <a:gdLst/>
              <a:ahLst/>
              <a:cxnLst/>
              <a:rect l="0" t="0" r="0" b="0"/>
              <a:pathLst>
                <a:path w="10529" h="115814">
                  <a:moveTo>
                    <a:pt x="10528" y="0"/>
                  </a:moveTo>
                  <a:lnTo>
                    <a:pt x="4940" y="62092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9444062" y="878892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9496705" y="8851549"/>
              <a:ext cx="89359" cy="274600"/>
            </a:xfrm>
            <a:custGeom>
              <a:avLst/>
              <a:gdLst/>
              <a:ahLst/>
              <a:cxnLst/>
              <a:rect l="0" t="0" r="0" b="0"/>
              <a:pathLst>
                <a:path w="89359" h="274600">
                  <a:moveTo>
                    <a:pt x="73699" y="21606"/>
                  </a:moveTo>
                  <a:lnTo>
                    <a:pt x="68110" y="4838"/>
                  </a:lnTo>
                  <a:lnTo>
                    <a:pt x="61784" y="1069"/>
                  </a:lnTo>
                  <a:lnTo>
                    <a:pt x="42278" y="0"/>
                  </a:lnTo>
                  <a:lnTo>
                    <a:pt x="32864" y="6032"/>
                  </a:lnTo>
                  <a:lnTo>
                    <a:pt x="16166" y="28332"/>
                  </a:lnTo>
                  <a:lnTo>
                    <a:pt x="4789" y="73772"/>
                  </a:lnTo>
                  <a:lnTo>
                    <a:pt x="8368" y="97823"/>
                  </a:lnTo>
                  <a:lnTo>
                    <a:pt x="12598" y="107513"/>
                  </a:lnTo>
                  <a:lnTo>
                    <a:pt x="18927" y="110462"/>
                  </a:lnTo>
                  <a:lnTo>
                    <a:pt x="26656" y="108919"/>
                  </a:lnTo>
                  <a:lnTo>
                    <a:pt x="35318" y="104381"/>
                  </a:lnTo>
                  <a:lnTo>
                    <a:pt x="48062" y="89980"/>
                  </a:lnTo>
                  <a:lnTo>
                    <a:pt x="65776" y="52139"/>
                  </a:lnTo>
                  <a:lnTo>
                    <a:pt x="69587" y="48980"/>
                  </a:lnTo>
                  <a:lnTo>
                    <a:pt x="73298" y="50384"/>
                  </a:lnTo>
                  <a:lnTo>
                    <a:pt x="76941" y="54829"/>
                  </a:lnTo>
                  <a:lnTo>
                    <a:pt x="82069" y="83442"/>
                  </a:lnTo>
                  <a:lnTo>
                    <a:pt x="84971" y="142268"/>
                  </a:lnTo>
                  <a:lnTo>
                    <a:pt x="89358" y="200161"/>
                  </a:lnTo>
                  <a:lnTo>
                    <a:pt x="84168" y="227305"/>
                  </a:lnTo>
                  <a:lnTo>
                    <a:pt x="74063" y="251067"/>
                  </a:lnTo>
                  <a:lnTo>
                    <a:pt x="58653" y="267088"/>
                  </a:lnTo>
                  <a:lnTo>
                    <a:pt x="49631" y="272998"/>
                  </a:lnTo>
                  <a:lnTo>
                    <a:pt x="40106" y="274599"/>
                  </a:lnTo>
                  <a:lnTo>
                    <a:pt x="0" y="2637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9625540" y="8841569"/>
              <a:ext cx="29093" cy="100389"/>
            </a:xfrm>
            <a:custGeom>
              <a:avLst/>
              <a:gdLst/>
              <a:ahLst/>
              <a:cxnLst/>
              <a:rect l="0" t="0" r="0" b="0"/>
              <a:pathLst>
                <a:path w="29093" h="100389">
                  <a:moveTo>
                    <a:pt x="8036" y="42114"/>
                  </a:moveTo>
                  <a:lnTo>
                    <a:pt x="11156" y="84806"/>
                  </a:lnTo>
                  <a:lnTo>
                    <a:pt x="13625" y="95141"/>
                  </a:lnTo>
                  <a:lnTo>
                    <a:pt x="12932" y="99693"/>
                  </a:lnTo>
                  <a:lnTo>
                    <a:pt x="10130" y="100388"/>
                  </a:lnTo>
                  <a:lnTo>
                    <a:pt x="5922" y="98510"/>
                  </a:lnTo>
                  <a:lnTo>
                    <a:pt x="3117" y="92579"/>
                  </a:lnTo>
                  <a:lnTo>
                    <a:pt x="0" y="73512"/>
                  </a:lnTo>
                  <a:lnTo>
                    <a:pt x="3835" y="42059"/>
                  </a:lnTo>
                  <a:lnTo>
                    <a:pt x="29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9720174" y="8841291"/>
              <a:ext cx="123973" cy="116093"/>
            </a:xfrm>
            <a:custGeom>
              <a:avLst/>
              <a:gdLst/>
              <a:ahLst/>
              <a:cxnLst/>
              <a:rect l="0" t="0" r="0" b="0"/>
              <a:pathLst>
                <a:path w="123973" h="116093">
                  <a:moveTo>
                    <a:pt x="81857" y="52921"/>
                  </a:moveTo>
                  <a:lnTo>
                    <a:pt x="72283" y="21639"/>
                  </a:lnTo>
                  <a:lnTo>
                    <a:pt x="61614" y="5482"/>
                  </a:lnTo>
                  <a:lnTo>
                    <a:pt x="54324" y="1408"/>
                  </a:lnTo>
                  <a:lnTo>
                    <a:pt x="36865" y="0"/>
                  </a:lnTo>
                  <a:lnTo>
                    <a:pt x="29636" y="3602"/>
                  </a:lnTo>
                  <a:lnTo>
                    <a:pt x="18484" y="16964"/>
                  </a:lnTo>
                  <a:lnTo>
                    <a:pt x="5628" y="49806"/>
                  </a:lnTo>
                  <a:lnTo>
                    <a:pt x="0" y="89172"/>
                  </a:lnTo>
                  <a:lnTo>
                    <a:pt x="2719" y="96976"/>
                  </a:lnTo>
                  <a:lnTo>
                    <a:pt x="8042" y="101007"/>
                  </a:lnTo>
                  <a:lnTo>
                    <a:pt x="15099" y="102526"/>
                  </a:lnTo>
                  <a:lnTo>
                    <a:pt x="22145" y="101199"/>
                  </a:lnTo>
                  <a:lnTo>
                    <a:pt x="36211" y="93485"/>
                  </a:lnTo>
                  <a:lnTo>
                    <a:pt x="57284" y="70399"/>
                  </a:lnTo>
                  <a:lnTo>
                    <a:pt x="84750" y="10493"/>
                  </a:lnTo>
                  <a:lnTo>
                    <a:pt x="87296" y="8258"/>
                  </a:lnTo>
                  <a:lnTo>
                    <a:pt x="88992" y="11447"/>
                  </a:lnTo>
                  <a:lnTo>
                    <a:pt x="89708" y="26299"/>
                  </a:lnTo>
                  <a:lnTo>
                    <a:pt x="85873" y="54392"/>
                  </a:lnTo>
                  <a:lnTo>
                    <a:pt x="88711" y="74631"/>
                  </a:lnTo>
                  <a:lnTo>
                    <a:pt x="96992" y="92206"/>
                  </a:lnTo>
                  <a:lnTo>
                    <a:pt x="107301" y="105475"/>
                  </a:lnTo>
                  <a:lnTo>
                    <a:pt x="123972" y="116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Freeform 817"/>
            <p:cNvSpPr/>
            <p:nvPr/>
          </p:nvSpPr>
          <p:spPr>
            <a:xfrm>
              <a:off x="9875731" y="8831207"/>
              <a:ext cx="80762" cy="99452"/>
            </a:xfrm>
            <a:custGeom>
              <a:avLst/>
              <a:gdLst/>
              <a:ahLst/>
              <a:cxnLst/>
              <a:rect l="0" t="0" r="0" b="0"/>
              <a:pathLst>
                <a:path w="80762" h="99452">
                  <a:moveTo>
                    <a:pt x="0" y="20891"/>
                  </a:moveTo>
                  <a:lnTo>
                    <a:pt x="0" y="79508"/>
                  </a:lnTo>
                  <a:lnTo>
                    <a:pt x="1170" y="82195"/>
                  </a:lnTo>
                  <a:lnTo>
                    <a:pt x="5589" y="69584"/>
                  </a:lnTo>
                  <a:lnTo>
                    <a:pt x="11893" y="24573"/>
                  </a:lnTo>
                  <a:lnTo>
                    <a:pt x="21273" y="6540"/>
                  </a:lnTo>
                  <a:lnTo>
                    <a:pt x="29390" y="1965"/>
                  </a:lnTo>
                  <a:lnTo>
                    <a:pt x="50887" y="0"/>
                  </a:lnTo>
                  <a:lnTo>
                    <a:pt x="59661" y="4624"/>
                  </a:lnTo>
                  <a:lnTo>
                    <a:pt x="72529" y="22240"/>
                  </a:lnTo>
                  <a:lnTo>
                    <a:pt x="80761" y="58465"/>
                  </a:lnTo>
                  <a:lnTo>
                    <a:pt x="77612" y="93245"/>
                  </a:lnTo>
                  <a:lnTo>
                    <a:pt x="76308" y="98373"/>
                  </a:lnTo>
                  <a:lnTo>
                    <a:pt x="75438" y="99451"/>
                  </a:lnTo>
                  <a:lnTo>
                    <a:pt x="73700" y="94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Freeform 818"/>
            <p:cNvSpPr/>
            <p:nvPr/>
          </p:nvSpPr>
          <p:spPr>
            <a:xfrm>
              <a:off x="10002073" y="8683642"/>
              <a:ext cx="15685" cy="263213"/>
            </a:xfrm>
            <a:custGeom>
              <a:avLst/>
              <a:gdLst/>
              <a:ahLst/>
              <a:cxnLst/>
              <a:rect l="0" t="0" r="0" b="0"/>
              <a:pathLst>
                <a:path w="15685" h="263213">
                  <a:moveTo>
                    <a:pt x="0" y="0"/>
                  </a:moveTo>
                  <a:lnTo>
                    <a:pt x="8333" y="37478"/>
                  </a:lnTo>
                  <a:lnTo>
                    <a:pt x="15684" y="94490"/>
                  </a:lnTo>
                  <a:lnTo>
                    <a:pt x="13875" y="150440"/>
                  </a:lnTo>
                  <a:lnTo>
                    <a:pt x="11520" y="200292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9959959" y="8746813"/>
              <a:ext cx="115815" cy="10529"/>
            </a:xfrm>
            <a:custGeom>
              <a:avLst/>
              <a:gdLst/>
              <a:ahLst/>
              <a:cxnLst/>
              <a:rect l="0" t="0" r="0" b="0"/>
              <a:pathLst>
                <a:path w="115815" h="10529">
                  <a:moveTo>
                    <a:pt x="0" y="0"/>
                  </a:moveTo>
                  <a:lnTo>
                    <a:pt x="58617" y="0"/>
                  </a:lnTo>
                  <a:lnTo>
                    <a:pt x="115814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" name="Group 835"/>
          <p:cNvGrpSpPr/>
          <p:nvPr/>
        </p:nvGrpSpPr>
        <p:grpSpPr>
          <a:xfrm>
            <a:off x="7982103" y="9041611"/>
            <a:ext cx="1492528" cy="442197"/>
            <a:chOff x="7982103" y="9041611"/>
            <a:chExt cx="1492528" cy="442197"/>
          </a:xfrm>
        </p:grpSpPr>
        <p:sp>
          <p:nvSpPr>
            <p:cNvPr id="822" name="Freeform 821"/>
            <p:cNvSpPr/>
            <p:nvPr/>
          </p:nvSpPr>
          <p:spPr>
            <a:xfrm>
              <a:off x="7982103" y="9146896"/>
              <a:ext cx="114313" cy="273742"/>
            </a:xfrm>
            <a:custGeom>
              <a:avLst/>
              <a:gdLst/>
              <a:ahLst/>
              <a:cxnLst/>
              <a:rect l="0" t="0" r="0" b="0"/>
              <a:pathLst>
                <a:path w="114313" h="273742">
                  <a:moveTo>
                    <a:pt x="19555" y="0"/>
                  </a:moveTo>
                  <a:lnTo>
                    <a:pt x="13966" y="58617"/>
                  </a:lnTo>
                  <a:lnTo>
                    <a:pt x="10491" y="110175"/>
                  </a:lnTo>
                  <a:lnTo>
                    <a:pt x="9460" y="164315"/>
                  </a:lnTo>
                  <a:lnTo>
                    <a:pt x="1876" y="223313"/>
                  </a:lnTo>
                  <a:lnTo>
                    <a:pt x="750" y="221405"/>
                  </a:lnTo>
                  <a:lnTo>
                    <a:pt x="0" y="214284"/>
                  </a:lnTo>
                  <a:lnTo>
                    <a:pt x="10122" y="181904"/>
                  </a:lnTo>
                  <a:lnTo>
                    <a:pt x="27938" y="148264"/>
                  </a:lnTo>
                  <a:lnTo>
                    <a:pt x="44338" y="132965"/>
                  </a:lnTo>
                  <a:lnTo>
                    <a:pt x="53624" y="127247"/>
                  </a:lnTo>
                  <a:lnTo>
                    <a:pt x="62156" y="126946"/>
                  </a:lnTo>
                  <a:lnTo>
                    <a:pt x="70182" y="130253"/>
                  </a:lnTo>
                  <a:lnTo>
                    <a:pt x="77873" y="135968"/>
                  </a:lnTo>
                  <a:lnTo>
                    <a:pt x="89538" y="154797"/>
                  </a:lnTo>
                  <a:lnTo>
                    <a:pt x="109143" y="211327"/>
                  </a:lnTo>
                  <a:lnTo>
                    <a:pt x="114312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8159586" y="9252118"/>
              <a:ext cx="100929" cy="134673"/>
            </a:xfrm>
            <a:custGeom>
              <a:avLst/>
              <a:gdLst/>
              <a:ahLst/>
              <a:cxnLst/>
              <a:rect l="0" t="0" r="0" b="0"/>
              <a:pathLst>
                <a:path w="100929" h="134673">
                  <a:moveTo>
                    <a:pt x="0" y="10591"/>
                  </a:moveTo>
                  <a:lnTo>
                    <a:pt x="0" y="67856"/>
                  </a:lnTo>
                  <a:lnTo>
                    <a:pt x="5589" y="123159"/>
                  </a:lnTo>
                  <a:lnTo>
                    <a:pt x="11914" y="130090"/>
                  </a:lnTo>
                  <a:lnTo>
                    <a:pt x="20811" y="133541"/>
                  </a:lnTo>
                  <a:lnTo>
                    <a:pt x="31422" y="134672"/>
                  </a:lnTo>
                  <a:lnTo>
                    <a:pt x="52569" y="129688"/>
                  </a:lnTo>
                  <a:lnTo>
                    <a:pt x="72497" y="118505"/>
                  </a:lnTo>
                  <a:lnTo>
                    <a:pt x="89152" y="101837"/>
                  </a:lnTo>
                  <a:lnTo>
                    <a:pt x="98115" y="79611"/>
                  </a:lnTo>
                  <a:lnTo>
                    <a:pt x="100928" y="55305"/>
                  </a:lnTo>
                  <a:lnTo>
                    <a:pt x="98280" y="32803"/>
                  </a:lnTo>
                  <a:lnTo>
                    <a:pt x="92426" y="23059"/>
                  </a:lnTo>
                  <a:lnTo>
                    <a:pt x="73443" y="5994"/>
                  </a:lnTo>
                  <a:lnTo>
                    <a:pt x="63000" y="1678"/>
                  </a:lnTo>
                  <a:lnTo>
                    <a:pt x="42038" y="0"/>
                  </a:lnTo>
                  <a:lnTo>
                    <a:pt x="27262" y="3154"/>
                  </a:lnTo>
                  <a:lnTo>
                    <a:pt x="10528" y="10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8296259" y="9225058"/>
              <a:ext cx="122895" cy="145729"/>
            </a:xfrm>
            <a:custGeom>
              <a:avLst/>
              <a:gdLst/>
              <a:ahLst/>
              <a:cxnLst/>
              <a:rect l="0" t="0" r="0" b="0"/>
              <a:pathLst>
                <a:path w="122895" h="145729">
                  <a:moveTo>
                    <a:pt x="84426" y="6065"/>
                  </a:moveTo>
                  <a:lnTo>
                    <a:pt x="51973" y="0"/>
                  </a:lnTo>
                  <a:lnTo>
                    <a:pt x="31397" y="2590"/>
                  </a:lnTo>
                  <a:lnTo>
                    <a:pt x="13674" y="10760"/>
                  </a:lnTo>
                  <a:lnTo>
                    <a:pt x="5672" y="16214"/>
                  </a:lnTo>
                  <a:lnTo>
                    <a:pt x="1507" y="23360"/>
                  </a:lnTo>
                  <a:lnTo>
                    <a:pt x="0" y="40658"/>
                  </a:lnTo>
                  <a:lnTo>
                    <a:pt x="3575" y="47845"/>
                  </a:lnTo>
                  <a:lnTo>
                    <a:pt x="16906" y="58949"/>
                  </a:lnTo>
                  <a:lnTo>
                    <a:pt x="75635" y="79335"/>
                  </a:lnTo>
                  <a:lnTo>
                    <a:pt x="100405" y="87763"/>
                  </a:lnTo>
                  <a:lnTo>
                    <a:pt x="119214" y="99308"/>
                  </a:lnTo>
                  <a:lnTo>
                    <a:pt x="122826" y="106831"/>
                  </a:lnTo>
                  <a:lnTo>
                    <a:pt x="122894" y="115356"/>
                  </a:lnTo>
                  <a:lnTo>
                    <a:pt x="120599" y="124550"/>
                  </a:lnTo>
                  <a:lnTo>
                    <a:pt x="114390" y="131848"/>
                  </a:lnTo>
                  <a:lnTo>
                    <a:pt x="95013" y="143077"/>
                  </a:lnTo>
                  <a:lnTo>
                    <a:pt x="73923" y="145728"/>
                  </a:lnTo>
                  <a:lnTo>
                    <a:pt x="45438" y="140644"/>
                  </a:lnTo>
                  <a:lnTo>
                    <a:pt x="21254" y="1324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8443855" y="9136367"/>
              <a:ext cx="49749" cy="221100"/>
            </a:xfrm>
            <a:custGeom>
              <a:avLst/>
              <a:gdLst/>
              <a:ahLst/>
              <a:cxnLst/>
              <a:rect l="0" t="0" r="0" b="0"/>
              <a:pathLst>
                <a:path w="49749" h="221100">
                  <a:moveTo>
                    <a:pt x="0" y="0"/>
                  </a:moveTo>
                  <a:lnTo>
                    <a:pt x="16811" y="19151"/>
                  </a:lnTo>
                  <a:lnTo>
                    <a:pt x="34747" y="53898"/>
                  </a:lnTo>
                  <a:lnTo>
                    <a:pt x="46821" y="100718"/>
                  </a:lnTo>
                  <a:lnTo>
                    <a:pt x="49748" y="150465"/>
                  </a:lnTo>
                  <a:lnTo>
                    <a:pt x="43970" y="200431"/>
                  </a:lnTo>
                  <a:lnTo>
                    <a:pt x="42115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8422798" y="9215794"/>
              <a:ext cx="214071" cy="131143"/>
            </a:xfrm>
            <a:custGeom>
              <a:avLst/>
              <a:gdLst/>
              <a:ahLst/>
              <a:cxnLst/>
              <a:rect l="0" t="0" r="0" b="0"/>
              <a:pathLst>
                <a:path w="214071" h="131143">
                  <a:moveTo>
                    <a:pt x="0" y="25858"/>
                  </a:moveTo>
                  <a:lnTo>
                    <a:pt x="57385" y="7900"/>
                  </a:lnTo>
                  <a:lnTo>
                    <a:pt x="106300" y="0"/>
                  </a:lnTo>
                  <a:lnTo>
                    <a:pt x="159168" y="6626"/>
                  </a:lnTo>
                  <a:lnTo>
                    <a:pt x="172792" y="9527"/>
                  </a:lnTo>
                  <a:lnTo>
                    <a:pt x="183046" y="14971"/>
                  </a:lnTo>
                  <a:lnTo>
                    <a:pt x="197557" y="30378"/>
                  </a:lnTo>
                  <a:lnTo>
                    <a:pt x="212304" y="58783"/>
                  </a:lnTo>
                  <a:lnTo>
                    <a:pt x="214070" y="79096"/>
                  </a:lnTo>
                  <a:lnTo>
                    <a:pt x="210570" y="131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8759710" y="9115310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0" y="0"/>
                  </a:moveTo>
                  <a:lnTo>
                    <a:pt x="7235" y="28726"/>
                  </a:lnTo>
                  <a:lnTo>
                    <a:pt x="9552" y="77922"/>
                  </a:lnTo>
                  <a:lnTo>
                    <a:pt x="10239" y="128892"/>
                  </a:lnTo>
                  <a:lnTo>
                    <a:pt x="10471" y="185511"/>
                  </a:lnTo>
                  <a:lnTo>
                    <a:pt x="10528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8875523" y="9210067"/>
              <a:ext cx="10530" cy="126342"/>
            </a:xfrm>
            <a:custGeom>
              <a:avLst/>
              <a:gdLst/>
              <a:ahLst/>
              <a:cxnLst/>
              <a:rect l="0" t="0" r="0" b="0"/>
              <a:pathLst>
                <a:path w="10530" h="126342">
                  <a:moveTo>
                    <a:pt x="0" y="0"/>
                  </a:moveTo>
                  <a:lnTo>
                    <a:pt x="3120" y="54144"/>
                  </a:lnTo>
                  <a:lnTo>
                    <a:pt x="9553" y="117181"/>
                  </a:lnTo>
                  <a:lnTo>
                    <a:pt x="10529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9022923" y="9073197"/>
              <a:ext cx="5215" cy="263212"/>
            </a:xfrm>
            <a:custGeom>
              <a:avLst/>
              <a:gdLst/>
              <a:ahLst/>
              <a:cxnLst/>
              <a:rect l="0" t="0" r="0" b="0"/>
              <a:pathLst>
                <a:path w="5215" h="263212">
                  <a:moveTo>
                    <a:pt x="0" y="0"/>
                  </a:moveTo>
                  <a:lnTo>
                    <a:pt x="3119" y="48930"/>
                  </a:lnTo>
                  <a:lnTo>
                    <a:pt x="5214" y="96775"/>
                  </a:lnTo>
                  <a:lnTo>
                    <a:pt x="1545" y="151117"/>
                  </a:lnTo>
                  <a:lnTo>
                    <a:pt x="457" y="205432"/>
                  </a:lnTo>
                  <a:lnTo>
                    <a:pt x="0" y="263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8949224" y="9146896"/>
              <a:ext cx="136870" cy="52643"/>
            </a:xfrm>
            <a:custGeom>
              <a:avLst/>
              <a:gdLst/>
              <a:ahLst/>
              <a:cxnLst/>
              <a:rect l="0" t="0" r="0" b="0"/>
              <a:pathLst>
                <a:path w="136870" h="52643">
                  <a:moveTo>
                    <a:pt x="136869" y="0"/>
                  </a:moveTo>
                  <a:lnTo>
                    <a:pt x="78252" y="20243"/>
                  </a:lnTo>
                  <a:lnTo>
                    <a:pt x="19561" y="46758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9159793" y="9189010"/>
              <a:ext cx="84229" cy="126343"/>
            </a:xfrm>
            <a:custGeom>
              <a:avLst/>
              <a:gdLst/>
              <a:ahLst/>
              <a:cxnLst/>
              <a:rect l="0" t="0" r="0" b="0"/>
              <a:pathLst>
                <a:path w="84229" h="126343">
                  <a:moveTo>
                    <a:pt x="0" y="0"/>
                  </a:moveTo>
                  <a:lnTo>
                    <a:pt x="16811" y="19150"/>
                  </a:lnTo>
                  <a:lnTo>
                    <a:pt x="43909" y="73217"/>
                  </a:lnTo>
                  <a:lnTo>
                    <a:pt x="84228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9180850" y="9167952"/>
              <a:ext cx="136871" cy="315856"/>
            </a:xfrm>
            <a:custGeom>
              <a:avLst/>
              <a:gdLst/>
              <a:ahLst/>
              <a:cxnLst/>
              <a:rect l="0" t="0" r="0" b="0"/>
              <a:pathLst>
                <a:path w="136871" h="315856">
                  <a:moveTo>
                    <a:pt x="136870" y="0"/>
                  </a:moveTo>
                  <a:lnTo>
                    <a:pt x="122298" y="48931"/>
                  </a:lnTo>
                  <a:lnTo>
                    <a:pt x="103057" y="102472"/>
                  </a:lnTo>
                  <a:lnTo>
                    <a:pt x="81277" y="165891"/>
                  </a:lnTo>
                  <a:lnTo>
                    <a:pt x="55980" y="220762"/>
                  </a:lnTo>
                  <a:lnTo>
                    <a:pt x="24460" y="283070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9359835" y="9041611"/>
              <a:ext cx="114796" cy="357970"/>
            </a:xfrm>
            <a:custGeom>
              <a:avLst/>
              <a:gdLst/>
              <a:ahLst/>
              <a:cxnLst/>
              <a:rect l="0" t="0" r="0" b="0"/>
              <a:pathLst>
                <a:path w="114796" h="357970">
                  <a:moveTo>
                    <a:pt x="21057" y="0"/>
                  </a:moveTo>
                  <a:lnTo>
                    <a:pt x="64209" y="59940"/>
                  </a:lnTo>
                  <a:lnTo>
                    <a:pt x="91149" y="96544"/>
                  </a:lnTo>
                  <a:lnTo>
                    <a:pt x="110659" y="148803"/>
                  </a:lnTo>
                  <a:lnTo>
                    <a:pt x="114795" y="207251"/>
                  </a:lnTo>
                  <a:lnTo>
                    <a:pt x="113021" y="243019"/>
                  </a:lnTo>
                  <a:lnTo>
                    <a:pt x="92818" y="304110"/>
                  </a:lnTo>
                  <a:lnTo>
                    <a:pt x="78687" y="329352"/>
                  </a:lnTo>
                  <a:lnTo>
                    <a:pt x="60708" y="344470"/>
                  </a:lnTo>
                  <a:lnTo>
                    <a:pt x="37900" y="35197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8864995" y="9094253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8570197" y="913636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" name="Group 847"/>
          <p:cNvGrpSpPr/>
          <p:nvPr/>
        </p:nvGrpSpPr>
        <p:grpSpPr>
          <a:xfrm>
            <a:off x="2585093" y="979150"/>
            <a:ext cx="1901014" cy="444370"/>
            <a:chOff x="2585093" y="979150"/>
            <a:chExt cx="1901014" cy="444370"/>
          </a:xfrm>
        </p:grpSpPr>
        <p:sp>
          <p:nvSpPr>
            <p:cNvPr id="837" name="Freeform 836"/>
            <p:cNvSpPr/>
            <p:nvPr/>
          </p:nvSpPr>
          <p:spPr>
            <a:xfrm>
              <a:off x="2585093" y="1021264"/>
              <a:ext cx="236545" cy="167082"/>
            </a:xfrm>
            <a:custGeom>
              <a:avLst/>
              <a:gdLst/>
              <a:ahLst/>
              <a:cxnLst/>
              <a:rect l="0" t="0" r="0" b="0"/>
              <a:pathLst>
                <a:path w="236545" h="167082">
                  <a:moveTo>
                    <a:pt x="99674" y="0"/>
                  </a:moveTo>
                  <a:lnTo>
                    <a:pt x="99674" y="22357"/>
                  </a:lnTo>
                  <a:lnTo>
                    <a:pt x="88496" y="53028"/>
                  </a:lnTo>
                  <a:lnTo>
                    <a:pt x="57012" y="110550"/>
                  </a:lnTo>
                  <a:lnTo>
                    <a:pt x="21223" y="150216"/>
                  </a:lnTo>
                  <a:lnTo>
                    <a:pt x="0" y="167081"/>
                  </a:lnTo>
                  <a:lnTo>
                    <a:pt x="6241" y="163556"/>
                  </a:lnTo>
                  <a:lnTo>
                    <a:pt x="33948" y="143398"/>
                  </a:lnTo>
                  <a:lnTo>
                    <a:pt x="76040" y="131916"/>
                  </a:lnTo>
                  <a:lnTo>
                    <a:pt x="124387" y="127994"/>
                  </a:lnTo>
                  <a:lnTo>
                    <a:pt x="180118" y="129788"/>
                  </a:lnTo>
                  <a:lnTo>
                    <a:pt x="236544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2779523" y="979150"/>
              <a:ext cx="48181" cy="347442"/>
            </a:xfrm>
            <a:custGeom>
              <a:avLst/>
              <a:gdLst/>
              <a:ahLst/>
              <a:cxnLst/>
              <a:rect l="0" t="0" r="0" b="0"/>
              <a:pathLst>
                <a:path w="48181" h="347442">
                  <a:moveTo>
                    <a:pt x="42114" y="0"/>
                  </a:moveTo>
                  <a:lnTo>
                    <a:pt x="48180" y="35962"/>
                  </a:lnTo>
                  <a:lnTo>
                    <a:pt x="43262" y="86305"/>
                  </a:lnTo>
                  <a:lnTo>
                    <a:pt x="34239" y="146423"/>
                  </a:lnTo>
                  <a:lnTo>
                    <a:pt x="26521" y="208948"/>
                  </a:lnTo>
                  <a:lnTo>
                    <a:pt x="13731" y="264322"/>
                  </a:lnTo>
                  <a:lnTo>
                    <a:pt x="3059" y="323613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Freeform 838"/>
            <p:cNvSpPr/>
            <p:nvPr/>
          </p:nvSpPr>
          <p:spPr>
            <a:xfrm>
              <a:off x="2907461" y="1021264"/>
              <a:ext cx="195974" cy="338214"/>
            </a:xfrm>
            <a:custGeom>
              <a:avLst/>
              <a:gdLst/>
              <a:ahLst/>
              <a:cxnLst/>
              <a:rect l="0" t="0" r="0" b="0"/>
              <a:pathLst>
                <a:path w="195974" h="338214">
                  <a:moveTo>
                    <a:pt x="40518" y="0"/>
                  </a:moveTo>
                  <a:lnTo>
                    <a:pt x="20732" y="52051"/>
                  </a:lnTo>
                  <a:lnTo>
                    <a:pt x="9309" y="101990"/>
                  </a:lnTo>
                  <a:lnTo>
                    <a:pt x="558" y="160786"/>
                  </a:lnTo>
                  <a:lnTo>
                    <a:pt x="0" y="217461"/>
                  </a:lnTo>
                  <a:lnTo>
                    <a:pt x="9941" y="273716"/>
                  </a:lnTo>
                  <a:lnTo>
                    <a:pt x="17570" y="299466"/>
                  </a:lnTo>
                  <a:lnTo>
                    <a:pt x="28759" y="318710"/>
                  </a:lnTo>
                  <a:lnTo>
                    <a:pt x="47770" y="331942"/>
                  </a:lnTo>
                  <a:lnTo>
                    <a:pt x="59391" y="337108"/>
                  </a:lnTo>
                  <a:lnTo>
                    <a:pt x="69478" y="338213"/>
                  </a:lnTo>
                  <a:lnTo>
                    <a:pt x="86924" y="333201"/>
                  </a:lnTo>
                  <a:lnTo>
                    <a:pt x="121079" y="306047"/>
                  </a:lnTo>
                  <a:lnTo>
                    <a:pt x="155245" y="257187"/>
                  </a:lnTo>
                  <a:lnTo>
                    <a:pt x="181420" y="201841"/>
                  </a:lnTo>
                  <a:lnTo>
                    <a:pt x="194736" y="147061"/>
                  </a:lnTo>
                  <a:lnTo>
                    <a:pt x="195973" y="133136"/>
                  </a:lnTo>
                  <a:lnTo>
                    <a:pt x="190948" y="125022"/>
                  </a:lnTo>
                  <a:lnTo>
                    <a:pt x="181749" y="120783"/>
                  </a:lnTo>
                  <a:lnTo>
                    <a:pt x="169767" y="119127"/>
                  </a:lnTo>
                  <a:lnTo>
                    <a:pt x="150215" y="123525"/>
                  </a:lnTo>
                  <a:lnTo>
                    <a:pt x="118599" y="145413"/>
                  </a:lnTo>
                  <a:lnTo>
                    <a:pt x="84755" y="200792"/>
                  </a:lnTo>
                  <a:lnTo>
                    <a:pt x="70263" y="231849"/>
                  </a:lnTo>
                  <a:lnTo>
                    <a:pt x="69739" y="274457"/>
                  </a:lnTo>
                  <a:lnTo>
                    <a:pt x="80411" y="297846"/>
                  </a:lnTo>
                  <a:lnTo>
                    <a:pt x="88171" y="307358"/>
                  </a:lnTo>
                  <a:lnTo>
                    <a:pt x="95683" y="312530"/>
                  </a:lnTo>
                  <a:lnTo>
                    <a:pt x="103031" y="314809"/>
                  </a:lnTo>
                  <a:lnTo>
                    <a:pt x="124746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Freeform 839"/>
            <p:cNvSpPr/>
            <p:nvPr/>
          </p:nvSpPr>
          <p:spPr>
            <a:xfrm>
              <a:off x="3185334" y="1052850"/>
              <a:ext cx="99558" cy="166726"/>
            </a:xfrm>
            <a:custGeom>
              <a:avLst/>
              <a:gdLst/>
              <a:ahLst/>
              <a:cxnLst/>
              <a:rect l="0" t="0" r="0" b="0"/>
              <a:pathLst>
                <a:path w="99558" h="166726">
                  <a:moveTo>
                    <a:pt x="25858" y="0"/>
                  </a:moveTo>
                  <a:lnTo>
                    <a:pt x="7900" y="63428"/>
                  </a:lnTo>
                  <a:lnTo>
                    <a:pt x="0" y="96002"/>
                  </a:lnTo>
                  <a:lnTo>
                    <a:pt x="1887" y="121436"/>
                  </a:lnTo>
                  <a:lnTo>
                    <a:pt x="15116" y="156474"/>
                  </a:lnTo>
                  <a:lnTo>
                    <a:pt x="22206" y="162807"/>
                  </a:lnTo>
                  <a:lnTo>
                    <a:pt x="30443" y="165860"/>
                  </a:lnTo>
                  <a:lnTo>
                    <a:pt x="39443" y="166725"/>
                  </a:lnTo>
                  <a:lnTo>
                    <a:pt x="99557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3316477" y="989679"/>
              <a:ext cx="31586" cy="347441"/>
            </a:xfrm>
            <a:custGeom>
              <a:avLst/>
              <a:gdLst/>
              <a:ahLst/>
              <a:cxnLst/>
              <a:rect l="0" t="0" r="0" b="0"/>
              <a:pathLst>
                <a:path w="31586" h="347441">
                  <a:moveTo>
                    <a:pt x="31585" y="0"/>
                  </a:moveTo>
                  <a:lnTo>
                    <a:pt x="25996" y="58617"/>
                  </a:lnTo>
                  <a:lnTo>
                    <a:pt x="22032" y="116300"/>
                  </a:lnTo>
                  <a:lnTo>
                    <a:pt x="20176" y="179778"/>
                  </a:lnTo>
                  <a:lnTo>
                    <a:pt x="15596" y="226521"/>
                  </a:lnTo>
                  <a:lnTo>
                    <a:pt x="12030" y="287696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3432290" y="1189720"/>
              <a:ext cx="52644" cy="21058"/>
            </a:xfrm>
            <a:custGeom>
              <a:avLst/>
              <a:gdLst/>
              <a:ahLst/>
              <a:cxnLst/>
              <a:rect l="0" t="0" r="0" b="0"/>
              <a:pathLst>
                <a:path w="52644" h="21058">
                  <a:moveTo>
                    <a:pt x="0" y="0"/>
                  </a:moveTo>
                  <a:lnTo>
                    <a:pt x="36453" y="11453"/>
                  </a:lnTo>
                  <a:lnTo>
                    <a:pt x="52643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3672327" y="1010736"/>
              <a:ext cx="160047" cy="210571"/>
            </a:xfrm>
            <a:custGeom>
              <a:avLst/>
              <a:gdLst/>
              <a:ahLst/>
              <a:cxnLst/>
              <a:rect l="0" t="0" r="0" b="0"/>
              <a:pathLst>
                <a:path w="160047" h="210571">
                  <a:moveTo>
                    <a:pt x="44233" y="0"/>
                  </a:moveTo>
                  <a:lnTo>
                    <a:pt x="41113" y="57264"/>
                  </a:lnTo>
                  <a:lnTo>
                    <a:pt x="29578" y="112567"/>
                  </a:lnTo>
                  <a:lnTo>
                    <a:pt x="14865" y="170587"/>
                  </a:lnTo>
                  <a:lnTo>
                    <a:pt x="3494" y="191240"/>
                  </a:lnTo>
                  <a:lnTo>
                    <a:pt x="696" y="194174"/>
                  </a:lnTo>
                  <a:lnTo>
                    <a:pt x="0" y="192620"/>
                  </a:lnTo>
                  <a:lnTo>
                    <a:pt x="707" y="188075"/>
                  </a:lnTo>
                  <a:lnTo>
                    <a:pt x="12879" y="170499"/>
                  </a:lnTo>
                  <a:lnTo>
                    <a:pt x="36892" y="150474"/>
                  </a:lnTo>
                  <a:lnTo>
                    <a:pt x="46358" y="147109"/>
                  </a:lnTo>
                  <a:lnTo>
                    <a:pt x="66234" y="146490"/>
                  </a:lnTo>
                  <a:lnTo>
                    <a:pt x="83647" y="153234"/>
                  </a:lnTo>
                  <a:lnTo>
                    <a:pt x="146328" y="204482"/>
                  </a:lnTo>
                  <a:lnTo>
                    <a:pt x="160046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3863959" y="979150"/>
              <a:ext cx="31586" cy="336913"/>
            </a:xfrm>
            <a:custGeom>
              <a:avLst/>
              <a:gdLst/>
              <a:ahLst/>
              <a:cxnLst/>
              <a:rect l="0" t="0" r="0" b="0"/>
              <a:pathLst>
                <a:path w="31586" h="336913">
                  <a:moveTo>
                    <a:pt x="31585" y="0"/>
                  </a:moveTo>
                  <a:lnTo>
                    <a:pt x="31585" y="60384"/>
                  </a:lnTo>
                  <a:lnTo>
                    <a:pt x="28465" y="121227"/>
                  </a:lnTo>
                  <a:lnTo>
                    <a:pt x="23252" y="181759"/>
                  </a:lnTo>
                  <a:lnTo>
                    <a:pt x="15901" y="238544"/>
                  </a:lnTo>
                  <a:lnTo>
                    <a:pt x="10420" y="296858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3964647" y="1000207"/>
              <a:ext cx="176407" cy="357970"/>
            </a:xfrm>
            <a:custGeom>
              <a:avLst/>
              <a:gdLst/>
              <a:ahLst/>
              <a:cxnLst/>
              <a:rect l="0" t="0" r="0" b="0"/>
              <a:pathLst>
                <a:path w="176407" h="357970">
                  <a:moveTo>
                    <a:pt x="67768" y="0"/>
                  </a:moveTo>
                  <a:lnTo>
                    <a:pt x="64648" y="42692"/>
                  </a:lnTo>
                  <a:lnTo>
                    <a:pt x="48640" y="103238"/>
                  </a:lnTo>
                  <a:lnTo>
                    <a:pt x="27768" y="161336"/>
                  </a:lnTo>
                  <a:lnTo>
                    <a:pt x="12033" y="223202"/>
                  </a:lnTo>
                  <a:lnTo>
                    <a:pt x="0" y="281652"/>
                  </a:lnTo>
                  <a:lnTo>
                    <a:pt x="1774" y="314302"/>
                  </a:lnTo>
                  <a:lnTo>
                    <a:pt x="7394" y="325348"/>
                  </a:lnTo>
                  <a:lnTo>
                    <a:pt x="15821" y="332712"/>
                  </a:lnTo>
                  <a:lnTo>
                    <a:pt x="26117" y="337622"/>
                  </a:lnTo>
                  <a:lnTo>
                    <a:pt x="37661" y="337385"/>
                  </a:lnTo>
                  <a:lnTo>
                    <a:pt x="62966" y="327764"/>
                  </a:lnTo>
                  <a:lnTo>
                    <a:pt x="92341" y="302616"/>
                  </a:lnTo>
                  <a:lnTo>
                    <a:pt x="137650" y="241918"/>
                  </a:lnTo>
                  <a:lnTo>
                    <a:pt x="174455" y="178964"/>
                  </a:lnTo>
                  <a:lnTo>
                    <a:pt x="176406" y="154799"/>
                  </a:lnTo>
                  <a:lnTo>
                    <a:pt x="175288" y="141804"/>
                  </a:lnTo>
                  <a:lnTo>
                    <a:pt x="169864" y="135480"/>
                  </a:lnTo>
                  <a:lnTo>
                    <a:pt x="161568" y="133604"/>
                  </a:lnTo>
                  <a:lnTo>
                    <a:pt x="142212" y="137759"/>
                  </a:lnTo>
                  <a:lnTo>
                    <a:pt x="116991" y="154421"/>
                  </a:lnTo>
                  <a:lnTo>
                    <a:pt x="90152" y="181065"/>
                  </a:lnTo>
                  <a:lnTo>
                    <a:pt x="54246" y="242338"/>
                  </a:lnTo>
                  <a:lnTo>
                    <a:pt x="44990" y="263294"/>
                  </a:lnTo>
                  <a:lnTo>
                    <a:pt x="43217" y="287425"/>
                  </a:lnTo>
                  <a:lnTo>
                    <a:pt x="47498" y="312578"/>
                  </a:lnTo>
                  <a:lnTo>
                    <a:pt x="57199" y="335456"/>
                  </a:lnTo>
                  <a:lnTo>
                    <a:pt x="64232" y="342960"/>
                  </a:lnTo>
                  <a:lnTo>
                    <a:pt x="99353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4293484" y="997189"/>
              <a:ext cx="192623" cy="413631"/>
            </a:xfrm>
            <a:custGeom>
              <a:avLst/>
              <a:gdLst/>
              <a:ahLst/>
              <a:cxnLst/>
              <a:rect l="0" t="0" r="0" b="0"/>
              <a:pathLst>
                <a:path w="192623" h="413631">
                  <a:moveTo>
                    <a:pt x="170599" y="13547"/>
                  </a:moveTo>
                  <a:lnTo>
                    <a:pt x="153832" y="2368"/>
                  </a:lnTo>
                  <a:lnTo>
                    <a:pt x="133121" y="0"/>
                  </a:lnTo>
                  <a:lnTo>
                    <a:pt x="121047" y="1006"/>
                  </a:lnTo>
                  <a:lnTo>
                    <a:pt x="81697" y="19190"/>
                  </a:lnTo>
                  <a:lnTo>
                    <a:pt x="63627" y="37112"/>
                  </a:lnTo>
                  <a:lnTo>
                    <a:pt x="29997" y="88746"/>
                  </a:lnTo>
                  <a:lnTo>
                    <a:pt x="5219" y="140878"/>
                  </a:lnTo>
                  <a:lnTo>
                    <a:pt x="684" y="154586"/>
                  </a:lnTo>
                  <a:lnTo>
                    <a:pt x="0" y="166065"/>
                  </a:lnTo>
                  <a:lnTo>
                    <a:pt x="5480" y="185058"/>
                  </a:lnTo>
                  <a:lnTo>
                    <a:pt x="11387" y="189889"/>
                  </a:lnTo>
                  <a:lnTo>
                    <a:pt x="18834" y="191939"/>
                  </a:lnTo>
                  <a:lnTo>
                    <a:pt x="27308" y="192137"/>
                  </a:lnTo>
                  <a:lnTo>
                    <a:pt x="61592" y="181236"/>
                  </a:lnTo>
                  <a:lnTo>
                    <a:pt x="98287" y="156592"/>
                  </a:lnTo>
                  <a:lnTo>
                    <a:pt x="157751" y="99921"/>
                  </a:lnTo>
                  <a:lnTo>
                    <a:pt x="187689" y="64533"/>
                  </a:lnTo>
                  <a:lnTo>
                    <a:pt x="191351" y="63916"/>
                  </a:lnTo>
                  <a:lnTo>
                    <a:pt x="192622" y="69353"/>
                  </a:lnTo>
                  <a:lnTo>
                    <a:pt x="180288" y="132758"/>
                  </a:lnTo>
                  <a:lnTo>
                    <a:pt x="161334" y="186183"/>
                  </a:lnTo>
                  <a:lnTo>
                    <a:pt x="143466" y="249032"/>
                  </a:lnTo>
                  <a:lnTo>
                    <a:pt x="132274" y="295710"/>
                  </a:lnTo>
                  <a:lnTo>
                    <a:pt x="121549" y="349445"/>
                  </a:lnTo>
                  <a:lnTo>
                    <a:pt x="110564" y="394582"/>
                  </a:lnTo>
                  <a:lnTo>
                    <a:pt x="107428" y="413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4390384" y="14108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Group 853"/>
          <p:cNvGrpSpPr/>
          <p:nvPr/>
        </p:nvGrpSpPr>
        <p:grpSpPr>
          <a:xfrm>
            <a:off x="1621389" y="421140"/>
            <a:ext cx="694881" cy="336913"/>
            <a:chOff x="1621389" y="421140"/>
            <a:chExt cx="694881" cy="336913"/>
          </a:xfrm>
        </p:grpSpPr>
        <p:sp>
          <p:nvSpPr>
            <p:cNvPr id="849" name="Freeform 848"/>
            <p:cNvSpPr/>
            <p:nvPr/>
          </p:nvSpPr>
          <p:spPr>
            <a:xfrm>
              <a:off x="1621389" y="452725"/>
              <a:ext cx="63172" cy="305328"/>
            </a:xfrm>
            <a:custGeom>
              <a:avLst/>
              <a:gdLst/>
              <a:ahLst/>
              <a:cxnLst/>
              <a:rect l="0" t="0" r="0" b="0"/>
              <a:pathLst>
                <a:path w="63172" h="305328">
                  <a:moveTo>
                    <a:pt x="63171" y="0"/>
                  </a:moveTo>
                  <a:lnTo>
                    <a:pt x="63171" y="49263"/>
                  </a:lnTo>
                  <a:lnTo>
                    <a:pt x="62001" y="100515"/>
                  </a:lnTo>
                  <a:lnTo>
                    <a:pt x="54765" y="156124"/>
                  </a:lnTo>
                  <a:lnTo>
                    <a:pt x="41840" y="214374"/>
                  </a:lnTo>
                  <a:lnTo>
                    <a:pt x="28384" y="258101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1779330" y="452725"/>
              <a:ext cx="168443" cy="200043"/>
            </a:xfrm>
            <a:custGeom>
              <a:avLst/>
              <a:gdLst/>
              <a:ahLst/>
              <a:cxnLst/>
              <a:rect l="0" t="0" r="0" b="0"/>
              <a:pathLst>
                <a:path w="168443" h="200043">
                  <a:moveTo>
                    <a:pt x="42100" y="0"/>
                  </a:moveTo>
                  <a:lnTo>
                    <a:pt x="42100" y="52051"/>
                  </a:lnTo>
                  <a:lnTo>
                    <a:pt x="36511" y="111538"/>
                  </a:lnTo>
                  <a:lnTo>
                    <a:pt x="27446" y="146132"/>
                  </a:lnTo>
                  <a:lnTo>
                    <a:pt x="6173" y="178609"/>
                  </a:lnTo>
                  <a:lnTo>
                    <a:pt x="1771" y="181074"/>
                  </a:lnTo>
                  <a:lnTo>
                    <a:pt x="6" y="178038"/>
                  </a:lnTo>
                  <a:lnTo>
                    <a:pt x="0" y="171335"/>
                  </a:lnTo>
                  <a:lnTo>
                    <a:pt x="3505" y="165696"/>
                  </a:lnTo>
                  <a:lnTo>
                    <a:pt x="16758" y="156311"/>
                  </a:lnTo>
                  <a:lnTo>
                    <a:pt x="37466" y="154480"/>
                  </a:lnTo>
                  <a:lnTo>
                    <a:pt x="83299" y="162836"/>
                  </a:lnTo>
                  <a:lnTo>
                    <a:pt x="136736" y="187502"/>
                  </a:lnTo>
                  <a:lnTo>
                    <a:pt x="168442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Freeform 850"/>
            <p:cNvSpPr/>
            <p:nvPr/>
          </p:nvSpPr>
          <p:spPr>
            <a:xfrm>
              <a:off x="1937244" y="421140"/>
              <a:ext cx="73700" cy="336913"/>
            </a:xfrm>
            <a:custGeom>
              <a:avLst/>
              <a:gdLst/>
              <a:ahLst/>
              <a:cxnLst/>
              <a:rect l="0" t="0" r="0" b="0"/>
              <a:pathLst>
                <a:path w="73700" h="336913">
                  <a:moveTo>
                    <a:pt x="73699" y="0"/>
                  </a:moveTo>
                  <a:lnTo>
                    <a:pt x="65366" y="57264"/>
                  </a:lnTo>
                  <a:lnTo>
                    <a:pt x="60701" y="106654"/>
                  </a:lnTo>
                  <a:lnTo>
                    <a:pt x="51911" y="161453"/>
                  </a:lnTo>
                  <a:lnTo>
                    <a:pt x="41897" y="212784"/>
                  </a:lnTo>
                  <a:lnTo>
                    <a:pt x="28033" y="267159"/>
                  </a:lnTo>
                  <a:lnTo>
                    <a:pt x="10522" y="319277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Freeform 851"/>
            <p:cNvSpPr/>
            <p:nvPr/>
          </p:nvSpPr>
          <p:spPr>
            <a:xfrm>
              <a:off x="2074114" y="705409"/>
              <a:ext cx="10530" cy="31587"/>
            </a:xfrm>
            <a:custGeom>
              <a:avLst/>
              <a:gdLst/>
              <a:ahLst/>
              <a:cxnLst/>
              <a:rect l="0" t="0" r="0" b="0"/>
              <a:pathLst>
                <a:path w="10530" h="31587">
                  <a:moveTo>
                    <a:pt x="10529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Freeform 852"/>
            <p:cNvSpPr/>
            <p:nvPr/>
          </p:nvSpPr>
          <p:spPr>
            <a:xfrm>
              <a:off x="2263627" y="452725"/>
              <a:ext cx="52643" cy="284271"/>
            </a:xfrm>
            <a:custGeom>
              <a:avLst/>
              <a:gdLst/>
              <a:ahLst/>
              <a:cxnLst/>
              <a:rect l="0" t="0" r="0" b="0"/>
              <a:pathLst>
                <a:path w="52643" h="284271">
                  <a:moveTo>
                    <a:pt x="52642" y="0"/>
                  </a:moveTo>
                  <a:lnTo>
                    <a:pt x="49523" y="60384"/>
                  </a:lnTo>
                  <a:lnTo>
                    <a:pt x="44309" y="111868"/>
                  </a:lnTo>
                  <a:lnTo>
                    <a:pt x="36959" y="165597"/>
                  </a:lnTo>
                  <a:lnTo>
                    <a:pt x="20840" y="223842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9" name="Group 858"/>
          <p:cNvGrpSpPr/>
          <p:nvPr/>
        </p:nvGrpSpPr>
        <p:grpSpPr>
          <a:xfrm>
            <a:off x="7946243" y="3283575"/>
            <a:ext cx="329158" cy="231628"/>
            <a:chOff x="7946243" y="3283575"/>
            <a:chExt cx="329158" cy="231628"/>
          </a:xfrm>
        </p:grpSpPr>
        <p:sp>
          <p:nvSpPr>
            <p:cNvPr id="855" name="Freeform 854"/>
            <p:cNvSpPr/>
            <p:nvPr/>
          </p:nvSpPr>
          <p:spPr>
            <a:xfrm>
              <a:off x="7946243" y="3336218"/>
              <a:ext cx="114059" cy="87260"/>
            </a:xfrm>
            <a:custGeom>
              <a:avLst/>
              <a:gdLst/>
              <a:ahLst/>
              <a:cxnLst/>
              <a:rect l="0" t="0" r="0" b="0"/>
              <a:pathLst>
                <a:path w="114059" h="87260">
                  <a:moveTo>
                    <a:pt x="13301" y="0"/>
                  </a:moveTo>
                  <a:lnTo>
                    <a:pt x="2123" y="11178"/>
                  </a:lnTo>
                  <a:lnTo>
                    <a:pt x="0" y="17980"/>
                  </a:lnTo>
                  <a:lnTo>
                    <a:pt x="760" y="34897"/>
                  </a:lnTo>
                  <a:lnTo>
                    <a:pt x="8118" y="50995"/>
                  </a:lnTo>
                  <a:lnTo>
                    <a:pt x="26315" y="85982"/>
                  </a:lnTo>
                  <a:lnTo>
                    <a:pt x="28996" y="86567"/>
                  </a:lnTo>
                  <a:lnTo>
                    <a:pt x="43463" y="31174"/>
                  </a:lnTo>
                  <a:lnTo>
                    <a:pt x="54393" y="10346"/>
                  </a:lnTo>
                  <a:lnTo>
                    <a:pt x="61753" y="4557"/>
                  </a:lnTo>
                  <a:lnTo>
                    <a:pt x="70169" y="1868"/>
                  </a:lnTo>
                  <a:lnTo>
                    <a:pt x="79290" y="1245"/>
                  </a:lnTo>
                  <a:lnTo>
                    <a:pt x="95662" y="6792"/>
                  </a:lnTo>
                  <a:lnTo>
                    <a:pt x="103304" y="11547"/>
                  </a:lnTo>
                  <a:lnTo>
                    <a:pt x="108398" y="19396"/>
                  </a:lnTo>
                  <a:lnTo>
                    <a:pt x="114058" y="40596"/>
                  </a:lnTo>
                  <a:lnTo>
                    <a:pt x="113228" y="50461"/>
                  </a:lnTo>
                  <a:lnTo>
                    <a:pt x="106066" y="67660"/>
                  </a:lnTo>
                  <a:lnTo>
                    <a:pt x="91966" y="79984"/>
                  </a:lnTo>
                  <a:lnTo>
                    <a:pt x="83292" y="84908"/>
                  </a:lnTo>
                  <a:lnTo>
                    <a:pt x="64295" y="87259"/>
                  </a:lnTo>
                  <a:lnTo>
                    <a:pt x="23830" y="84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Freeform 855"/>
            <p:cNvSpPr/>
            <p:nvPr/>
          </p:nvSpPr>
          <p:spPr>
            <a:xfrm>
              <a:off x="8099342" y="3304632"/>
              <a:ext cx="39975" cy="71485"/>
            </a:xfrm>
            <a:custGeom>
              <a:avLst/>
              <a:gdLst/>
              <a:ahLst/>
              <a:cxnLst/>
              <a:rect l="0" t="0" r="0" b="0"/>
              <a:pathLst>
                <a:path w="39975" h="71485">
                  <a:moveTo>
                    <a:pt x="18130" y="10529"/>
                  </a:moveTo>
                  <a:lnTo>
                    <a:pt x="6952" y="27296"/>
                  </a:lnTo>
                  <a:lnTo>
                    <a:pt x="0" y="60080"/>
                  </a:lnTo>
                  <a:lnTo>
                    <a:pt x="2534" y="66960"/>
                  </a:lnTo>
                  <a:lnTo>
                    <a:pt x="7732" y="70376"/>
                  </a:lnTo>
                  <a:lnTo>
                    <a:pt x="14708" y="71484"/>
                  </a:lnTo>
                  <a:lnTo>
                    <a:pt x="21697" y="68713"/>
                  </a:lnTo>
                  <a:lnTo>
                    <a:pt x="35703" y="56276"/>
                  </a:lnTo>
                  <a:lnTo>
                    <a:pt x="39205" y="48046"/>
                  </a:lnTo>
                  <a:lnTo>
                    <a:pt x="39974" y="29543"/>
                  </a:lnTo>
                  <a:lnTo>
                    <a:pt x="37372" y="22035"/>
                  </a:lnTo>
                  <a:lnTo>
                    <a:pt x="181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Freeform 856"/>
            <p:cNvSpPr/>
            <p:nvPr/>
          </p:nvSpPr>
          <p:spPr>
            <a:xfrm>
              <a:off x="8206639" y="3283575"/>
              <a:ext cx="68762" cy="94758"/>
            </a:xfrm>
            <a:custGeom>
              <a:avLst/>
              <a:gdLst/>
              <a:ahLst/>
              <a:cxnLst/>
              <a:rect l="0" t="0" r="0" b="0"/>
              <a:pathLst>
                <a:path w="68762" h="94758">
                  <a:moveTo>
                    <a:pt x="5589" y="94757"/>
                  </a:moveTo>
                  <a:lnTo>
                    <a:pt x="0" y="77989"/>
                  </a:lnTo>
                  <a:lnTo>
                    <a:pt x="376" y="60398"/>
                  </a:lnTo>
                  <a:lnTo>
                    <a:pt x="5612" y="40882"/>
                  </a:lnTo>
                  <a:lnTo>
                    <a:pt x="15737" y="20510"/>
                  </a:lnTo>
                  <a:lnTo>
                    <a:pt x="24053" y="13673"/>
                  </a:lnTo>
                  <a:lnTo>
                    <a:pt x="6876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8075357" y="3433834"/>
              <a:ext cx="31587" cy="81369"/>
            </a:xfrm>
            <a:custGeom>
              <a:avLst/>
              <a:gdLst/>
              <a:ahLst/>
              <a:cxnLst/>
              <a:rect l="0" t="0" r="0" b="0"/>
              <a:pathLst>
                <a:path w="31587" h="81369">
                  <a:moveTo>
                    <a:pt x="0" y="18197"/>
                  </a:moveTo>
                  <a:lnTo>
                    <a:pt x="5590" y="1430"/>
                  </a:lnTo>
                  <a:lnTo>
                    <a:pt x="8406" y="0"/>
                  </a:lnTo>
                  <a:lnTo>
                    <a:pt x="11454" y="2556"/>
                  </a:lnTo>
                  <a:lnTo>
                    <a:pt x="17960" y="17095"/>
                  </a:lnTo>
                  <a:lnTo>
                    <a:pt x="28548" y="61610"/>
                  </a:lnTo>
                  <a:lnTo>
                    <a:pt x="31586" y="81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161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90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0000" y="1587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1_4324_05_512k.wmv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Custom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 - 36</vt:lpstr>
      <vt:lpstr>Times New Roman - 20</vt:lpstr>
      <vt:lpstr>Comic Sans MS - 35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2013-03-04T17:46:57Z</dcterms:created>
  <dcterms:modified xsi:type="dcterms:W3CDTF">2013-03-04T17:47:06Z</dcterms:modified>
</cp:coreProperties>
</file>