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189230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878399"/>
            <a:ext cx="8636000" cy="40561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723033"/>
            <a:ext cx="7112000" cy="48358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2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9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757801"/>
            <a:ext cx="2286000" cy="1614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757801"/>
            <a:ext cx="6688667" cy="1614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0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2159784"/>
            <a:ext cx="8636000" cy="37583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8020376"/>
            <a:ext cx="8636000" cy="413940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5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4415371"/>
            <a:ext cx="4487333" cy="12488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4415371"/>
            <a:ext cx="4487333" cy="12488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2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235775"/>
            <a:ext cx="4489098" cy="17652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6001044"/>
            <a:ext cx="4489098" cy="109026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4235775"/>
            <a:ext cx="4490861" cy="17652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6001044"/>
            <a:ext cx="4490861" cy="109026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6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8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2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753416"/>
            <a:ext cx="3342570" cy="320639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753420"/>
            <a:ext cx="5679722" cy="161502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959817"/>
            <a:ext cx="3342570" cy="129438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6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3246100"/>
            <a:ext cx="6096000" cy="1563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690805"/>
            <a:ext cx="6096000" cy="1135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4809877"/>
            <a:ext cx="6096000" cy="22208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5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757798"/>
            <a:ext cx="9144000" cy="3153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415371"/>
            <a:ext cx="9144000" cy="1248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7538822"/>
            <a:ext cx="2370667" cy="1007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F95C-E5DF-4536-BFEE-3411248D66C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7538822"/>
            <a:ext cx="3217333" cy="1007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7538822"/>
            <a:ext cx="2370667" cy="1007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73024-1800-4A91-9D14-81E44B4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shows/america-the-story-of-us/videos/the-brooklyn-brid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1028700"/>
            <a:ext cx="8989314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13.1 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Objective: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discuss the causes and effects of  industrialization and technological  advancements.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398585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406400"/>
            <a:ext cx="10005314" cy="68941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Bellringer Quiz 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1.  What was one cause of the  industrialization that took place in America  after the Civil War?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2.  What was one effect of the  industrialization process on America?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3.  What was one cause of the technological  advancements that took place in America 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after the Civil War?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4. What was one effect of technological  advancements in America after the Civil War?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BONUS:  What was the standard gauge for railroads in the US after the Civil War?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332107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69900"/>
            <a:ext cx="7897114" cy="28931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Intro: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How did the Civil War help to  </a:t>
            </a:r>
            <a:r>
              <a:rPr lang="en-US" sz="2600" smtClean="0">
                <a:solidFill>
                  <a:srgbClr val="FF0000"/>
                </a:solidFill>
                <a:latin typeface="Comic Sans MS - 35"/>
              </a:rPr>
              <a:t>stimulate</a:t>
            </a:r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 industry and technology?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Pair/Share</a:t>
            </a:r>
          </a:p>
          <a:p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269637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511040" y="27432"/>
            <a:ext cx="0" cy="1851456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484495" y="13716"/>
            <a:ext cx="0" cy="1826158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7432" y="767842"/>
            <a:ext cx="1048905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148" y="8659241"/>
            <a:ext cx="1006398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hlinkClick r:id="rId2"/>
          </p:cNvPr>
          <p:cNvSpPr txBox="1"/>
          <p:nvPr/>
        </p:nvSpPr>
        <p:spPr>
          <a:xfrm>
            <a:off x="4508500" y="8661400"/>
            <a:ext cx="87630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http://www.history.com/shows/america-the-story-of-us/videos/the-brooklyn-bridge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97065" y="249838"/>
            <a:ext cx="1471214" cy="381421"/>
            <a:chOff x="897065" y="249838"/>
            <a:chExt cx="1471214" cy="381421"/>
          </a:xfrm>
        </p:grpSpPr>
        <p:sp>
          <p:nvSpPr>
            <p:cNvPr id="7" name="Freeform 6"/>
            <p:cNvSpPr/>
            <p:nvPr/>
          </p:nvSpPr>
          <p:spPr>
            <a:xfrm>
              <a:off x="897065" y="249838"/>
              <a:ext cx="208428" cy="381421"/>
            </a:xfrm>
            <a:custGeom>
              <a:avLst/>
              <a:gdLst/>
              <a:ahLst/>
              <a:cxnLst/>
              <a:rect l="0" t="0" r="0" b="0"/>
              <a:pathLst>
                <a:path w="208428" h="381421">
                  <a:moveTo>
                    <a:pt x="208427" y="150245"/>
                  </a:moveTo>
                  <a:lnTo>
                    <a:pt x="208427" y="91628"/>
                  </a:lnTo>
                  <a:lnTo>
                    <a:pt x="206088" y="39794"/>
                  </a:lnTo>
                  <a:lnTo>
                    <a:pt x="197249" y="20827"/>
                  </a:lnTo>
                  <a:lnTo>
                    <a:pt x="182402" y="7718"/>
                  </a:lnTo>
                  <a:lnTo>
                    <a:pt x="173530" y="2584"/>
                  </a:lnTo>
                  <a:lnTo>
                    <a:pt x="151193" y="0"/>
                  </a:lnTo>
                  <a:lnTo>
                    <a:pt x="138686" y="949"/>
                  </a:lnTo>
                  <a:lnTo>
                    <a:pt x="98726" y="19051"/>
                  </a:lnTo>
                  <a:lnTo>
                    <a:pt x="44634" y="71455"/>
                  </a:lnTo>
                  <a:lnTo>
                    <a:pt x="28355" y="99214"/>
                  </a:lnTo>
                  <a:lnTo>
                    <a:pt x="8705" y="161910"/>
                  </a:lnTo>
                  <a:lnTo>
                    <a:pt x="0" y="217150"/>
                  </a:lnTo>
                  <a:lnTo>
                    <a:pt x="6686" y="273122"/>
                  </a:lnTo>
                  <a:lnTo>
                    <a:pt x="22391" y="329238"/>
                  </a:lnTo>
                  <a:lnTo>
                    <a:pt x="41001" y="365107"/>
                  </a:lnTo>
                  <a:lnTo>
                    <a:pt x="47677" y="374205"/>
                  </a:lnTo>
                  <a:lnTo>
                    <a:pt x="56807" y="379100"/>
                  </a:lnTo>
                  <a:lnTo>
                    <a:pt x="79429" y="381420"/>
                  </a:lnTo>
                  <a:lnTo>
                    <a:pt x="101962" y="375432"/>
                  </a:lnTo>
                  <a:lnTo>
                    <a:pt x="134728" y="3608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11487" y="320794"/>
              <a:ext cx="157219" cy="237217"/>
            </a:xfrm>
            <a:custGeom>
              <a:avLst/>
              <a:gdLst/>
              <a:ahLst/>
              <a:cxnLst/>
              <a:rect l="0" t="0" r="0" b="0"/>
              <a:pathLst>
                <a:path w="157219" h="237217">
                  <a:moveTo>
                    <a:pt x="83518" y="5589"/>
                  </a:moveTo>
                  <a:lnTo>
                    <a:pt x="66751" y="0"/>
                  </a:lnTo>
                  <a:lnTo>
                    <a:pt x="49160" y="3495"/>
                  </a:lnTo>
                  <a:lnTo>
                    <a:pt x="39556" y="7703"/>
                  </a:lnTo>
                  <a:lnTo>
                    <a:pt x="25765" y="21737"/>
                  </a:lnTo>
                  <a:lnTo>
                    <a:pt x="7379" y="59342"/>
                  </a:lnTo>
                  <a:lnTo>
                    <a:pt x="1687" y="106914"/>
                  </a:lnTo>
                  <a:lnTo>
                    <a:pt x="0" y="159874"/>
                  </a:lnTo>
                  <a:lnTo>
                    <a:pt x="5090" y="201432"/>
                  </a:lnTo>
                  <a:lnTo>
                    <a:pt x="10176" y="207511"/>
                  </a:lnTo>
                  <a:lnTo>
                    <a:pt x="17076" y="209224"/>
                  </a:lnTo>
                  <a:lnTo>
                    <a:pt x="25185" y="208026"/>
                  </a:lnTo>
                  <a:lnTo>
                    <a:pt x="40435" y="194217"/>
                  </a:lnTo>
                  <a:lnTo>
                    <a:pt x="69136" y="140004"/>
                  </a:lnTo>
                  <a:lnTo>
                    <a:pt x="91552" y="80537"/>
                  </a:lnTo>
                  <a:lnTo>
                    <a:pt x="97617" y="62296"/>
                  </a:lnTo>
                  <a:lnTo>
                    <a:pt x="100337" y="101805"/>
                  </a:lnTo>
                  <a:lnTo>
                    <a:pt x="120549" y="158389"/>
                  </a:lnTo>
                  <a:lnTo>
                    <a:pt x="143952" y="209601"/>
                  </a:lnTo>
                  <a:lnTo>
                    <a:pt x="157218" y="2372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437841" y="379026"/>
              <a:ext cx="173020" cy="200042"/>
            </a:xfrm>
            <a:custGeom>
              <a:avLst/>
              <a:gdLst/>
              <a:ahLst/>
              <a:cxnLst/>
              <a:rect l="0" t="0" r="0" b="0"/>
              <a:pathLst>
                <a:path w="173020" h="200042">
                  <a:moveTo>
                    <a:pt x="15092" y="0"/>
                  </a:moveTo>
                  <a:lnTo>
                    <a:pt x="3639" y="52050"/>
                  </a:lnTo>
                  <a:lnTo>
                    <a:pt x="0" y="105109"/>
                  </a:lnTo>
                  <a:lnTo>
                    <a:pt x="9251" y="164262"/>
                  </a:lnTo>
                  <a:lnTo>
                    <a:pt x="15877" y="171509"/>
                  </a:lnTo>
                  <a:lnTo>
                    <a:pt x="24974" y="175171"/>
                  </a:lnTo>
                  <a:lnTo>
                    <a:pt x="35718" y="176442"/>
                  </a:lnTo>
                  <a:lnTo>
                    <a:pt x="46390" y="172610"/>
                  </a:lnTo>
                  <a:lnTo>
                    <a:pt x="67607" y="155874"/>
                  </a:lnTo>
                  <a:lnTo>
                    <a:pt x="93693" y="114555"/>
                  </a:lnTo>
                  <a:lnTo>
                    <a:pt x="110651" y="70857"/>
                  </a:lnTo>
                  <a:lnTo>
                    <a:pt x="113893" y="68295"/>
                  </a:lnTo>
                  <a:lnTo>
                    <a:pt x="116054" y="73606"/>
                  </a:lnTo>
                  <a:lnTo>
                    <a:pt x="128213" y="127499"/>
                  </a:lnTo>
                  <a:lnTo>
                    <a:pt x="134778" y="152983"/>
                  </a:lnTo>
                  <a:lnTo>
                    <a:pt x="147834" y="173667"/>
                  </a:lnTo>
                  <a:lnTo>
                    <a:pt x="173019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676759" y="347440"/>
              <a:ext cx="147116" cy="221100"/>
            </a:xfrm>
            <a:custGeom>
              <a:avLst/>
              <a:gdLst/>
              <a:ahLst/>
              <a:cxnLst/>
              <a:rect l="0" t="0" r="0" b="0"/>
              <a:pathLst>
                <a:path w="147116" h="221100">
                  <a:moveTo>
                    <a:pt x="102557" y="0"/>
                  </a:moveTo>
                  <a:lnTo>
                    <a:pt x="49529" y="14655"/>
                  </a:lnTo>
                  <a:lnTo>
                    <a:pt x="31806" y="27570"/>
                  </a:lnTo>
                  <a:lnTo>
                    <a:pt x="1364" y="64458"/>
                  </a:lnTo>
                  <a:lnTo>
                    <a:pt x="0" y="74558"/>
                  </a:lnTo>
                  <a:lnTo>
                    <a:pt x="7843" y="95138"/>
                  </a:lnTo>
                  <a:lnTo>
                    <a:pt x="16018" y="102030"/>
                  </a:lnTo>
                  <a:lnTo>
                    <a:pt x="37579" y="109688"/>
                  </a:lnTo>
                  <a:lnTo>
                    <a:pt x="96784" y="115774"/>
                  </a:lnTo>
                  <a:lnTo>
                    <a:pt x="126118" y="120865"/>
                  </a:lnTo>
                  <a:lnTo>
                    <a:pt x="135812" y="127370"/>
                  </a:lnTo>
                  <a:lnTo>
                    <a:pt x="142274" y="136386"/>
                  </a:lnTo>
                  <a:lnTo>
                    <a:pt x="146583" y="147076"/>
                  </a:lnTo>
                  <a:lnTo>
                    <a:pt x="147115" y="157713"/>
                  </a:lnTo>
                  <a:lnTo>
                    <a:pt x="141468" y="178889"/>
                  </a:lnTo>
                  <a:lnTo>
                    <a:pt x="124920" y="196880"/>
                  </a:lnTo>
                  <a:lnTo>
                    <a:pt x="98655" y="213923"/>
                  </a:lnTo>
                  <a:lnTo>
                    <a:pt x="8150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916187" y="285381"/>
              <a:ext cx="189730" cy="230516"/>
            </a:xfrm>
            <a:custGeom>
              <a:avLst/>
              <a:gdLst/>
              <a:ahLst/>
              <a:cxnLst/>
              <a:rect l="0" t="0" r="0" b="0"/>
              <a:pathLst>
                <a:path w="189730" h="230516">
                  <a:moveTo>
                    <a:pt x="0" y="125230"/>
                  </a:moveTo>
                  <a:lnTo>
                    <a:pt x="58616" y="119641"/>
                  </a:lnTo>
                  <a:lnTo>
                    <a:pt x="112791" y="98867"/>
                  </a:lnTo>
                  <a:lnTo>
                    <a:pt x="171379" y="65332"/>
                  </a:lnTo>
                  <a:lnTo>
                    <a:pt x="184573" y="48306"/>
                  </a:lnTo>
                  <a:lnTo>
                    <a:pt x="189729" y="38853"/>
                  </a:lnTo>
                  <a:lnTo>
                    <a:pt x="189657" y="29041"/>
                  </a:lnTo>
                  <a:lnTo>
                    <a:pt x="180218" y="8780"/>
                  </a:lnTo>
                  <a:lnTo>
                    <a:pt x="170448" y="3143"/>
                  </a:lnTo>
                  <a:lnTo>
                    <a:pt x="143995" y="0"/>
                  </a:lnTo>
                  <a:lnTo>
                    <a:pt x="115860" y="8741"/>
                  </a:lnTo>
                  <a:lnTo>
                    <a:pt x="90098" y="24324"/>
                  </a:lnTo>
                  <a:lnTo>
                    <a:pt x="63610" y="52828"/>
                  </a:lnTo>
                  <a:lnTo>
                    <a:pt x="39586" y="104344"/>
                  </a:lnTo>
                  <a:lnTo>
                    <a:pt x="39545" y="146988"/>
                  </a:lnTo>
                  <a:lnTo>
                    <a:pt x="52531" y="185489"/>
                  </a:lnTo>
                  <a:lnTo>
                    <a:pt x="70920" y="205045"/>
                  </a:lnTo>
                  <a:lnTo>
                    <a:pt x="82375" y="213535"/>
                  </a:lnTo>
                  <a:lnTo>
                    <a:pt x="110700" y="222968"/>
                  </a:lnTo>
                  <a:lnTo>
                    <a:pt x="157927" y="2305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00042" y="294798"/>
              <a:ext cx="168237" cy="294799"/>
            </a:xfrm>
            <a:custGeom>
              <a:avLst/>
              <a:gdLst/>
              <a:ahLst/>
              <a:cxnLst/>
              <a:rect l="0" t="0" r="0" b="0"/>
              <a:pathLst>
                <a:path w="168237" h="294799">
                  <a:moveTo>
                    <a:pt x="105699" y="0"/>
                  </a:moveTo>
                  <a:lnTo>
                    <a:pt x="47082" y="20243"/>
                  </a:lnTo>
                  <a:lnTo>
                    <a:pt x="26615" y="39023"/>
                  </a:lnTo>
                  <a:lnTo>
                    <a:pt x="5058" y="75903"/>
                  </a:lnTo>
                  <a:lnTo>
                    <a:pt x="0" y="89207"/>
                  </a:lnTo>
                  <a:lnTo>
                    <a:pt x="138" y="101585"/>
                  </a:lnTo>
                  <a:lnTo>
                    <a:pt x="9650" y="124697"/>
                  </a:lnTo>
                  <a:lnTo>
                    <a:pt x="25576" y="140429"/>
                  </a:lnTo>
                  <a:lnTo>
                    <a:pt x="47862" y="151320"/>
                  </a:lnTo>
                  <a:lnTo>
                    <a:pt x="97531" y="165198"/>
                  </a:lnTo>
                  <a:lnTo>
                    <a:pt x="151182" y="190256"/>
                  </a:lnTo>
                  <a:lnTo>
                    <a:pt x="160588" y="197027"/>
                  </a:lnTo>
                  <a:lnTo>
                    <a:pt x="165688" y="205051"/>
                  </a:lnTo>
                  <a:lnTo>
                    <a:pt x="168236" y="223325"/>
                  </a:lnTo>
                  <a:lnTo>
                    <a:pt x="156110" y="246264"/>
                  </a:lnTo>
                  <a:lnTo>
                    <a:pt x="136293" y="268548"/>
                  </a:lnTo>
                  <a:lnTo>
                    <a:pt x="115787" y="282351"/>
                  </a:lnTo>
                  <a:lnTo>
                    <a:pt x="60725" y="292339"/>
                  </a:lnTo>
                  <a:lnTo>
                    <a:pt x="21471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78956" y="188152"/>
            <a:ext cx="1589157" cy="401445"/>
            <a:chOff x="6678956" y="188152"/>
            <a:chExt cx="1589157" cy="401445"/>
          </a:xfrm>
        </p:grpSpPr>
        <p:sp>
          <p:nvSpPr>
            <p:cNvPr id="14" name="Freeform 13"/>
            <p:cNvSpPr/>
            <p:nvPr/>
          </p:nvSpPr>
          <p:spPr>
            <a:xfrm>
              <a:off x="6678956" y="341711"/>
              <a:ext cx="163189" cy="247886"/>
            </a:xfrm>
            <a:custGeom>
              <a:avLst/>
              <a:gdLst/>
              <a:ahLst/>
              <a:cxnLst/>
              <a:rect l="0" t="0" r="0" b="0"/>
              <a:pathLst>
                <a:path w="163189" h="247886">
                  <a:moveTo>
                    <a:pt x="38225" y="142600"/>
                  </a:moveTo>
                  <a:lnTo>
                    <a:pt x="99336" y="106683"/>
                  </a:lnTo>
                  <a:lnTo>
                    <a:pt x="153767" y="66713"/>
                  </a:lnTo>
                  <a:lnTo>
                    <a:pt x="159707" y="55743"/>
                  </a:lnTo>
                  <a:lnTo>
                    <a:pt x="163188" y="31077"/>
                  </a:lnTo>
                  <a:lnTo>
                    <a:pt x="160138" y="21458"/>
                  </a:lnTo>
                  <a:lnTo>
                    <a:pt x="154596" y="13876"/>
                  </a:lnTo>
                  <a:lnTo>
                    <a:pt x="147391" y="7651"/>
                  </a:lnTo>
                  <a:lnTo>
                    <a:pt x="123788" y="734"/>
                  </a:lnTo>
                  <a:lnTo>
                    <a:pt x="97311" y="0"/>
                  </a:lnTo>
                  <a:lnTo>
                    <a:pt x="47985" y="19244"/>
                  </a:lnTo>
                  <a:lnTo>
                    <a:pt x="33595" y="32793"/>
                  </a:lnTo>
                  <a:lnTo>
                    <a:pt x="9235" y="70087"/>
                  </a:lnTo>
                  <a:lnTo>
                    <a:pt x="0" y="117605"/>
                  </a:lnTo>
                  <a:lnTo>
                    <a:pt x="2853" y="159371"/>
                  </a:lnTo>
                  <a:lnTo>
                    <a:pt x="22285" y="199562"/>
                  </a:lnTo>
                  <a:lnTo>
                    <a:pt x="46739" y="220949"/>
                  </a:lnTo>
                  <a:lnTo>
                    <a:pt x="84032" y="239904"/>
                  </a:lnTo>
                  <a:lnTo>
                    <a:pt x="111925" y="2478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022508" y="204981"/>
              <a:ext cx="168457" cy="353030"/>
            </a:xfrm>
            <a:custGeom>
              <a:avLst/>
              <a:gdLst/>
              <a:ahLst/>
              <a:cxnLst/>
              <a:rect l="0" t="0" r="0" b="0"/>
              <a:pathLst>
                <a:path w="168457" h="353030">
                  <a:moveTo>
                    <a:pt x="168456" y="5589"/>
                  </a:moveTo>
                  <a:lnTo>
                    <a:pt x="151688" y="0"/>
                  </a:lnTo>
                  <a:lnTo>
                    <a:pt x="134098" y="375"/>
                  </a:lnTo>
                  <a:lnTo>
                    <a:pt x="101344" y="10283"/>
                  </a:lnTo>
                  <a:lnTo>
                    <a:pt x="77797" y="22883"/>
                  </a:lnTo>
                  <a:lnTo>
                    <a:pt x="59533" y="40181"/>
                  </a:lnTo>
                  <a:lnTo>
                    <a:pt x="41686" y="69651"/>
                  </a:lnTo>
                  <a:lnTo>
                    <a:pt x="21463" y="132973"/>
                  </a:lnTo>
                  <a:lnTo>
                    <a:pt x="12688" y="188289"/>
                  </a:lnTo>
                  <a:lnTo>
                    <a:pt x="10955" y="245445"/>
                  </a:lnTo>
                  <a:lnTo>
                    <a:pt x="7493" y="308728"/>
                  </a:lnTo>
                  <a:lnTo>
                    <a:pt x="0" y="3530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11980" y="410611"/>
              <a:ext cx="84228" cy="1"/>
            </a:xfrm>
            <a:custGeom>
              <a:avLst/>
              <a:gdLst/>
              <a:ahLst/>
              <a:cxnLst/>
              <a:rect l="0" t="0" r="0" b="0"/>
              <a:pathLst>
                <a:path w="84228" h="1">
                  <a:moveTo>
                    <a:pt x="0" y="0"/>
                  </a:moveTo>
                  <a:lnTo>
                    <a:pt x="51025" y="0"/>
                  </a:lnTo>
                  <a:lnTo>
                    <a:pt x="842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234954" y="188152"/>
              <a:ext cx="229752" cy="369859"/>
            </a:xfrm>
            <a:custGeom>
              <a:avLst/>
              <a:gdLst/>
              <a:ahLst/>
              <a:cxnLst/>
              <a:rect l="0" t="0" r="0" b="0"/>
              <a:pathLst>
                <a:path w="229752" h="369859">
                  <a:moveTo>
                    <a:pt x="229751" y="54003"/>
                  </a:moveTo>
                  <a:lnTo>
                    <a:pt x="185788" y="15630"/>
                  </a:lnTo>
                  <a:lnTo>
                    <a:pt x="149915" y="0"/>
                  </a:lnTo>
                  <a:lnTo>
                    <a:pt x="123298" y="1146"/>
                  </a:lnTo>
                  <a:lnTo>
                    <a:pt x="98211" y="9454"/>
                  </a:lnTo>
                  <a:lnTo>
                    <a:pt x="79262" y="20946"/>
                  </a:lnTo>
                  <a:lnTo>
                    <a:pt x="40797" y="78669"/>
                  </a:lnTo>
                  <a:lnTo>
                    <a:pt x="19217" y="123183"/>
                  </a:lnTo>
                  <a:lnTo>
                    <a:pt x="7620" y="180146"/>
                  </a:lnTo>
                  <a:lnTo>
                    <a:pt x="0" y="236458"/>
                  </a:lnTo>
                  <a:lnTo>
                    <a:pt x="6900" y="286576"/>
                  </a:lnTo>
                  <a:lnTo>
                    <a:pt x="19528" y="341016"/>
                  </a:lnTo>
                  <a:lnTo>
                    <a:pt x="29710" y="3698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190964" y="387006"/>
              <a:ext cx="368498" cy="192470"/>
            </a:xfrm>
            <a:custGeom>
              <a:avLst/>
              <a:gdLst/>
              <a:ahLst/>
              <a:cxnLst/>
              <a:rect l="0" t="0" r="0" b="0"/>
              <a:pathLst>
                <a:path w="368498" h="192470">
                  <a:moveTo>
                    <a:pt x="0" y="97305"/>
                  </a:moveTo>
                  <a:lnTo>
                    <a:pt x="44367" y="104541"/>
                  </a:lnTo>
                  <a:lnTo>
                    <a:pt x="103093" y="106858"/>
                  </a:lnTo>
                  <a:lnTo>
                    <a:pt x="151689" y="107544"/>
                  </a:lnTo>
                  <a:lnTo>
                    <a:pt x="210032" y="107776"/>
                  </a:lnTo>
                  <a:lnTo>
                    <a:pt x="261027" y="102233"/>
                  </a:lnTo>
                  <a:lnTo>
                    <a:pt x="318687" y="83381"/>
                  </a:lnTo>
                  <a:lnTo>
                    <a:pt x="341680" y="70060"/>
                  </a:lnTo>
                  <a:lnTo>
                    <a:pt x="355799" y="52441"/>
                  </a:lnTo>
                  <a:lnTo>
                    <a:pt x="357692" y="42829"/>
                  </a:lnTo>
                  <a:lnTo>
                    <a:pt x="353556" y="22790"/>
                  </a:lnTo>
                  <a:lnTo>
                    <a:pt x="346839" y="14873"/>
                  </a:lnTo>
                  <a:lnTo>
                    <a:pt x="326896" y="2957"/>
                  </a:lnTo>
                  <a:lnTo>
                    <a:pt x="302435" y="0"/>
                  </a:lnTo>
                  <a:lnTo>
                    <a:pt x="277135" y="3756"/>
                  </a:lnTo>
                  <a:lnTo>
                    <a:pt x="254192" y="13223"/>
                  </a:lnTo>
                  <a:lnTo>
                    <a:pt x="238537" y="28350"/>
                  </a:lnTo>
                  <a:lnTo>
                    <a:pt x="232724" y="37297"/>
                  </a:lnTo>
                  <a:lnTo>
                    <a:pt x="224543" y="77835"/>
                  </a:lnTo>
                  <a:lnTo>
                    <a:pt x="227709" y="126891"/>
                  </a:lnTo>
                  <a:lnTo>
                    <a:pt x="236125" y="151788"/>
                  </a:lnTo>
                  <a:lnTo>
                    <a:pt x="241644" y="161703"/>
                  </a:lnTo>
                  <a:lnTo>
                    <a:pt x="271770" y="186836"/>
                  </a:lnTo>
                  <a:lnTo>
                    <a:pt x="306400" y="192469"/>
                  </a:lnTo>
                  <a:lnTo>
                    <a:pt x="368497" y="1920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638655" y="368497"/>
              <a:ext cx="162963" cy="183556"/>
            </a:xfrm>
            <a:custGeom>
              <a:avLst/>
              <a:gdLst/>
              <a:ahLst/>
              <a:cxnLst/>
              <a:rect l="0" t="0" r="0" b="0"/>
              <a:pathLst>
                <a:path w="162963" h="183556">
                  <a:moveTo>
                    <a:pt x="162962" y="0"/>
                  </a:moveTo>
                  <a:lnTo>
                    <a:pt x="120934" y="2340"/>
                  </a:lnTo>
                  <a:lnTo>
                    <a:pt x="59427" y="22906"/>
                  </a:lnTo>
                  <a:lnTo>
                    <a:pt x="44805" y="29309"/>
                  </a:lnTo>
                  <a:lnTo>
                    <a:pt x="22320" y="48901"/>
                  </a:lnTo>
                  <a:lnTo>
                    <a:pt x="6868" y="73207"/>
                  </a:lnTo>
                  <a:lnTo>
                    <a:pt x="0" y="99607"/>
                  </a:lnTo>
                  <a:lnTo>
                    <a:pt x="1723" y="135188"/>
                  </a:lnTo>
                  <a:lnTo>
                    <a:pt x="19161" y="157180"/>
                  </a:lnTo>
                  <a:lnTo>
                    <a:pt x="31999" y="167958"/>
                  </a:lnTo>
                  <a:lnTo>
                    <a:pt x="64982" y="179933"/>
                  </a:lnTo>
                  <a:lnTo>
                    <a:pt x="113654" y="183555"/>
                  </a:lnTo>
                  <a:lnTo>
                    <a:pt x="152433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927959" y="263212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21057" y="0"/>
                  </a:moveTo>
                  <a:lnTo>
                    <a:pt x="6402" y="62093"/>
                  </a:lnTo>
                  <a:lnTo>
                    <a:pt x="1897" y="116794"/>
                  </a:lnTo>
                  <a:lnTo>
                    <a:pt x="562" y="179275"/>
                  </a:lnTo>
                  <a:lnTo>
                    <a:pt x="5755" y="231064"/>
                  </a:lnTo>
                  <a:lnTo>
                    <a:pt x="5287" y="252044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833202" y="379026"/>
              <a:ext cx="200043" cy="8334"/>
            </a:xfrm>
            <a:custGeom>
              <a:avLst/>
              <a:gdLst/>
              <a:ahLst/>
              <a:cxnLst/>
              <a:rect l="0" t="0" r="0" b="0"/>
              <a:pathLst>
                <a:path w="200043" h="8334">
                  <a:moveTo>
                    <a:pt x="0" y="0"/>
                  </a:moveTo>
                  <a:lnTo>
                    <a:pt x="52050" y="8333"/>
                  </a:lnTo>
                  <a:lnTo>
                    <a:pt x="105110" y="6758"/>
                  </a:lnTo>
                  <a:lnTo>
                    <a:pt x="154756" y="2002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104147" y="305326"/>
              <a:ext cx="163966" cy="224540"/>
            </a:xfrm>
            <a:custGeom>
              <a:avLst/>
              <a:gdLst/>
              <a:ahLst/>
              <a:cxnLst/>
              <a:rect l="0" t="0" r="0" b="0"/>
              <a:pathLst>
                <a:path w="163966" h="224540">
                  <a:moveTo>
                    <a:pt x="139667" y="0"/>
                  </a:moveTo>
                  <a:lnTo>
                    <a:pt x="84622" y="17959"/>
                  </a:lnTo>
                  <a:lnTo>
                    <a:pt x="33214" y="34787"/>
                  </a:lnTo>
                  <a:lnTo>
                    <a:pt x="19566" y="40739"/>
                  </a:lnTo>
                  <a:lnTo>
                    <a:pt x="10466" y="50556"/>
                  </a:lnTo>
                  <a:lnTo>
                    <a:pt x="357" y="77062"/>
                  </a:lnTo>
                  <a:lnTo>
                    <a:pt x="0" y="88809"/>
                  </a:lnTo>
                  <a:lnTo>
                    <a:pt x="5843" y="108101"/>
                  </a:lnTo>
                  <a:lnTo>
                    <a:pt x="19359" y="121355"/>
                  </a:lnTo>
                  <a:lnTo>
                    <a:pt x="80145" y="155295"/>
                  </a:lnTo>
                  <a:lnTo>
                    <a:pt x="138761" y="176298"/>
                  </a:lnTo>
                  <a:lnTo>
                    <a:pt x="160321" y="187930"/>
                  </a:lnTo>
                  <a:lnTo>
                    <a:pt x="163965" y="194307"/>
                  </a:lnTo>
                  <a:lnTo>
                    <a:pt x="162885" y="200898"/>
                  </a:lnTo>
                  <a:lnTo>
                    <a:pt x="158655" y="207631"/>
                  </a:lnTo>
                  <a:lnTo>
                    <a:pt x="144597" y="218233"/>
                  </a:lnTo>
                  <a:lnTo>
                    <a:pt x="135935" y="222698"/>
                  </a:lnTo>
                  <a:lnTo>
                    <a:pt x="110711" y="224539"/>
                  </a:lnTo>
                  <a:lnTo>
                    <a:pt x="47813" y="213146"/>
                  </a:lnTo>
                  <a:lnTo>
                    <a:pt x="13325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22011" y="1002464"/>
            <a:ext cx="515897" cy="343884"/>
            <a:chOff x="4622011" y="1002464"/>
            <a:chExt cx="515897" cy="343884"/>
          </a:xfrm>
        </p:grpSpPr>
        <p:sp>
          <p:nvSpPr>
            <p:cNvPr id="24" name="Freeform 23"/>
            <p:cNvSpPr/>
            <p:nvPr/>
          </p:nvSpPr>
          <p:spPr>
            <a:xfrm>
              <a:off x="4853637" y="1031793"/>
              <a:ext cx="10530" cy="252685"/>
            </a:xfrm>
            <a:custGeom>
              <a:avLst/>
              <a:gdLst/>
              <a:ahLst/>
              <a:cxnLst/>
              <a:rect l="0" t="0" r="0" b="0"/>
              <a:pathLst>
                <a:path w="10530" h="252685">
                  <a:moveTo>
                    <a:pt x="10529" y="0"/>
                  </a:moveTo>
                  <a:lnTo>
                    <a:pt x="2196" y="37478"/>
                  </a:lnTo>
                  <a:lnTo>
                    <a:pt x="434" y="100080"/>
                  </a:lnTo>
                  <a:lnTo>
                    <a:pt x="129" y="159505"/>
                  </a:lnTo>
                  <a:lnTo>
                    <a:pt x="26" y="222146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622011" y="1002464"/>
              <a:ext cx="505369" cy="50387"/>
            </a:xfrm>
            <a:custGeom>
              <a:avLst/>
              <a:gdLst/>
              <a:ahLst/>
              <a:cxnLst/>
              <a:rect l="0" t="0" r="0" b="0"/>
              <a:pathLst>
                <a:path w="505369" h="50387">
                  <a:moveTo>
                    <a:pt x="0" y="50386"/>
                  </a:moveTo>
                  <a:lnTo>
                    <a:pt x="34791" y="35915"/>
                  </a:lnTo>
                  <a:lnTo>
                    <a:pt x="82578" y="31280"/>
                  </a:lnTo>
                  <a:lnTo>
                    <a:pt x="145220" y="29907"/>
                  </a:lnTo>
                  <a:lnTo>
                    <a:pt x="201865" y="28330"/>
                  </a:lnTo>
                  <a:lnTo>
                    <a:pt x="255694" y="20974"/>
                  </a:lnTo>
                  <a:lnTo>
                    <a:pt x="308688" y="12555"/>
                  </a:lnTo>
                  <a:lnTo>
                    <a:pt x="361434" y="8371"/>
                  </a:lnTo>
                  <a:lnTo>
                    <a:pt x="415278" y="1412"/>
                  </a:lnTo>
                  <a:lnTo>
                    <a:pt x="469315" y="0"/>
                  </a:lnTo>
                  <a:lnTo>
                    <a:pt x="505368" y="8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32539" y="1316062"/>
              <a:ext cx="505369" cy="30286"/>
            </a:xfrm>
            <a:custGeom>
              <a:avLst/>
              <a:gdLst/>
              <a:ahLst/>
              <a:cxnLst/>
              <a:rect l="0" t="0" r="0" b="0"/>
              <a:pathLst>
                <a:path w="505369" h="30286">
                  <a:moveTo>
                    <a:pt x="0" y="10529"/>
                  </a:moveTo>
                  <a:lnTo>
                    <a:pt x="22357" y="21707"/>
                  </a:lnTo>
                  <a:lnTo>
                    <a:pt x="75384" y="28659"/>
                  </a:lnTo>
                  <a:lnTo>
                    <a:pt x="122801" y="30285"/>
                  </a:lnTo>
                  <a:lnTo>
                    <a:pt x="170392" y="29838"/>
                  </a:lnTo>
                  <a:lnTo>
                    <a:pt x="223492" y="24179"/>
                  </a:lnTo>
                  <a:lnTo>
                    <a:pt x="283356" y="21674"/>
                  </a:lnTo>
                  <a:lnTo>
                    <a:pt x="345830" y="15590"/>
                  </a:lnTo>
                  <a:lnTo>
                    <a:pt x="404921" y="10359"/>
                  </a:lnTo>
                  <a:lnTo>
                    <a:pt x="457840" y="2393"/>
                  </a:lnTo>
                  <a:lnTo>
                    <a:pt x="5053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21102" y="1671812"/>
            <a:ext cx="344193" cy="772892"/>
            <a:chOff x="4621102" y="1671812"/>
            <a:chExt cx="344193" cy="772892"/>
          </a:xfrm>
        </p:grpSpPr>
        <p:sp>
          <p:nvSpPr>
            <p:cNvPr id="28" name="Freeform 27"/>
            <p:cNvSpPr/>
            <p:nvPr/>
          </p:nvSpPr>
          <p:spPr>
            <a:xfrm>
              <a:off x="4811523" y="1671812"/>
              <a:ext cx="153772" cy="212790"/>
            </a:xfrm>
            <a:custGeom>
              <a:avLst/>
              <a:gdLst/>
              <a:ahLst/>
              <a:cxnLst/>
              <a:rect l="0" t="0" r="0" b="0"/>
              <a:pathLst>
                <a:path w="153772" h="212790">
                  <a:moveTo>
                    <a:pt x="0" y="33805"/>
                  </a:moveTo>
                  <a:lnTo>
                    <a:pt x="9066" y="92422"/>
                  </a:lnTo>
                  <a:lnTo>
                    <a:pt x="3004" y="153831"/>
                  </a:lnTo>
                  <a:lnTo>
                    <a:pt x="890" y="187391"/>
                  </a:lnTo>
                  <a:lnTo>
                    <a:pt x="117" y="136944"/>
                  </a:lnTo>
                  <a:lnTo>
                    <a:pt x="9599" y="86933"/>
                  </a:lnTo>
                  <a:lnTo>
                    <a:pt x="27541" y="48117"/>
                  </a:lnTo>
                  <a:lnTo>
                    <a:pt x="54564" y="16208"/>
                  </a:lnTo>
                  <a:lnTo>
                    <a:pt x="74554" y="3367"/>
                  </a:lnTo>
                  <a:lnTo>
                    <a:pt x="101376" y="0"/>
                  </a:lnTo>
                  <a:lnTo>
                    <a:pt x="116717" y="740"/>
                  </a:lnTo>
                  <a:lnTo>
                    <a:pt x="128114" y="7082"/>
                  </a:lnTo>
                  <a:lnTo>
                    <a:pt x="143897" y="29727"/>
                  </a:lnTo>
                  <a:lnTo>
                    <a:pt x="153771" y="80949"/>
                  </a:lnTo>
                  <a:lnTo>
                    <a:pt x="149871" y="137094"/>
                  </a:lnTo>
                  <a:lnTo>
                    <a:pt x="147887" y="185792"/>
                  </a:lnTo>
                  <a:lnTo>
                    <a:pt x="147400" y="212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621102" y="2116228"/>
              <a:ext cx="190422" cy="328476"/>
            </a:xfrm>
            <a:custGeom>
              <a:avLst/>
              <a:gdLst/>
              <a:ahLst/>
              <a:cxnLst/>
              <a:rect l="0" t="0" r="0" b="0"/>
              <a:pathLst>
                <a:path w="190422" h="328476">
                  <a:moveTo>
                    <a:pt x="190421" y="0"/>
                  </a:moveTo>
                  <a:lnTo>
                    <a:pt x="181356" y="58617"/>
                  </a:lnTo>
                  <a:lnTo>
                    <a:pt x="180326" y="110175"/>
                  </a:lnTo>
                  <a:lnTo>
                    <a:pt x="180021" y="169905"/>
                  </a:lnTo>
                  <a:lnTo>
                    <a:pt x="179931" y="226467"/>
                  </a:lnTo>
                  <a:lnTo>
                    <a:pt x="174315" y="274682"/>
                  </a:lnTo>
                  <a:lnTo>
                    <a:pt x="171495" y="280217"/>
                  </a:lnTo>
                  <a:lnTo>
                    <a:pt x="168445" y="279228"/>
                  </a:lnTo>
                  <a:lnTo>
                    <a:pt x="135679" y="220187"/>
                  </a:lnTo>
                  <a:lnTo>
                    <a:pt x="121638" y="205876"/>
                  </a:lnTo>
                  <a:lnTo>
                    <a:pt x="84028" y="187156"/>
                  </a:lnTo>
                  <a:lnTo>
                    <a:pt x="63587" y="185736"/>
                  </a:lnTo>
                  <a:lnTo>
                    <a:pt x="43973" y="190174"/>
                  </a:lnTo>
                  <a:lnTo>
                    <a:pt x="27457" y="199945"/>
                  </a:lnTo>
                  <a:lnTo>
                    <a:pt x="5006" y="224190"/>
                  </a:lnTo>
                  <a:lnTo>
                    <a:pt x="0" y="249768"/>
                  </a:lnTo>
                  <a:lnTo>
                    <a:pt x="2844" y="278294"/>
                  </a:lnTo>
                  <a:lnTo>
                    <a:pt x="11907" y="302671"/>
                  </a:lnTo>
                  <a:lnTo>
                    <a:pt x="26854" y="318964"/>
                  </a:lnTo>
                  <a:lnTo>
                    <a:pt x="35753" y="324947"/>
                  </a:lnTo>
                  <a:lnTo>
                    <a:pt x="61239" y="328475"/>
                  </a:lnTo>
                  <a:lnTo>
                    <a:pt x="90893" y="324973"/>
                  </a:lnTo>
                  <a:lnTo>
                    <a:pt x="141819" y="306781"/>
                  </a:lnTo>
                  <a:lnTo>
                    <a:pt x="169365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16767" y="2747938"/>
            <a:ext cx="242157" cy="1052851"/>
            <a:chOff x="4716767" y="2747938"/>
            <a:chExt cx="242157" cy="1052851"/>
          </a:xfrm>
        </p:grpSpPr>
        <p:sp>
          <p:nvSpPr>
            <p:cNvPr id="31" name="Freeform 30"/>
            <p:cNvSpPr/>
            <p:nvPr/>
          </p:nvSpPr>
          <p:spPr>
            <a:xfrm>
              <a:off x="4760182" y="2747938"/>
              <a:ext cx="112679" cy="193885"/>
            </a:xfrm>
            <a:custGeom>
              <a:avLst/>
              <a:gdLst/>
              <a:ahLst/>
              <a:cxnLst/>
              <a:rect l="0" t="0" r="0" b="0"/>
              <a:pathLst>
                <a:path w="112679" h="193885">
                  <a:moveTo>
                    <a:pt x="19756" y="0"/>
                  </a:moveTo>
                  <a:lnTo>
                    <a:pt x="5285" y="33622"/>
                  </a:lnTo>
                  <a:lnTo>
                    <a:pt x="0" y="88443"/>
                  </a:lnTo>
                  <a:lnTo>
                    <a:pt x="4545" y="149661"/>
                  </a:lnTo>
                  <a:lnTo>
                    <a:pt x="19019" y="187064"/>
                  </a:lnTo>
                  <a:lnTo>
                    <a:pt x="27453" y="192560"/>
                  </a:lnTo>
                  <a:lnTo>
                    <a:pt x="37756" y="193884"/>
                  </a:lnTo>
                  <a:lnTo>
                    <a:pt x="49303" y="192427"/>
                  </a:lnTo>
                  <a:lnTo>
                    <a:pt x="71492" y="178330"/>
                  </a:lnTo>
                  <a:lnTo>
                    <a:pt x="90713" y="156467"/>
                  </a:lnTo>
                  <a:lnTo>
                    <a:pt x="103155" y="131152"/>
                  </a:lnTo>
                  <a:lnTo>
                    <a:pt x="112269" y="69537"/>
                  </a:lnTo>
                  <a:lnTo>
                    <a:pt x="112678" y="30092"/>
                  </a:lnTo>
                  <a:lnTo>
                    <a:pt x="110950" y="23571"/>
                  </a:lnTo>
                  <a:lnTo>
                    <a:pt x="103984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768475" y="3144108"/>
              <a:ext cx="132515" cy="200444"/>
            </a:xfrm>
            <a:custGeom>
              <a:avLst/>
              <a:gdLst/>
              <a:ahLst/>
              <a:cxnLst/>
              <a:rect l="0" t="0" r="0" b="0"/>
              <a:pathLst>
                <a:path w="132515" h="200444">
                  <a:moveTo>
                    <a:pt x="116748" y="24970"/>
                  </a:moveTo>
                  <a:lnTo>
                    <a:pt x="98767" y="9329"/>
                  </a:lnTo>
                  <a:lnTo>
                    <a:pt x="81850" y="1251"/>
                  </a:lnTo>
                  <a:lnTo>
                    <a:pt x="62633" y="0"/>
                  </a:lnTo>
                  <a:lnTo>
                    <a:pt x="43564" y="4514"/>
                  </a:lnTo>
                  <a:lnTo>
                    <a:pt x="27290" y="14318"/>
                  </a:lnTo>
                  <a:lnTo>
                    <a:pt x="4974" y="38581"/>
                  </a:lnTo>
                  <a:lnTo>
                    <a:pt x="0" y="61045"/>
                  </a:lnTo>
                  <a:lnTo>
                    <a:pt x="311" y="73587"/>
                  </a:lnTo>
                  <a:lnTo>
                    <a:pt x="4029" y="83117"/>
                  </a:lnTo>
                  <a:lnTo>
                    <a:pt x="17517" y="96827"/>
                  </a:lnTo>
                  <a:lnTo>
                    <a:pt x="76356" y="119022"/>
                  </a:lnTo>
                  <a:lnTo>
                    <a:pt x="101136" y="127602"/>
                  </a:lnTo>
                  <a:lnTo>
                    <a:pt x="119948" y="139214"/>
                  </a:lnTo>
                  <a:lnTo>
                    <a:pt x="125900" y="147926"/>
                  </a:lnTo>
                  <a:lnTo>
                    <a:pt x="132514" y="170084"/>
                  </a:lnTo>
                  <a:lnTo>
                    <a:pt x="130768" y="179035"/>
                  </a:lnTo>
                  <a:lnTo>
                    <a:pt x="126095" y="186171"/>
                  </a:lnTo>
                  <a:lnTo>
                    <a:pt x="119470" y="192099"/>
                  </a:lnTo>
                  <a:lnTo>
                    <a:pt x="99630" y="198685"/>
                  </a:lnTo>
                  <a:lnTo>
                    <a:pt x="76385" y="200443"/>
                  </a:lnTo>
                  <a:lnTo>
                    <a:pt x="45907" y="194855"/>
                  </a:lnTo>
                  <a:lnTo>
                    <a:pt x="21992" y="182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800995" y="3548104"/>
              <a:ext cx="42115" cy="252685"/>
            </a:xfrm>
            <a:custGeom>
              <a:avLst/>
              <a:gdLst/>
              <a:ahLst/>
              <a:cxnLst/>
              <a:rect l="0" t="0" r="0" b="0"/>
              <a:pathLst>
                <a:path w="42115" h="252685">
                  <a:moveTo>
                    <a:pt x="42114" y="0"/>
                  </a:moveTo>
                  <a:lnTo>
                    <a:pt x="30661" y="52050"/>
                  </a:lnTo>
                  <a:lnTo>
                    <a:pt x="23903" y="108229"/>
                  </a:lnTo>
                  <a:lnTo>
                    <a:pt x="18781" y="159969"/>
                  </a:lnTo>
                  <a:lnTo>
                    <a:pt x="6569" y="214483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716767" y="3674446"/>
              <a:ext cx="242157" cy="16118"/>
            </a:xfrm>
            <a:custGeom>
              <a:avLst/>
              <a:gdLst/>
              <a:ahLst/>
              <a:cxnLst/>
              <a:rect l="0" t="0" r="0" b="0"/>
              <a:pathLst>
                <a:path w="242157" h="16118">
                  <a:moveTo>
                    <a:pt x="0" y="10528"/>
                  </a:moveTo>
                  <a:lnTo>
                    <a:pt x="16768" y="16117"/>
                  </a:lnTo>
                  <a:lnTo>
                    <a:pt x="71855" y="12846"/>
                  </a:lnTo>
                  <a:lnTo>
                    <a:pt x="125406" y="10045"/>
                  </a:lnTo>
                  <a:lnTo>
                    <a:pt x="179840" y="2331"/>
                  </a:lnTo>
                  <a:lnTo>
                    <a:pt x="2421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790841" y="4113482"/>
            <a:ext cx="168083" cy="476944"/>
            <a:chOff x="4790841" y="4113482"/>
            <a:chExt cx="168083" cy="476944"/>
          </a:xfrm>
        </p:grpSpPr>
        <p:sp>
          <p:nvSpPr>
            <p:cNvPr id="36" name="Freeform 35"/>
            <p:cNvSpPr/>
            <p:nvPr/>
          </p:nvSpPr>
          <p:spPr>
            <a:xfrm>
              <a:off x="4790841" y="4113482"/>
              <a:ext cx="168083" cy="180036"/>
            </a:xfrm>
            <a:custGeom>
              <a:avLst/>
              <a:gdLst/>
              <a:ahLst/>
              <a:cxnLst/>
              <a:rect l="0" t="0" r="0" b="0"/>
              <a:pathLst>
                <a:path w="168083" h="180036">
                  <a:moveTo>
                    <a:pt x="20682" y="45275"/>
                  </a:moveTo>
                  <a:lnTo>
                    <a:pt x="3894" y="107555"/>
                  </a:lnTo>
                  <a:lnTo>
                    <a:pt x="468" y="161606"/>
                  </a:lnTo>
                  <a:lnTo>
                    <a:pt x="0" y="180035"/>
                  </a:lnTo>
                  <a:lnTo>
                    <a:pt x="906" y="162933"/>
                  </a:lnTo>
                  <a:lnTo>
                    <a:pt x="14294" y="100009"/>
                  </a:lnTo>
                  <a:lnTo>
                    <a:pt x="36231" y="57386"/>
                  </a:lnTo>
                  <a:lnTo>
                    <a:pt x="58565" y="32746"/>
                  </a:lnTo>
                  <a:lnTo>
                    <a:pt x="93778" y="11796"/>
                  </a:lnTo>
                  <a:lnTo>
                    <a:pt x="131508" y="0"/>
                  </a:lnTo>
                  <a:lnTo>
                    <a:pt x="168082" y="3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811523" y="4485140"/>
              <a:ext cx="10530" cy="105286"/>
            </a:xfrm>
            <a:custGeom>
              <a:avLst/>
              <a:gdLst/>
              <a:ahLst/>
              <a:cxnLst/>
              <a:rect l="0" t="0" r="0" b="0"/>
              <a:pathLst>
                <a:path w="10530" h="105286">
                  <a:moveTo>
                    <a:pt x="10529" y="0"/>
                  </a:moveTo>
                  <a:lnTo>
                    <a:pt x="1464" y="58617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811523" y="43061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730046" y="4860904"/>
            <a:ext cx="140756" cy="550745"/>
            <a:chOff x="4730046" y="4860904"/>
            <a:chExt cx="140756" cy="550745"/>
          </a:xfrm>
        </p:grpSpPr>
        <p:sp>
          <p:nvSpPr>
            <p:cNvPr id="40" name="Freeform 39"/>
            <p:cNvSpPr/>
            <p:nvPr/>
          </p:nvSpPr>
          <p:spPr>
            <a:xfrm>
              <a:off x="4730046" y="4860904"/>
              <a:ext cx="140756" cy="156245"/>
            </a:xfrm>
            <a:custGeom>
              <a:avLst/>
              <a:gdLst/>
              <a:ahLst/>
              <a:cxnLst/>
              <a:rect l="0" t="0" r="0" b="0"/>
              <a:pathLst>
                <a:path w="140756" h="156245">
                  <a:moveTo>
                    <a:pt x="134120" y="34848"/>
                  </a:moveTo>
                  <a:lnTo>
                    <a:pt x="128531" y="18080"/>
                  </a:lnTo>
                  <a:lnTo>
                    <a:pt x="122205" y="11971"/>
                  </a:lnTo>
                  <a:lnTo>
                    <a:pt x="102698" y="2064"/>
                  </a:lnTo>
                  <a:lnTo>
                    <a:pt x="81550" y="0"/>
                  </a:lnTo>
                  <a:lnTo>
                    <a:pt x="61623" y="4152"/>
                  </a:lnTo>
                  <a:lnTo>
                    <a:pt x="29766" y="25881"/>
                  </a:lnTo>
                  <a:lnTo>
                    <a:pt x="22436" y="32379"/>
                  </a:lnTo>
                  <a:lnTo>
                    <a:pt x="6532" y="69471"/>
                  </a:lnTo>
                  <a:lnTo>
                    <a:pt x="0" y="117506"/>
                  </a:lnTo>
                  <a:lnTo>
                    <a:pt x="4711" y="142165"/>
                  </a:lnTo>
                  <a:lnTo>
                    <a:pt x="9243" y="152016"/>
                  </a:lnTo>
                  <a:lnTo>
                    <a:pt x="18113" y="156244"/>
                  </a:lnTo>
                  <a:lnTo>
                    <a:pt x="43567" y="154702"/>
                  </a:lnTo>
                  <a:lnTo>
                    <a:pt x="71257" y="139979"/>
                  </a:lnTo>
                  <a:lnTo>
                    <a:pt x="95652" y="119007"/>
                  </a:lnTo>
                  <a:lnTo>
                    <a:pt x="123965" y="70709"/>
                  </a:lnTo>
                  <a:lnTo>
                    <a:pt x="138520" y="25586"/>
                  </a:lnTo>
                  <a:lnTo>
                    <a:pt x="140755" y="4995"/>
                  </a:lnTo>
                  <a:lnTo>
                    <a:pt x="139713" y="4417"/>
                  </a:lnTo>
                  <a:lnTo>
                    <a:pt x="137849" y="7541"/>
                  </a:lnTo>
                  <a:lnTo>
                    <a:pt x="128858" y="66270"/>
                  </a:lnTo>
                  <a:lnTo>
                    <a:pt x="124285" y="121148"/>
                  </a:lnTo>
                  <a:lnTo>
                    <a:pt x="123591" y="1401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779938" y="5222135"/>
              <a:ext cx="31586" cy="189514"/>
            </a:xfrm>
            <a:custGeom>
              <a:avLst/>
              <a:gdLst/>
              <a:ahLst/>
              <a:cxnLst/>
              <a:rect l="0" t="0" r="0" b="0"/>
              <a:pathLst>
                <a:path w="31586" h="189514">
                  <a:moveTo>
                    <a:pt x="31585" y="0"/>
                  </a:moveTo>
                  <a:lnTo>
                    <a:pt x="17013" y="48931"/>
                  </a:lnTo>
                  <a:lnTo>
                    <a:pt x="5041" y="93657"/>
                  </a:lnTo>
                  <a:lnTo>
                    <a:pt x="996" y="150691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16767" y="5601161"/>
            <a:ext cx="75872" cy="252685"/>
            <a:chOff x="4716767" y="5601161"/>
            <a:chExt cx="75872" cy="252685"/>
          </a:xfrm>
        </p:grpSpPr>
        <p:sp>
          <p:nvSpPr>
            <p:cNvPr id="43" name="Freeform 42"/>
            <p:cNvSpPr/>
            <p:nvPr/>
          </p:nvSpPr>
          <p:spPr>
            <a:xfrm>
              <a:off x="4716767" y="5664332"/>
              <a:ext cx="31586" cy="189514"/>
            </a:xfrm>
            <a:custGeom>
              <a:avLst/>
              <a:gdLst/>
              <a:ahLst/>
              <a:cxnLst/>
              <a:rect l="0" t="0" r="0" b="0"/>
              <a:pathLst>
                <a:path w="31586" h="189514">
                  <a:moveTo>
                    <a:pt x="31585" y="0"/>
                  </a:moveTo>
                  <a:lnTo>
                    <a:pt x="16931" y="55141"/>
                  </a:lnTo>
                  <a:lnTo>
                    <a:pt x="10624" y="118170"/>
                  </a:lnTo>
                  <a:lnTo>
                    <a:pt x="2445" y="163722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779938" y="56011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611482" y="5983781"/>
            <a:ext cx="263213" cy="1465395"/>
            <a:chOff x="4611482" y="5983781"/>
            <a:chExt cx="263213" cy="1465395"/>
          </a:xfrm>
        </p:grpSpPr>
        <p:sp>
          <p:nvSpPr>
            <p:cNvPr id="46" name="Freeform 45"/>
            <p:cNvSpPr/>
            <p:nvPr/>
          </p:nvSpPr>
          <p:spPr>
            <a:xfrm>
              <a:off x="4611482" y="5983781"/>
              <a:ext cx="221100" cy="180919"/>
            </a:xfrm>
            <a:custGeom>
              <a:avLst/>
              <a:gdLst/>
              <a:ahLst/>
              <a:cxnLst/>
              <a:rect l="0" t="0" r="0" b="0"/>
              <a:pathLst>
                <a:path w="221100" h="180919">
                  <a:moveTo>
                    <a:pt x="0" y="65104"/>
                  </a:moveTo>
                  <a:lnTo>
                    <a:pt x="58617" y="44861"/>
                  </a:lnTo>
                  <a:lnTo>
                    <a:pt x="121453" y="20440"/>
                  </a:lnTo>
                  <a:lnTo>
                    <a:pt x="175939" y="0"/>
                  </a:lnTo>
                  <a:lnTo>
                    <a:pt x="181634" y="644"/>
                  </a:lnTo>
                  <a:lnTo>
                    <a:pt x="183090" y="4584"/>
                  </a:lnTo>
                  <a:lnTo>
                    <a:pt x="181722" y="10719"/>
                  </a:lnTo>
                  <a:lnTo>
                    <a:pt x="140852" y="65875"/>
                  </a:lnTo>
                  <a:lnTo>
                    <a:pt x="91275" y="128126"/>
                  </a:lnTo>
                  <a:lnTo>
                    <a:pt x="50567" y="171987"/>
                  </a:lnTo>
                  <a:lnTo>
                    <a:pt x="50089" y="177303"/>
                  </a:lnTo>
                  <a:lnTo>
                    <a:pt x="55619" y="179678"/>
                  </a:lnTo>
                  <a:lnTo>
                    <a:pt x="106523" y="175083"/>
                  </a:lnTo>
                  <a:lnTo>
                    <a:pt x="164498" y="171316"/>
                  </a:lnTo>
                  <a:lnTo>
                    <a:pt x="202248" y="171833"/>
                  </a:lnTo>
                  <a:lnTo>
                    <a:pt x="208532" y="173691"/>
                  </a:lnTo>
                  <a:lnTo>
                    <a:pt x="221099" y="1809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614248" y="6353500"/>
              <a:ext cx="165691" cy="232339"/>
            </a:xfrm>
            <a:custGeom>
              <a:avLst/>
              <a:gdLst/>
              <a:ahLst/>
              <a:cxnLst/>
              <a:rect l="0" t="0" r="0" b="0"/>
              <a:pathLst>
                <a:path w="165691" h="232339">
                  <a:moveTo>
                    <a:pt x="123576" y="42825"/>
                  </a:moveTo>
                  <a:lnTo>
                    <a:pt x="114001" y="18779"/>
                  </a:lnTo>
                  <a:lnTo>
                    <a:pt x="103333" y="4452"/>
                  </a:lnTo>
                  <a:lnTo>
                    <a:pt x="94873" y="866"/>
                  </a:lnTo>
                  <a:lnTo>
                    <a:pt x="72995" y="0"/>
                  </a:lnTo>
                  <a:lnTo>
                    <a:pt x="53912" y="6634"/>
                  </a:lnTo>
                  <a:lnTo>
                    <a:pt x="22598" y="29957"/>
                  </a:lnTo>
                  <a:lnTo>
                    <a:pt x="6569" y="55780"/>
                  </a:lnTo>
                  <a:lnTo>
                    <a:pt x="0" y="91248"/>
                  </a:lnTo>
                  <a:lnTo>
                    <a:pt x="4703" y="114649"/>
                  </a:lnTo>
                  <a:lnTo>
                    <a:pt x="9232" y="125803"/>
                  </a:lnTo>
                  <a:lnTo>
                    <a:pt x="16931" y="132069"/>
                  </a:lnTo>
                  <a:lnTo>
                    <a:pt x="37964" y="135912"/>
                  </a:lnTo>
                  <a:lnTo>
                    <a:pt x="59790" y="130601"/>
                  </a:lnTo>
                  <a:lnTo>
                    <a:pt x="80019" y="119272"/>
                  </a:lnTo>
                  <a:lnTo>
                    <a:pt x="123141" y="70218"/>
                  </a:lnTo>
                  <a:lnTo>
                    <a:pt x="124456" y="71616"/>
                  </a:lnTo>
                  <a:lnTo>
                    <a:pt x="124862" y="122873"/>
                  </a:lnTo>
                  <a:lnTo>
                    <a:pt x="132656" y="184734"/>
                  </a:lnTo>
                  <a:lnTo>
                    <a:pt x="144854" y="220183"/>
                  </a:lnTo>
                  <a:lnTo>
                    <a:pt x="149460" y="226574"/>
                  </a:lnTo>
                  <a:lnTo>
                    <a:pt x="153700" y="229666"/>
                  </a:lnTo>
                  <a:lnTo>
                    <a:pt x="165690" y="2323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37824" y="6754295"/>
              <a:ext cx="21058" cy="263213"/>
            </a:xfrm>
            <a:custGeom>
              <a:avLst/>
              <a:gdLst/>
              <a:ahLst/>
              <a:cxnLst/>
              <a:rect l="0" t="0" r="0" b="0"/>
              <a:pathLst>
                <a:path w="21058" h="263213">
                  <a:moveTo>
                    <a:pt x="21057" y="0"/>
                  </a:moveTo>
                  <a:lnTo>
                    <a:pt x="13821" y="27555"/>
                  </a:lnTo>
                  <a:lnTo>
                    <a:pt x="11179" y="86897"/>
                  </a:lnTo>
                  <a:lnTo>
                    <a:pt x="10721" y="137660"/>
                  </a:lnTo>
                  <a:lnTo>
                    <a:pt x="10585" y="186627"/>
                  </a:lnTo>
                  <a:lnTo>
                    <a:pt x="3301" y="247407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643067" y="6891165"/>
              <a:ext cx="231628" cy="31586"/>
            </a:xfrm>
            <a:custGeom>
              <a:avLst/>
              <a:gdLst/>
              <a:ahLst/>
              <a:cxnLst/>
              <a:rect l="0" t="0" r="0" b="0"/>
              <a:pathLst>
                <a:path w="231628" h="31586">
                  <a:moveTo>
                    <a:pt x="0" y="31585"/>
                  </a:moveTo>
                  <a:lnTo>
                    <a:pt x="34792" y="29246"/>
                  </a:lnTo>
                  <a:lnTo>
                    <a:pt x="81409" y="15944"/>
                  </a:lnTo>
                  <a:lnTo>
                    <a:pt x="137985" y="5244"/>
                  </a:lnTo>
                  <a:lnTo>
                    <a:pt x="200739" y="1035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722580" y="7270190"/>
              <a:ext cx="36302" cy="178986"/>
            </a:xfrm>
            <a:custGeom>
              <a:avLst/>
              <a:gdLst/>
              <a:ahLst/>
              <a:cxnLst/>
              <a:rect l="0" t="0" r="0" b="0"/>
              <a:pathLst>
                <a:path w="36302" h="178986">
                  <a:moveTo>
                    <a:pt x="36301" y="0"/>
                  </a:moveTo>
                  <a:lnTo>
                    <a:pt x="18343" y="56216"/>
                  </a:lnTo>
                  <a:lnTo>
                    <a:pt x="4634" y="114787"/>
                  </a:lnTo>
                  <a:lnTo>
                    <a:pt x="0" y="141094"/>
                  </a:lnTo>
                  <a:lnTo>
                    <a:pt x="4716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769410" y="7164905"/>
              <a:ext cx="10529" cy="10531"/>
            </a:xfrm>
            <a:custGeom>
              <a:avLst/>
              <a:gdLst/>
              <a:ahLst/>
              <a:cxnLst/>
              <a:rect l="0" t="0" r="0" b="0"/>
              <a:pathLst>
                <a:path w="10529" h="10531">
                  <a:moveTo>
                    <a:pt x="10528" y="0"/>
                  </a:moveTo>
                  <a:lnTo>
                    <a:pt x="0" y="10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686992" y="7733444"/>
            <a:ext cx="208761" cy="515898"/>
            <a:chOff x="4686992" y="7733444"/>
            <a:chExt cx="208761" cy="515898"/>
          </a:xfrm>
        </p:grpSpPr>
        <p:sp>
          <p:nvSpPr>
            <p:cNvPr id="53" name="Freeform 52"/>
            <p:cNvSpPr/>
            <p:nvPr/>
          </p:nvSpPr>
          <p:spPr>
            <a:xfrm>
              <a:off x="4686992" y="7733444"/>
              <a:ext cx="148811" cy="205101"/>
            </a:xfrm>
            <a:custGeom>
              <a:avLst/>
              <a:gdLst/>
              <a:ahLst/>
              <a:cxnLst/>
              <a:rect l="0" t="0" r="0" b="0"/>
              <a:pathLst>
                <a:path w="148811" h="205101">
                  <a:moveTo>
                    <a:pt x="61360" y="0"/>
                  </a:moveTo>
                  <a:lnTo>
                    <a:pt x="44593" y="11179"/>
                  </a:lnTo>
                  <a:lnTo>
                    <a:pt x="22987" y="40487"/>
                  </a:lnTo>
                  <a:lnTo>
                    <a:pt x="7357" y="73217"/>
                  </a:lnTo>
                  <a:lnTo>
                    <a:pt x="0" y="131360"/>
                  </a:lnTo>
                  <a:lnTo>
                    <a:pt x="1066" y="172543"/>
                  </a:lnTo>
                  <a:lnTo>
                    <a:pt x="9607" y="192109"/>
                  </a:lnTo>
                  <a:lnTo>
                    <a:pt x="17499" y="198263"/>
                  </a:lnTo>
                  <a:lnTo>
                    <a:pt x="38747" y="205100"/>
                  </a:lnTo>
                  <a:lnTo>
                    <a:pt x="63788" y="198780"/>
                  </a:lnTo>
                  <a:lnTo>
                    <a:pt x="106813" y="171717"/>
                  </a:lnTo>
                  <a:lnTo>
                    <a:pt x="130460" y="145246"/>
                  </a:lnTo>
                  <a:lnTo>
                    <a:pt x="146695" y="109587"/>
                  </a:lnTo>
                  <a:lnTo>
                    <a:pt x="148810" y="83022"/>
                  </a:lnTo>
                  <a:lnTo>
                    <a:pt x="144681" y="56786"/>
                  </a:lnTo>
                  <a:lnTo>
                    <a:pt x="135046" y="33428"/>
                  </a:lnTo>
                  <a:lnTo>
                    <a:pt x="119846" y="17587"/>
                  </a:lnTo>
                  <a:lnTo>
                    <a:pt x="110879" y="11724"/>
                  </a:lnTo>
                  <a:lnTo>
                    <a:pt x="75903" y="3474"/>
                  </a:lnTo>
                  <a:lnTo>
                    <a:pt x="41493" y="6619"/>
                  </a:lnTo>
                  <a:lnTo>
                    <a:pt x="32908" y="11432"/>
                  </a:lnTo>
                  <a:lnTo>
                    <a:pt x="20249" y="26138"/>
                  </a:lnTo>
                  <a:lnTo>
                    <a:pt x="8718" y="526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737991" y="8099714"/>
              <a:ext cx="157762" cy="149628"/>
            </a:xfrm>
            <a:custGeom>
              <a:avLst/>
              <a:gdLst/>
              <a:ahLst/>
              <a:cxnLst/>
              <a:rect l="0" t="0" r="0" b="0"/>
              <a:pathLst>
                <a:path w="157762" h="149628">
                  <a:moveTo>
                    <a:pt x="20890" y="33814"/>
                  </a:moveTo>
                  <a:lnTo>
                    <a:pt x="4102" y="97264"/>
                  </a:lnTo>
                  <a:lnTo>
                    <a:pt x="1098" y="134242"/>
                  </a:lnTo>
                  <a:lnTo>
                    <a:pt x="676" y="133521"/>
                  </a:lnTo>
                  <a:lnTo>
                    <a:pt x="0" y="98743"/>
                  </a:lnTo>
                  <a:lnTo>
                    <a:pt x="11061" y="60331"/>
                  </a:lnTo>
                  <a:lnTo>
                    <a:pt x="34745" y="24903"/>
                  </a:lnTo>
                  <a:lnTo>
                    <a:pt x="63990" y="3357"/>
                  </a:lnTo>
                  <a:lnTo>
                    <a:pt x="87619" y="0"/>
                  </a:lnTo>
                  <a:lnTo>
                    <a:pt x="100471" y="743"/>
                  </a:lnTo>
                  <a:lnTo>
                    <a:pt x="120990" y="10927"/>
                  </a:lnTo>
                  <a:lnTo>
                    <a:pt x="129737" y="18556"/>
                  </a:lnTo>
                  <a:lnTo>
                    <a:pt x="142576" y="42630"/>
                  </a:lnTo>
                  <a:lnTo>
                    <a:pt x="153262" y="85948"/>
                  </a:lnTo>
                  <a:lnTo>
                    <a:pt x="156428" y="122181"/>
                  </a:lnTo>
                  <a:lnTo>
                    <a:pt x="157761" y="149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748352" y="9107436"/>
            <a:ext cx="610654" cy="544829"/>
            <a:chOff x="4748352" y="9107436"/>
            <a:chExt cx="610654" cy="544829"/>
          </a:xfrm>
        </p:grpSpPr>
        <p:sp>
          <p:nvSpPr>
            <p:cNvPr id="56" name="Freeform 55"/>
            <p:cNvSpPr/>
            <p:nvPr/>
          </p:nvSpPr>
          <p:spPr>
            <a:xfrm>
              <a:off x="4885223" y="9241652"/>
              <a:ext cx="115815" cy="410613"/>
            </a:xfrm>
            <a:custGeom>
              <a:avLst/>
              <a:gdLst/>
              <a:ahLst/>
              <a:cxnLst/>
              <a:rect l="0" t="0" r="0" b="0"/>
              <a:pathLst>
                <a:path w="115815" h="410613">
                  <a:moveTo>
                    <a:pt x="115814" y="0"/>
                  </a:moveTo>
                  <a:lnTo>
                    <a:pt x="100172" y="17980"/>
                  </a:lnTo>
                  <a:lnTo>
                    <a:pt x="77376" y="75523"/>
                  </a:lnTo>
                  <a:lnTo>
                    <a:pt x="63204" y="130515"/>
                  </a:lnTo>
                  <a:lnTo>
                    <a:pt x="52652" y="180221"/>
                  </a:lnTo>
                  <a:lnTo>
                    <a:pt x="42117" y="228874"/>
                  </a:lnTo>
                  <a:lnTo>
                    <a:pt x="28077" y="287235"/>
                  </a:lnTo>
                  <a:lnTo>
                    <a:pt x="14038" y="343823"/>
                  </a:lnTo>
                  <a:lnTo>
                    <a:pt x="3120" y="390703"/>
                  </a:lnTo>
                  <a:lnTo>
                    <a:pt x="0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748352" y="9107436"/>
              <a:ext cx="610654" cy="155274"/>
            </a:xfrm>
            <a:custGeom>
              <a:avLst/>
              <a:gdLst/>
              <a:ahLst/>
              <a:cxnLst/>
              <a:rect l="0" t="0" r="0" b="0"/>
              <a:pathLst>
                <a:path w="610654" h="155274">
                  <a:moveTo>
                    <a:pt x="0" y="155273"/>
                  </a:moveTo>
                  <a:lnTo>
                    <a:pt x="16768" y="144095"/>
                  </a:lnTo>
                  <a:lnTo>
                    <a:pt x="76752" y="127762"/>
                  </a:lnTo>
                  <a:lnTo>
                    <a:pt x="139207" y="110151"/>
                  </a:lnTo>
                  <a:lnTo>
                    <a:pt x="190206" y="94330"/>
                  </a:lnTo>
                  <a:lnTo>
                    <a:pt x="245481" y="79113"/>
                  </a:lnTo>
                  <a:lnTo>
                    <a:pt x="286917" y="67612"/>
                  </a:lnTo>
                  <a:lnTo>
                    <a:pt x="332630" y="58601"/>
                  </a:lnTo>
                  <a:lnTo>
                    <a:pt x="377123" y="47577"/>
                  </a:lnTo>
                  <a:lnTo>
                    <a:pt x="420295" y="34878"/>
                  </a:lnTo>
                  <a:lnTo>
                    <a:pt x="482891" y="15746"/>
                  </a:lnTo>
                  <a:lnTo>
                    <a:pt x="537833" y="3317"/>
                  </a:lnTo>
                  <a:lnTo>
                    <a:pt x="569320" y="0"/>
                  </a:lnTo>
                  <a:lnTo>
                    <a:pt x="580758" y="2625"/>
                  </a:lnTo>
                  <a:lnTo>
                    <a:pt x="589553" y="7884"/>
                  </a:lnTo>
                  <a:lnTo>
                    <a:pt x="610653" y="289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719384" y="9936171"/>
            <a:ext cx="250633" cy="1305897"/>
            <a:chOff x="4719384" y="9936171"/>
            <a:chExt cx="250633" cy="1305897"/>
          </a:xfrm>
        </p:grpSpPr>
        <p:sp>
          <p:nvSpPr>
            <p:cNvPr id="59" name="Freeform 58"/>
            <p:cNvSpPr/>
            <p:nvPr/>
          </p:nvSpPr>
          <p:spPr>
            <a:xfrm>
              <a:off x="4815777" y="9936171"/>
              <a:ext cx="154240" cy="199985"/>
            </a:xfrm>
            <a:custGeom>
              <a:avLst/>
              <a:gdLst/>
              <a:ahLst/>
              <a:cxnLst/>
              <a:rect l="0" t="0" r="0" b="0"/>
              <a:pathLst>
                <a:path w="154240" h="199985">
                  <a:moveTo>
                    <a:pt x="27332" y="84589"/>
                  </a:moveTo>
                  <a:lnTo>
                    <a:pt x="44100" y="95768"/>
                  </a:lnTo>
                  <a:lnTo>
                    <a:pt x="51379" y="96721"/>
                  </a:lnTo>
                  <a:lnTo>
                    <a:pt x="65705" y="91541"/>
                  </a:lnTo>
                  <a:lnTo>
                    <a:pt x="120787" y="62599"/>
                  </a:lnTo>
                  <a:lnTo>
                    <a:pt x="140227" y="47910"/>
                  </a:lnTo>
                  <a:lnTo>
                    <a:pt x="152767" y="29683"/>
                  </a:lnTo>
                  <a:lnTo>
                    <a:pt x="154239" y="21079"/>
                  </a:lnTo>
                  <a:lnTo>
                    <a:pt x="152881" y="13004"/>
                  </a:lnTo>
                  <a:lnTo>
                    <a:pt x="149635" y="5280"/>
                  </a:lnTo>
                  <a:lnTo>
                    <a:pt x="142793" y="1301"/>
                  </a:lnTo>
                  <a:lnTo>
                    <a:pt x="122712" y="0"/>
                  </a:lnTo>
                  <a:lnTo>
                    <a:pt x="85099" y="11433"/>
                  </a:lnTo>
                  <a:lnTo>
                    <a:pt x="47278" y="36258"/>
                  </a:lnTo>
                  <a:lnTo>
                    <a:pt x="24533" y="59091"/>
                  </a:lnTo>
                  <a:lnTo>
                    <a:pt x="10100" y="81836"/>
                  </a:lnTo>
                  <a:lnTo>
                    <a:pt x="0" y="120948"/>
                  </a:lnTo>
                  <a:lnTo>
                    <a:pt x="2596" y="162173"/>
                  </a:lnTo>
                  <a:lnTo>
                    <a:pt x="13998" y="183802"/>
                  </a:lnTo>
                  <a:lnTo>
                    <a:pt x="21953" y="192845"/>
                  </a:lnTo>
                  <a:lnTo>
                    <a:pt x="31934" y="197704"/>
                  </a:lnTo>
                  <a:lnTo>
                    <a:pt x="55504" y="199984"/>
                  </a:lnTo>
                  <a:lnTo>
                    <a:pt x="107593" y="184679"/>
                  </a:lnTo>
                  <a:lnTo>
                    <a:pt x="153674" y="168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719384" y="10378729"/>
              <a:ext cx="134254" cy="244404"/>
            </a:xfrm>
            <a:custGeom>
              <a:avLst/>
              <a:gdLst/>
              <a:ahLst/>
              <a:cxnLst/>
              <a:rect l="0" t="0" r="0" b="0"/>
              <a:pathLst>
                <a:path w="134254" h="244404">
                  <a:moveTo>
                    <a:pt x="134253" y="0"/>
                  </a:moveTo>
                  <a:lnTo>
                    <a:pt x="90291" y="20244"/>
                  </a:lnTo>
                  <a:lnTo>
                    <a:pt x="60006" y="50582"/>
                  </a:lnTo>
                  <a:lnTo>
                    <a:pt x="27625" y="105014"/>
                  </a:lnTo>
                  <a:lnTo>
                    <a:pt x="6216" y="147346"/>
                  </a:lnTo>
                  <a:lnTo>
                    <a:pt x="0" y="184559"/>
                  </a:lnTo>
                  <a:lnTo>
                    <a:pt x="4785" y="208368"/>
                  </a:lnTo>
                  <a:lnTo>
                    <a:pt x="9337" y="219631"/>
                  </a:lnTo>
                  <a:lnTo>
                    <a:pt x="17051" y="228309"/>
                  </a:lnTo>
                  <a:lnTo>
                    <a:pt x="38100" y="241071"/>
                  </a:lnTo>
                  <a:lnTo>
                    <a:pt x="63052" y="244403"/>
                  </a:lnTo>
                  <a:lnTo>
                    <a:pt x="88571" y="240815"/>
                  </a:lnTo>
                  <a:lnTo>
                    <a:pt x="134253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761053" y="10820927"/>
              <a:ext cx="155756" cy="421141"/>
            </a:xfrm>
            <a:custGeom>
              <a:avLst/>
              <a:gdLst/>
              <a:ahLst/>
              <a:cxnLst/>
              <a:rect l="0" t="0" r="0" b="0"/>
              <a:pathLst>
                <a:path w="155756" h="421141">
                  <a:moveTo>
                    <a:pt x="50470" y="0"/>
                  </a:moveTo>
                  <a:lnTo>
                    <a:pt x="39292" y="11178"/>
                  </a:lnTo>
                  <a:lnTo>
                    <a:pt x="26751" y="40487"/>
                  </a:lnTo>
                  <a:lnTo>
                    <a:pt x="21216" y="95573"/>
                  </a:lnTo>
                  <a:lnTo>
                    <a:pt x="19576" y="146991"/>
                  </a:lnTo>
                  <a:lnTo>
                    <a:pt x="11786" y="206287"/>
                  </a:lnTo>
                  <a:lnTo>
                    <a:pt x="9034" y="263058"/>
                  </a:lnTo>
                  <a:lnTo>
                    <a:pt x="2901" y="313745"/>
                  </a:lnTo>
                  <a:lnTo>
                    <a:pt x="0" y="365003"/>
                  </a:lnTo>
                  <a:lnTo>
                    <a:pt x="1616" y="366168"/>
                  </a:lnTo>
                  <a:lnTo>
                    <a:pt x="3862" y="363435"/>
                  </a:lnTo>
                  <a:lnTo>
                    <a:pt x="22337" y="304544"/>
                  </a:lnTo>
                  <a:lnTo>
                    <a:pt x="47643" y="254609"/>
                  </a:lnTo>
                  <a:lnTo>
                    <a:pt x="64421" y="238721"/>
                  </a:lnTo>
                  <a:lnTo>
                    <a:pt x="73809" y="232847"/>
                  </a:lnTo>
                  <a:lnTo>
                    <a:pt x="84747" y="232440"/>
                  </a:lnTo>
                  <a:lnTo>
                    <a:pt x="109378" y="241347"/>
                  </a:lnTo>
                  <a:lnTo>
                    <a:pt x="118988" y="250975"/>
                  </a:lnTo>
                  <a:lnTo>
                    <a:pt x="147130" y="313781"/>
                  </a:lnTo>
                  <a:lnTo>
                    <a:pt x="154052" y="372030"/>
                  </a:lnTo>
                  <a:lnTo>
                    <a:pt x="155755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Freeform 62"/>
          <p:cNvSpPr/>
          <p:nvPr/>
        </p:nvSpPr>
        <p:spPr>
          <a:xfrm>
            <a:off x="4763658" y="11494750"/>
            <a:ext cx="142623" cy="242157"/>
          </a:xfrm>
          <a:custGeom>
            <a:avLst/>
            <a:gdLst/>
            <a:ahLst/>
            <a:cxnLst/>
            <a:rect l="0" t="0" r="0" b="0"/>
            <a:pathLst>
              <a:path w="142623" h="242157">
                <a:moveTo>
                  <a:pt x="26809" y="0"/>
                </a:moveTo>
                <a:lnTo>
                  <a:pt x="18475" y="52051"/>
                </a:lnTo>
                <a:lnTo>
                  <a:pt x="11125" y="111537"/>
                </a:lnTo>
                <a:lnTo>
                  <a:pt x="5643" y="164318"/>
                </a:lnTo>
                <a:lnTo>
                  <a:pt x="0" y="191797"/>
                </a:lnTo>
                <a:lnTo>
                  <a:pt x="747" y="191036"/>
                </a:lnTo>
                <a:lnTo>
                  <a:pt x="2415" y="187019"/>
                </a:lnTo>
                <a:lnTo>
                  <a:pt x="8432" y="129017"/>
                </a:lnTo>
                <a:lnTo>
                  <a:pt x="20194" y="95549"/>
                </a:lnTo>
                <a:lnTo>
                  <a:pt x="50718" y="52799"/>
                </a:lnTo>
                <a:lnTo>
                  <a:pt x="76430" y="41014"/>
                </a:lnTo>
                <a:lnTo>
                  <a:pt x="91475" y="37871"/>
                </a:lnTo>
                <a:lnTo>
                  <a:pt x="103845" y="39286"/>
                </a:lnTo>
                <a:lnTo>
                  <a:pt x="123828" y="50215"/>
                </a:lnTo>
                <a:lnTo>
                  <a:pt x="130093" y="61552"/>
                </a:lnTo>
                <a:lnTo>
                  <a:pt x="138909" y="111045"/>
                </a:lnTo>
                <a:lnTo>
                  <a:pt x="141522" y="167823"/>
                </a:lnTo>
                <a:lnTo>
                  <a:pt x="142405" y="220757"/>
                </a:lnTo>
                <a:lnTo>
                  <a:pt x="142622" y="242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756640" y="12009594"/>
            <a:ext cx="139795" cy="216569"/>
          </a:xfrm>
          <a:custGeom>
            <a:avLst/>
            <a:gdLst/>
            <a:ahLst/>
            <a:cxnLst/>
            <a:rect l="0" t="0" r="0" b="0"/>
            <a:pathLst>
              <a:path w="139795" h="216569">
                <a:moveTo>
                  <a:pt x="96997" y="0"/>
                </a:moveTo>
                <a:lnTo>
                  <a:pt x="72951" y="9575"/>
                </a:lnTo>
                <a:lnTo>
                  <a:pt x="37405" y="39404"/>
                </a:lnTo>
                <a:lnTo>
                  <a:pt x="16299" y="76667"/>
                </a:lnTo>
                <a:lnTo>
                  <a:pt x="817" y="130340"/>
                </a:lnTo>
                <a:lnTo>
                  <a:pt x="0" y="179519"/>
                </a:lnTo>
                <a:lnTo>
                  <a:pt x="7484" y="203009"/>
                </a:lnTo>
                <a:lnTo>
                  <a:pt x="12755" y="212548"/>
                </a:lnTo>
                <a:lnTo>
                  <a:pt x="20949" y="216568"/>
                </a:lnTo>
                <a:lnTo>
                  <a:pt x="42531" y="214795"/>
                </a:lnTo>
                <a:lnTo>
                  <a:pt x="92174" y="187358"/>
                </a:lnTo>
                <a:lnTo>
                  <a:pt x="119095" y="163008"/>
                </a:lnTo>
                <a:lnTo>
                  <a:pt x="134505" y="139909"/>
                </a:lnTo>
                <a:lnTo>
                  <a:pt x="139794" y="117164"/>
                </a:lnTo>
                <a:lnTo>
                  <a:pt x="137075" y="94187"/>
                </a:lnTo>
                <a:lnTo>
                  <a:pt x="109843" y="33128"/>
                </a:lnTo>
                <a:lnTo>
                  <a:pt x="89625" y="6046"/>
                </a:lnTo>
                <a:lnTo>
                  <a:pt x="83894" y="4031"/>
                </a:lnTo>
                <a:lnTo>
                  <a:pt x="78903" y="6197"/>
                </a:lnTo>
                <a:lnTo>
                  <a:pt x="65412" y="210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779938" y="12557075"/>
            <a:ext cx="42115" cy="326385"/>
          </a:xfrm>
          <a:custGeom>
            <a:avLst/>
            <a:gdLst/>
            <a:ahLst/>
            <a:cxnLst/>
            <a:rect l="0" t="0" r="0" b="0"/>
            <a:pathLst>
              <a:path w="42115" h="326385">
                <a:moveTo>
                  <a:pt x="42114" y="0"/>
                </a:moveTo>
                <a:lnTo>
                  <a:pt x="38995" y="57265"/>
                </a:lnTo>
                <a:lnTo>
                  <a:pt x="30661" y="109775"/>
                </a:lnTo>
                <a:lnTo>
                  <a:pt x="23902" y="169787"/>
                </a:lnTo>
                <a:lnTo>
                  <a:pt x="18781" y="222664"/>
                </a:lnTo>
                <a:lnTo>
                  <a:pt x="6569" y="277560"/>
                </a:lnTo>
                <a:lnTo>
                  <a:pt x="0" y="3263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4678535" y="13346709"/>
            <a:ext cx="227746" cy="1726679"/>
            <a:chOff x="4678535" y="13346709"/>
            <a:chExt cx="227746" cy="1726679"/>
          </a:xfrm>
        </p:grpSpPr>
        <p:sp>
          <p:nvSpPr>
            <p:cNvPr id="66" name="Freeform 65"/>
            <p:cNvSpPr/>
            <p:nvPr/>
          </p:nvSpPr>
          <p:spPr>
            <a:xfrm>
              <a:off x="4678535" y="13346709"/>
              <a:ext cx="118497" cy="199912"/>
            </a:xfrm>
            <a:custGeom>
              <a:avLst/>
              <a:gdLst/>
              <a:ahLst/>
              <a:cxnLst/>
              <a:rect l="0" t="0" r="0" b="0"/>
              <a:pathLst>
                <a:path w="118497" h="199912">
                  <a:moveTo>
                    <a:pt x="48761" y="5"/>
                  </a:moveTo>
                  <a:lnTo>
                    <a:pt x="31950" y="19154"/>
                  </a:lnTo>
                  <a:lnTo>
                    <a:pt x="9218" y="65572"/>
                  </a:lnTo>
                  <a:lnTo>
                    <a:pt x="0" y="109119"/>
                  </a:lnTo>
                  <a:lnTo>
                    <a:pt x="388" y="152827"/>
                  </a:lnTo>
                  <a:lnTo>
                    <a:pt x="6205" y="175551"/>
                  </a:lnTo>
                  <a:lnTo>
                    <a:pt x="16589" y="193449"/>
                  </a:lnTo>
                  <a:lnTo>
                    <a:pt x="23803" y="197987"/>
                  </a:lnTo>
                  <a:lnTo>
                    <a:pt x="41178" y="199911"/>
                  </a:lnTo>
                  <a:lnTo>
                    <a:pt x="57479" y="193747"/>
                  </a:lnTo>
                  <a:lnTo>
                    <a:pt x="87007" y="170725"/>
                  </a:lnTo>
                  <a:lnTo>
                    <a:pt x="108316" y="144954"/>
                  </a:lnTo>
                  <a:lnTo>
                    <a:pt x="116173" y="122139"/>
                  </a:lnTo>
                  <a:lnTo>
                    <a:pt x="118496" y="96401"/>
                  </a:lnTo>
                  <a:lnTo>
                    <a:pt x="112057" y="56772"/>
                  </a:lnTo>
                  <a:lnTo>
                    <a:pt x="95851" y="23453"/>
                  </a:lnTo>
                  <a:lnTo>
                    <a:pt x="82948" y="6136"/>
                  </a:lnTo>
                  <a:lnTo>
                    <a:pt x="77401" y="1752"/>
                  </a:lnTo>
                  <a:lnTo>
                    <a:pt x="72534" y="0"/>
                  </a:lnTo>
                  <a:lnTo>
                    <a:pt x="59289" y="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685181" y="13777237"/>
              <a:ext cx="189514" cy="519423"/>
            </a:xfrm>
            <a:custGeom>
              <a:avLst/>
              <a:gdLst/>
              <a:ahLst/>
              <a:cxnLst/>
              <a:rect l="0" t="0" r="0" b="0"/>
              <a:pathLst>
                <a:path w="189514" h="519423">
                  <a:moveTo>
                    <a:pt x="189513" y="32729"/>
                  </a:moveTo>
                  <a:lnTo>
                    <a:pt x="160205" y="3421"/>
                  </a:lnTo>
                  <a:lnTo>
                    <a:pt x="151257" y="322"/>
                  </a:lnTo>
                  <a:lnTo>
                    <a:pt x="128837" y="0"/>
                  </a:lnTo>
                  <a:lnTo>
                    <a:pt x="106394" y="13114"/>
                  </a:lnTo>
                  <a:lnTo>
                    <a:pt x="77148" y="46806"/>
                  </a:lnTo>
                  <a:lnTo>
                    <a:pt x="51894" y="94522"/>
                  </a:lnTo>
                  <a:lnTo>
                    <a:pt x="50602" y="138256"/>
                  </a:lnTo>
                  <a:lnTo>
                    <a:pt x="61094" y="165027"/>
                  </a:lnTo>
                  <a:lnTo>
                    <a:pt x="68806" y="177080"/>
                  </a:lnTo>
                  <a:lnTo>
                    <a:pt x="77456" y="183945"/>
                  </a:lnTo>
                  <a:lnTo>
                    <a:pt x="86732" y="187352"/>
                  </a:lnTo>
                  <a:lnTo>
                    <a:pt x="96426" y="188455"/>
                  </a:lnTo>
                  <a:lnTo>
                    <a:pt x="116556" y="180319"/>
                  </a:lnTo>
                  <a:lnTo>
                    <a:pt x="144500" y="156009"/>
                  </a:lnTo>
                  <a:lnTo>
                    <a:pt x="164478" y="126578"/>
                  </a:lnTo>
                  <a:lnTo>
                    <a:pt x="171368" y="113045"/>
                  </a:lnTo>
                  <a:lnTo>
                    <a:pt x="171567" y="114349"/>
                  </a:lnTo>
                  <a:lnTo>
                    <a:pt x="170530" y="118729"/>
                  </a:lnTo>
                  <a:lnTo>
                    <a:pt x="176102" y="173849"/>
                  </a:lnTo>
                  <a:lnTo>
                    <a:pt x="178415" y="232224"/>
                  </a:lnTo>
                  <a:lnTo>
                    <a:pt x="178872" y="288816"/>
                  </a:lnTo>
                  <a:lnTo>
                    <a:pt x="177793" y="347394"/>
                  </a:lnTo>
                  <a:lnTo>
                    <a:pt x="170573" y="400484"/>
                  </a:lnTo>
                  <a:lnTo>
                    <a:pt x="154235" y="462914"/>
                  </a:lnTo>
                  <a:lnTo>
                    <a:pt x="132657" y="495543"/>
                  </a:lnTo>
                  <a:lnTo>
                    <a:pt x="104037" y="516260"/>
                  </a:lnTo>
                  <a:lnTo>
                    <a:pt x="77434" y="519422"/>
                  </a:lnTo>
                  <a:lnTo>
                    <a:pt x="48454" y="515760"/>
                  </a:lnTo>
                  <a:lnTo>
                    <a:pt x="15917" y="504054"/>
                  </a:lnTo>
                  <a:lnTo>
                    <a:pt x="10611" y="503704"/>
                  </a:lnTo>
                  <a:lnTo>
                    <a:pt x="0" y="506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748352" y="14483790"/>
              <a:ext cx="84230" cy="252685"/>
            </a:xfrm>
            <a:custGeom>
              <a:avLst/>
              <a:gdLst/>
              <a:ahLst/>
              <a:cxnLst/>
              <a:rect l="0" t="0" r="0" b="0"/>
              <a:pathLst>
                <a:path w="84230" h="252685">
                  <a:moveTo>
                    <a:pt x="0" y="0"/>
                  </a:moveTo>
                  <a:lnTo>
                    <a:pt x="19129" y="63451"/>
                  </a:lnTo>
                  <a:lnTo>
                    <a:pt x="40000" y="121546"/>
                  </a:lnTo>
                  <a:lnTo>
                    <a:pt x="55735" y="173098"/>
                  </a:lnTo>
                  <a:lnTo>
                    <a:pt x="78859" y="232947"/>
                  </a:lnTo>
                  <a:lnTo>
                    <a:pt x="84229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748352" y="14578547"/>
              <a:ext cx="157929" cy="494841"/>
            </a:xfrm>
            <a:custGeom>
              <a:avLst/>
              <a:gdLst/>
              <a:ahLst/>
              <a:cxnLst/>
              <a:rect l="0" t="0" r="0" b="0"/>
              <a:pathLst>
                <a:path w="157929" h="494841">
                  <a:moveTo>
                    <a:pt x="157928" y="0"/>
                  </a:moveTo>
                  <a:lnTo>
                    <a:pt x="142287" y="17982"/>
                  </a:lnTo>
                  <a:lnTo>
                    <a:pt x="117495" y="80921"/>
                  </a:lnTo>
                  <a:lnTo>
                    <a:pt x="99292" y="135308"/>
                  </a:lnTo>
                  <a:lnTo>
                    <a:pt x="84431" y="193018"/>
                  </a:lnTo>
                  <a:lnTo>
                    <a:pt x="70231" y="254807"/>
                  </a:lnTo>
                  <a:lnTo>
                    <a:pt x="56160" y="312071"/>
                  </a:lnTo>
                  <a:lnTo>
                    <a:pt x="42116" y="368443"/>
                  </a:lnTo>
                  <a:lnTo>
                    <a:pt x="22487" y="424640"/>
                  </a:lnTo>
                  <a:lnTo>
                    <a:pt x="3770" y="477146"/>
                  </a:lnTo>
                  <a:lnTo>
                    <a:pt x="0" y="494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28420" y="885486"/>
            <a:ext cx="3585392" cy="504277"/>
            <a:chOff x="128420" y="885486"/>
            <a:chExt cx="3585392" cy="504277"/>
          </a:xfrm>
        </p:grpSpPr>
        <p:sp>
          <p:nvSpPr>
            <p:cNvPr id="71" name="Freeform 70"/>
            <p:cNvSpPr/>
            <p:nvPr/>
          </p:nvSpPr>
          <p:spPr>
            <a:xfrm>
              <a:off x="128420" y="965321"/>
              <a:ext cx="282192" cy="392683"/>
            </a:xfrm>
            <a:custGeom>
              <a:avLst/>
              <a:gdLst/>
              <a:ahLst/>
              <a:cxnLst/>
              <a:rect l="0" t="0" r="0" b="0"/>
              <a:pathLst>
                <a:path w="282192" h="392683">
                  <a:moveTo>
                    <a:pt x="61093" y="98057"/>
                  </a:moveTo>
                  <a:lnTo>
                    <a:pt x="43135" y="155442"/>
                  </a:lnTo>
                  <a:lnTo>
                    <a:pt x="29426" y="218057"/>
                  </a:lnTo>
                  <a:lnTo>
                    <a:pt x="18955" y="263464"/>
                  </a:lnTo>
                  <a:lnTo>
                    <a:pt x="8443" y="318252"/>
                  </a:lnTo>
                  <a:lnTo>
                    <a:pt x="2598" y="343321"/>
                  </a:lnTo>
                  <a:lnTo>
                    <a:pt x="1039" y="343455"/>
                  </a:lnTo>
                  <a:lnTo>
                    <a:pt x="0" y="338865"/>
                  </a:lnTo>
                  <a:lnTo>
                    <a:pt x="6738" y="276169"/>
                  </a:lnTo>
                  <a:lnTo>
                    <a:pt x="19334" y="215085"/>
                  </a:lnTo>
                  <a:lnTo>
                    <a:pt x="38676" y="157959"/>
                  </a:lnTo>
                  <a:lnTo>
                    <a:pt x="56622" y="95548"/>
                  </a:lnTo>
                  <a:lnTo>
                    <a:pt x="75004" y="35942"/>
                  </a:lnTo>
                  <a:lnTo>
                    <a:pt x="85622" y="3614"/>
                  </a:lnTo>
                  <a:lnTo>
                    <a:pt x="90314" y="0"/>
                  </a:lnTo>
                  <a:lnTo>
                    <a:pt x="95781" y="1100"/>
                  </a:lnTo>
                  <a:lnTo>
                    <a:pt x="101766" y="5343"/>
                  </a:lnTo>
                  <a:lnTo>
                    <a:pt x="121367" y="33672"/>
                  </a:lnTo>
                  <a:lnTo>
                    <a:pt x="141716" y="86336"/>
                  </a:lnTo>
                  <a:lnTo>
                    <a:pt x="159201" y="136048"/>
                  </a:lnTo>
                  <a:lnTo>
                    <a:pt x="172310" y="193542"/>
                  </a:lnTo>
                  <a:lnTo>
                    <a:pt x="183603" y="248142"/>
                  </a:lnTo>
                  <a:lnTo>
                    <a:pt x="193189" y="302534"/>
                  </a:lnTo>
                  <a:lnTo>
                    <a:pt x="197719" y="359074"/>
                  </a:lnTo>
                  <a:lnTo>
                    <a:pt x="202924" y="387200"/>
                  </a:lnTo>
                  <a:lnTo>
                    <a:pt x="205950" y="392595"/>
                  </a:lnTo>
                  <a:lnTo>
                    <a:pt x="209137" y="392682"/>
                  </a:lnTo>
                  <a:lnTo>
                    <a:pt x="212431" y="389230"/>
                  </a:lnTo>
                  <a:lnTo>
                    <a:pt x="229606" y="334305"/>
                  </a:lnTo>
                  <a:lnTo>
                    <a:pt x="243214" y="282700"/>
                  </a:lnTo>
                  <a:lnTo>
                    <a:pt x="258944" y="222956"/>
                  </a:lnTo>
                  <a:lnTo>
                    <a:pt x="267894" y="163920"/>
                  </a:lnTo>
                  <a:lnTo>
                    <a:pt x="273666" y="112503"/>
                  </a:lnTo>
                  <a:lnTo>
                    <a:pt x="279665" y="64513"/>
                  </a:lnTo>
                  <a:lnTo>
                    <a:pt x="282191" y="138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23554" y="1078568"/>
              <a:ext cx="208157" cy="203189"/>
            </a:xfrm>
            <a:custGeom>
              <a:avLst/>
              <a:gdLst/>
              <a:ahLst/>
              <a:cxnLst/>
              <a:rect l="0" t="0" r="0" b="0"/>
              <a:pathLst>
                <a:path w="208157" h="203189">
                  <a:moveTo>
                    <a:pt x="144985" y="58510"/>
                  </a:moveTo>
                  <a:lnTo>
                    <a:pt x="144985" y="36153"/>
                  </a:lnTo>
                  <a:lnTo>
                    <a:pt x="141475" y="27228"/>
                  </a:lnTo>
                  <a:lnTo>
                    <a:pt x="128217" y="11071"/>
                  </a:lnTo>
                  <a:lnTo>
                    <a:pt x="107507" y="2331"/>
                  </a:lnTo>
                  <a:lnTo>
                    <a:pt x="95433" y="0"/>
                  </a:lnTo>
                  <a:lnTo>
                    <a:pt x="85044" y="786"/>
                  </a:lnTo>
                  <a:lnTo>
                    <a:pt x="67262" y="7898"/>
                  </a:lnTo>
                  <a:lnTo>
                    <a:pt x="38508" y="30646"/>
                  </a:lnTo>
                  <a:lnTo>
                    <a:pt x="18940" y="59612"/>
                  </a:lnTo>
                  <a:lnTo>
                    <a:pt x="5733" y="96011"/>
                  </a:lnTo>
                  <a:lnTo>
                    <a:pt x="0" y="147610"/>
                  </a:lnTo>
                  <a:lnTo>
                    <a:pt x="3890" y="190585"/>
                  </a:lnTo>
                  <a:lnTo>
                    <a:pt x="8808" y="198032"/>
                  </a:lnTo>
                  <a:lnTo>
                    <a:pt x="15596" y="201828"/>
                  </a:lnTo>
                  <a:lnTo>
                    <a:pt x="23630" y="203188"/>
                  </a:lnTo>
                  <a:lnTo>
                    <a:pt x="31327" y="201755"/>
                  </a:lnTo>
                  <a:lnTo>
                    <a:pt x="53337" y="188560"/>
                  </a:lnTo>
                  <a:lnTo>
                    <a:pt x="81735" y="160021"/>
                  </a:lnTo>
                  <a:lnTo>
                    <a:pt x="99728" y="131091"/>
                  </a:lnTo>
                  <a:lnTo>
                    <a:pt x="116288" y="78696"/>
                  </a:lnTo>
                  <a:lnTo>
                    <a:pt x="118835" y="75477"/>
                  </a:lnTo>
                  <a:lnTo>
                    <a:pt x="120532" y="80350"/>
                  </a:lnTo>
                  <a:lnTo>
                    <a:pt x="128846" y="127425"/>
                  </a:lnTo>
                  <a:lnTo>
                    <a:pt x="143973" y="162377"/>
                  </a:lnTo>
                  <a:lnTo>
                    <a:pt x="159743" y="177983"/>
                  </a:lnTo>
                  <a:lnTo>
                    <a:pt x="168861" y="183782"/>
                  </a:lnTo>
                  <a:lnTo>
                    <a:pt x="177280" y="185308"/>
                  </a:lnTo>
                  <a:lnTo>
                    <a:pt x="185232" y="183986"/>
                  </a:lnTo>
                  <a:lnTo>
                    <a:pt x="208156" y="1743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94881" y="1010736"/>
              <a:ext cx="42115" cy="315856"/>
            </a:xfrm>
            <a:custGeom>
              <a:avLst/>
              <a:gdLst/>
              <a:ahLst/>
              <a:cxnLst/>
              <a:rect l="0" t="0" r="0" b="0"/>
              <a:pathLst>
                <a:path w="42115" h="315856">
                  <a:moveTo>
                    <a:pt x="42114" y="0"/>
                  </a:moveTo>
                  <a:lnTo>
                    <a:pt x="34878" y="49263"/>
                  </a:lnTo>
                  <a:lnTo>
                    <a:pt x="31391" y="98174"/>
                  </a:lnTo>
                  <a:lnTo>
                    <a:pt x="23445" y="160336"/>
                  </a:lnTo>
                  <a:lnTo>
                    <a:pt x="15939" y="223004"/>
                  </a:lnTo>
                  <a:lnTo>
                    <a:pt x="2908" y="283134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10653" y="1094964"/>
              <a:ext cx="189514" cy="37175"/>
            </a:xfrm>
            <a:custGeom>
              <a:avLst/>
              <a:gdLst/>
              <a:ahLst/>
              <a:cxnLst/>
              <a:rect l="0" t="0" r="0" b="0"/>
              <a:pathLst>
                <a:path w="189514" h="37175">
                  <a:moveTo>
                    <a:pt x="0" y="31585"/>
                  </a:moveTo>
                  <a:lnTo>
                    <a:pt x="16767" y="37174"/>
                  </a:lnTo>
                  <a:lnTo>
                    <a:pt x="70686" y="32733"/>
                  </a:lnTo>
                  <a:lnTo>
                    <a:pt x="119340" y="23866"/>
                  </a:lnTo>
                  <a:lnTo>
                    <a:pt x="168936" y="10390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33777" y="1094964"/>
              <a:ext cx="176960" cy="217059"/>
            </a:xfrm>
            <a:custGeom>
              <a:avLst/>
              <a:gdLst/>
              <a:ahLst/>
              <a:cxnLst/>
              <a:rect l="0" t="0" r="0" b="0"/>
              <a:pathLst>
                <a:path w="176960" h="217059">
                  <a:moveTo>
                    <a:pt x="29560" y="0"/>
                  </a:moveTo>
                  <a:lnTo>
                    <a:pt x="14906" y="49552"/>
                  </a:lnTo>
                  <a:lnTo>
                    <a:pt x="4811" y="100080"/>
                  </a:lnTo>
                  <a:lnTo>
                    <a:pt x="0" y="153915"/>
                  </a:lnTo>
                  <a:lnTo>
                    <a:pt x="4164" y="201322"/>
                  </a:lnTo>
                  <a:lnTo>
                    <a:pt x="10289" y="210254"/>
                  </a:lnTo>
                  <a:lnTo>
                    <a:pt x="19053" y="215039"/>
                  </a:lnTo>
                  <a:lnTo>
                    <a:pt x="29574" y="217058"/>
                  </a:lnTo>
                  <a:lnTo>
                    <a:pt x="41268" y="213726"/>
                  </a:lnTo>
                  <a:lnTo>
                    <a:pt x="66739" y="197544"/>
                  </a:lnTo>
                  <a:lnTo>
                    <a:pt x="96208" y="162127"/>
                  </a:lnTo>
                  <a:lnTo>
                    <a:pt x="125956" y="109407"/>
                  </a:lnTo>
                  <a:lnTo>
                    <a:pt x="149580" y="49495"/>
                  </a:lnTo>
                  <a:lnTo>
                    <a:pt x="146158" y="94212"/>
                  </a:lnTo>
                  <a:lnTo>
                    <a:pt x="151195" y="144768"/>
                  </a:lnTo>
                  <a:lnTo>
                    <a:pt x="160049" y="170016"/>
                  </a:lnTo>
                  <a:lnTo>
                    <a:pt x="176959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054491" y="1105492"/>
              <a:ext cx="124702" cy="218922"/>
            </a:xfrm>
            <a:custGeom>
              <a:avLst/>
              <a:gdLst/>
              <a:ahLst/>
              <a:cxnLst/>
              <a:rect l="0" t="0" r="0" b="0"/>
              <a:pathLst>
                <a:path w="124702" h="218922">
                  <a:moveTo>
                    <a:pt x="40473" y="42114"/>
                  </a:moveTo>
                  <a:lnTo>
                    <a:pt x="29020" y="91045"/>
                  </a:lnTo>
                  <a:lnTo>
                    <a:pt x="19142" y="142010"/>
                  </a:lnTo>
                  <a:lnTo>
                    <a:pt x="11926" y="195325"/>
                  </a:lnTo>
                  <a:lnTo>
                    <a:pt x="9068" y="217833"/>
                  </a:lnTo>
                  <a:lnTo>
                    <a:pt x="6668" y="218921"/>
                  </a:lnTo>
                  <a:lnTo>
                    <a:pt x="3898" y="216138"/>
                  </a:lnTo>
                  <a:lnTo>
                    <a:pt x="0" y="178685"/>
                  </a:lnTo>
                  <a:lnTo>
                    <a:pt x="4434" y="139901"/>
                  </a:lnTo>
                  <a:lnTo>
                    <a:pt x="24819" y="80884"/>
                  </a:lnTo>
                  <a:lnTo>
                    <a:pt x="37805" y="55836"/>
                  </a:lnTo>
                  <a:lnTo>
                    <a:pt x="57614" y="36124"/>
                  </a:lnTo>
                  <a:lnTo>
                    <a:pt x="114998" y="4443"/>
                  </a:lnTo>
                  <a:lnTo>
                    <a:pt x="1247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198054" y="1145240"/>
              <a:ext cx="233823" cy="175549"/>
            </a:xfrm>
            <a:custGeom>
              <a:avLst/>
              <a:gdLst/>
              <a:ahLst/>
              <a:cxnLst/>
              <a:rect l="0" t="0" r="0" b="0"/>
              <a:pathLst>
                <a:path w="233823" h="175549">
                  <a:moveTo>
                    <a:pt x="149594" y="44480"/>
                  </a:moveTo>
                  <a:lnTo>
                    <a:pt x="112507" y="9733"/>
                  </a:lnTo>
                  <a:lnTo>
                    <a:pt x="94506" y="571"/>
                  </a:lnTo>
                  <a:lnTo>
                    <a:pt x="84793" y="0"/>
                  </a:lnTo>
                  <a:lnTo>
                    <a:pt x="64641" y="5604"/>
                  </a:lnTo>
                  <a:lnTo>
                    <a:pt x="39155" y="21913"/>
                  </a:lnTo>
                  <a:lnTo>
                    <a:pt x="10752" y="71261"/>
                  </a:lnTo>
                  <a:lnTo>
                    <a:pt x="929" y="94987"/>
                  </a:lnTo>
                  <a:lnTo>
                    <a:pt x="0" y="139254"/>
                  </a:lnTo>
                  <a:lnTo>
                    <a:pt x="10578" y="163031"/>
                  </a:lnTo>
                  <a:lnTo>
                    <a:pt x="18312" y="172647"/>
                  </a:lnTo>
                  <a:lnTo>
                    <a:pt x="29317" y="175548"/>
                  </a:lnTo>
                  <a:lnTo>
                    <a:pt x="57143" y="169413"/>
                  </a:lnTo>
                  <a:lnTo>
                    <a:pt x="94515" y="151817"/>
                  </a:lnTo>
                  <a:lnTo>
                    <a:pt x="122226" y="126197"/>
                  </a:lnTo>
                  <a:lnTo>
                    <a:pt x="156634" y="67402"/>
                  </a:lnTo>
                  <a:lnTo>
                    <a:pt x="173471" y="23792"/>
                  </a:lnTo>
                  <a:lnTo>
                    <a:pt x="173701" y="18989"/>
                  </a:lnTo>
                  <a:lnTo>
                    <a:pt x="171514" y="18128"/>
                  </a:lnTo>
                  <a:lnTo>
                    <a:pt x="167717" y="19893"/>
                  </a:lnTo>
                  <a:lnTo>
                    <a:pt x="163498" y="34332"/>
                  </a:lnTo>
                  <a:lnTo>
                    <a:pt x="161737" y="93880"/>
                  </a:lnTo>
                  <a:lnTo>
                    <a:pt x="165909" y="116738"/>
                  </a:lnTo>
                  <a:lnTo>
                    <a:pt x="172169" y="124238"/>
                  </a:lnTo>
                  <a:lnTo>
                    <a:pt x="191603" y="132571"/>
                  </a:lnTo>
                  <a:lnTo>
                    <a:pt x="209598" y="133154"/>
                  </a:lnTo>
                  <a:lnTo>
                    <a:pt x="233822" y="1287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484518" y="979150"/>
              <a:ext cx="42115" cy="315856"/>
            </a:xfrm>
            <a:custGeom>
              <a:avLst/>
              <a:gdLst/>
              <a:ahLst/>
              <a:cxnLst/>
              <a:rect l="0" t="0" r="0" b="0"/>
              <a:pathLst>
                <a:path w="42115" h="315856">
                  <a:moveTo>
                    <a:pt x="42114" y="0"/>
                  </a:moveTo>
                  <a:lnTo>
                    <a:pt x="27460" y="62093"/>
                  </a:lnTo>
                  <a:lnTo>
                    <a:pt x="15086" y="121883"/>
                  </a:lnTo>
                  <a:lnTo>
                    <a:pt x="10709" y="171554"/>
                  </a:lnTo>
                  <a:lnTo>
                    <a:pt x="2462" y="230853"/>
                  </a:lnTo>
                  <a:lnTo>
                    <a:pt x="487" y="287626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789845" y="979150"/>
              <a:ext cx="73700" cy="326385"/>
            </a:xfrm>
            <a:custGeom>
              <a:avLst/>
              <a:gdLst/>
              <a:ahLst/>
              <a:cxnLst/>
              <a:rect l="0" t="0" r="0" b="0"/>
              <a:pathLst>
                <a:path w="73700" h="326385">
                  <a:moveTo>
                    <a:pt x="73699" y="0"/>
                  </a:moveTo>
                  <a:lnTo>
                    <a:pt x="62521" y="16768"/>
                  </a:lnTo>
                  <a:lnTo>
                    <a:pt x="46188" y="77922"/>
                  </a:lnTo>
                  <a:lnTo>
                    <a:pt x="36432" y="128893"/>
                  </a:lnTo>
                  <a:lnTo>
                    <a:pt x="29423" y="191750"/>
                  </a:lnTo>
                  <a:lnTo>
                    <a:pt x="17120" y="248967"/>
                  </a:lnTo>
                  <a:lnTo>
                    <a:pt x="3063" y="312145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768788" y="885486"/>
              <a:ext cx="349592" cy="504277"/>
            </a:xfrm>
            <a:custGeom>
              <a:avLst/>
              <a:gdLst/>
              <a:ahLst/>
              <a:cxnLst/>
              <a:rect l="0" t="0" r="0" b="0"/>
              <a:pathLst>
                <a:path w="349592" h="504277">
                  <a:moveTo>
                    <a:pt x="0" y="104193"/>
                  </a:moveTo>
                  <a:lnTo>
                    <a:pt x="56192" y="69446"/>
                  </a:lnTo>
                  <a:lnTo>
                    <a:pt x="111341" y="42960"/>
                  </a:lnTo>
                  <a:lnTo>
                    <a:pt x="166619" y="23381"/>
                  </a:lnTo>
                  <a:lnTo>
                    <a:pt x="229531" y="4435"/>
                  </a:lnTo>
                  <a:lnTo>
                    <a:pt x="287365" y="0"/>
                  </a:lnTo>
                  <a:lnTo>
                    <a:pt x="324181" y="4821"/>
                  </a:lnTo>
                  <a:lnTo>
                    <a:pt x="333104" y="11038"/>
                  </a:lnTo>
                  <a:lnTo>
                    <a:pt x="346138" y="30425"/>
                  </a:lnTo>
                  <a:lnTo>
                    <a:pt x="349591" y="51520"/>
                  </a:lnTo>
                  <a:lnTo>
                    <a:pt x="346056" y="72594"/>
                  </a:lnTo>
                  <a:lnTo>
                    <a:pt x="336687" y="93658"/>
                  </a:lnTo>
                  <a:lnTo>
                    <a:pt x="294797" y="135777"/>
                  </a:lnTo>
                  <a:lnTo>
                    <a:pt x="241462" y="174773"/>
                  </a:lnTo>
                  <a:lnTo>
                    <a:pt x="180277" y="205352"/>
                  </a:lnTo>
                  <a:lnTo>
                    <a:pt x="120271" y="224347"/>
                  </a:lnTo>
                  <a:lnTo>
                    <a:pt x="77490" y="227532"/>
                  </a:lnTo>
                  <a:lnTo>
                    <a:pt x="49257" y="224131"/>
                  </a:lnTo>
                  <a:lnTo>
                    <a:pt x="43367" y="220416"/>
                  </a:lnTo>
                  <a:lnTo>
                    <a:pt x="42949" y="215600"/>
                  </a:lnTo>
                  <a:lnTo>
                    <a:pt x="46180" y="210050"/>
                  </a:lnTo>
                  <a:lnTo>
                    <a:pt x="54183" y="207520"/>
                  </a:lnTo>
                  <a:lnTo>
                    <a:pt x="78673" y="207828"/>
                  </a:lnTo>
                  <a:lnTo>
                    <a:pt x="102816" y="218103"/>
                  </a:lnTo>
                  <a:lnTo>
                    <a:pt x="150366" y="257190"/>
                  </a:lnTo>
                  <a:lnTo>
                    <a:pt x="194843" y="319472"/>
                  </a:lnTo>
                  <a:lnTo>
                    <a:pt x="215869" y="380727"/>
                  </a:lnTo>
                  <a:lnTo>
                    <a:pt x="228167" y="432168"/>
                  </a:lnTo>
                  <a:lnTo>
                    <a:pt x="239656" y="494133"/>
                  </a:lnTo>
                  <a:lnTo>
                    <a:pt x="242155" y="504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063586" y="1075562"/>
              <a:ext cx="210571" cy="203903"/>
            </a:xfrm>
            <a:custGeom>
              <a:avLst/>
              <a:gdLst/>
              <a:ahLst/>
              <a:cxnLst/>
              <a:rect l="0" t="0" r="0" b="0"/>
              <a:pathLst>
                <a:path w="210571" h="203903">
                  <a:moveTo>
                    <a:pt x="0" y="114158"/>
                  </a:moveTo>
                  <a:lnTo>
                    <a:pt x="16767" y="119747"/>
                  </a:lnTo>
                  <a:lnTo>
                    <a:pt x="60730" y="117634"/>
                  </a:lnTo>
                  <a:lnTo>
                    <a:pt x="112620" y="104010"/>
                  </a:lnTo>
                  <a:lnTo>
                    <a:pt x="153862" y="79566"/>
                  </a:lnTo>
                  <a:lnTo>
                    <a:pt x="182719" y="44507"/>
                  </a:lnTo>
                  <a:lnTo>
                    <a:pt x="186153" y="32629"/>
                  </a:lnTo>
                  <a:lnTo>
                    <a:pt x="183730" y="10073"/>
                  </a:lnTo>
                  <a:lnTo>
                    <a:pt x="176299" y="3824"/>
                  </a:lnTo>
                  <a:lnTo>
                    <a:pt x="152444" y="0"/>
                  </a:lnTo>
                  <a:lnTo>
                    <a:pt x="117308" y="4424"/>
                  </a:lnTo>
                  <a:lnTo>
                    <a:pt x="98540" y="13135"/>
                  </a:lnTo>
                  <a:lnTo>
                    <a:pt x="61838" y="43380"/>
                  </a:lnTo>
                  <a:lnTo>
                    <a:pt x="42369" y="72910"/>
                  </a:lnTo>
                  <a:lnTo>
                    <a:pt x="34780" y="109475"/>
                  </a:lnTo>
                  <a:lnTo>
                    <a:pt x="38121" y="155535"/>
                  </a:lnTo>
                  <a:lnTo>
                    <a:pt x="44131" y="168649"/>
                  </a:lnTo>
                  <a:lnTo>
                    <a:pt x="63287" y="189459"/>
                  </a:lnTo>
                  <a:lnTo>
                    <a:pt x="90519" y="200268"/>
                  </a:lnTo>
                  <a:lnTo>
                    <a:pt x="120949" y="203902"/>
                  </a:lnTo>
                  <a:lnTo>
                    <a:pt x="163218" y="198201"/>
                  </a:lnTo>
                  <a:lnTo>
                    <a:pt x="210570" y="177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305741" y="1047261"/>
              <a:ext cx="139477" cy="219987"/>
            </a:xfrm>
            <a:custGeom>
              <a:avLst/>
              <a:gdLst/>
              <a:ahLst/>
              <a:cxnLst/>
              <a:rect l="0" t="0" r="0" b="0"/>
              <a:pathLst>
                <a:path w="139477" h="219987">
                  <a:moveTo>
                    <a:pt x="126342" y="5589"/>
                  </a:moveTo>
                  <a:lnTo>
                    <a:pt x="109574" y="0"/>
                  </a:lnTo>
                  <a:lnTo>
                    <a:pt x="91984" y="375"/>
                  </a:lnTo>
                  <a:lnTo>
                    <a:pt x="72467" y="5611"/>
                  </a:lnTo>
                  <a:lnTo>
                    <a:pt x="34462" y="28037"/>
                  </a:lnTo>
                  <a:lnTo>
                    <a:pt x="19996" y="42472"/>
                  </a:lnTo>
                  <a:lnTo>
                    <a:pt x="9667" y="60586"/>
                  </a:lnTo>
                  <a:lnTo>
                    <a:pt x="8784" y="69160"/>
                  </a:lnTo>
                  <a:lnTo>
                    <a:pt x="14043" y="84925"/>
                  </a:lnTo>
                  <a:lnTo>
                    <a:pt x="35746" y="106955"/>
                  </a:lnTo>
                  <a:lnTo>
                    <a:pt x="87895" y="134072"/>
                  </a:lnTo>
                  <a:lnTo>
                    <a:pt x="135515" y="160430"/>
                  </a:lnTo>
                  <a:lnTo>
                    <a:pt x="139476" y="168478"/>
                  </a:lnTo>
                  <a:lnTo>
                    <a:pt x="138608" y="177352"/>
                  </a:lnTo>
                  <a:lnTo>
                    <a:pt x="134519" y="186778"/>
                  </a:lnTo>
                  <a:lnTo>
                    <a:pt x="120617" y="200371"/>
                  </a:lnTo>
                  <a:lnTo>
                    <a:pt x="83097" y="218629"/>
                  </a:lnTo>
                  <a:lnTo>
                    <a:pt x="62669" y="219986"/>
                  </a:lnTo>
                  <a:lnTo>
                    <a:pt x="41891" y="215520"/>
                  </a:lnTo>
                  <a:lnTo>
                    <a:pt x="20958" y="205736"/>
                  </a:lnTo>
                  <a:lnTo>
                    <a:pt x="13972" y="199852"/>
                  </a:lnTo>
                  <a:lnTo>
                    <a:pt x="0" y="174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502351" y="1057789"/>
              <a:ext cx="171921" cy="187476"/>
            </a:xfrm>
            <a:custGeom>
              <a:avLst/>
              <a:gdLst/>
              <a:ahLst/>
              <a:cxnLst/>
              <a:rect l="0" t="0" r="0" b="0"/>
              <a:pathLst>
                <a:path w="171921" h="187476">
                  <a:moveTo>
                    <a:pt x="35017" y="5589"/>
                  </a:moveTo>
                  <a:lnTo>
                    <a:pt x="51785" y="0"/>
                  </a:lnTo>
                  <a:lnTo>
                    <a:pt x="54384" y="1863"/>
                  </a:lnTo>
                  <a:lnTo>
                    <a:pt x="53777" y="6615"/>
                  </a:lnTo>
                  <a:lnTo>
                    <a:pt x="22308" y="69436"/>
                  </a:lnTo>
                  <a:lnTo>
                    <a:pt x="3607" y="124611"/>
                  </a:lnTo>
                  <a:lnTo>
                    <a:pt x="39" y="137580"/>
                  </a:lnTo>
                  <a:lnTo>
                    <a:pt x="0" y="148565"/>
                  </a:lnTo>
                  <a:lnTo>
                    <a:pt x="6196" y="167010"/>
                  </a:lnTo>
                  <a:lnTo>
                    <a:pt x="22987" y="179887"/>
                  </a:lnTo>
                  <a:lnTo>
                    <a:pt x="34016" y="184959"/>
                  </a:lnTo>
                  <a:lnTo>
                    <a:pt x="55629" y="187475"/>
                  </a:lnTo>
                  <a:lnTo>
                    <a:pt x="103689" y="179558"/>
                  </a:lnTo>
                  <a:lnTo>
                    <a:pt x="138812" y="164500"/>
                  </a:lnTo>
                  <a:lnTo>
                    <a:pt x="165857" y="139632"/>
                  </a:lnTo>
                  <a:lnTo>
                    <a:pt x="170207" y="127706"/>
                  </a:lnTo>
                  <a:lnTo>
                    <a:pt x="171920" y="98858"/>
                  </a:lnTo>
                  <a:lnTo>
                    <a:pt x="162543" y="72778"/>
                  </a:lnTo>
                  <a:lnTo>
                    <a:pt x="146678" y="51829"/>
                  </a:lnTo>
                  <a:lnTo>
                    <a:pt x="118014" y="33458"/>
                  </a:lnTo>
                  <a:lnTo>
                    <a:pt x="86125" y="21775"/>
                  </a:lnTo>
                  <a:lnTo>
                    <a:pt x="45545" y="161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716352" y="1052850"/>
              <a:ext cx="189514" cy="197450"/>
            </a:xfrm>
            <a:custGeom>
              <a:avLst/>
              <a:gdLst/>
              <a:ahLst/>
              <a:cxnLst/>
              <a:rect l="0" t="0" r="0" b="0"/>
              <a:pathLst>
                <a:path w="189514" h="197450">
                  <a:moveTo>
                    <a:pt x="0" y="0"/>
                  </a:moveTo>
                  <a:lnTo>
                    <a:pt x="16768" y="5589"/>
                  </a:lnTo>
                  <a:lnTo>
                    <a:pt x="21707" y="13085"/>
                  </a:lnTo>
                  <a:lnTo>
                    <a:pt x="27195" y="37011"/>
                  </a:lnTo>
                  <a:lnTo>
                    <a:pt x="24696" y="88955"/>
                  </a:lnTo>
                  <a:lnTo>
                    <a:pt x="10957" y="143210"/>
                  </a:lnTo>
                  <a:lnTo>
                    <a:pt x="11109" y="172443"/>
                  </a:lnTo>
                  <a:lnTo>
                    <a:pt x="14425" y="185152"/>
                  </a:lnTo>
                  <a:lnTo>
                    <a:pt x="20146" y="192455"/>
                  </a:lnTo>
                  <a:lnTo>
                    <a:pt x="27469" y="196154"/>
                  </a:lnTo>
                  <a:lnTo>
                    <a:pt x="35860" y="197449"/>
                  </a:lnTo>
                  <a:lnTo>
                    <a:pt x="43794" y="195974"/>
                  </a:lnTo>
                  <a:lnTo>
                    <a:pt x="58849" y="188095"/>
                  </a:lnTo>
                  <a:lnTo>
                    <a:pt x="80478" y="164916"/>
                  </a:lnTo>
                  <a:lnTo>
                    <a:pt x="108157" y="104974"/>
                  </a:lnTo>
                  <a:lnTo>
                    <a:pt x="126258" y="49482"/>
                  </a:lnTo>
                  <a:lnTo>
                    <a:pt x="129796" y="36497"/>
                  </a:lnTo>
                  <a:lnTo>
                    <a:pt x="129815" y="31350"/>
                  </a:lnTo>
                  <a:lnTo>
                    <a:pt x="127487" y="31429"/>
                  </a:lnTo>
                  <a:lnTo>
                    <a:pt x="123596" y="34990"/>
                  </a:lnTo>
                  <a:lnTo>
                    <a:pt x="112531" y="62360"/>
                  </a:lnTo>
                  <a:lnTo>
                    <a:pt x="107432" y="105694"/>
                  </a:lnTo>
                  <a:lnTo>
                    <a:pt x="112479" y="132373"/>
                  </a:lnTo>
                  <a:lnTo>
                    <a:pt x="117100" y="144401"/>
                  </a:lnTo>
                  <a:lnTo>
                    <a:pt x="131593" y="160884"/>
                  </a:lnTo>
                  <a:lnTo>
                    <a:pt x="140371" y="166918"/>
                  </a:lnTo>
                  <a:lnTo>
                    <a:pt x="159484" y="170502"/>
                  </a:lnTo>
                  <a:lnTo>
                    <a:pt x="189513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911790" y="1052850"/>
              <a:ext cx="215175" cy="178980"/>
            </a:xfrm>
            <a:custGeom>
              <a:avLst/>
              <a:gdLst/>
              <a:ahLst/>
              <a:cxnLst/>
              <a:rect l="0" t="0" r="0" b="0"/>
              <a:pathLst>
                <a:path w="215175" h="178980">
                  <a:moveTo>
                    <a:pt x="57246" y="0"/>
                  </a:moveTo>
                  <a:lnTo>
                    <a:pt x="37003" y="60730"/>
                  </a:lnTo>
                  <a:lnTo>
                    <a:pt x="19496" y="113251"/>
                  </a:lnTo>
                  <a:lnTo>
                    <a:pt x="1207" y="173708"/>
                  </a:lnTo>
                  <a:lnTo>
                    <a:pt x="0" y="178976"/>
                  </a:lnTo>
                  <a:lnTo>
                    <a:pt x="364" y="178979"/>
                  </a:lnTo>
                  <a:lnTo>
                    <a:pt x="19010" y="125109"/>
                  </a:lnTo>
                  <a:lnTo>
                    <a:pt x="45320" y="63063"/>
                  </a:lnTo>
                  <a:lnTo>
                    <a:pt x="64891" y="37142"/>
                  </a:lnTo>
                  <a:lnTo>
                    <a:pt x="87940" y="25086"/>
                  </a:lnTo>
                  <a:lnTo>
                    <a:pt x="133801" y="14842"/>
                  </a:lnTo>
                  <a:lnTo>
                    <a:pt x="178195" y="14926"/>
                  </a:lnTo>
                  <a:lnTo>
                    <a:pt x="215174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083597" y="1052850"/>
              <a:ext cx="159181" cy="193768"/>
            </a:xfrm>
            <a:custGeom>
              <a:avLst/>
              <a:gdLst/>
              <a:ahLst/>
              <a:cxnLst/>
              <a:rect l="0" t="0" r="0" b="0"/>
              <a:pathLst>
                <a:path w="159181" h="193768">
                  <a:moveTo>
                    <a:pt x="159180" y="0"/>
                  </a:moveTo>
                  <a:lnTo>
                    <a:pt x="118323" y="2339"/>
                  </a:lnTo>
                  <a:lnTo>
                    <a:pt x="60859" y="26025"/>
                  </a:lnTo>
                  <a:lnTo>
                    <a:pt x="32424" y="44322"/>
                  </a:lnTo>
                  <a:lnTo>
                    <a:pt x="9839" y="74353"/>
                  </a:lnTo>
                  <a:lnTo>
                    <a:pt x="0" y="95047"/>
                  </a:lnTo>
                  <a:lnTo>
                    <a:pt x="1086" y="122182"/>
                  </a:lnTo>
                  <a:lnTo>
                    <a:pt x="4651" y="137606"/>
                  </a:lnTo>
                  <a:lnTo>
                    <a:pt x="21091" y="164104"/>
                  </a:lnTo>
                  <a:lnTo>
                    <a:pt x="32026" y="176083"/>
                  </a:lnTo>
                  <a:lnTo>
                    <a:pt x="62893" y="189393"/>
                  </a:lnTo>
                  <a:lnTo>
                    <a:pt x="110373" y="193767"/>
                  </a:lnTo>
                  <a:lnTo>
                    <a:pt x="148652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325800" y="1039198"/>
              <a:ext cx="159442" cy="203166"/>
            </a:xfrm>
            <a:custGeom>
              <a:avLst/>
              <a:gdLst/>
              <a:ahLst/>
              <a:cxnLst/>
              <a:rect l="0" t="0" r="0" b="0"/>
              <a:pathLst>
                <a:path w="159442" h="203166">
                  <a:moveTo>
                    <a:pt x="1205" y="66294"/>
                  </a:moveTo>
                  <a:lnTo>
                    <a:pt x="17973" y="77473"/>
                  </a:lnTo>
                  <a:lnTo>
                    <a:pt x="56346" y="84424"/>
                  </a:lnTo>
                  <a:lnTo>
                    <a:pt x="99172" y="86484"/>
                  </a:lnTo>
                  <a:lnTo>
                    <a:pt x="124295" y="80727"/>
                  </a:lnTo>
                  <a:lnTo>
                    <a:pt x="135907" y="75916"/>
                  </a:lnTo>
                  <a:lnTo>
                    <a:pt x="151930" y="61212"/>
                  </a:lnTo>
                  <a:lnTo>
                    <a:pt x="157840" y="52377"/>
                  </a:lnTo>
                  <a:lnTo>
                    <a:pt x="159441" y="41809"/>
                  </a:lnTo>
                  <a:lnTo>
                    <a:pt x="154981" y="17587"/>
                  </a:lnTo>
                  <a:lnTo>
                    <a:pt x="148176" y="9256"/>
                  </a:lnTo>
                  <a:lnTo>
                    <a:pt x="128136" y="0"/>
                  </a:lnTo>
                  <a:lnTo>
                    <a:pt x="79369" y="5967"/>
                  </a:lnTo>
                  <a:lnTo>
                    <a:pt x="31644" y="33732"/>
                  </a:lnTo>
                  <a:lnTo>
                    <a:pt x="11614" y="55332"/>
                  </a:lnTo>
                  <a:lnTo>
                    <a:pt x="4635" y="66005"/>
                  </a:lnTo>
                  <a:lnTo>
                    <a:pt x="0" y="93462"/>
                  </a:lnTo>
                  <a:lnTo>
                    <a:pt x="3010" y="123992"/>
                  </a:lnTo>
                  <a:lnTo>
                    <a:pt x="12145" y="153159"/>
                  </a:lnTo>
                  <a:lnTo>
                    <a:pt x="30244" y="175481"/>
                  </a:lnTo>
                  <a:lnTo>
                    <a:pt x="52716" y="190861"/>
                  </a:lnTo>
                  <a:lnTo>
                    <a:pt x="95962" y="203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558507" y="992606"/>
              <a:ext cx="155305" cy="267554"/>
            </a:xfrm>
            <a:custGeom>
              <a:avLst/>
              <a:gdLst/>
              <a:ahLst/>
              <a:cxnLst/>
              <a:rect l="0" t="0" r="0" b="0"/>
              <a:pathLst>
                <a:path w="155305" h="267554">
                  <a:moveTo>
                    <a:pt x="115939" y="18130"/>
                  </a:moveTo>
                  <a:lnTo>
                    <a:pt x="99171" y="6951"/>
                  </a:lnTo>
                  <a:lnTo>
                    <a:pt x="66387" y="0"/>
                  </a:lnTo>
                  <a:lnTo>
                    <a:pt x="32627" y="3529"/>
                  </a:lnTo>
                  <a:lnTo>
                    <a:pt x="14180" y="18270"/>
                  </a:lnTo>
                  <a:lnTo>
                    <a:pt x="5986" y="28752"/>
                  </a:lnTo>
                  <a:lnTo>
                    <a:pt x="0" y="52876"/>
                  </a:lnTo>
                  <a:lnTo>
                    <a:pt x="42" y="65861"/>
                  </a:lnTo>
                  <a:lnTo>
                    <a:pt x="9447" y="92766"/>
                  </a:lnTo>
                  <a:lnTo>
                    <a:pt x="25325" y="117982"/>
                  </a:lnTo>
                  <a:lnTo>
                    <a:pt x="84717" y="168253"/>
                  </a:lnTo>
                  <a:lnTo>
                    <a:pt x="142633" y="209619"/>
                  </a:lnTo>
                  <a:lnTo>
                    <a:pt x="150112" y="219489"/>
                  </a:lnTo>
                  <a:lnTo>
                    <a:pt x="153929" y="229578"/>
                  </a:lnTo>
                  <a:lnTo>
                    <a:pt x="155304" y="239814"/>
                  </a:lnTo>
                  <a:lnTo>
                    <a:pt x="149201" y="247807"/>
                  </a:lnTo>
                  <a:lnTo>
                    <a:pt x="123703" y="259809"/>
                  </a:lnTo>
                  <a:lnTo>
                    <a:pt x="81065" y="267553"/>
                  </a:lnTo>
                  <a:lnTo>
                    <a:pt x="21182" y="260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Freeform 89"/>
          <p:cNvSpPr/>
          <p:nvPr/>
        </p:nvSpPr>
        <p:spPr>
          <a:xfrm>
            <a:off x="558010" y="2253099"/>
            <a:ext cx="157929" cy="31586"/>
          </a:xfrm>
          <a:custGeom>
            <a:avLst/>
            <a:gdLst/>
            <a:ahLst/>
            <a:cxnLst/>
            <a:rect l="0" t="0" r="0" b="0"/>
            <a:pathLst>
              <a:path w="157929" h="31586">
                <a:moveTo>
                  <a:pt x="0" y="31585"/>
                </a:moveTo>
                <a:lnTo>
                  <a:pt x="37478" y="23252"/>
                </a:lnTo>
                <a:lnTo>
                  <a:pt x="94491" y="15901"/>
                </a:lnTo>
                <a:lnTo>
                  <a:pt x="15792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642238" y="1389762"/>
            <a:ext cx="965541" cy="1050425"/>
            <a:chOff x="642238" y="1389762"/>
            <a:chExt cx="965541" cy="1050425"/>
          </a:xfrm>
        </p:grpSpPr>
        <p:sp>
          <p:nvSpPr>
            <p:cNvPr id="91" name="Freeform 90"/>
            <p:cNvSpPr/>
            <p:nvPr/>
          </p:nvSpPr>
          <p:spPr>
            <a:xfrm>
              <a:off x="642238" y="1621389"/>
              <a:ext cx="126343" cy="10529"/>
            </a:xfrm>
            <a:custGeom>
              <a:avLst/>
              <a:gdLst/>
              <a:ahLst/>
              <a:cxnLst/>
              <a:rect l="0" t="0" r="0" b="0"/>
              <a:pathLst>
                <a:path w="126343" h="10529">
                  <a:moveTo>
                    <a:pt x="0" y="10528"/>
                  </a:moveTo>
                  <a:lnTo>
                    <a:pt x="58617" y="10528"/>
                  </a:lnTo>
                  <a:lnTo>
                    <a:pt x="114189" y="2195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94881" y="1853016"/>
              <a:ext cx="84229" cy="10529"/>
            </a:xfrm>
            <a:custGeom>
              <a:avLst/>
              <a:gdLst/>
              <a:ahLst/>
              <a:cxnLst/>
              <a:rect l="0" t="0" r="0" b="0"/>
              <a:pathLst>
                <a:path w="84229" h="10529">
                  <a:moveTo>
                    <a:pt x="0" y="10528"/>
                  </a:moveTo>
                  <a:lnTo>
                    <a:pt x="62093" y="4939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02171" y="1495115"/>
              <a:ext cx="140151" cy="199974"/>
            </a:xfrm>
            <a:custGeom>
              <a:avLst/>
              <a:gdLst/>
              <a:ahLst/>
              <a:cxnLst/>
              <a:rect l="0" t="0" r="0" b="0"/>
              <a:pathLst>
                <a:path w="140151" h="199974">
                  <a:moveTo>
                    <a:pt x="140150" y="63103"/>
                  </a:moveTo>
                  <a:lnTo>
                    <a:pt x="119907" y="19140"/>
                  </a:lnTo>
                  <a:lnTo>
                    <a:pt x="104247" y="5349"/>
                  </a:lnTo>
                  <a:lnTo>
                    <a:pt x="95158" y="34"/>
                  </a:lnTo>
                  <a:lnTo>
                    <a:pt x="85589" y="0"/>
                  </a:lnTo>
                  <a:lnTo>
                    <a:pt x="65598" y="9321"/>
                  </a:lnTo>
                  <a:lnTo>
                    <a:pt x="40202" y="28710"/>
                  </a:lnTo>
                  <a:lnTo>
                    <a:pt x="23448" y="54862"/>
                  </a:lnTo>
                  <a:lnTo>
                    <a:pt x="0" y="115946"/>
                  </a:lnTo>
                  <a:lnTo>
                    <a:pt x="488" y="152979"/>
                  </a:lnTo>
                  <a:lnTo>
                    <a:pt x="11398" y="176747"/>
                  </a:lnTo>
                  <a:lnTo>
                    <a:pt x="19220" y="187999"/>
                  </a:lnTo>
                  <a:lnTo>
                    <a:pt x="30284" y="194330"/>
                  </a:lnTo>
                  <a:lnTo>
                    <a:pt x="83830" y="199205"/>
                  </a:lnTo>
                  <a:lnTo>
                    <a:pt x="119093" y="1999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134855" y="1526632"/>
              <a:ext cx="136073" cy="168758"/>
            </a:xfrm>
            <a:custGeom>
              <a:avLst/>
              <a:gdLst/>
              <a:ahLst/>
              <a:cxnLst/>
              <a:rect l="0" t="0" r="0" b="0"/>
              <a:pathLst>
                <a:path w="136073" h="168758">
                  <a:moveTo>
                    <a:pt x="54865" y="0"/>
                  </a:moveTo>
                  <a:lnTo>
                    <a:pt x="38098" y="5589"/>
                  </a:lnTo>
                  <a:lnTo>
                    <a:pt x="23626" y="17692"/>
                  </a:lnTo>
                  <a:lnTo>
                    <a:pt x="16492" y="25833"/>
                  </a:lnTo>
                  <a:lnTo>
                    <a:pt x="861" y="65236"/>
                  </a:lnTo>
                  <a:lnTo>
                    <a:pt x="0" y="108367"/>
                  </a:lnTo>
                  <a:lnTo>
                    <a:pt x="12742" y="145193"/>
                  </a:lnTo>
                  <a:lnTo>
                    <a:pt x="31075" y="161236"/>
                  </a:lnTo>
                  <a:lnTo>
                    <a:pt x="42514" y="167152"/>
                  </a:lnTo>
                  <a:lnTo>
                    <a:pt x="54820" y="168757"/>
                  </a:lnTo>
                  <a:lnTo>
                    <a:pt x="80971" y="164300"/>
                  </a:lnTo>
                  <a:lnTo>
                    <a:pt x="110824" y="148637"/>
                  </a:lnTo>
                  <a:lnTo>
                    <a:pt x="123799" y="132742"/>
                  </a:lnTo>
                  <a:lnTo>
                    <a:pt x="132296" y="112809"/>
                  </a:lnTo>
                  <a:lnTo>
                    <a:pt x="136072" y="88352"/>
                  </a:lnTo>
                  <a:lnTo>
                    <a:pt x="131512" y="65004"/>
                  </a:lnTo>
                  <a:lnTo>
                    <a:pt x="127020" y="53865"/>
                  </a:lnTo>
                  <a:lnTo>
                    <a:pt x="112670" y="38368"/>
                  </a:lnTo>
                  <a:lnTo>
                    <a:pt x="103930" y="32598"/>
                  </a:lnTo>
                  <a:lnTo>
                    <a:pt x="84861" y="29306"/>
                  </a:lnTo>
                  <a:lnTo>
                    <a:pt x="74862" y="30066"/>
                  </a:lnTo>
                  <a:lnTo>
                    <a:pt x="57514" y="37149"/>
                  </a:lnTo>
                  <a:lnTo>
                    <a:pt x="33808" y="52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304763" y="1540088"/>
              <a:ext cx="190285" cy="129271"/>
            </a:xfrm>
            <a:custGeom>
              <a:avLst/>
              <a:gdLst/>
              <a:ahLst/>
              <a:cxnLst/>
              <a:rect l="0" t="0" r="0" b="0"/>
              <a:pathLst>
                <a:path w="190285" h="129271">
                  <a:moveTo>
                    <a:pt x="116584" y="18130"/>
                  </a:moveTo>
                  <a:lnTo>
                    <a:pt x="105406" y="6951"/>
                  </a:lnTo>
                  <a:lnTo>
                    <a:pt x="87439" y="1463"/>
                  </a:lnTo>
                  <a:lnTo>
                    <a:pt x="76097" y="0"/>
                  </a:lnTo>
                  <a:lnTo>
                    <a:pt x="54136" y="7732"/>
                  </a:lnTo>
                  <a:lnTo>
                    <a:pt x="33847" y="24037"/>
                  </a:lnTo>
                  <a:lnTo>
                    <a:pt x="17031" y="46881"/>
                  </a:lnTo>
                  <a:lnTo>
                    <a:pt x="0" y="91640"/>
                  </a:lnTo>
                  <a:lnTo>
                    <a:pt x="257" y="104571"/>
                  </a:lnTo>
                  <a:lnTo>
                    <a:pt x="3937" y="115531"/>
                  </a:lnTo>
                  <a:lnTo>
                    <a:pt x="9901" y="125178"/>
                  </a:lnTo>
                  <a:lnTo>
                    <a:pt x="18556" y="129270"/>
                  </a:lnTo>
                  <a:lnTo>
                    <a:pt x="40651" y="127577"/>
                  </a:lnTo>
                  <a:lnTo>
                    <a:pt x="59829" y="119025"/>
                  </a:lnTo>
                  <a:lnTo>
                    <a:pt x="91205" y="94472"/>
                  </a:lnTo>
                  <a:lnTo>
                    <a:pt x="127006" y="45557"/>
                  </a:lnTo>
                  <a:lnTo>
                    <a:pt x="134060" y="32905"/>
                  </a:lnTo>
                  <a:lnTo>
                    <a:pt x="137594" y="29150"/>
                  </a:lnTo>
                  <a:lnTo>
                    <a:pt x="138779" y="31326"/>
                  </a:lnTo>
                  <a:lnTo>
                    <a:pt x="139317" y="46221"/>
                  </a:lnTo>
                  <a:lnTo>
                    <a:pt x="152362" y="101667"/>
                  </a:lnTo>
                  <a:lnTo>
                    <a:pt x="157984" y="108916"/>
                  </a:lnTo>
                  <a:lnTo>
                    <a:pt x="190284" y="1234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558218" y="1389762"/>
              <a:ext cx="31586" cy="284270"/>
            </a:xfrm>
            <a:custGeom>
              <a:avLst/>
              <a:gdLst/>
              <a:ahLst/>
              <a:cxnLst/>
              <a:rect l="0" t="0" r="0" b="0"/>
              <a:pathLst>
                <a:path w="31586" h="284270">
                  <a:moveTo>
                    <a:pt x="31585" y="0"/>
                  </a:moveTo>
                  <a:lnTo>
                    <a:pt x="30415" y="52772"/>
                  </a:lnTo>
                  <a:lnTo>
                    <a:pt x="25996" y="99103"/>
                  </a:lnTo>
                  <a:lnTo>
                    <a:pt x="16931" y="149857"/>
                  </a:lnTo>
                  <a:lnTo>
                    <a:pt x="6836" y="203889"/>
                  </a:lnTo>
                  <a:lnTo>
                    <a:pt x="1350" y="263539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02626" y="1871366"/>
              <a:ext cx="157934" cy="211147"/>
            </a:xfrm>
            <a:custGeom>
              <a:avLst/>
              <a:gdLst/>
              <a:ahLst/>
              <a:cxnLst/>
              <a:rect l="0" t="0" r="0" b="0"/>
              <a:pathLst>
                <a:path w="157934" h="211147">
                  <a:moveTo>
                    <a:pt x="44939" y="65878"/>
                  </a:moveTo>
                  <a:lnTo>
                    <a:pt x="28171" y="71467"/>
                  </a:lnTo>
                  <a:lnTo>
                    <a:pt x="16819" y="83570"/>
                  </a:lnTo>
                  <a:lnTo>
                    <a:pt x="0" y="119935"/>
                  </a:lnTo>
                  <a:lnTo>
                    <a:pt x="168" y="161703"/>
                  </a:lnTo>
                  <a:lnTo>
                    <a:pt x="13216" y="199945"/>
                  </a:lnTo>
                  <a:lnTo>
                    <a:pt x="20281" y="206729"/>
                  </a:lnTo>
                  <a:lnTo>
                    <a:pt x="28500" y="210081"/>
                  </a:lnTo>
                  <a:lnTo>
                    <a:pt x="37489" y="211146"/>
                  </a:lnTo>
                  <a:lnTo>
                    <a:pt x="63075" y="199851"/>
                  </a:lnTo>
                  <a:lnTo>
                    <a:pt x="101005" y="170304"/>
                  </a:lnTo>
                  <a:lnTo>
                    <a:pt x="141099" y="118407"/>
                  </a:lnTo>
                  <a:lnTo>
                    <a:pt x="151238" y="97413"/>
                  </a:lnTo>
                  <a:lnTo>
                    <a:pt x="157933" y="54684"/>
                  </a:lnTo>
                  <a:lnTo>
                    <a:pt x="153260" y="31267"/>
                  </a:lnTo>
                  <a:lnTo>
                    <a:pt x="148739" y="21747"/>
                  </a:lnTo>
                  <a:lnTo>
                    <a:pt x="131236" y="8050"/>
                  </a:lnTo>
                  <a:lnTo>
                    <a:pt x="120018" y="2759"/>
                  </a:lnTo>
                  <a:lnTo>
                    <a:pt x="91955" y="0"/>
                  </a:lnTo>
                  <a:lnTo>
                    <a:pt x="37458" y="7761"/>
                  </a:lnTo>
                  <a:lnTo>
                    <a:pt x="28254" y="13095"/>
                  </a:lnTo>
                  <a:lnTo>
                    <a:pt x="14906" y="28381"/>
                  </a:lnTo>
                  <a:lnTo>
                    <a:pt x="12049" y="35031"/>
                  </a:lnTo>
                  <a:lnTo>
                    <a:pt x="11314" y="40634"/>
                  </a:lnTo>
                  <a:lnTo>
                    <a:pt x="13353" y="553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138053" y="1895130"/>
              <a:ext cx="9554" cy="147400"/>
            </a:xfrm>
            <a:custGeom>
              <a:avLst/>
              <a:gdLst/>
              <a:ahLst/>
              <a:cxnLst/>
              <a:rect l="0" t="0" r="0" b="0"/>
              <a:pathLst>
                <a:path w="9554" h="147400">
                  <a:moveTo>
                    <a:pt x="9553" y="0"/>
                  </a:moveTo>
                  <a:lnTo>
                    <a:pt x="2318" y="49263"/>
                  </a:lnTo>
                  <a:lnTo>
                    <a:pt x="0" y="98174"/>
                  </a:lnTo>
                  <a:lnTo>
                    <a:pt x="484" y="136973"/>
                  </a:lnTo>
                  <a:lnTo>
                    <a:pt x="2337" y="141618"/>
                  </a:lnTo>
                  <a:lnTo>
                    <a:pt x="9553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168663" y="1831959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347648" y="1789845"/>
              <a:ext cx="21058" cy="221099"/>
            </a:xfrm>
            <a:custGeom>
              <a:avLst/>
              <a:gdLst/>
              <a:ahLst/>
              <a:cxnLst/>
              <a:rect l="0" t="0" r="0" b="0"/>
              <a:pathLst>
                <a:path w="21058" h="221099">
                  <a:moveTo>
                    <a:pt x="21057" y="0"/>
                  </a:moveTo>
                  <a:lnTo>
                    <a:pt x="17937" y="59358"/>
                  </a:lnTo>
                  <a:lnTo>
                    <a:pt x="6402" y="115710"/>
                  </a:lnTo>
                  <a:lnTo>
                    <a:pt x="1897" y="165955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58093" y="2253099"/>
              <a:ext cx="10530" cy="147399"/>
            </a:xfrm>
            <a:custGeom>
              <a:avLst/>
              <a:gdLst/>
              <a:ahLst/>
              <a:cxnLst/>
              <a:rect l="0" t="0" r="0" b="0"/>
              <a:pathLst>
                <a:path w="10530" h="147399">
                  <a:moveTo>
                    <a:pt x="0" y="0"/>
                  </a:moveTo>
                  <a:lnTo>
                    <a:pt x="3120" y="42691"/>
                  </a:lnTo>
                  <a:lnTo>
                    <a:pt x="9553" y="102068"/>
                  </a:lnTo>
                  <a:lnTo>
                    <a:pt x="10529" y="1473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042321" y="2263627"/>
              <a:ext cx="126343" cy="139224"/>
            </a:xfrm>
            <a:custGeom>
              <a:avLst/>
              <a:gdLst/>
              <a:ahLst/>
              <a:cxnLst/>
              <a:rect l="0" t="0" r="0" b="0"/>
              <a:pathLst>
                <a:path w="126343" h="139224">
                  <a:moveTo>
                    <a:pt x="0" y="10529"/>
                  </a:moveTo>
                  <a:lnTo>
                    <a:pt x="16789" y="72809"/>
                  </a:lnTo>
                  <a:lnTo>
                    <a:pt x="26084" y="135136"/>
                  </a:lnTo>
                  <a:lnTo>
                    <a:pt x="26748" y="139223"/>
                  </a:lnTo>
                  <a:lnTo>
                    <a:pt x="26021" y="138439"/>
                  </a:lnTo>
                  <a:lnTo>
                    <a:pt x="24367" y="134407"/>
                  </a:lnTo>
                  <a:lnTo>
                    <a:pt x="22881" y="94313"/>
                  </a:lnTo>
                  <a:lnTo>
                    <a:pt x="26937" y="68433"/>
                  </a:lnTo>
                  <a:lnTo>
                    <a:pt x="38878" y="47572"/>
                  </a:lnTo>
                  <a:lnTo>
                    <a:pt x="57054" y="30502"/>
                  </a:lnTo>
                  <a:lnTo>
                    <a:pt x="91254" y="1007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213493" y="2263627"/>
              <a:ext cx="172848" cy="176560"/>
            </a:xfrm>
            <a:custGeom>
              <a:avLst/>
              <a:gdLst/>
              <a:ahLst/>
              <a:cxnLst/>
              <a:rect l="0" t="0" r="0" b="0"/>
              <a:pathLst>
                <a:path w="172848" h="176560">
                  <a:moveTo>
                    <a:pt x="60455" y="0"/>
                  </a:moveTo>
                  <a:lnTo>
                    <a:pt x="43688" y="5589"/>
                  </a:lnTo>
                  <a:lnTo>
                    <a:pt x="29216" y="20811"/>
                  </a:lnTo>
                  <a:lnTo>
                    <a:pt x="16156" y="44345"/>
                  </a:lnTo>
                  <a:lnTo>
                    <a:pt x="1359" y="107112"/>
                  </a:lnTo>
                  <a:lnTo>
                    <a:pt x="0" y="124051"/>
                  </a:lnTo>
                  <a:lnTo>
                    <a:pt x="3774" y="138853"/>
                  </a:lnTo>
                  <a:lnTo>
                    <a:pt x="20446" y="164658"/>
                  </a:lnTo>
                  <a:lnTo>
                    <a:pt x="33782" y="171773"/>
                  </a:lnTo>
                  <a:lnTo>
                    <a:pt x="67318" y="176559"/>
                  </a:lnTo>
                  <a:lnTo>
                    <a:pt x="108892" y="172677"/>
                  </a:lnTo>
                  <a:lnTo>
                    <a:pt x="143437" y="158528"/>
                  </a:lnTo>
                  <a:lnTo>
                    <a:pt x="158947" y="142987"/>
                  </a:lnTo>
                  <a:lnTo>
                    <a:pt x="164721" y="133929"/>
                  </a:lnTo>
                  <a:lnTo>
                    <a:pt x="172847" y="93235"/>
                  </a:lnTo>
                  <a:lnTo>
                    <a:pt x="169308" y="79704"/>
                  </a:lnTo>
                  <a:lnTo>
                    <a:pt x="152898" y="55311"/>
                  </a:lnTo>
                  <a:lnTo>
                    <a:pt x="126887" y="39011"/>
                  </a:lnTo>
                  <a:lnTo>
                    <a:pt x="98169" y="30206"/>
                  </a:lnTo>
                  <a:lnTo>
                    <a:pt x="49927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455367" y="2255665"/>
              <a:ext cx="152412" cy="162484"/>
            </a:xfrm>
            <a:custGeom>
              <a:avLst/>
              <a:gdLst/>
              <a:ahLst/>
              <a:cxnLst/>
              <a:rect l="0" t="0" r="0" b="0"/>
              <a:pathLst>
                <a:path w="152412" h="162484">
                  <a:moveTo>
                    <a:pt x="18623" y="29019"/>
                  </a:moveTo>
                  <a:lnTo>
                    <a:pt x="10217" y="78282"/>
                  </a:lnTo>
                  <a:lnTo>
                    <a:pt x="1834" y="127193"/>
                  </a:lnTo>
                  <a:lnTo>
                    <a:pt x="0" y="162483"/>
                  </a:lnTo>
                  <a:lnTo>
                    <a:pt x="1528" y="161279"/>
                  </a:lnTo>
                  <a:lnTo>
                    <a:pt x="5176" y="147463"/>
                  </a:lnTo>
                  <a:lnTo>
                    <a:pt x="13299" y="92767"/>
                  </a:lnTo>
                  <a:lnTo>
                    <a:pt x="22635" y="60776"/>
                  </a:lnTo>
                  <a:lnTo>
                    <a:pt x="43988" y="29070"/>
                  </a:lnTo>
                  <a:lnTo>
                    <a:pt x="72542" y="3038"/>
                  </a:lnTo>
                  <a:lnTo>
                    <a:pt x="82645" y="0"/>
                  </a:lnTo>
                  <a:lnTo>
                    <a:pt x="103229" y="2863"/>
                  </a:lnTo>
                  <a:lnTo>
                    <a:pt x="120956" y="18174"/>
                  </a:lnTo>
                  <a:lnTo>
                    <a:pt x="135464" y="41747"/>
                  </a:lnTo>
                  <a:lnTo>
                    <a:pt x="149039" y="87902"/>
                  </a:lnTo>
                  <a:lnTo>
                    <a:pt x="152411" y="132774"/>
                  </a:lnTo>
                  <a:lnTo>
                    <a:pt x="144965" y="1553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Freeform 105"/>
          <p:cNvSpPr/>
          <p:nvPr/>
        </p:nvSpPr>
        <p:spPr>
          <a:xfrm>
            <a:off x="536953" y="2705824"/>
            <a:ext cx="210571" cy="20191"/>
          </a:xfrm>
          <a:custGeom>
            <a:avLst/>
            <a:gdLst/>
            <a:ahLst/>
            <a:cxnLst/>
            <a:rect l="0" t="0" r="0" b="0"/>
            <a:pathLst>
              <a:path w="210571" h="20191">
                <a:moveTo>
                  <a:pt x="0" y="0"/>
                </a:moveTo>
                <a:lnTo>
                  <a:pt x="11179" y="11178"/>
                </a:lnTo>
                <a:lnTo>
                  <a:pt x="29145" y="16666"/>
                </a:lnTo>
                <a:lnTo>
                  <a:pt x="89985" y="20190"/>
                </a:lnTo>
                <a:lnTo>
                  <a:pt x="145547" y="12480"/>
                </a:lnTo>
                <a:lnTo>
                  <a:pt x="191011" y="2812"/>
                </a:lnTo>
                <a:lnTo>
                  <a:pt x="2105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/>
          <p:cNvGrpSpPr/>
          <p:nvPr/>
        </p:nvGrpSpPr>
        <p:grpSpPr>
          <a:xfrm>
            <a:off x="1000207" y="2568953"/>
            <a:ext cx="1242364" cy="336913"/>
            <a:chOff x="1000207" y="2568953"/>
            <a:chExt cx="1242364" cy="336913"/>
          </a:xfrm>
        </p:grpSpPr>
        <p:sp>
          <p:nvSpPr>
            <p:cNvPr id="107" name="Freeform 106"/>
            <p:cNvSpPr/>
            <p:nvPr/>
          </p:nvSpPr>
          <p:spPr>
            <a:xfrm>
              <a:off x="1000207" y="2568953"/>
              <a:ext cx="1" cy="294799"/>
            </a:xfrm>
            <a:custGeom>
              <a:avLst/>
              <a:gdLst/>
              <a:ahLst/>
              <a:cxnLst/>
              <a:rect l="0" t="0" r="0" b="0"/>
              <a:pathLst>
                <a:path w="1" h="294799">
                  <a:moveTo>
                    <a:pt x="0" y="0"/>
                  </a:moveTo>
                  <a:lnTo>
                    <a:pt x="0" y="51603"/>
                  </a:lnTo>
                  <a:lnTo>
                    <a:pt x="0" y="112646"/>
                  </a:lnTo>
                  <a:lnTo>
                    <a:pt x="0" y="164268"/>
                  </a:lnTo>
                  <a:lnTo>
                    <a:pt x="0" y="220638"/>
                  </a:lnTo>
                  <a:lnTo>
                    <a:pt x="0" y="273434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094964" y="2737409"/>
              <a:ext cx="157928" cy="168457"/>
            </a:xfrm>
            <a:custGeom>
              <a:avLst/>
              <a:gdLst/>
              <a:ahLst/>
              <a:cxnLst/>
              <a:rect l="0" t="0" r="0" b="0"/>
              <a:pathLst>
                <a:path w="157928" h="168457">
                  <a:moveTo>
                    <a:pt x="0" y="0"/>
                  </a:moveTo>
                  <a:lnTo>
                    <a:pt x="0" y="48931"/>
                  </a:lnTo>
                  <a:lnTo>
                    <a:pt x="5589" y="102472"/>
                  </a:lnTo>
                  <a:lnTo>
                    <a:pt x="14654" y="141627"/>
                  </a:lnTo>
                  <a:lnTo>
                    <a:pt x="20298" y="148230"/>
                  </a:lnTo>
                  <a:lnTo>
                    <a:pt x="27570" y="150293"/>
                  </a:lnTo>
                  <a:lnTo>
                    <a:pt x="35927" y="149328"/>
                  </a:lnTo>
                  <a:lnTo>
                    <a:pt x="54572" y="135779"/>
                  </a:lnTo>
                  <a:lnTo>
                    <a:pt x="78560" y="104962"/>
                  </a:lnTo>
                  <a:lnTo>
                    <a:pt x="101029" y="51430"/>
                  </a:lnTo>
                  <a:lnTo>
                    <a:pt x="108463" y="25978"/>
                  </a:lnTo>
                  <a:lnTo>
                    <a:pt x="110913" y="23168"/>
                  </a:lnTo>
                  <a:lnTo>
                    <a:pt x="112546" y="27144"/>
                  </a:lnTo>
                  <a:lnTo>
                    <a:pt x="115168" y="81141"/>
                  </a:lnTo>
                  <a:lnTo>
                    <a:pt x="121211" y="127897"/>
                  </a:lnTo>
                  <a:lnTo>
                    <a:pt x="126431" y="139077"/>
                  </a:lnTo>
                  <a:lnTo>
                    <a:pt x="157927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295439" y="2706002"/>
              <a:ext cx="273308" cy="166715"/>
            </a:xfrm>
            <a:custGeom>
              <a:avLst/>
              <a:gdLst/>
              <a:ahLst/>
              <a:cxnLst/>
              <a:rect l="0" t="0" r="0" b="0"/>
              <a:pathLst>
                <a:path w="273308" h="166715">
                  <a:moveTo>
                    <a:pt x="10095" y="73521"/>
                  </a:moveTo>
                  <a:lnTo>
                    <a:pt x="1761" y="110999"/>
                  </a:lnTo>
                  <a:lnTo>
                    <a:pt x="0" y="162423"/>
                  </a:lnTo>
                  <a:lnTo>
                    <a:pt x="1025" y="166714"/>
                  </a:lnTo>
                  <a:lnTo>
                    <a:pt x="2878" y="164896"/>
                  </a:lnTo>
                  <a:lnTo>
                    <a:pt x="6888" y="150397"/>
                  </a:lnTo>
                  <a:lnTo>
                    <a:pt x="15262" y="89639"/>
                  </a:lnTo>
                  <a:lnTo>
                    <a:pt x="30213" y="59709"/>
                  </a:lnTo>
                  <a:lnTo>
                    <a:pt x="55050" y="36024"/>
                  </a:lnTo>
                  <a:lnTo>
                    <a:pt x="65801" y="32145"/>
                  </a:lnTo>
                  <a:lnTo>
                    <a:pt x="90225" y="30956"/>
                  </a:lnTo>
                  <a:lnTo>
                    <a:pt x="113559" y="40565"/>
                  </a:lnTo>
                  <a:lnTo>
                    <a:pt x="124694" y="48041"/>
                  </a:lnTo>
                  <a:lnTo>
                    <a:pt x="140187" y="68826"/>
                  </a:lnTo>
                  <a:lnTo>
                    <a:pt x="145956" y="80920"/>
                  </a:lnTo>
                  <a:lnTo>
                    <a:pt x="149802" y="83133"/>
                  </a:lnTo>
                  <a:lnTo>
                    <a:pt x="152366" y="78759"/>
                  </a:lnTo>
                  <a:lnTo>
                    <a:pt x="158724" y="59472"/>
                  </a:lnTo>
                  <a:lnTo>
                    <a:pt x="182035" y="24645"/>
                  </a:lnTo>
                  <a:lnTo>
                    <a:pt x="201156" y="6565"/>
                  </a:lnTo>
                  <a:lnTo>
                    <a:pt x="211168" y="1978"/>
                  </a:lnTo>
                  <a:lnTo>
                    <a:pt x="231652" y="0"/>
                  </a:lnTo>
                  <a:lnTo>
                    <a:pt x="240858" y="5790"/>
                  </a:lnTo>
                  <a:lnTo>
                    <a:pt x="257326" y="27821"/>
                  </a:lnTo>
                  <a:lnTo>
                    <a:pt x="268572" y="67519"/>
                  </a:lnTo>
                  <a:lnTo>
                    <a:pt x="273307" y="105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600332" y="2579482"/>
              <a:ext cx="142132" cy="263359"/>
            </a:xfrm>
            <a:custGeom>
              <a:avLst/>
              <a:gdLst/>
              <a:ahLst/>
              <a:cxnLst/>
              <a:rect l="0" t="0" r="0" b="0"/>
              <a:pathLst>
                <a:path w="142132" h="263359">
                  <a:moveTo>
                    <a:pt x="0" y="0"/>
                  </a:moveTo>
                  <a:lnTo>
                    <a:pt x="8333" y="62478"/>
                  </a:lnTo>
                  <a:lnTo>
                    <a:pt x="10095" y="119186"/>
                  </a:lnTo>
                  <a:lnTo>
                    <a:pt x="10442" y="175448"/>
                  </a:lnTo>
                  <a:lnTo>
                    <a:pt x="7392" y="231622"/>
                  </a:lnTo>
                  <a:lnTo>
                    <a:pt x="4455" y="251512"/>
                  </a:lnTo>
                  <a:lnTo>
                    <a:pt x="5309" y="251903"/>
                  </a:lnTo>
                  <a:lnTo>
                    <a:pt x="7049" y="248654"/>
                  </a:lnTo>
                  <a:lnTo>
                    <a:pt x="18246" y="196516"/>
                  </a:lnTo>
                  <a:lnTo>
                    <a:pt x="29453" y="161172"/>
                  </a:lnTo>
                  <a:lnTo>
                    <a:pt x="40776" y="143382"/>
                  </a:lnTo>
                  <a:lnTo>
                    <a:pt x="59847" y="130796"/>
                  </a:lnTo>
                  <a:lnTo>
                    <a:pt x="71483" y="125802"/>
                  </a:lnTo>
                  <a:lnTo>
                    <a:pt x="82750" y="124812"/>
                  </a:lnTo>
                  <a:lnTo>
                    <a:pt x="104628" y="129951"/>
                  </a:lnTo>
                  <a:lnTo>
                    <a:pt x="122930" y="146273"/>
                  </a:lnTo>
                  <a:lnTo>
                    <a:pt x="131086" y="157177"/>
                  </a:lnTo>
                  <a:lnTo>
                    <a:pt x="140149" y="184890"/>
                  </a:lnTo>
                  <a:lnTo>
                    <a:pt x="142131" y="227138"/>
                  </a:lnTo>
                  <a:lnTo>
                    <a:pt x="140377" y="239163"/>
                  </a:lnTo>
                  <a:lnTo>
                    <a:pt x="134529" y="248349"/>
                  </a:lnTo>
                  <a:lnTo>
                    <a:pt x="115553" y="261676"/>
                  </a:lnTo>
                  <a:lnTo>
                    <a:pt x="103941" y="263358"/>
                  </a:lnTo>
                  <a:lnTo>
                    <a:pt x="78561" y="258988"/>
                  </a:lnTo>
                  <a:lnTo>
                    <a:pt x="27936" y="236847"/>
                  </a:lnTo>
                  <a:lnTo>
                    <a:pt x="10528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782313" y="2684078"/>
              <a:ext cx="165460" cy="181643"/>
            </a:xfrm>
            <a:custGeom>
              <a:avLst/>
              <a:gdLst/>
              <a:ahLst/>
              <a:cxnLst/>
              <a:rect l="0" t="0" r="0" b="0"/>
              <a:pathLst>
                <a:path w="165460" h="181643">
                  <a:moveTo>
                    <a:pt x="7532" y="53331"/>
                  </a:moveTo>
                  <a:lnTo>
                    <a:pt x="25512" y="68973"/>
                  </a:lnTo>
                  <a:lnTo>
                    <a:pt x="42429" y="77051"/>
                  </a:lnTo>
                  <a:lnTo>
                    <a:pt x="82862" y="82586"/>
                  </a:lnTo>
                  <a:lnTo>
                    <a:pt x="108862" y="77642"/>
                  </a:lnTo>
                  <a:lnTo>
                    <a:pt x="120709" y="73048"/>
                  </a:lnTo>
                  <a:lnTo>
                    <a:pt x="136991" y="58585"/>
                  </a:lnTo>
                  <a:lnTo>
                    <a:pt x="142971" y="49815"/>
                  </a:lnTo>
                  <a:lnTo>
                    <a:pt x="144618" y="41628"/>
                  </a:lnTo>
                  <a:lnTo>
                    <a:pt x="143376" y="33831"/>
                  </a:lnTo>
                  <a:lnTo>
                    <a:pt x="140209" y="26293"/>
                  </a:lnTo>
                  <a:lnTo>
                    <a:pt x="118983" y="4506"/>
                  </a:lnTo>
                  <a:lnTo>
                    <a:pt x="109909" y="894"/>
                  </a:lnTo>
                  <a:lnTo>
                    <a:pt x="90467" y="0"/>
                  </a:lnTo>
                  <a:lnTo>
                    <a:pt x="54202" y="11663"/>
                  </a:lnTo>
                  <a:lnTo>
                    <a:pt x="24999" y="29937"/>
                  </a:lnTo>
                  <a:lnTo>
                    <a:pt x="12176" y="52682"/>
                  </a:lnTo>
                  <a:lnTo>
                    <a:pt x="1499" y="98373"/>
                  </a:lnTo>
                  <a:lnTo>
                    <a:pt x="0" y="114944"/>
                  </a:lnTo>
                  <a:lnTo>
                    <a:pt x="7694" y="142716"/>
                  </a:lnTo>
                  <a:lnTo>
                    <a:pt x="14659" y="155035"/>
                  </a:lnTo>
                  <a:lnTo>
                    <a:pt x="34876" y="171843"/>
                  </a:lnTo>
                  <a:lnTo>
                    <a:pt x="46818" y="177962"/>
                  </a:lnTo>
                  <a:lnTo>
                    <a:pt x="69446" y="181642"/>
                  </a:lnTo>
                  <a:lnTo>
                    <a:pt x="112568" y="174473"/>
                  </a:lnTo>
                  <a:lnTo>
                    <a:pt x="165459" y="148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032289" y="2653181"/>
              <a:ext cx="210282" cy="170719"/>
            </a:xfrm>
            <a:custGeom>
              <a:avLst/>
              <a:gdLst/>
              <a:ahLst/>
              <a:cxnLst/>
              <a:rect l="0" t="0" r="0" b="0"/>
              <a:pathLst>
                <a:path w="210282" h="170719">
                  <a:moveTo>
                    <a:pt x="10240" y="42114"/>
                  </a:moveTo>
                  <a:lnTo>
                    <a:pt x="1906" y="94165"/>
                  </a:lnTo>
                  <a:lnTo>
                    <a:pt x="361" y="147224"/>
                  </a:lnTo>
                  <a:lnTo>
                    <a:pt x="0" y="170718"/>
                  </a:lnTo>
                  <a:lnTo>
                    <a:pt x="906" y="117765"/>
                  </a:lnTo>
                  <a:lnTo>
                    <a:pt x="9294" y="84807"/>
                  </a:lnTo>
                  <a:lnTo>
                    <a:pt x="27247" y="53984"/>
                  </a:lnTo>
                  <a:lnTo>
                    <a:pt x="44705" y="37251"/>
                  </a:lnTo>
                  <a:lnTo>
                    <a:pt x="92913" y="15851"/>
                  </a:lnTo>
                  <a:lnTo>
                    <a:pt x="153735" y="3478"/>
                  </a:lnTo>
                  <a:lnTo>
                    <a:pt x="2102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699" y="3011150"/>
            <a:ext cx="2453142" cy="394123"/>
            <a:chOff x="73699" y="3011150"/>
            <a:chExt cx="2453142" cy="394123"/>
          </a:xfrm>
        </p:grpSpPr>
        <p:sp>
          <p:nvSpPr>
            <p:cNvPr id="114" name="Freeform 113"/>
            <p:cNvSpPr/>
            <p:nvPr/>
          </p:nvSpPr>
          <p:spPr>
            <a:xfrm>
              <a:off x="136870" y="3011150"/>
              <a:ext cx="52644" cy="357970"/>
            </a:xfrm>
            <a:custGeom>
              <a:avLst/>
              <a:gdLst/>
              <a:ahLst/>
              <a:cxnLst/>
              <a:rect l="0" t="0" r="0" b="0"/>
              <a:pathLst>
                <a:path w="52644" h="357970">
                  <a:moveTo>
                    <a:pt x="52643" y="0"/>
                  </a:moveTo>
                  <a:lnTo>
                    <a:pt x="34685" y="58555"/>
                  </a:lnTo>
                  <a:lnTo>
                    <a:pt x="25615" y="115876"/>
                  </a:lnTo>
                  <a:lnTo>
                    <a:pt x="21238" y="170944"/>
                  </a:lnTo>
                  <a:lnTo>
                    <a:pt x="14222" y="223136"/>
                  </a:lnTo>
                  <a:lnTo>
                    <a:pt x="11258" y="283286"/>
                  </a:lnTo>
                  <a:lnTo>
                    <a:pt x="3389" y="342415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84269" y="3011150"/>
              <a:ext cx="10492" cy="336913"/>
            </a:xfrm>
            <a:custGeom>
              <a:avLst/>
              <a:gdLst/>
              <a:ahLst/>
              <a:cxnLst/>
              <a:rect l="0" t="0" r="0" b="0"/>
              <a:pathLst>
                <a:path w="10492" h="336913">
                  <a:moveTo>
                    <a:pt x="0" y="0"/>
                  </a:moveTo>
                  <a:lnTo>
                    <a:pt x="7236" y="55329"/>
                  </a:lnTo>
                  <a:lnTo>
                    <a:pt x="9879" y="118077"/>
                  </a:lnTo>
                  <a:lnTo>
                    <a:pt x="10400" y="180862"/>
                  </a:lnTo>
                  <a:lnTo>
                    <a:pt x="10491" y="229714"/>
                  </a:lnTo>
                  <a:lnTo>
                    <a:pt x="3286" y="289048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3699" y="3200663"/>
              <a:ext cx="221100" cy="31587"/>
            </a:xfrm>
            <a:custGeom>
              <a:avLst/>
              <a:gdLst/>
              <a:ahLst/>
              <a:cxnLst/>
              <a:rect l="0" t="0" r="0" b="0"/>
              <a:pathLst>
                <a:path w="221100" h="31587">
                  <a:moveTo>
                    <a:pt x="0" y="31586"/>
                  </a:moveTo>
                  <a:lnTo>
                    <a:pt x="54145" y="31586"/>
                  </a:lnTo>
                  <a:lnTo>
                    <a:pt x="109092" y="25997"/>
                  </a:lnTo>
                  <a:lnTo>
                    <a:pt x="171071" y="13627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00926" y="3148021"/>
              <a:ext cx="178142" cy="231152"/>
            </a:xfrm>
            <a:custGeom>
              <a:avLst/>
              <a:gdLst/>
              <a:ahLst/>
              <a:cxnLst/>
              <a:rect l="0" t="0" r="0" b="0"/>
              <a:pathLst>
                <a:path w="178142" h="231152">
                  <a:moveTo>
                    <a:pt x="20214" y="0"/>
                  </a:moveTo>
                  <a:lnTo>
                    <a:pt x="5560" y="55141"/>
                  </a:lnTo>
                  <a:lnTo>
                    <a:pt x="1054" y="114734"/>
                  </a:lnTo>
                  <a:lnTo>
                    <a:pt x="0" y="157447"/>
                  </a:lnTo>
                  <a:lnTo>
                    <a:pt x="1871" y="196318"/>
                  </a:lnTo>
                  <a:lnTo>
                    <a:pt x="10502" y="225293"/>
                  </a:lnTo>
                  <a:lnTo>
                    <a:pt x="17249" y="230914"/>
                  </a:lnTo>
                  <a:lnTo>
                    <a:pt x="25256" y="231151"/>
                  </a:lnTo>
                  <a:lnTo>
                    <a:pt x="34104" y="227800"/>
                  </a:lnTo>
                  <a:lnTo>
                    <a:pt x="50174" y="214718"/>
                  </a:lnTo>
                  <a:lnTo>
                    <a:pt x="79554" y="172135"/>
                  </a:lnTo>
                  <a:lnTo>
                    <a:pt x="106718" y="112597"/>
                  </a:lnTo>
                  <a:lnTo>
                    <a:pt x="128384" y="53605"/>
                  </a:lnTo>
                  <a:lnTo>
                    <a:pt x="130932" y="50945"/>
                  </a:lnTo>
                  <a:lnTo>
                    <a:pt x="132630" y="53850"/>
                  </a:lnTo>
                  <a:lnTo>
                    <a:pt x="135580" y="104708"/>
                  </a:lnTo>
                  <a:lnTo>
                    <a:pt x="135939" y="161626"/>
                  </a:lnTo>
                  <a:lnTo>
                    <a:pt x="135968" y="177941"/>
                  </a:lnTo>
                  <a:lnTo>
                    <a:pt x="140667" y="186477"/>
                  </a:lnTo>
                  <a:lnTo>
                    <a:pt x="148479" y="189829"/>
                  </a:lnTo>
                  <a:lnTo>
                    <a:pt x="178141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84820" y="3179606"/>
              <a:ext cx="259068" cy="198671"/>
            </a:xfrm>
            <a:custGeom>
              <a:avLst/>
              <a:gdLst/>
              <a:ahLst/>
              <a:cxnLst/>
              <a:rect l="0" t="0" r="0" b="0"/>
              <a:pathLst>
                <a:path w="259068" h="198671">
                  <a:moveTo>
                    <a:pt x="36361" y="0"/>
                  </a:moveTo>
                  <a:lnTo>
                    <a:pt x="28028" y="62478"/>
                  </a:lnTo>
                  <a:lnTo>
                    <a:pt x="20677" y="119186"/>
                  </a:lnTo>
                  <a:lnTo>
                    <a:pt x="4559" y="181162"/>
                  </a:lnTo>
                  <a:lnTo>
                    <a:pt x="0" y="198670"/>
                  </a:lnTo>
                  <a:lnTo>
                    <a:pt x="9505" y="148966"/>
                  </a:lnTo>
                  <a:lnTo>
                    <a:pt x="24764" y="97691"/>
                  </a:lnTo>
                  <a:lnTo>
                    <a:pt x="49693" y="56632"/>
                  </a:lnTo>
                  <a:lnTo>
                    <a:pt x="59287" y="49453"/>
                  </a:lnTo>
                  <a:lnTo>
                    <a:pt x="69193" y="45837"/>
                  </a:lnTo>
                  <a:lnTo>
                    <a:pt x="79306" y="44596"/>
                  </a:lnTo>
                  <a:lnTo>
                    <a:pt x="96782" y="49457"/>
                  </a:lnTo>
                  <a:lnTo>
                    <a:pt x="104718" y="54028"/>
                  </a:lnTo>
                  <a:lnTo>
                    <a:pt x="116655" y="68466"/>
                  </a:lnTo>
                  <a:lnTo>
                    <a:pt x="125860" y="91261"/>
                  </a:lnTo>
                  <a:lnTo>
                    <a:pt x="136449" y="146624"/>
                  </a:lnTo>
                  <a:lnTo>
                    <a:pt x="140106" y="183694"/>
                  </a:lnTo>
                  <a:lnTo>
                    <a:pt x="149917" y="128508"/>
                  </a:lnTo>
                  <a:lnTo>
                    <a:pt x="166378" y="73985"/>
                  </a:lnTo>
                  <a:lnTo>
                    <a:pt x="176790" y="42199"/>
                  </a:lnTo>
                  <a:lnTo>
                    <a:pt x="183793" y="33982"/>
                  </a:lnTo>
                  <a:lnTo>
                    <a:pt x="204052" y="21733"/>
                  </a:lnTo>
                  <a:lnTo>
                    <a:pt x="214836" y="20338"/>
                  </a:lnTo>
                  <a:lnTo>
                    <a:pt x="236176" y="25027"/>
                  </a:lnTo>
                  <a:lnTo>
                    <a:pt x="244440" y="33062"/>
                  </a:lnTo>
                  <a:lnTo>
                    <a:pt x="256743" y="57588"/>
                  </a:lnTo>
                  <a:lnTo>
                    <a:pt x="259067" y="109870"/>
                  </a:lnTo>
                  <a:lnTo>
                    <a:pt x="258174" y="140079"/>
                  </a:lnTo>
                  <a:lnTo>
                    <a:pt x="257460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81707" y="3195074"/>
              <a:ext cx="160615" cy="210199"/>
            </a:xfrm>
            <a:custGeom>
              <a:avLst/>
              <a:gdLst/>
              <a:ahLst/>
              <a:cxnLst/>
              <a:rect l="0" t="0" r="0" b="0"/>
              <a:pathLst>
                <a:path w="160615" h="210199">
                  <a:moveTo>
                    <a:pt x="139557" y="5589"/>
                  </a:moveTo>
                  <a:lnTo>
                    <a:pt x="122790" y="0"/>
                  </a:lnTo>
                  <a:lnTo>
                    <a:pt x="102079" y="3495"/>
                  </a:lnTo>
                  <a:lnTo>
                    <a:pt x="78447" y="14017"/>
                  </a:lnTo>
                  <a:lnTo>
                    <a:pt x="46581" y="39672"/>
                  </a:lnTo>
                  <a:lnTo>
                    <a:pt x="22972" y="69500"/>
                  </a:lnTo>
                  <a:lnTo>
                    <a:pt x="0" y="127089"/>
                  </a:lnTo>
                  <a:lnTo>
                    <a:pt x="71" y="173261"/>
                  </a:lnTo>
                  <a:lnTo>
                    <a:pt x="7763" y="197483"/>
                  </a:lnTo>
                  <a:lnTo>
                    <a:pt x="13090" y="207218"/>
                  </a:lnTo>
                  <a:lnTo>
                    <a:pt x="21321" y="210198"/>
                  </a:lnTo>
                  <a:lnTo>
                    <a:pt x="31487" y="208676"/>
                  </a:lnTo>
                  <a:lnTo>
                    <a:pt x="75836" y="186605"/>
                  </a:lnTo>
                  <a:lnTo>
                    <a:pt x="102220" y="160999"/>
                  </a:lnTo>
                  <a:lnTo>
                    <a:pt x="123690" y="112500"/>
                  </a:lnTo>
                  <a:lnTo>
                    <a:pt x="142826" y="49535"/>
                  </a:lnTo>
                  <a:lnTo>
                    <a:pt x="145246" y="50094"/>
                  </a:lnTo>
                  <a:lnTo>
                    <a:pt x="149130" y="109830"/>
                  </a:lnTo>
                  <a:lnTo>
                    <a:pt x="152922" y="164377"/>
                  </a:lnTo>
                  <a:lnTo>
                    <a:pt x="160614" y="2056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111305" y="3242707"/>
              <a:ext cx="127728" cy="157999"/>
            </a:xfrm>
            <a:custGeom>
              <a:avLst/>
              <a:gdLst/>
              <a:ahLst/>
              <a:cxnLst/>
              <a:rect l="0" t="0" r="0" b="0"/>
              <a:pathLst>
                <a:path w="127728" h="157999">
                  <a:moveTo>
                    <a:pt x="36301" y="10599"/>
                  </a:moveTo>
                  <a:lnTo>
                    <a:pt x="21647" y="71329"/>
                  </a:lnTo>
                  <a:lnTo>
                    <a:pt x="8104" y="125020"/>
                  </a:lnTo>
                  <a:lnTo>
                    <a:pt x="0" y="156286"/>
                  </a:lnTo>
                  <a:lnTo>
                    <a:pt x="9453" y="106877"/>
                  </a:lnTo>
                  <a:lnTo>
                    <a:pt x="25934" y="43771"/>
                  </a:lnTo>
                  <a:lnTo>
                    <a:pt x="34033" y="23002"/>
                  </a:lnTo>
                  <a:lnTo>
                    <a:pt x="45432" y="5973"/>
                  </a:lnTo>
                  <a:lnTo>
                    <a:pt x="52917" y="1666"/>
                  </a:lnTo>
                  <a:lnTo>
                    <a:pt x="70592" y="0"/>
                  </a:lnTo>
                  <a:lnTo>
                    <a:pt x="80219" y="5872"/>
                  </a:lnTo>
                  <a:lnTo>
                    <a:pt x="100274" y="27995"/>
                  </a:lnTo>
                  <a:lnTo>
                    <a:pt x="120117" y="78924"/>
                  </a:lnTo>
                  <a:lnTo>
                    <a:pt x="127727" y="137526"/>
                  </a:lnTo>
                  <a:lnTo>
                    <a:pt x="126497" y="144350"/>
                  </a:lnTo>
                  <a:lnTo>
                    <a:pt x="120529" y="1579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59808" y="3042736"/>
              <a:ext cx="203696" cy="300175"/>
            </a:xfrm>
            <a:custGeom>
              <a:avLst/>
              <a:gdLst/>
              <a:ahLst/>
              <a:cxnLst/>
              <a:rect l="0" t="0" r="0" b="0"/>
              <a:pathLst>
                <a:path w="203696" h="300175">
                  <a:moveTo>
                    <a:pt x="45767" y="0"/>
                  </a:moveTo>
                  <a:lnTo>
                    <a:pt x="38532" y="28726"/>
                  </a:lnTo>
                  <a:lnTo>
                    <a:pt x="35889" y="92112"/>
                  </a:lnTo>
                  <a:lnTo>
                    <a:pt x="29778" y="150386"/>
                  </a:lnTo>
                  <a:lnTo>
                    <a:pt x="24541" y="205788"/>
                  </a:lnTo>
                  <a:lnTo>
                    <a:pt x="10188" y="262583"/>
                  </a:lnTo>
                  <a:lnTo>
                    <a:pt x="0" y="294611"/>
                  </a:lnTo>
                  <a:lnTo>
                    <a:pt x="48" y="299353"/>
                  </a:lnTo>
                  <a:lnTo>
                    <a:pt x="2420" y="300174"/>
                  </a:lnTo>
                  <a:lnTo>
                    <a:pt x="63045" y="274869"/>
                  </a:lnTo>
                  <a:lnTo>
                    <a:pt x="117767" y="265515"/>
                  </a:lnTo>
                  <a:lnTo>
                    <a:pt x="174330" y="263667"/>
                  </a:lnTo>
                  <a:lnTo>
                    <a:pt x="203695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45313" y="3145409"/>
              <a:ext cx="197175" cy="201073"/>
            </a:xfrm>
            <a:custGeom>
              <a:avLst/>
              <a:gdLst/>
              <a:ahLst/>
              <a:cxnLst/>
              <a:rect l="0" t="0" r="0" b="0"/>
              <a:pathLst>
                <a:path w="197175" h="201073">
                  <a:moveTo>
                    <a:pt x="134003" y="44726"/>
                  </a:moveTo>
                  <a:lnTo>
                    <a:pt x="128414" y="22369"/>
                  </a:lnTo>
                  <a:lnTo>
                    <a:pt x="123258" y="14614"/>
                  </a:lnTo>
                  <a:lnTo>
                    <a:pt x="108170" y="2877"/>
                  </a:lnTo>
                  <a:lnTo>
                    <a:pt x="89767" y="0"/>
                  </a:lnTo>
                  <a:lnTo>
                    <a:pt x="79946" y="871"/>
                  </a:lnTo>
                  <a:lnTo>
                    <a:pt x="59675" y="11197"/>
                  </a:lnTo>
                  <a:lnTo>
                    <a:pt x="31651" y="36741"/>
                  </a:lnTo>
                  <a:lnTo>
                    <a:pt x="11650" y="66537"/>
                  </a:lnTo>
                  <a:lnTo>
                    <a:pt x="6811" y="76814"/>
                  </a:lnTo>
                  <a:lnTo>
                    <a:pt x="0" y="130402"/>
                  </a:lnTo>
                  <a:lnTo>
                    <a:pt x="4646" y="162353"/>
                  </a:lnTo>
                  <a:lnTo>
                    <a:pt x="9161" y="175786"/>
                  </a:lnTo>
                  <a:lnTo>
                    <a:pt x="23536" y="193832"/>
                  </a:lnTo>
                  <a:lnTo>
                    <a:pt x="32282" y="200282"/>
                  </a:lnTo>
                  <a:lnTo>
                    <a:pt x="42792" y="201072"/>
                  </a:lnTo>
                  <a:lnTo>
                    <a:pt x="66949" y="192592"/>
                  </a:lnTo>
                  <a:lnTo>
                    <a:pt x="101267" y="168087"/>
                  </a:lnTo>
                  <a:lnTo>
                    <a:pt x="135899" y="119960"/>
                  </a:lnTo>
                  <a:lnTo>
                    <a:pt x="162150" y="65393"/>
                  </a:lnTo>
                  <a:lnTo>
                    <a:pt x="178947" y="15143"/>
                  </a:lnTo>
                  <a:lnTo>
                    <a:pt x="180344" y="13306"/>
                  </a:lnTo>
                  <a:lnTo>
                    <a:pt x="176905" y="72968"/>
                  </a:lnTo>
                  <a:lnTo>
                    <a:pt x="178612" y="131110"/>
                  </a:lnTo>
                  <a:lnTo>
                    <a:pt x="197174" y="160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916371" y="3021679"/>
              <a:ext cx="179164" cy="291240"/>
            </a:xfrm>
            <a:custGeom>
              <a:avLst/>
              <a:gdLst/>
              <a:ahLst/>
              <a:cxnLst/>
              <a:rect l="0" t="0" r="0" b="0"/>
              <a:pathLst>
                <a:path w="179164" h="291240">
                  <a:moveTo>
                    <a:pt x="52458" y="0"/>
                  </a:moveTo>
                  <a:lnTo>
                    <a:pt x="36817" y="27556"/>
                  </a:lnTo>
                  <a:lnTo>
                    <a:pt x="21249" y="83779"/>
                  </a:lnTo>
                  <a:lnTo>
                    <a:pt x="6909" y="140291"/>
                  </a:lnTo>
                  <a:lnTo>
                    <a:pt x="1217" y="196514"/>
                  </a:lnTo>
                  <a:lnTo>
                    <a:pt x="92" y="252680"/>
                  </a:lnTo>
                  <a:lnTo>
                    <a:pt x="0" y="266720"/>
                  </a:lnTo>
                  <a:lnTo>
                    <a:pt x="1108" y="271399"/>
                  </a:lnTo>
                  <a:lnTo>
                    <a:pt x="3017" y="269840"/>
                  </a:lnTo>
                  <a:lnTo>
                    <a:pt x="18954" y="208020"/>
                  </a:lnTo>
                  <a:lnTo>
                    <a:pt x="30159" y="182530"/>
                  </a:lnTo>
                  <a:lnTo>
                    <a:pt x="49176" y="162623"/>
                  </a:lnTo>
                  <a:lnTo>
                    <a:pt x="93924" y="136368"/>
                  </a:lnTo>
                  <a:lnTo>
                    <a:pt x="118461" y="133918"/>
                  </a:lnTo>
                  <a:lnTo>
                    <a:pt x="142624" y="137898"/>
                  </a:lnTo>
                  <a:lnTo>
                    <a:pt x="161162" y="147466"/>
                  </a:lnTo>
                  <a:lnTo>
                    <a:pt x="174080" y="165756"/>
                  </a:lnTo>
                  <a:lnTo>
                    <a:pt x="179163" y="177184"/>
                  </a:lnTo>
                  <a:lnTo>
                    <a:pt x="178571" y="205480"/>
                  </a:lnTo>
                  <a:lnTo>
                    <a:pt x="175138" y="221215"/>
                  </a:lnTo>
                  <a:lnTo>
                    <a:pt x="158845" y="248056"/>
                  </a:lnTo>
                  <a:lnTo>
                    <a:pt x="134836" y="269345"/>
                  </a:lnTo>
                  <a:lnTo>
                    <a:pt x="89605" y="286736"/>
                  </a:lnTo>
                  <a:lnTo>
                    <a:pt x="50726" y="291239"/>
                  </a:lnTo>
                  <a:lnTo>
                    <a:pt x="44285" y="290086"/>
                  </a:lnTo>
                  <a:lnTo>
                    <a:pt x="31401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150401" y="3137492"/>
              <a:ext cx="117496" cy="212656"/>
            </a:xfrm>
            <a:custGeom>
              <a:avLst/>
              <a:gdLst/>
              <a:ahLst/>
              <a:cxnLst/>
              <a:rect l="0" t="0" r="0" b="0"/>
              <a:pathLst>
                <a:path w="117496" h="212656">
                  <a:moveTo>
                    <a:pt x="50055" y="0"/>
                  </a:moveTo>
                  <a:lnTo>
                    <a:pt x="15308" y="62281"/>
                  </a:lnTo>
                  <a:lnTo>
                    <a:pt x="3235" y="104891"/>
                  </a:lnTo>
                  <a:lnTo>
                    <a:pt x="0" y="141375"/>
                  </a:lnTo>
                  <a:lnTo>
                    <a:pt x="7921" y="174748"/>
                  </a:lnTo>
                  <a:lnTo>
                    <a:pt x="14947" y="190198"/>
                  </a:lnTo>
                  <a:lnTo>
                    <a:pt x="24310" y="200498"/>
                  </a:lnTo>
                  <a:lnTo>
                    <a:pt x="47192" y="211943"/>
                  </a:lnTo>
                  <a:lnTo>
                    <a:pt x="57505" y="212655"/>
                  </a:lnTo>
                  <a:lnTo>
                    <a:pt x="75203" y="207208"/>
                  </a:lnTo>
                  <a:lnTo>
                    <a:pt x="103910" y="179808"/>
                  </a:lnTo>
                  <a:lnTo>
                    <a:pt x="114935" y="148935"/>
                  </a:lnTo>
                  <a:lnTo>
                    <a:pt x="117495" y="112987"/>
                  </a:lnTo>
                  <a:lnTo>
                    <a:pt x="110834" y="77513"/>
                  </a:lnTo>
                  <a:lnTo>
                    <a:pt x="103442" y="64544"/>
                  </a:lnTo>
                  <a:lnTo>
                    <a:pt x="82751" y="47014"/>
                  </a:lnTo>
                  <a:lnTo>
                    <a:pt x="50055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353820" y="3143899"/>
              <a:ext cx="173021" cy="204164"/>
            </a:xfrm>
            <a:custGeom>
              <a:avLst/>
              <a:gdLst/>
              <a:ahLst/>
              <a:cxnLst/>
              <a:rect l="0" t="0" r="0" b="0"/>
              <a:pathLst>
                <a:path w="173021" h="204164">
                  <a:moveTo>
                    <a:pt x="15092" y="204163"/>
                  </a:moveTo>
                  <a:lnTo>
                    <a:pt x="438" y="160200"/>
                  </a:lnTo>
                  <a:lnTo>
                    <a:pt x="0" y="140171"/>
                  </a:lnTo>
                  <a:lnTo>
                    <a:pt x="12368" y="81006"/>
                  </a:lnTo>
                  <a:lnTo>
                    <a:pt x="23514" y="48349"/>
                  </a:lnTo>
                  <a:lnTo>
                    <a:pt x="34823" y="31187"/>
                  </a:lnTo>
                  <a:lnTo>
                    <a:pt x="50767" y="18881"/>
                  </a:lnTo>
                  <a:lnTo>
                    <a:pt x="85714" y="5375"/>
                  </a:lnTo>
                  <a:lnTo>
                    <a:pt x="115500" y="0"/>
                  </a:lnTo>
                  <a:lnTo>
                    <a:pt x="173020" y="4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310266" y="3520573"/>
            <a:ext cx="3416823" cy="1645691"/>
            <a:chOff x="310266" y="3520573"/>
            <a:chExt cx="3416823" cy="1645691"/>
          </a:xfrm>
        </p:grpSpPr>
        <p:sp>
          <p:nvSpPr>
            <p:cNvPr id="127" name="Freeform 126"/>
            <p:cNvSpPr/>
            <p:nvPr/>
          </p:nvSpPr>
          <p:spPr>
            <a:xfrm>
              <a:off x="494839" y="3674446"/>
              <a:ext cx="157929" cy="10529"/>
            </a:xfrm>
            <a:custGeom>
              <a:avLst/>
              <a:gdLst/>
              <a:ahLst/>
              <a:cxnLst/>
              <a:rect l="0" t="0" r="0" b="0"/>
              <a:pathLst>
                <a:path w="157929" h="10529">
                  <a:moveTo>
                    <a:pt x="0" y="10528"/>
                  </a:moveTo>
                  <a:lnTo>
                    <a:pt x="48931" y="10528"/>
                  </a:lnTo>
                  <a:lnTo>
                    <a:pt x="102473" y="4939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89637" y="3579689"/>
              <a:ext cx="252685" cy="242026"/>
            </a:xfrm>
            <a:custGeom>
              <a:avLst/>
              <a:gdLst/>
              <a:ahLst/>
              <a:cxnLst/>
              <a:rect l="0" t="0" r="0" b="0"/>
              <a:pathLst>
                <a:path w="252685" h="242026">
                  <a:moveTo>
                    <a:pt x="0" y="0"/>
                  </a:moveTo>
                  <a:lnTo>
                    <a:pt x="0" y="62478"/>
                  </a:lnTo>
                  <a:lnTo>
                    <a:pt x="5590" y="119186"/>
                  </a:lnTo>
                  <a:lnTo>
                    <a:pt x="10723" y="174278"/>
                  </a:lnTo>
                  <a:lnTo>
                    <a:pt x="19465" y="236597"/>
                  </a:lnTo>
                  <a:lnTo>
                    <a:pt x="22336" y="241960"/>
                  </a:lnTo>
                  <a:lnTo>
                    <a:pt x="26589" y="242025"/>
                  </a:lnTo>
                  <a:lnTo>
                    <a:pt x="31764" y="238559"/>
                  </a:lnTo>
                  <a:lnTo>
                    <a:pt x="62947" y="184903"/>
                  </a:lnTo>
                  <a:lnTo>
                    <a:pt x="85917" y="129937"/>
                  </a:lnTo>
                  <a:lnTo>
                    <a:pt x="118157" y="66607"/>
                  </a:lnTo>
                  <a:lnTo>
                    <a:pt x="124395" y="58442"/>
                  </a:lnTo>
                  <a:lnTo>
                    <a:pt x="130893" y="55340"/>
                  </a:lnTo>
                  <a:lnTo>
                    <a:pt x="137565" y="55610"/>
                  </a:lnTo>
                  <a:lnTo>
                    <a:pt x="144353" y="58131"/>
                  </a:lnTo>
                  <a:lnTo>
                    <a:pt x="155014" y="76529"/>
                  </a:lnTo>
                  <a:lnTo>
                    <a:pt x="167593" y="122891"/>
                  </a:lnTo>
                  <a:lnTo>
                    <a:pt x="178729" y="174843"/>
                  </a:lnTo>
                  <a:lnTo>
                    <a:pt x="182324" y="190261"/>
                  </a:lnTo>
                  <a:lnTo>
                    <a:pt x="187060" y="195861"/>
                  </a:lnTo>
                  <a:lnTo>
                    <a:pt x="192557" y="194915"/>
                  </a:lnTo>
                  <a:lnTo>
                    <a:pt x="203734" y="182555"/>
                  </a:lnTo>
                  <a:lnTo>
                    <a:pt x="224170" y="130366"/>
                  </a:lnTo>
                  <a:lnTo>
                    <a:pt x="242098" y="74229"/>
                  </a:lnTo>
                  <a:lnTo>
                    <a:pt x="249548" y="39152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078948" y="3634450"/>
              <a:ext cx="143458" cy="166045"/>
            </a:xfrm>
            <a:custGeom>
              <a:avLst/>
              <a:gdLst/>
              <a:ahLst/>
              <a:cxnLst/>
              <a:rect l="0" t="0" r="0" b="0"/>
              <a:pathLst>
                <a:path w="143458" h="166045">
                  <a:moveTo>
                    <a:pt x="26544" y="8410"/>
                  </a:moveTo>
                  <a:lnTo>
                    <a:pt x="15366" y="25178"/>
                  </a:lnTo>
                  <a:lnTo>
                    <a:pt x="3669" y="80736"/>
                  </a:lnTo>
                  <a:lnTo>
                    <a:pt x="0" y="103726"/>
                  </a:lnTo>
                  <a:lnTo>
                    <a:pt x="2268" y="129542"/>
                  </a:lnTo>
                  <a:lnTo>
                    <a:pt x="10296" y="150374"/>
                  </a:lnTo>
                  <a:lnTo>
                    <a:pt x="15712" y="159204"/>
                  </a:lnTo>
                  <a:lnTo>
                    <a:pt x="22832" y="163922"/>
                  </a:lnTo>
                  <a:lnTo>
                    <a:pt x="40102" y="166044"/>
                  </a:lnTo>
                  <a:lnTo>
                    <a:pt x="69556" y="160661"/>
                  </a:lnTo>
                  <a:lnTo>
                    <a:pt x="86995" y="148607"/>
                  </a:lnTo>
                  <a:lnTo>
                    <a:pt x="138689" y="90753"/>
                  </a:lnTo>
                  <a:lnTo>
                    <a:pt x="143457" y="64504"/>
                  </a:lnTo>
                  <a:lnTo>
                    <a:pt x="143090" y="49316"/>
                  </a:lnTo>
                  <a:lnTo>
                    <a:pt x="133325" y="23081"/>
                  </a:lnTo>
                  <a:lnTo>
                    <a:pt x="125807" y="11172"/>
                  </a:lnTo>
                  <a:lnTo>
                    <a:pt x="117286" y="4402"/>
                  </a:lnTo>
                  <a:lnTo>
                    <a:pt x="108096" y="1059"/>
                  </a:lnTo>
                  <a:lnTo>
                    <a:pt x="98459" y="0"/>
                  </a:lnTo>
                  <a:lnTo>
                    <a:pt x="45272" y="14827"/>
                  </a:lnTo>
                  <a:lnTo>
                    <a:pt x="26544" y="189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273948" y="3611275"/>
              <a:ext cx="189514" cy="186835"/>
            </a:xfrm>
            <a:custGeom>
              <a:avLst/>
              <a:gdLst/>
              <a:ahLst/>
              <a:cxnLst/>
              <a:rect l="0" t="0" r="0" b="0"/>
              <a:pathLst>
                <a:path w="189514" h="186835">
                  <a:moveTo>
                    <a:pt x="0" y="42114"/>
                  </a:moveTo>
                  <a:lnTo>
                    <a:pt x="8334" y="91044"/>
                  </a:lnTo>
                  <a:lnTo>
                    <a:pt x="6759" y="132651"/>
                  </a:lnTo>
                  <a:lnTo>
                    <a:pt x="1335" y="183740"/>
                  </a:lnTo>
                  <a:lnTo>
                    <a:pt x="2060" y="186834"/>
                  </a:lnTo>
                  <a:lnTo>
                    <a:pt x="18037" y="132509"/>
                  </a:lnTo>
                  <a:lnTo>
                    <a:pt x="29391" y="84496"/>
                  </a:lnTo>
                  <a:lnTo>
                    <a:pt x="40749" y="62510"/>
                  </a:lnTo>
                  <a:lnTo>
                    <a:pt x="65886" y="36978"/>
                  </a:lnTo>
                  <a:lnTo>
                    <a:pt x="106740" y="20185"/>
                  </a:lnTo>
                  <a:lnTo>
                    <a:pt x="167097" y="5200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486673" y="3527047"/>
              <a:ext cx="29432" cy="284270"/>
            </a:xfrm>
            <a:custGeom>
              <a:avLst/>
              <a:gdLst/>
              <a:ahLst/>
              <a:cxnLst/>
              <a:rect l="0" t="0" r="0" b="0"/>
              <a:pathLst>
                <a:path w="29432" h="284270">
                  <a:moveTo>
                    <a:pt x="29431" y="0"/>
                  </a:moveTo>
                  <a:lnTo>
                    <a:pt x="12642" y="62280"/>
                  </a:lnTo>
                  <a:lnTo>
                    <a:pt x="9217" y="116331"/>
                  </a:lnTo>
                  <a:lnTo>
                    <a:pt x="8540" y="172068"/>
                  </a:lnTo>
                  <a:lnTo>
                    <a:pt x="62" y="233835"/>
                  </a:lnTo>
                  <a:lnTo>
                    <a:pt x="0" y="257175"/>
                  </a:lnTo>
                  <a:lnTo>
                    <a:pt x="8374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544137" y="3600746"/>
              <a:ext cx="150952" cy="263214"/>
            </a:xfrm>
            <a:custGeom>
              <a:avLst/>
              <a:gdLst/>
              <a:ahLst/>
              <a:cxnLst/>
              <a:rect l="0" t="0" r="0" b="0"/>
              <a:pathLst>
                <a:path w="150952" h="263214">
                  <a:moveTo>
                    <a:pt x="119366" y="0"/>
                  </a:moveTo>
                  <a:lnTo>
                    <a:pt x="69867" y="59593"/>
                  </a:lnTo>
                  <a:lnTo>
                    <a:pt x="43478" y="75109"/>
                  </a:lnTo>
                  <a:lnTo>
                    <a:pt x="7843" y="87116"/>
                  </a:lnTo>
                  <a:lnTo>
                    <a:pt x="1734" y="94342"/>
                  </a:lnTo>
                  <a:lnTo>
                    <a:pt x="0" y="103839"/>
                  </a:lnTo>
                  <a:lnTo>
                    <a:pt x="1184" y="114850"/>
                  </a:lnTo>
                  <a:lnTo>
                    <a:pt x="34479" y="176662"/>
                  </a:lnTo>
                  <a:lnTo>
                    <a:pt x="85527" y="238832"/>
                  </a:lnTo>
                  <a:lnTo>
                    <a:pt x="93297" y="246959"/>
                  </a:lnTo>
                  <a:lnTo>
                    <a:pt x="114409" y="255989"/>
                  </a:lnTo>
                  <a:lnTo>
                    <a:pt x="150951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813198" y="3532679"/>
              <a:ext cx="197746" cy="278638"/>
            </a:xfrm>
            <a:custGeom>
              <a:avLst/>
              <a:gdLst/>
              <a:ahLst/>
              <a:cxnLst/>
              <a:rect l="0" t="0" r="0" b="0"/>
              <a:pathLst>
                <a:path w="197746" h="278638">
                  <a:moveTo>
                    <a:pt x="197745" y="4896"/>
                  </a:moveTo>
                  <a:lnTo>
                    <a:pt x="148814" y="1777"/>
                  </a:lnTo>
                  <a:lnTo>
                    <a:pt x="118676" y="0"/>
                  </a:lnTo>
                  <a:lnTo>
                    <a:pt x="77741" y="12154"/>
                  </a:lnTo>
                  <a:lnTo>
                    <a:pt x="49754" y="31743"/>
                  </a:lnTo>
                  <a:lnTo>
                    <a:pt x="27814" y="59254"/>
                  </a:lnTo>
                  <a:lnTo>
                    <a:pt x="5453" y="115996"/>
                  </a:lnTo>
                  <a:lnTo>
                    <a:pt x="0" y="167666"/>
                  </a:lnTo>
                  <a:lnTo>
                    <a:pt x="6563" y="222792"/>
                  </a:lnTo>
                  <a:lnTo>
                    <a:pt x="13457" y="254291"/>
                  </a:lnTo>
                  <a:lnTo>
                    <a:pt x="8232" y="278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779316" y="3660906"/>
              <a:ext cx="333853" cy="177084"/>
            </a:xfrm>
            <a:custGeom>
              <a:avLst/>
              <a:gdLst/>
              <a:ahLst/>
              <a:cxnLst/>
              <a:rect l="0" t="0" r="0" b="0"/>
              <a:pathLst>
                <a:path w="333853" h="177084">
                  <a:moveTo>
                    <a:pt x="0" y="76711"/>
                  </a:moveTo>
                  <a:lnTo>
                    <a:pt x="11179" y="59943"/>
                  </a:lnTo>
                  <a:lnTo>
                    <a:pt x="20321" y="55004"/>
                  </a:lnTo>
                  <a:lnTo>
                    <a:pt x="82282" y="40837"/>
                  </a:lnTo>
                  <a:lnTo>
                    <a:pt x="140429" y="34660"/>
                  </a:lnTo>
                  <a:lnTo>
                    <a:pt x="165358" y="29555"/>
                  </a:lnTo>
                  <a:lnTo>
                    <a:pt x="175750" y="30066"/>
                  </a:lnTo>
                  <a:lnTo>
                    <a:pt x="193535" y="36872"/>
                  </a:lnTo>
                  <a:lnTo>
                    <a:pt x="196873" y="44303"/>
                  </a:lnTo>
                  <a:lnTo>
                    <a:pt x="188541" y="89850"/>
                  </a:lnTo>
                  <a:lnTo>
                    <a:pt x="184402" y="115306"/>
                  </a:lnTo>
                  <a:lnTo>
                    <a:pt x="186461" y="138318"/>
                  </a:lnTo>
                  <a:lnTo>
                    <a:pt x="194396" y="157124"/>
                  </a:lnTo>
                  <a:lnTo>
                    <a:pt x="199787" y="165415"/>
                  </a:lnTo>
                  <a:lnTo>
                    <a:pt x="209231" y="170942"/>
                  </a:lnTo>
                  <a:lnTo>
                    <a:pt x="235321" y="177083"/>
                  </a:lnTo>
                  <a:lnTo>
                    <a:pt x="263295" y="170454"/>
                  </a:lnTo>
                  <a:lnTo>
                    <a:pt x="308202" y="143191"/>
                  </a:lnTo>
                  <a:lnTo>
                    <a:pt x="321422" y="126145"/>
                  </a:lnTo>
                  <a:lnTo>
                    <a:pt x="330028" y="104530"/>
                  </a:lnTo>
                  <a:lnTo>
                    <a:pt x="333852" y="75427"/>
                  </a:lnTo>
                  <a:lnTo>
                    <a:pt x="329313" y="52354"/>
                  </a:lnTo>
                  <a:lnTo>
                    <a:pt x="313604" y="26210"/>
                  </a:lnTo>
                  <a:lnTo>
                    <a:pt x="307335" y="18477"/>
                  </a:lnTo>
                  <a:lnTo>
                    <a:pt x="287892" y="6765"/>
                  </a:lnTo>
                  <a:lnTo>
                    <a:pt x="265992" y="0"/>
                  </a:lnTo>
                  <a:lnTo>
                    <a:pt x="231627" y="3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168871" y="3663917"/>
              <a:ext cx="126343" cy="147400"/>
            </a:xfrm>
            <a:custGeom>
              <a:avLst/>
              <a:gdLst/>
              <a:ahLst/>
              <a:cxnLst/>
              <a:rect l="0" t="0" r="0" b="0"/>
              <a:pathLst>
                <a:path w="126343" h="147400">
                  <a:moveTo>
                    <a:pt x="0" y="147399"/>
                  </a:moveTo>
                  <a:lnTo>
                    <a:pt x="2339" y="112608"/>
                  </a:lnTo>
                  <a:lnTo>
                    <a:pt x="17980" y="69500"/>
                  </a:lnTo>
                  <a:lnTo>
                    <a:pt x="58563" y="16951"/>
                  </a:lnTo>
                  <a:lnTo>
                    <a:pt x="82569" y="7534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315781" y="3632332"/>
              <a:ext cx="274231" cy="189514"/>
            </a:xfrm>
            <a:custGeom>
              <a:avLst/>
              <a:gdLst/>
              <a:ahLst/>
              <a:cxnLst/>
              <a:rect l="0" t="0" r="0" b="0"/>
              <a:pathLst>
                <a:path w="274231" h="189514">
                  <a:moveTo>
                    <a:pt x="74188" y="0"/>
                  </a:moveTo>
                  <a:lnTo>
                    <a:pt x="57420" y="5589"/>
                  </a:lnTo>
                  <a:lnTo>
                    <a:pt x="30225" y="31422"/>
                  </a:lnTo>
                  <a:lnTo>
                    <a:pt x="5530" y="74301"/>
                  </a:lnTo>
                  <a:lnTo>
                    <a:pt x="0" y="103992"/>
                  </a:lnTo>
                  <a:lnTo>
                    <a:pt x="163" y="118461"/>
                  </a:lnTo>
                  <a:lnTo>
                    <a:pt x="9702" y="143896"/>
                  </a:lnTo>
                  <a:lnTo>
                    <a:pt x="17160" y="155592"/>
                  </a:lnTo>
                  <a:lnTo>
                    <a:pt x="29150" y="163389"/>
                  </a:lnTo>
                  <a:lnTo>
                    <a:pt x="61190" y="172053"/>
                  </a:lnTo>
                  <a:lnTo>
                    <a:pt x="118690" y="171341"/>
                  </a:lnTo>
                  <a:lnTo>
                    <a:pt x="163413" y="158132"/>
                  </a:lnTo>
                  <a:lnTo>
                    <a:pt x="184424" y="142810"/>
                  </a:lnTo>
                  <a:lnTo>
                    <a:pt x="216976" y="104379"/>
                  </a:lnTo>
                  <a:lnTo>
                    <a:pt x="233219" y="62252"/>
                  </a:lnTo>
                  <a:lnTo>
                    <a:pt x="234021" y="49690"/>
                  </a:lnTo>
                  <a:lnTo>
                    <a:pt x="228673" y="29493"/>
                  </a:lnTo>
                  <a:lnTo>
                    <a:pt x="221632" y="23172"/>
                  </a:lnTo>
                  <a:lnTo>
                    <a:pt x="201330" y="16147"/>
                  </a:lnTo>
                  <a:lnTo>
                    <a:pt x="190535" y="17784"/>
                  </a:lnTo>
                  <a:lnTo>
                    <a:pt x="169181" y="28961"/>
                  </a:lnTo>
                  <a:lnTo>
                    <a:pt x="162083" y="40364"/>
                  </a:lnTo>
                  <a:lnTo>
                    <a:pt x="154197" y="71752"/>
                  </a:lnTo>
                  <a:lnTo>
                    <a:pt x="160935" y="123295"/>
                  </a:lnTo>
                  <a:lnTo>
                    <a:pt x="177863" y="151894"/>
                  </a:lnTo>
                  <a:lnTo>
                    <a:pt x="188928" y="164434"/>
                  </a:lnTo>
                  <a:lnTo>
                    <a:pt x="219940" y="178366"/>
                  </a:lnTo>
                  <a:lnTo>
                    <a:pt x="27423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884808" y="3579689"/>
              <a:ext cx="21058" cy="252685"/>
            </a:xfrm>
            <a:custGeom>
              <a:avLst/>
              <a:gdLst/>
              <a:ahLst/>
              <a:cxnLst/>
              <a:rect l="0" t="0" r="0" b="0"/>
              <a:pathLst>
                <a:path w="21058" h="252685">
                  <a:moveTo>
                    <a:pt x="21057" y="0"/>
                  </a:moveTo>
                  <a:lnTo>
                    <a:pt x="21057" y="58617"/>
                  </a:lnTo>
                  <a:lnTo>
                    <a:pt x="21057" y="112791"/>
                  </a:lnTo>
                  <a:lnTo>
                    <a:pt x="21057" y="168552"/>
                  </a:lnTo>
                  <a:lnTo>
                    <a:pt x="15468" y="224627"/>
                  </a:lnTo>
                  <a:lnTo>
                    <a:pt x="9604" y="240214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793704" y="3520573"/>
              <a:ext cx="270090" cy="133749"/>
            </a:xfrm>
            <a:custGeom>
              <a:avLst/>
              <a:gdLst/>
              <a:ahLst/>
              <a:cxnLst/>
              <a:rect l="0" t="0" r="0" b="0"/>
              <a:pathLst>
                <a:path w="270090" h="133749">
                  <a:moveTo>
                    <a:pt x="133218" y="38059"/>
                  </a:moveTo>
                  <a:lnTo>
                    <a:pt x="138808" y="21292"/>
                  </a:lnTo>
                  <a:lnTo>
                    <a:pt x="134605" y="19862"/>
                  </a:lnTo>
                  <a:lnTo>
                    <a:pt x="114337" y="27632"/>
                  </a:lnTo>
                  <a:lnTo>
                    <a:pt x="58246" y="81106"/>
                  </a:lnTo>
                  <a:lnTo>
                    <a:pt x="1825" y="128772"/>
                  </a:lnTo>
                  <a:lnTo>
                    <a:pt x="0" y="132459"/>
                  </a:lnTo>
                  <a:lnTo>
                    <a:pt x="2292" y="133748"/>
                  </a:lnTo>
                  <a:lnTo>
                    <a:pt x="7329" y="133437"/>
                  </a:lnTo>
                  <a:lnTo>
                    <a:pt x="19166" y="123733"/>
                  </a:lnTo>
                  <a:lnTo>
                    <a:pt x="68007" y="68847"/>
                  </a:lnTo>
                  <a:lnTo>
                    <a:pt x="93619" y="40943"/>
                  </a:lnTo>
                  <a:lnTo>
                    <a:pt x="133715" y="10553"/>
                  </a:lnTo>
                  <a:lnTo>
                    <a:pt x="157616" y="2438"/>
                  </a:lnTo>
                  <a:lnTo>
                    <a:pt x="182666" y="0"/>
                  </a:lnTo>
                  <a:lnTo>
                    <a:pt x="205498" y="2817"/>
                  </a:lnTo>
                  <a:lnTo>
                    <a:pt x="224224" y="11087"/>
                  </a:lnTo>
                  <a:lnTo>
                    <a:pt x="240346" y="23732"/>
                  </a:lnTo>
                  <a:lnTo>
                    <a:pt x="260236" y="49412"/>
                  </a:lnTo>
                  <a:lnTo>
                    <a:pt x="270089" y="80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042321" y="4000829"/>
              <a:ext cx="10530" cy="178985"/>
            </a:xfrm>
            <a:custGeom>
              <a:avLst/>
              <a:gdLst/>
              <a:ahLst/>
              <a:cxnLst/>
              <a:rect l="0" t="0" r="0" b="0"/>
              <a:pathLst>
                <a:path w="10530" h="178985">
                  <a:moveTo>
                    <a:pt x="0" y="0"/>
                  </a:moveTo>
                  <a:lnTo>
                    <a:pt x="3120" y="57264"/>
                  </a:lnTo>
                  <a:lnTo>
                    <a:pt x="8333" y="106655"/>
                  </a:lnTo>
                  <a:lnTo>
                    <a:pt x="9878" y="148975"/>
                  </a:lnTo>
                  <a:lnTo>
                    <a:pt x="10529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116021" y="3895544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179192" y="4019881"/>
              <a:ext cx="267524" cy="128348"/>
            </a:xfrm>
            <a:custGeom>
              <a:avLst/>
              <a:gdLst/>
              <a:ahLst/>
              <a:cxnLst/>
              <a:rect l="0" t="0" r="0" b="0"/>
              <a:pathLst>
                <a:path w="267524" h="128348">
                  <a:moveTo>
                    <a:pt x="0" y="65176"/>
                  </a:moveTo>
                  <a:lnTo>
                    <a:pt x="0" y="88269"/>
                  </a:lnTo>
                  <a:lnTo>
                    <a:pt x="3119" y="53664"/>
                  </a:lnTo>
                  <a:lnTo>
                    <a:pt x="5589" y="43463"/>
                  </a:lnTo>
                  <a:lnTo>
                    <a:pt x="17692" y="25890"/>
                  </a:lnTo>
                  <a:lnTo>
                    <a:pt x="25832" y="17929"/>
                  </a:lnTo>
                  <a:lnTo>
                    <a:pt x="35939" y="13791"/>
                  </a:lnTo>
                  <a:lnTo>
                    <a:pt x="59647" y="12312"/>
                  </a:lnTo>
                  <a:lnTo>
                    <a:pt x="69010" y="15896"/>
                  </a:lnTo>
                  <a:lnTo>
                    <a:pt x="82534" y="29236"/>
                  </a:lnTo>
                  <a:lnTo>
                    <a:pt x="96724" y="67655"/>
                  </a:lnTo>
                  <a:lnTo>
                    <a:pt x="104764" y="116445"/>
                  </a:lnTo>
                  <a:lnTo>
                    <a:pt x="107277" y="116903"/>
                  </a:lnTo>
                  <a:lnTo>
                    <a:pt x="110122" y="113699"/>
                  </a:lnTo>
                  <a:lnTo>
                    <a:pt x="143014" y="59856"/>
                  </a:lnTo>
                  <a:lnTo>
                    <a:pt x="170276" y="27465"/>
                  </a:lnTo>
                  <a:lnTo>
                    <a:pt x="210929" y="4262"/>
                  </a:lnTo>
                  <a:lnTo>
                    <a:pt x="221338" y="0"/>
                  </a:lnTo>
                  <a:lnTo>
                    <a:pt x="231787" y="669"/>
                  </a:lnTo>
                  <a:lnTo>
                    <a:pt x="252755" y="10770"/>
                  </a:lnTo>
                  <a:lnTo>
                    <a:pt x="259750" y="20717"/>
                  </a:lnTo>
                  <a:lnTo>
                    <a:pt x="267523" y="47366"/>
                  </a:lnTo>
                  <a:lnTo>
                    <a:pt x="264589" y="108426"/>
                  </a:lnTo>
                  <a:lnTo>
                    <a:pt x="263212" y="128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548161" y="4021886"/>
              <a:ext cx="223631" cy="126343"/>
            </a:xfrm>
            <a:custGeom>
              <a:avLst/>
              <a:gdLst/>
              <a:ahLst/>
              <a:cxnLst/>
              <a:rect l="0" t="0" r="0" b="0"/>
              <a:pathLst>
                <a:path w="223631" h="126343">
                  <a:moveTo>
                    <a:pt x="20585" y="0"/>
                  </a:moveTo>
                  <a:lnTo>
                    <a:pt x="13350" y="27556"/>
                  </a:lnTo>
                  <a:lnTo>
                    <a:pt x="7588" y="83779"/>
                  </a:lnTo>
                  <a:lnTo>
                    <a:pt x="3110" y="102746"/>
                  </a:lnTo>
                  <a:lnTo>
                    <a:pt x="1916" y="101253"/>
                  </a:lnTo>
                  <a:lnTo>
                    <a:pt x="0" y="65234"/>
                  </a:lnTo>
                  <a:lnTo>
                    <a:pt x="5977" y="43031"/>
                  </a:lnTo>
                  <a:lnTo>
                    <a:pt x="10846" y="32197"/>
                  </a:lnTo>
                  <a:lnTo>
                    <a:pt x="18772" y="24974"/>
                  </a:lnTo>
                  <a:lnTo>
                    <a:pt x="40056" y="16949"/>
                  </a:lnTo>
                  <a:lnTo>
                    <a:pt x="51114" y="18318"/>
                  </a:lnTo>
                  <a:lnTo>
                    <a:pt x="72758" y="29199"/>
                  </a:lnTo>
                  <a:lnTo>
                    <a:pt x="87837" y="48852"/>
                  </a:lnTo>
                  <a:lnTo>
                    <a:pt x="110983" y="105003"/>
                  </a:lnTo>
                  <a:lnTo>
                    <a:pt x="114775" y="105097"/>
                  </a:lnTo>
                  <a:lnTo>
                    <a:pt x="118474" y="101650"/>
                  </a:lnTo>
                  <a:lnTo>
                    <a:pt x="145464" y="47923"/>
                  </a:lnTo>
                  <a:lnTo>
                    <a:pt x="154141" y="42477"/>
                  </a:lnTo>
                  <a:lnTo>
                    <a:pt x="176260" y="36426"/>
                  </a:lnTo>
                  <a:lnTo>
                    <a:pt x="186369" y="38322"/>
                  </a:lnTo>
                  <a:lnTo>
                    <a:pt x="203841" y="49788"/>
                  </a:lnTo>
                  <a:lnTo>
                    <a:pt x="221242" y="75973"/>
                  </a:lnTo>
                  <a:lnTo>
                    <a:pt x="223630" y="95767"/>
                  </a:lnTo>
                  <a:lnTo>
                    <a:pt x="220627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810902" y="4042943"/>
              <a:ext cx="31586" cy="115815"/>
            </a:xfrm>
            <a:custGeom>
              <a:avLst/>
              <a:gdLst/>
              <a:ahLst/>
              <a:cxnLst/>
              <a:rect l="0" t="0" r="0" b="0"/>
              <a:pathLst>
                <a:path w="31586" h="115815">
                  <a:moveTo>
                    <a:pt x="31585" y="0"/>
                  </a:moveTo>
                  <a:lnTo>
                    <a:pt x="13627" y="56215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905658" y="395871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924644" y="4017212"/>
              <a:ext cx="167351" cy="283746"/>
            </a:xfrm>
            <a:custGeom>
              <a:avLst/>
              <a:gdLst/>
              <a:ahLst/>
              <a:cxnLst/>
              <a:rect l="0" t="0" r="0" b="0"/>
              <a:pathLst>
                <a:path w="167351" h="283746">
                  <a:moveTo>
                    <a:pt x="96828" y="36260"/>
                  </a:moveTo>
                  <a:lnTo>
                    <a:pt x="96828" y="13903"/>
                  </a:lnTo>
                  <a:lnTo>
                    <a:pt x="92148" y="7317"/>
                  </a:lnTo>
                  <a:lnTo>
                    <a:pt x="84349" y="2927"/>
                  </a:lnTo>
                  <a:lnTo>
                    <a:pt x="74471" y="0"/>
                  </a:lnTo>
                  <a:lnTo>
                    <a:pt x="64376" y="1558"/>
                  </a:lnTo>
                  <a:lnTo>
                    <a:pt x="43800" y="12648"/>
                  </a:lnTo>
                  <a:lnTo>
                    <a:pt x="18075" y="38623"/>
                  </a:lnTo>
                  <a:lnTo>
                    <a:pt x="1224" y="79724"/>
                  </a:lnTo>
                  <a:lnTo>
                    <a:pt x="0" y="123357"/>
                  </a:lnTo>
                  <a:lnTo>
                    <a:pt x="6540" y="131760"/>
                  </a:lnTo>
                  <a:lnTo>
                    <a:pt x="16749" y="136191"/>
                  </a:lnTo>
                  <a:lnTo>
                    <a:pt x="29404" y="137975"/>
                  </a:lnTo>
                  <a:lnTo>
                    <a:pt x="39010" y="135656"/>
                  </a:lnTo>
                  <a:lnTo>
                    <a:pt x="46584" y="130600"/>
                  </a:lnTo>
                  <a:lnTo>
                    <a:pt x="59289" y="113284"/>
                  </a:lnTo>
                  <a:lnTo>
                    <a:pt x="83390" y="60746"/>
                  </a:lnTo>
                  <a:lnTo>
                    <a:pt x="99762" y="15880"/>
                  </a:lnTo>
                  <a:lnTo>
                    <a:pt x="103463" y="13315"/>
                  </a:lnTo>
                  <a:lnTo>
                    <a:pt x="107101" y="16284"/>
                  </a:lnTo>
                  <a:lnTo>
                    <a:pt x="140973" y="79053"/>
                  </a:lnTo>
                  <a:lnTo>
                    <a:pt x="159804" y="134225"/>
                  </a:lnTo>
                  <a:lnTo>
                    <a:pt x="167350" y="180320"/>
                  </a:lnTo>
                  <a:lnTo>
                    <a:pt x="164310" y="242011"/>
                  </a:lnTo>
                  <a:lnTo>
                    <a:pt x="158194" y="252976"/>
                  </a:lnTo>
                  <a:lnTo>
                    <a:pt x="138919" y="271398"/>
                  </a:lnTo>
                  <a:lnTo>
                    <a:pt x="111636" y="281146"/>
                  </a:lnTo>
                  <a:lnTo>
                    <a:pt x="96171" y="283745"/>
                  </a:lnTo>
                  <a:lnTo>
                    <a:pt x="66510" y="277275"/>
                  </a:lnTo>
                  <a:lnTo>
                    <a:pt x="41239" y="262700"/>
                  </a:lnTo>
                  <a:lnTo>
                    <a:pt x="12600" y="2257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137285" y="3979772"/>
              <a:ext cx="178985" cy="141889"/>
            </a:xfrm>
            <a:custGeom>
              <a:avLst/>
              <a:gdLst/>
              <a:ahLst/>
              <a:cxnLst/>
              <a:rect l="0" t="0" r="0" b="0"/>
              <a:pathLst>
                <a:path w="178985" h="141889">
                  <a:moveTo>
                    <a:pt x="0" y="21057"/>
                  </a:moveTo>
                  <a:lnTo>
                    <a:pt x="16811" y="40208"/>
                  </a:lnTo>
                  <a:lnTo>
                    <a:pt x="43909" y="94274"/>
                  </a:lnTo>
                  <a:lnTo>
                    <a:pt x="58153" y="141888"/>
                  </a:lnTo>
                  <a:lnTo>
                    <a:pt x="59826" y="139046"/>
                  </a:lnTo>
                  <a:lnTo>
                    <a:pt x="74330" y="83495"/>
                  </a:lnTo>
                  <a:lnTo>
                    <a:pt x="93451" y="41969"/>
                  </a:lnTo>
                  <a:lnTo>
                    <a:pt x="118546" y="16075"/>
                  </a:lnTo>
                  <a:lnTo>
                    <a:pt x="141205" y="7144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343886" y="3997810"/>
              <a:ext cx="142801" cy="160523"/>
            </a:xfrm>
            <a:custGeom>
              <a:avLst/>
              <a:gdLst/>
              <a:ahLst/>
              <a:cxnLst/>
              <a:rect l="0" t="0" r="0" b="0"/>
              <a:pathLst>
                <a:path w="142801" h="160523">
                  <a:moveTo>
                    <a:pt x="130311" y="13548"/>
                  </a:moveTo>
                  <a:lnTo>
                    <a:pt x="119133" y="2369"/>
                  </a:lnTo>
                  <a:lnTo>
                    <a:pt x="98047" y="0"/>
                  </a:lnTo>
                  <a:lnTo>
                    <a:pt x="84235" y="1007"/>
                  </a:lnTo>
                  <a:lnTo>
                    <a:pt x="62649" y="11483"/>
                  </a:lnTo>
                  <a:lnTo>
                    <a:pt x="29728" y="46805"/>
                  </a:lnTo>
                  <a:lnTo>
                    <a:pt x="1180" y="108451"/>
                  </a:lnTo>
                  <a:lnTo>
                    <a:pt x="0" y="129426"/>
                  </a:lnTo>
                  <a:lnTo>
                    <a:pt x="1323" y="139933"/>
                  </a:lnTo>
                  <a:lnTo>
                    <a:pt x="5715" y="148107"/>
                  </a:lnTo>
                  <a:lnTo>
                    <a:pt x="19952" y="160309"/>
                  </a:lnTo>
                  <a:lnTo>
                    <a:pt x="31002" y="160522"/>
                  </a:lnTo>
                  <a:lnTo>
                    <a:pt x="58878" y="151399"/>
                  </a:lnTo>
                  <a:lnTo>
                    <a:pt x="81405" y="135647"/>
                  </a:lnTo>
                  <a:lnTo>
                    <a:pt x="98047" y="116947"/>
                  </a:lnTo>
                  <a:lnTo>
                    <a:pt x="127296" y="54326"/>
                  </a:lnTo>
                  <a:lnTo>
                    <a:pt x="142026" y="23810"/>
                  </a:lnTo>
                  <a:lnTo>
                    <a:pt x="142800" y="23899"/>
                  </a:lnTo>
                  <a:lnTo>
                    <a:pt x="133862" y="74052"/>
                  </a:lnTo>
                  <a:lnTo>
                    <a:pt x="132533" y="112064"/>
                  </a:lnTo>
                  <a:lnTo>
                    <a:pt x="140839" y="139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576311" y="4000829"/>
              <a:ext cx="182157" cy="157929"/>
            </a:xfrm>
            <a:custGeom>
              <a:avLst/>
              <a:gdLst/>
              <a:ahLst/>
              <a:cxnLst/>
              <a:rect l="0" t="0" r="0" b="0"/>
              <a:pathLst>
                <a:path w="182157" h="157929">
                  <a:moveTo>
                    <a:pt x="55813" y="0"/>
                  </a:moveTo>
                  <a:lnTo>
                    <a:pt x="39002" y="19151"/>
                  </a:lnTo>
                  <a:lnTo>
                    <a:pt x="16271" y="65567"/>
                  </a:lnTo>
                  <a:lnTo>
                    <a:pt x="169" y="119797"/>
                  </a:lnTo>
                  <a:lnTo>
                    <a:pt x="0" y="124318"/>
                  </a:lnTo>
                  <a:lnTo>
                    <a:pt x="2227" y="122653"/>
                  </a:lnTo>
                  <a:lnTo>
                    <a:pt x="9770" y="107155"/>
                  </a:lnTo>
                  <a:lnTo>
                    <a:pt x="27265" y="52665"/>
                  </a:lnTo>
                  <a:lnTo>
                    <a:pt x="40785" y="26917"/>
                  </a:lnTo>
                  <a:lnTo>
                    <a:pt x="58493" y="7674"/>
                  </a:lnTo>
                  <a:lnTo>
                    <a:pt x="69298" y="2776"/>
                  </a:lnTo>
                  <a:lnTo>
                    <a:pt x="93782" y="454"/>
                  </a:lnTo>
                  <a:lnTo>
                    <a:pt x="105692" y="4982"/>
                  </a:lnTo>
                  <a:lnTo>
                    <a:pt x="128285" y="22491"/>
                  </a:lnTo>
                  <a:lnTo>
                    <a:pt x="149556" y="53068"/>
                  </a:lnTo>
                  <a:lnTo>
                    <a:pt x="173290" y="110482"/>
                  </a:lnTo>
                  <a:lnTo>
                    <a:pt x="182156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821637" y="3916601"/>
              <a:ext cx="31587" cy="210571"/>
            </a:xfrm>
            <a:custGeom>
              <a:avLst/>
              <a:gdLst/>
              <a:ahLst/>
              <a:cxnLst/>
              <a:rect l="0" t="0" r="0" b="0"/>
              <a:pathLst>
                <a:path w="31587" h="210571">
                  <a:moveTo>
                    <a:pt x="31586" y="0"/>
                  </a:moveTo>
                  <a:lnTo>
                    <a:pt x="16932" y="55141"/>
                  </a:lnTo>
                  <a:lnTo>
                    <a:pt x="12426" y="109145"/>
                  </a:lnTo>
                  <a:lnTo>
                    <a:pt x="9734" y="171125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768995" y="3960779"/>
              <a:ext cx="319141" cy="187450"/>
            </a:xfrm>
            <a:custGeom>
              <a:avLst/>
              <a:gdLst/>
              <a:ahLst/>
              <a:cxnLst/>
              <a:rect l="0" t="0" r="0" b="0"/>
              <a:pathLst>
                <a:path w="319141" h="187450">
                  <a:moveTo>
                    <a:pt x="0" y="40050"/>
                  </a:moveTo>
                  <a:lnTo>
                    <a:pt x="58617" y="40050"/>
                  </a:lnTo>
                  <a:lnTo>
                    <a:pt x="118857" y="31644"/>
                  </a:lnTo>
                  <a:lnTo>
                    <a:pt x="173216" y="18719"/>
                  </a:lnTo>
                  <a:lnTo>
                    <a:pt x="233997" y="4901"/>
                  </a:lnTo>
                  <a:lnTo>
                    <a:pt x="239056" y="2580"/>
                  </a:lnTo>
                  <a:lnTo>
                    <a:pt x="237750" y="1032"/>
                  </a:lnTo>
                  <a:lnTo>
                    <a:pt x="232199" y="0"/>
                  </a:lnTo>
                  <a:lnTo>
                    <a:pt x="202031" y="9726"/>
                  </a:lnTo>
                  <a:lnTo>
                    <a:pt x="195518" y="17494"/>
                  </a:lnTo>
                  <a:lnTo>
                    <a:pt x="192347" y="27353"/>
                  </a:lnTo>
                  <a:lnTo>
                    <a:pt x="191402" y="38604"/>
                  </a:lnTo>
                  <a:lnTo>
                    <a:pt x="195452" y="48445"/>
                  </a:lnTo>
                  <a:lnTo>
                    <a:pt x="222338" y="73473"/>
                  </a:lnTo>
                  <a:lnTo>
                    <a:pt x="285548" y="111047"/>
                  </a:lnTo>
                  <a:lnTo>
                    <a:pt x="310964" y="127756"/>
                  </a:lnTo>
                  <a:lnTo>
                    <a:pt x="317274" y="138295"/>
                  </a:lnTo>
                  <a:lnTo>
                    <a:pt x="319140" y="150001"/>
                  </a:lnTo>
                  <a:lnTo>
                    <a:pt x="318045" y="162483"/>
                  </a:lnTo>
                  <a:lnTo>
                    <a:pt x="310296" y="170805"/>
                  </a:lnTo>
                  <a:lnTo>
                    <a:pt x="282969" y="180052"/>
                  </a:lnTo>
                  <a:lnTo>
                    <a:pt x="231627" y="187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010736" y="4358798"/>
              <a:ext cx="221099" cy="219748"/>
            </a:xfrm>
            <a:custGeom>
              <a:avLst/>
              <a:gdLst/>
              <a:ahLst/>
              <a:cxnLst/>
              <a:rect l="0" t="0" r="0" b="0"/>
              <a:pathLst>
                <a:path w="221099" h="219748">
                  <a:moveTo>
                    <a:pt x="0" y="0"/>
                  </a:moveTo>
                  <a:lnTo>
                    <a:pt x="5589" y="58617"/>
                  </a:lnTo>
                  <a:lnTo>
                    <a:pt x="16788" y="112791"/>
                  </a:lnTo>
                  <a:lnTo>
                    <a:pt x="23333" y="165433"/>
                  </a:lnTo>
                  <a:lnTo>
                    <a:pt x="35544" y="215562"/>
                  </a:lnTo>
                  <a:lnTo>
                    <a:pt x="40074" y="219747"/>
                  </a:lnTo>
                  <a:lnTo>
                    <a:pt x="45433" y="217858"/>
                  </a:lnTo>
                  <a:lnTo>
                    <a:pt x="51346" y="211919"/>
                  </a:lnTo>
                  <a:lnTo>
                    <a:pt x="70410" y="165256"/>
                  </a:lnTo>
                  <a:lnTo>
                    <a:pt x="87673" y="107196"/>
                  </a:lnTo>
                  <a:lnTo>
                    <a:pt x="96677" y="74159"/>
                  </a:lnTo>
                  <a:lnTo>
                    <a:pt x="101886" y="68157"/>
                  </a:lnTo>
                  <a:lnTo>
                    <a:pt x="107698" y="68834"/>
                  </a:lnTo>
                  <a:lnTo>
                    <a:pt x="113913" y="73966"/>
                  </a:lnTo>
                  <a:lnTo>
                    <a:pt x="128248" y="97955"/>
                  </a:lnTo>
                  <a:lnTo>
                    <a:pt x="143573" y="159209"/>
                  </a:lnTo>
                  <a:lnTo>
                    <a:pt x="150768" y="185403"/>
                  </a:lnTo>
                  <a:lnTo>
                    <a:pt x="156664" y="189113"/>
                  </a:lnTo>
                  <a:lnTo>
                    <a:pt x="164104" y="186907"/>
                  </a:lnTo>
                  <a:lnTo>
                    <a:pt x="179390" y="173147"/>
                  </a:lnTo>
                  <a:lnTo>
                    <a:pt x="194572" y="144500"/>
                  </a:lnTo>
                  <a:lnTo>
                    <a:pt x="213821" y="85464"/>
                  </a:lnTo>
                  <a:lnTo>
                    <a:pt x="220140" y="30680"/>
                  </a:lnTo>
                  <a:lnTo>
                    <a:pt x="221098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273948" y="4411440"/>
              <a:ext cx="31587" cy="126344"/>
            </a:xfrm>
            <a:custGeom>
              <a:avLst/>
              <a:gdLst/>
              <a:ahLst/>
              <a:cxnLst/>
              <a:rect l="0" t="0" r="0" b="0"/>
              <a:pathLst>
                <a:path w="31587" h="126344">
                  <a:moveTo>
                    <a:pt x="0" y="0"/>
                  </a:moveTo>
                  <a:lnTo>
                    <a:pt x="11179" y="16768"/>
                  </a:lnTo>
                  <a:lnTo>
                    <a:pt x="18130" y="55142"/>
                  </a:lnTo>
                  <a:lnTo>
                    <a:pt x="21649" y="107426"/>
                  </a:lnTo>
                  <a:lnTo>
                    <a:pt x="23791" y="113731"/>
                  </a:lnTo>
                  <a:lnTo>
                    <a:pt x="31586" y="1263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305534" y="4327213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463461" y="4285099"/>
              <a:ext cx="31587" cy="230201"/>
            </a:xfrm>
            <a:custGeom>
              <a:avLst/>
              <a:gdLst/>
              <a:ahLst/>
              <a:cxnLst/>
              <a:rect l="0" t="0" r="0" b="0"/>
              <a:pathLst>
                <a:path w="31587" h="230201">
                  <a:moveTo>
                    <a:pt x="0" y="0"/>
                  </a:moveTo>
                  <a:lnTo>
                    <a:pt x="14654" y="60730"/>
                  </a:lnTo>
                  <a:lnTo>
                    <a:pt x="19160" y="123799"/>
                  </a:lnTo>
                  <a:lnTo>
                    <a:pt x="20495" y="177581"/>
                  </a:lnTo>
                  <a:lnTo>
                    <a:pt x="22116" y="229486"/>
                  </a:lnTo>
                  <a:lnTo>
                    <a:pt x="24103" y="230200"/>
                  </a:lnTo>
                  <a:lnTo>
                    <a:pt x="31586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558218" y="4295627"/>
              <a:ext cx="52643" cy="252685"/>
            </a:xfrm>
            <a:custGeom>
              <a:avLst/>
              <a:gdLst/>
              <a:ahLst/>
              <a:cxnLst/>
              <a:rect l="0" t="0" r="0" b="0"/>
              <a:pathLst>
                <a:path w="52643" h="252685">
                  <a:moveTo>
                    <a:pt x="0" y="0"/>
                  </a:moveTo>
                  <a:lnTo>
                    <a:pt x="14654" y="55141"/>
                  </a:lnTo>
                  <a:lnTo>
                    <a:pt x="28197" y="112104"/>
                  </a:lnTo>
                  <a:lnTo>
                    <a:pt x="39018" y="174656"/>
                  </a:lnTo>
                  <a:lnTo>
                    <a:pt x="47091" y="237141"/>
                  </a:lnTo>
                  <a:lnTo>
                    <a:pt x="50175" y="248506"/>
                  </a:lnTo>
                  <a:lnTo>
                    <a:pt x="52642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716145" y="4432498"/>
              <a:ext cx="10530" cy="136871"/>
            </a:xfrm>
            <a:custGeom>
              <a:avLst/>
              <a:gdLst/>
              <a:ahLst/>
              <a:cxnLst/>
              <a:rect l="0" t="0" r="0" b="0"/>
              <a:pathLst>
                <a:path w="10530" h="136871">
                  <a:moveTo>
                    <a:pt x="10529" y="0"/>
                  </a:moveTo>
                  <a:lnTo>
                    <a:pt x="2195" y="57264"/>
                  </a:lnTo>
                  <a:lnTo>
                    <a:pt x="650" y="100415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737202" y="4348269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808129" y="4427092"/>
              <a:ext cx="136137" cy="142277"/>
            </a:xfrm>
            <a:custGeom>
              <a:avLst/>
              <a:gdLst/>
              <a:ahLst/>
              <a:cxnLst/>
              <a:rect l="0" t="0" r="0" b="0"/>
              <a:pathLst>
                <a:path w="136137" h="142277">
                  <a:moveTo>
                    <a:pt x="13301" y="110691"/>
                  </a:moveTo>
                  <a:lnTo>
                    <a:pt x="2123" y="99512"/>
                  </a:lnTo>
                  <a:lnTo>
                    <a:pt x="0" y="92710"/>
                  </a:lnTo>
                  <a:lnTo>
                    <a:pt x="760" y="75793"/>
                  </a:lnTo>
                  <a:lnTo>
                    <a:pt x="19186" y="30271"/>
                  </a:lnTo>
                  <a:lnTo>
                    <a:pt x="31904" y="12167"/>
                  </a:lnTo>
                  <a:lnTo>
                    <a:pt x="54714" y="2562"/>
                  </a:lnTo>
                  <a:lnTo>
                    <a:pt x="68986" y="0"/>
                  </a:lnTo>
                  <a:lnTo>
                    <a:pt x="82010" y="1802"/>
                  </a:lnTo>
                  <a:lnTo>
                    <a:pt x="105839" y="13163"/>
                  </a:lnTo>
                  <a:lnTo>
                    <a:pt x="121890" y="29910"/>
                  </a:lnTo>
                  <a:lnTo>
                    <a:pt x="127807" y="39289"/>
                  </a:lnTo>
                  <a:lnTo>
                    <a:pt x="136136" y="80436"/>
                  </a:lnTo>
                  <a:lnTo>
                    <a:pt x="129115" y="142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008875" y="4402946"/>
              <a:ext cx="179125" cy="308797"/>
            </a:xfrm>
            <a:custGeom>
              <a:avLst/>
              <a:gdLst/>
              <a:ahLst/>
              <a:cxnLst/>
              <a:rect l="0" t="0" r="0" b="0"/>
              <a:pathLst>
                <a:path w="179125" h="308797">
                  <a:moveTo>
                    <a:pt x="117882" y="8494"/>
                  </a:moveTo>
                  <a:lnTo>
                    <a:pt x="79364" y="18070"/>
                  </a:lnTo>
                  <a:lnTo>
                    <a:pt x="61378" y="28738"/>
                  </a:lnTo>
                  <a:lnTo>
                    <a:pt x="16383" y="83047"/>
                  </a:lnTo>
                  <a:lnTo>
                    <a:pt x="720" y="125211"/>
                  </a:lnTo>
                  <a:lnTo>
                    <a:pt x="0" y="137778"/>
                  </a:lnTo>
                  <a:lnTo>
                    <a:pt x="5438" y="157981"/>
                  </a:lnTo>
                  <a:lnTo>
                    <a:pt x="12504" y="163134"/>
                  </a:lnTo>
                  <a:lnTo>
                    <a:pt x="32833" y="165741"/>
                  </a:lnTo>
                  <a:lnTo>
                    <a:pt x="64996" y="160631"/>
                  </a:lnTo>
                  <a:lnTo>
                    <a:pt x="83068" y="148641"/>
                  </a:lnTo>
                  <a:lnTo>
                    <a:pt x="113735" y="112347"/>
                  </a:lnTo>
                  <a:lnTo>
                    <a:pt x="141776" y="50483"/>
                  </a:lnTo>
                  <a:lnTo>
                    <a:pt x="154014" y="1017"/>
                  </a:lnTo>
                  <a:lnTo>
                    <a:pt x="153668" y="0"/>
                  </a:lnTo>
                  <a:lnTo>
                    <a:pt x="152268" y="2832"/>
                  </a:lnTo>
                  <a:lnTo>
                    <a:pt x="157256" y="51743"/>
                  </a:lnTo>
                  <a:lnTo>
                    <a:pt x="160354" y="111256"/>
                  </a:lnTo>
                  <a:lnTo>
                    <a:pt x="171288" y="171946"/>
                  </a:lnTo>
                  <a:lnTo>
                    <a:pt x="179124" y="229255"/>
                  </a:lnTo>
                  <a:lnTo>
                    <a:pt x="169303" y="274077"/>
                  </a:lnTo>
                  <a:lnTo>
                    <a:pt x="154774" y="293427"/>
                  </a:lnTo>
                  <a:lnTo>
                    <a:pt x="145986" y="300225"/>
                  </a:lnTo>
                  <a:lnTo>
                    <a:pt x="120624" y="307778"/>
                  </a:lnTo>
                  <a:lnTo>
                    <a:pt x="91024" y="308796"/>
                  </a:lnTo>
                  <a:lnTo>
                    <a:pt x="33654" y="2927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337327" y="4306156"/>
              <a:ext cx="21058" cy="273741"/>
            </a:xfrm>
            <a:custGeom>
              <a:avLst/>
              <a:gdLst/>
              <a:ahLst/>
              <a:cxnLst/>
              <a:rect l="0" t="0" r="0" b="0"/>
              <a:pathLst>
                <a:path w="21058" h="273741">
                  <a:moveTo>
                    <a:pt x="21057" y="0"/>
                  </a:moveTo>
                  <a:lnTo>
                    <a:pt x="15467" y="58616"/>
                  </a:lnTo>
                  <a:lnTo>
                    <a:pt x="11504" y="112791"/>
                  </a:lnTo>
                  <a:lnTo>
                    <a:pt x="10721" y="168552"/>
                  </a:lnTo>
                  <a:lnTo>
                    <a:pt x="10566" y="230216"/>
                  </a:lnTo>
                  <a:lnTo>
                    <a:pt x="7425" y="251667"/>
                  </a:lnTo>
                  <a:lnTo>
                    <a:pt x="0" y="273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263627" y="4411440"/>
              <a:ext cx="356365" cy="173915"/>
            </a:xfrm>
            <a:custGeom>
              <a:avLst/>
              <a:gdLst/>
              <a:ahLst/>
              <a:cxnLst/>
              <a:rect l="0" t="0" r="0" b="0"/>
              <a:pathLst>
                <a:path w="356365" h="173915">
                  <a:moveTo>
                    <a:pt x="0" y="31586"/>
                  </a:moveTo>
                  <a:lnTo>
                    <a:pt x="50433" y="23181"/>
                  </a:lnTo>
                  <a:lnTo>
                    <a:pt x="107750" y="14798"/>
                  </a:lnTo>
                  <a:lnTo>
                    <a:pt x="166847" y="12964"/>
                  </a:lnTo>
                  <a:lnTo>
                    <a:pt x="199716" y="16681"/>
                  </a:lnTo>
                  <a:lnTo>
                    <a:pt x="210353" y="23989"/>
                  </a:lnTo>
                  <a:lnTo>
                    <a:pt x="217444" y="34710"/>
                  </a:lnTo>
                  <a:lnTo>
                    <a:pt x="227425" y="77745"/>
                  </a:lnTo>
                  <a:lnTo>
                    <a:pt x="236386" y="133511"/>
                  </a:lnTo>
                  <a:lnTo>
                    <a:pt x="251625" y="161872"/>
                  </a:lnTo>
                  <a:lnTo>
                    <a:pt x="261336" y="167576"/>
                  </a:lnTo>
                  <a:lnTo>
                    <a:pt x="287725" y="173914"/>
                  </a:lnTo>
                  <a:lnTo>
                    <a:pt x="315831" y="170492"/>
                  </a:lnTo>
                  <a:lnTo>
                    <a:pt x="329877" y="166304"/>
                  </a:lnTo>
                  <a:lnTo>
                    <a:pt x="340411" y="158833"/>
                  </a:lnTo>
                  <a:lnTo>
                    <a:pt x="355235" y="138053"/>
                  </a:lnTo>
                  <a:lnTo>
                    <a:pt x="356364" y="110100"/>
                  </a:lnTo>
                  <a:lnTo>
                    <a:pt x="349067" y="81689"/>
                  </a:lnTo>
                  <a:lnTo>
                    <a:pt x="338025" y="61263"/>
                  </a:lnTo>
                  <a:lnTo>
                    <a:pt x="322199" y="47505"/>
                  </a:lnTo>
                  <a:lnTo>
                    <a:pt x="275746" y="18042"/>
                  </a:lnTo>
                  <a:lnTo>
                    <a:pt x="217422" y="3911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36912" y="4443026"/>
              <a:ext cx="1" cy="336913"/>
            </a:xfrm>
            <a:custGeom>
              <a:avLst/>
              <a:gdLst/>
              <a:ahLst/>
              <a:cxnLst/>
              <a:rect l="0" t="0" r="0" b="0"/>
              <a:pathLst>
                <a:path w="1" h="336913">
                  <a:moveTo>
                    <a:pt x="0" y="0"/>
                  </a:moveTo>
                  <a:lnTo>
                    <a:pt x="0" y="58290"/>
                  </a:lnTo>
                  <a:lnTo>
                    <a:pt x="0" y="118657"/>
                  </a:lnTo>
                  <a:lnTo>
                    <a:pt x="0" y="169299"/>
                  </a:lnTo>
                  <a:lnTo>
                    <a:pt x="0" y="218229"/>
                  </a:lnTo>
                  <a:lnTo>
                    <a:pt x="0" y="265482"/>
                  </a:lnTo>
                  <a:lnTo>
                    <a:pt x="0" y="307169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10266" y="4415429"/>
              <a:ext cx="135719" cy="143810"/>
            </a:xfrm>
            <a:custGeom>
              <a:avLst/>
              <a:gdLst/>
              <a:ahLst/>
              <a:cxnLst/>
              <a:rect l="0" t="0" r="0" b="0"/>
              <a:pathLst>
                <a:path w="135719" h="143810">
                  <a:moveTo>
                    <a:pt x="5589" y="48654"/>
                  </a:moveTo>
                  <a:lnTo>
                    <a:pt x="0" y="31887"/>
                  </a:lnTo>
                  <a:lnTo>
                    <a:pt x="1863" y="24608"/>
                  </a:lnTo>
                  <a:lnTo>
                    <a:pt x="13292" y="10281"/>
                  </a:lnTo>
                  <a:lnTo>
                    <a:pt x="33189" y="2353"/>
                  </a:lnTo>
                  <a:lnTo>
                    <a:pt x="57630" y="0"/>
                  </a:lnTo>
                  <a:lnTo>
                    <a:pt x="84090" y="2854"/>
                  </a:lnTo>
                  <a:lnTo>
                    <a:pt x="108329" y="14260"/>
                  </a:lnTo>
                  <a:lnTo>
                    <a:pt x="119706" y="22215"/>
                  </a:lnTo>
                  <a:lnTo>
                    <a:pt x="127290" y="32198"/>
                  </a:lnTo>
                  <a:lnTo>
                    <a:pt x="135718" y="55768"/>
                  </a:lnTo>
                  <a:lnTo>
                    <a:pt x="135625" y="66265"/>
                  </a:lnTo>
                  <a:lnTo>
                    <a:pt x="129283" y="84167"/>
                  </a:lnTo>
                  <a:lnTo>
                    <a:pt x="106970" y="112989"/>
                  </a:lnTo>
                  <a:lnTo>
                    <a:pt x="72542" y="138166"/>
                  </a:lnTo>
                  <a:lnTo>
                    <a:pt x="55623" y="143809"/>
                  </a:lnTo>
                  <a:lnTo>
                    <a:pt x="37174" y="1434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63254" y="4422238"/>
              <a:ext cx="106225" cy="277603"/>
            </a:xfrm>
            <a:custGeom>
              <a:avLst/>
              <a:gdLst/>
              <a:ahLst/>
              <a:cxnLst/>
              <a:rect l="0" t="0" r="0" b="0"/>
              <a:pathLst>
                <a:path w="106225" h="277603">
                  <a:moveTo>
                    <a:pt x="0" y="31317"/>
                  </a:moveTo>
                  <a:lnTo>
                    <a:pt x="14654" y="84344"/>
                  </a:lnTo>
                  <a:lnTo>
                    <a:pt x="19792" y="134554"/>
                  </a:lnTo>
                  <a:lnTo>
                    <a:pt x="20682" y="179149"/>
                  </a:lnTo>
                  <a:lnTo>
                    <a:pt x="20946" y="239155"/>
                  </a:lnTo>
                  <a:lnTo>
                    <a:pt x="21024" y="277602"/>
                  </a:lnTo>
                  <a:lnTo>
                    <a:pt x="15463" y="217763"/>
                  </a:lnTo>
                  <a:lnTo>
                    <a:pt x="11991" y="167928"/>
                  </a:lnTo>
                  <a:lnTo>
                    <a:pt x="11987" y="106828"/>
                  </a:lnTo>
                  <a:lnTo>
                    <a:pt x="21359" y="53300"/>
                  </a:lnTo>
                  <a:lnTo>
                    <a:pt x="36399" y="25879"/>
                  </a:lnTo>
                  <a:lnTo>
                    <a:pt x="54782" y="8233"/>
                  </a:lnTo>
                  <a:lnTo>
                    <a:pt x="64597" y="1889"/>
                  </a:lnTo>
                  <a:lnTo>
                    <a:pt x="73480" y="0"/>
                  </a:lnTo>
                  <a:lnTo>
                    <a:pt x="81742" y="1080"/>
                  </a:lnTo>
                  <a:lnTo>
                    <a:pt x="89590" y="4140"/>
                  </a:lnTo>
                  <a:lnTo>
                    <a:pt x="95991" y="12029"/>
                  </a:lnTo>
                  <a:lnTo>
                    <a:pt x="106224" y="36393"/>
                  </a:lnTo>
                  <a:lnTo>
                    <a:pt x="105312" y="66718"/>
                  </a:lnTo>
                  <a:lnTo>
                    <a:pt x="95938" y="97353"/>
                  </a:lnTo>
                  <a:lnTo>
                    <a:pt x="80074" y="122668"/>
                  </a:lnTo>
                  <a:lnTo>
                    <a:pt x="69760" y="130822"/>
                  </a:lnTo>
                  <a:lnTo>
                    <a:pt x="45822" y="139882"/>
                  </a:lnTo>
                  <a:lnTo>
                    <a:pt x="28944" y="140789"/>
                  </a:lnTo>
                  <a:lnTo>
                    <a:pt x="10528" y="1366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68539" y="4316684"/>
              <a:ext cx="73700" cy="294799"/>
            </a:xfrm>
            <a:custGeom>
              <a:avLst/>
              <a:gdLst/>
              <a:ahLst/>
              <a:cxnLst/>
              <a:rect l="0" t="0" r="0" b="0"/>
              <a:pathLst>
                <a:path w="73700" h="294799">
                  <a:moveTo>
                    <a:pt x="0" y="0"/>
                  </a:moveTo>
                  <a:lnTo>
                    <a:pt x="30112" y="25216"/>
                  </a:lnTo>
                  <a:lnTo>
                    <a:pt x="41849" y="43963"/>
                  </a:lnTo>
                  <a:lnTo>
                    <a:pt x="51680" y="94169"/>
                  </a:lnTo>
                  <a:lnTo>
                    <a:pt x="60555" y="156078"/>
                  </a:lnTo>
                  <a:lnTo>
                    <a:pt x="62654" y="213714"/>
                  </a:lnTo>
                  <a:lnTo>
                    <a:pt x="64239" y="266650"/>
                  </a:lnTo>
                  <a:lnTo>
                    <a:pt x="73699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26466" y="4485140"/>
              <a:ext cx="10530" cy="73701"/>
            </a:xfrm>
            <a:custGeom>
              <a:avLst/>
              <a:gdLst/>
              <a:ahLst/>
              <a:cxnLst/>
              <a:rect l="0" t="0" r="0" b="0"/>
              <a:pathLst>
                <a:path w="10530" h="73701">
                  <a:moveTo>
                    <a:pt x="10529" y="0"/>
                  </a:moveTo>
                  <a:lnTo>
                    <a:pt x="7409" y="42692"/>
                  </a:lnTo>
                  <a:lnTo>
                    <a:pt x="0" y="7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832166" y="4391150"/>
              <a:ext cx="290492" cy="205372"/>
            </a:xfrm>
            <a:custGeom>
              <a:avLst/>
              <a:gdLst/>
              <a:ahLst/>
              <a:cxnLst/>
              <a:rect l="0" t="0" r="0" b="0"/>
              <a:pathLst>
                <a:path w="290492" h="205372">
                  <a:moveTo>
                    <a:pt x="0" y="30819"/>
                  </a:moveTo>
                  <a:lnTo>
                    <a:pt x="8333" y="91203"/>
                  </a:lnTo>
                  <a:lnTo>
                    <a:pt x="9878" y="142687"/>
                  </a:lnTo>
                  <a:lnTo>
                    <a:pt x="10095" y="158041"/>
                  </a:lnTo>
                  <a:lnTo>
                    <a:pt x="11409" y="162427"/>
                  </a:lnTo>
                  <a:lnTo>
                    <a:pt x="13455" y="159501"/>
                  </a:lnTo>
                  <a:lnTo>
                    <a:pt x="28723" y="100680"/>
                  </a:lnTo>
                  <a:lnTo>
                    <a:pt x="36609" y="53198"/>
                  </a:lnTo>
                  <a:lnTo>
                    <a:pt x="51661" y="20682"/>
                  </a:lnTo>
                  <a:lnTo>
                    <a:pt x="67414" y="5647"/>
                  </a:lnTo>
                  <a:lnTo>
                    <a:pt x="76528" y="0"/>
                  </a:lnTo>
                  <a:lnTo>
                    <a:pt x="84944" y="914"/>
                  </a:lnTo>
                  <a:lnTo>
                    <a:pt x="92894" y="6203"/>
                  </a:lnTo>
                  <a:lnTo>
                    <a:pt x="122465" y="42724"/>
                  </a:lnTo>
                  <a:lnTo>
                    <a:pt x="142430" y="98205"/>
                  </a:lnTo>
                  <a:lnTo>
                    <a:pt x="157639" y="148505"/>
                  </a:lnTo>
                  <a:lnTo>
                    <a:pt x="167032" y="205371"/>
                  </a:lnTo>
                  <a:lnTo>
                    <a:pt x="175566" y="145535"/>
                  </a:lnTo>
                  <a:lnTo>
                    <a:pt x="184123" y="84935"/>
                  </a:lnTo>
                  <a:lnTo>
                    <a:pt x="204684" y="52312"/>
                  </a:lnTo>
                  <a:lnTo>
                    <a:pt x="213665" y="46318"/>
                  </a:lnTo>
                  <a:lnTo>
                    <a:pt x="233002" y="42777"/>
                  </a:lnTo>
                  <a:lnTo>
                    <a:pt x="241902" y="46980"/>
                  </a:lnTo>
                  <a:lnTo>
                    <a:pt x="258031" y="64128"/>
                  </a:lnTo>
                  <a:lnTo>
                    <a:pt x="280264" y="105679"/>
                  </a:lnTo>
                  <a:lnTo>
                    <a:pt x="290491" y="149446"/>
                  </a:lnTo>
                  <a:lnTo>
                    <a:pt x="289764" y="168550"/>
                  </a:lnTo>
                  <a:lnTo>
                    <a:pt x="284269" y="1887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155724" y="4379855"/>
              <a:ext cx="86926" cy="123232"/>
            </a:xfrm>
            <a:custGeom>
              <a:avLst/>
              <a:gdLst/>
              <a:ahLst/>
              <a:cxnLst/>
              <a:rect l="0" t="0" r="0" b="0"/>
              <a:pathLst>
                <a:path w="86926" h="123232">
                  <a:moveTo>
                    <a:pt x="44939" y="0"/>
                  </a:moveTo>
                  <a:lnTo>
                    <a:pt x="28172" y="11179"/>
                  </a:lnTo>
                  <a:lnTo>
                    <a:pt x="16820" y="26025"/>
                  </a:lnTo>
                  <a:lnTo>
                    <a:pt x="0" y="69742"/>
                  </a:lnTo>
                  <a:lnTo>
                    <a:pt x="168" y="109702"/>
                  </a:lnTo>
                  <a:lnTo>
                    <a:pt x="4564" y="117588"/>
                  </a:lnTo>
                  <a:lnTo>
                    <a:pt x="11003" y="121676"/>
                  </a:lnTo>
                  <a:lnTo>
                    <a:pt x="18806" y="123231"/>
                  </a:lnTo>
                  <a:lnTo>
                    <a:pt x="52144" y="114242"/>
                  </a:lnTo>
                  <a:lnTo>
                    <a:pt x="71928" y="96788"/>
                  </a:lnTo>
                  <a:lnTo>
                    <a:pt x="80479" y="85582"/>
                  </a:lnTo>
                  <a:lnTo>
                    <a:pt x="86861" y="63773"/>
                  </a:lnTo>
                  <a:lnTo>
                    <a:pt x="86925" y="53044"/>
                  </a:lnTo>
                  <a:lnTo>
                    <a:pt x="83459" y="43551"/>
                  </a:lnTo>
                  <a:lnTo>
                    <a:pt x="70248" y="26765"/>
                  </a:lnTo>
                  <a:lnTo>
                    <a:pt x="37490" y="9750"/>
                  </a:lnTo>
                  <a:lnTo>
                    <a:pt x="24081" y="7453"/>
                  </a:lnTo>
                  <a:lnTo>
                    <a:pt x="13354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253306" y="4306156"/>
              <a:ext cx="221099" cy="221911"/>
            </a:xfrm>
            <a:custGeom>
              <a:avLst/>
              <a:gdLst/>
              <a:ahLst/>
              <a:cxnLst/>
              <a:rect l="0" t="0" r="0" b="0"/>
              <a:pathLst>
                <a:path w="221099" h="221911">
                  <a:moveTo>
                    <a:pt x="0" y="84228"/>
                  </a:moveTo>
                  <a:lnTo>
                    <a:pt x="22356" y="84228"/>
                  </a:lnTo>
                  <a:lnTo>
                    <a:pt x="53027" y="95406"/>
                  </a:lnTo>
                  <a:lnTo>
                    <a:pt x="70751" y="116492"/>
                  </a:lnTo>
                  <a:lnTo>
                    <a:pt x="95604" y="166510"/>
                  </a:lnTo>
                  <a:lnTo>
                    <a:pt x="102416" y="210643"/>
                  </a:lnTo>
                  <a:lnTo>
                    <a:pt x="106882" y="218807"/>
                  </a:lnTo>
                  <a:lnTo>
                    <a:pt x="113369" y="221910"/>
                  </a:lnTo>
                  <a:lnTo>
                    <a:pt x="121203" y="221639"/>
                  </a:lnTo>
                  <a:lnTo>
                    <a:pt x="127595" y="216780"/>
                  </a:lnTo>
                  <a:lnTo>
                    <a:pt x="161147" y="156532"/>
                  </a:lnTo>
                  <a:lnTo>
                    <a:pt x="181994" y="96190"/>
                  </a:lnTo>
                  <a:lnTo>
                    <a:pt x="203095" y="42303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453347" y="4328179"/>
              <a:ext cx="273742" cy="214610"/>
            </a:xfrm>
            <a:custGeom>
              <a:avLst/>
              <a:gdLst/>
              <a:ahLst/>
              <a:cxnLst/>
              <a:rect l="0" t="0" r="0" b="0"/>
              <a:pathLst>
                <a:path w="273742" h="214610">
                  <a:moveTo>
                    <a:pt x="0" y="51676"/>
                  </a:moveTo>
                  <a:lnTo>
                    <a:pt x="25217" y="74553"/>
                  </a:lnTo>
                  <a:lnTo>
                    <a:pt x="43963" y="84461"/>
                  </a:lnTo>
                  <a:lnTo>
                    <a:pt x="85426" y="91026"/>
                  </a:lnTo>
                  <a:lnTo>
                    <a:pt x="123578" y="87382"/>
                  </a:lnTo>
                  <a:lnTo>
                    <a:pt x="178620" y="64018"/>
                  </a:lnTo>
                  <a:lnTo>
                    <a:pt x="198710" y="53652"/>
                  </a:lnTo>
                  <a:lnTo>
                    <a:pt x="215438" y="37346"/>
                  </a:lnTo>
                  <a:lnTo>
                    <a:pt x="218494" y="28085"/>
                  </a:lnTo>
                  <a:lnTo>
                    <a:pt x="215652" y="8436"/>
                  </a:lnTo>
                  <a:lnTo>
                    <a:pt x="208109" y="2962"/>
                  </a:lnTo>
                  <a:lnTo>
                    <a:pt x="184130" y="0"/>
                  </a:lnTo>
                  <a:lnTo>
                    <a:pt x="148923" y="4909"/>
                  </a:lnTo>
                  <a:lnTo>
                    <a:pt x="121855" y="19362"/>
                  </a:lnTo>
                  <a:lnTo>
                    <a:pt x="99016" y="44051"/>
                  </a:lnTo>
                  <a:lnTo>
                    <a:pt x="83021" y="84772"/>
                  </a:lnTo>
                  <a:lnTo>
                    <a:pt x="82051" y="128293"/>
                  </a:lnTo>
                  <a:lnTo>
                    <a:pt x="100351" y="170824"/>
                  </a:lnTo>
                  <a:lnTo>
                    <a:pt x="128000" y="201882"/>
                  </a:lnTo>
                  <a:lnTo>
                    <a:pt x="154375" y="212021"/>
                  </a:lnTo>
                  <a:lnTo>
                    <a:pt x="202109" y="214609"/>
                  </a:lnTo>
                  <a:lnTo>
                    <a:pt x="259462" y="205003"/>
                  </a:lnTo>
                  <a:lnTo>
                    <a:pt x="266561" y="201857"/>
                  </a:lnTo>
                  <a:lnTo>
                    <a:pt x="270124" y="198590"/>
                  </a:lnTo>
                  <a:lnTo>
                    <a:pt x="273741" y="188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1099426" y="4727296"/>
              <a:ext cx="16596" cy="263213"/>
            </a:xfrm>
            <a:custGeom>
              <a:avLst/>
              <a:gdLst/>
              <a:ahLst/>
              <a:cxnLst/>
              <a:rect l="0" t="0" r="0" b="0"/>
              <a:pathLst>
                <a:path w="16596" h="263213">
                  <a:moveTo>
                    <a:pt x="6066" y="0"/>
                  </a:moveTo>
                  <a:lnTo>
                    <a:pt x="0" y="35961"/>
                  </a:lnTo>
                  <a:lnTo>
                    <a:pt x="3749" y="86304"/>
                  </a:lnTo>
                  <a:lnTo>
                    <a:pt x="5380" y="134236"/>
                  </a:lnTo>
                  <a:lnTo>
                    <a:pt x="5863" y="189512"/>
                  </a:lnTo>
                  <a:lnTo>
                    <a:pt x="9146" y="241938"/>
                  </a:lnTo>
                  <a:lnTo>
                    <a:pt x="16595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183654" y="4830492"/>
              <a:ext cx="80673" cy="137971"/>
            </a:xfrm>
            <a:custGeom>
              <a:avLst/>
              <a:gdLst/>
              <a:ahLst/>
              <a:cxnLst/>
              <a:rect l="0" t="0" r="0" b="0"/>
              <a:pathLst>
                <a:path w="80673" h="137971">
                  <a:moveTo>
                    <a:pt x="6066" y="12617"/>
                  </a:moveTo>
                  <a:lnTo>
                    <a:pt x="2947" y="61548"/>
                  </a:lnTo>
                  <a:lnTo>
                    <a:pt x="0" y="90516"/>
                  </a:lnTo>
                  <a:lnTo>
                    <a:pt x="2590" y="115089"/>
                  </a:lnTo>
                  <a:lnTo>
                    <a:pt x="8428" y="124216"/>
                  </a:lnTo>
                  <a:lnTo>
                    <a:pt x="27393" y="137476"/>
                  </a:lnTo>
                  <a:lnTo>
                    <a:pt x="36662" y="137970"/>
                  </a:lnTo>
                  <a:lnTo>
                    <a:pt x="45181" y="134790"/>
                  </a:lnTo>
                  <a:lnTo>
                    <a:pt x="60885" y="121898"/>
                  </a:lnTo>
                  <a:lnTo>
                    <a:pt x="75664" y="104470"/>
                  </a:lnTo>
                  <a:lnTo>
                    <a:pt x="80672" y="78787"/>
                  </a:lnTo>
                  <a:lnTo>
                    <a:pt x="80370" y="63749"/>
                  </a:lnTo>
                  <a:lnTo>
                    <a:pt x="70676" y="37682"/>
                  </a:lnTo>
                  <a:lnTo>
                    <a:pt x="54669" y="16738"/>
                  </a:lnTo>
                  <a:lnTo>
                    <a:pt x="35856" y="3530"/>
                  </a:lnTo>
                  <a:lnTo>
                    <a:pt x="28266" y="710"/>
                  </a:lnTo>
                  <a:lnTo>
                    <a:pt x="22036" y="0"/>
                  </a:lnTo>
                  <a:lnTo>
                    <a:pt x="6066" y="2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337119" y="4758881"/>
              <a:ext cx="258701" cy="195883"/>
            </a:xfrm>
            <a:custGeom>
              <a:avLst/>
              <a:gdLst/>
              <a:ahLst/>
              <a:cxnLst/>
              <a:rect l="0" t="0" r="0" b="0"/>
              <a:pathLst>
                <a:path w="258701" h="195883">
                  <a:moveTo>
                    <a:pt x="0" y="63171"/>
                  </a:moveTo>
                  <a:lnTo>
                    <a:pt x="14654" y="116199"/>
                  </a:lnTo>
                  <a:lnTo>
                    <a:pt x="22132" y="171305"/>
                  </a:lnTo>
                  <a:lnTo>
                    <a:pt x="31674" y="191559"/>
                  </a:lnTo>
                  <a:lnTo>
                    <a:pt x="38663" y="195557"/>
                  </a:lnTo>
                  <a:lnTo>
                    <a:pt x="46833" y="195882"/>
                  </a:lnTo>
                  <a:lnTo>
                    <a:pt x="64098" y="190004"/>
                  </a:lnTo>
                  <a:lnTo>
                    <a:pt x="86973" y="172371"/>
                  </a:lnTo>
                  <a:lnTo>
                    <a:pt x="107398" y="145439"/>
                  </a:lnTo>
                  <a:lnTo>
                    <a:pt x="134795" y="88910"/>
                  </a:lnTo>
                  <a:lnTo>
                    <a:pt x="140166" y="85009"/>
                  </a:lnTo>
                  <a:lnTo>
                    <a:pt x="144917" y="87088"/>
                  </a:lnTo>
                  <a:lnTo>
                    <a:pt x="179691" y="143260"/>
                  </a:lnTo>
                  <a:lnTo>
                    <a:pt x="186475" y="151658"/>
                  </a:lnTo>
                  <a:lnTo>
                    <a:pt x="195676" y="156088"/>
                  </a:lnTo>
                  <a:lnTo>
                    <a:pt x="218379" y="157890"/>
                  </a:lnTo>
                  <a:lnTo>
                    <a:pt x="228644" y="153223"/>
                  </a:lnTo>
                  <a:lnTo>
                    <a:pt x="246289" y="135559"/>
                  </a:lnTo>
                  <a:lnTo>
                    <a:pt x="255691" y="112111"/>
                  </a:lnTo>
                  <a:lnTo>
                    <a:pt x="258700" y="86092"/>
                  </a:lnTo>
                  <a:lnTo>
                    <a:pt x="248118" y="22920"/>
                  </a:lnTo>
                  <a:lnTo>
                    <a:pt x="241686" y="10187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695088" y="4769410"/>
              <a:ext cx="226282" cy="179444"/>
            </a:xfrm>
            <a:custGeom>
              <a:avLst/>
              <a:gdLst/>
              <a:ahLst/>
              <a:cxnLst/>
              <a:rect l="0" t="0" r="0" b="0"/>
              <a:pathLst>
                <a:path w="226282" h="179444">
                  <a:moveTo>
                    <a:pt x="0" y="0"/>
                  </a:moveTo>
                  <a:lnTo>
                    <a:pt x="11179" y="11178"/>
                  </a:lnTo>
                  <a:lnTo>
                    <a:pt x="23719" y="51665"/>
                  </a:lnTo>
                  <a:lnTo>
                    <a:pt x="29255" y="108115"/>
                  </a:lnTo>
                  <a:lnTo>
                    <a:pt x="36484" y="152526"/>
                  </a:lnTo>
                  <a:lnTo>
                    <a:pt x="43040" y="159006"/>
                  </a:lnTo>
                  <a:lnTo>
                    <a:pt x="52090" y="160986"/>
                  </a:lnTo>
                  <a:lnTo>
                    <a:pt x="62803" y="159966"/>
                  </a:lnTo>
                  <a:lnTo>
                    <a:pt x="71114" y="154607"/>
                  </a:lnTo>
                  <a:lnTo>
                    <a:pt x="83469" y="136174"/>
                  </a:lnTo>
                  <a:lnTo>
                    <a:pt x="100932" y="87166"/>
                  </a:lnTo>
                  <a:lnTo>
                    <a:pt x="104723" y="86187"/>
                  </a:lnTo>
                  <a:lnTo>
                    <a:pt x="108420" y="89043"/>
                  </a:lnTo>
                  <a:lnTo>
                    <a:pt x="135408" y="150758"/>
                  </a:lnTo>
                  <a:lnTo>
                    <a:pt x="155025" y="174390"/>
                  </a:lnTo>
                  <a:lnTo>
                    <a:pt x="164181" y="178261"/>
                  </a:lnTo>
                  <a:lnTo>
                    <a:pt x="186833" y="179443"/>
                  </a:lnTo>
                  <a:lnTo>
                    <a:pt x="197085" y="174610"/>
                  </a:lnTo>
                  <a:lnTo>
                    <a:pt x="214715" y="156763"/>
                  </a:lnTo>
                  <a:lnTo>
                    <a:pt x="224111" y="130113"/>
                  </a:lnTo>
                  <a:lnTo>
                    <a:pt x="226281" y="82226"/>
                  </a:lnTo>
                  <a:lnTo>
                    <a:pt x="222634" y="40351"/>
                  </a:lnTo>
                  <a:lnTo>
                    <a:pt x="221099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036233" y="4800283"/>
              <a:ext cx="469551" cy="365981"/>
            </a:xfrm>
            <a:custGeom>
              <a:avLst/>
              <a:gdLst/>
              <a:ahLst/>
              <a:cxnLst/>
              <a:rect l="0" t="0" r="0" b="0"/>
              <a:pathLst>
                <a:path w="469551" h="365981">
                  <a:moveTo>
                    <a:pt x="69467" y="42826"/>
                  </a:moveTo>
                  <a:lnTo>
                    <a:pt x="80645" y="26058"/>
                  </a:lnTo>
                  <a:lnTo>
                    <a:pt x="81598" y="18779"/>
                  </a:lnTo>
                  <a:lnTo>
                    <a:pt x="76418" y="4453"/>
                  </a:lnTo>
                  <a:lnTo>
                    <a:pt x="70592" y="866"/>
                  </a:lnTo>
                  <a:lnTo>
                    <a:pt x="54759" y="0"/>
                  </a:lnTo>
                  <a:lnTo>
                    <a:pt x="39143" y="6635"/>
                  </a:lnTo>
                  <a:lnTo>
                    <a:pt x="31704" y="11680"/>
                  </a:lnTo>
                  <a:lnTo>
                    <a:pt x="10054" y="41137"/>
                  </a:lnTo>
                  <a:lnTo>
                    <a:pt x="0" y="85089"/>
                  </a:lnTo>
                  <a:lnTo>
                    <a:pt x="3888" y="108793"/>
                  </a:lnTo>
                  <a:lnTo>
                    <a:pt x="8200" y="118390"/>
                  </a:lnTo>
                  <a:lnTo>
                    <a:pt x="14584" y="123618"/>
                  </a:lnTo>
                  <a:lnTo>
                    <a:pt x="22350" y="125933"/>
                  </a:lnTo>
                  <a:lnTo>
                    <a:pt x="31036" y="126307"/>
                  </a:lnTo>
                  <a:lnTo>
                    <a:pt x="39167" y="123046"/>
                  </a:lnTo>
                  <a:lnTo>
                    <a:pt x="54440" y="110065"/>
                  </a:lnTo>
                  <a:lnTo>
                    <a:pt x="76193" y="77436"/>
                  </a:lnTo>
                  <a:lnTo>
                    <a:pt x="80970" y="76428"/>
                  </a:lnTo>
                  <a:lnTo>
                    <a:pt x="84154" y="82775"/>
                  </a:lnTo>
                  <a:lnTo>
                    <a:pt x="94855" y="126626"/>
                  </a:lnTo>
                  <a:lnTo>
                    <a:pt x="101600" y="134958"/>
                  </a:lnTo>
                  <a:lnTo>
                    <a:pt x="121572" y="147334"/>
                  </a:lnTo>
                  <a:lnTo>
                    <a:pt x="146047" y="150495"/>
                  </a:lnTo>
                  <a:lnTo>
                    <a:pt x="159125" y="149701"/>
                  </a:lnTo>
                  <a:lnTo>
                    <a:pt x="199887" y="131814"/>
                  </a:lnTo>
                  <a:lnTo>
                    <a:pt x="236011" y="93109"/>
                  </a:lnTo>
                  <a:lnTo>
                    <a:pt x="248772" y="61275"/>
                  </a:lnTo>
                  <a:lnTo>
                    <a:pt x="252103" y="31138"/>
                  </a:lnTo>
                  <a:lnTo>
                    <a:pt x="245785" y="9945"/>
                  </a:lnTo>
                  <a:lnTo>
                    <a:pt x="239654" y="5698"/>
                  </a:lnTo>
                  <a:lnTo>
                    <a:pt x="232058" y="5205"/>
                  </a:lnTo>
                  <a:lnTo>
                    <a:pt x="215429" y="10898"/>
                  </a:lnTo>
                  <a:lnTo>
                    <a:pt x="200239" y="21227"/>
                  </a:lnTo>
                  <a:lnTo>
                    <a:pt x="191929" y="39855"/>
                  </a:lnTo>
                  <a:lnTo>
                    <a:pt x="189405" y="64902"/>
                  </a:lnTo>
                  <a:lnTo>
                    <a:pt x="195731" y="109548"/>
                  </a:lnTo>
                  <a:lnTo>
                    <a:pt x="221356" y="160381"/>
                  </a:lnTo>
                  <a:lnTo>
                    <a:pt x="248688" y="209546"/>
                  </a:lnTo>
                  <a:lnTo>
                    <a:pt x="261520" y="247943"/>
                  </a:lnTo>
                  <a:lnTo>
                    <a:pt x="261552" y="294544"/>
                  </a:lnTo>
                  <a:lnTo>
                    <a:pt x="250764" y="321987"/>
                  </a:lnTo>
                  <a:lnTo>
                    <a:pt x="233101" y="344712"/>
                  </a:lnTo>
                  <a:lnTo>
                    <a:pt x="209653" y="362611"/>
                  </a:lnTo>
                  <a:lnTo>
                    <a:pt x="199189" y="365980"/>
                  </a:lnTo>
                  <a:lnTo>
                    <a:pt x="189874" y="365887"/>
                  </a:lnTo>
                  <a:lnTo>
                    <a:pt x="181323" y="363485"/>
                  </a:lnTo>
                  <a:lnTo>
                    <a:pt x="177963" y="357204"/>
                  </a:lnTo>
                  <a:lnTo>
                    <a:pt x="180468" y="337748"/>
                  </a:lnTo>
                  <a:lnTo>
                    <a:pt x="195033" y="311664"/>
                  </a:lnTo>
                  <a:lnTo>
                    <a:pt x="243718" y="252966"/>
                  </a:lnTo>
                  <a:lnTo>
                    <a:pt x="307192" y="190187"/>
                  </a:lnTo>
                  <a:lnTo>
                    <a:pt x="368815" y="127051"/>
                  </a:lnTo>
                  <a:lnTo>
                    <a:pt x="422246" y="67359"/>
                  </a:lnTo>
                  <a:lnTo>
                    <a:pt x="427858" y="41251"/>
                  </a:lnTo>
                  <a:lnTo>
                    <a:pt x="427717" y="27738"/>
                  </a:lnTo>
                  <a:lnTo>
                    <a:pt x="424114" y="17559"/>
                  </a:lnTo>
                  <a:lnTo>
                    <a:pt x="410751" y="3130"/>
                  </a:lnTo>
                  <a:lnTo>
                    <a:pt x="401105" y="1155"/>
                  </a:lnTo>
                  <a:lnTo>
                    <a:pt x="377908" y="5198"/>
                  </a:lnTo>
                  <a:lnTo>
                    <a:pt x="349720" y="20629"/>
                  </a:lnTo>
                  <a:lnTo>
                    <a:pt x="337133" y="36470"/>
                  </a:lnTo>
                  <a:lnTo>
                    <a:pt x="332139" y="45608"/>
                  </a:lnTo>
                  <a:lnTo>
                    <a:pt x="325110" y="92003"/>
                  </a:lnTo>
                  <a:lnTo>
                    <a:pt x="329705" y="117715"/>
                  </a:lnTo>
                  <a:lnTo>
                    <a:pt x="345446" y="145344"/>
                  </a:lnTo>
                  <a:lnTo>
                    <a:pt x="351719" y="153285"/>
                  </a:lnTo>
                  <a:lnTo>
                    <a:pt x="371167" y="165229"/>
                  </a:lnTo>
                  <a:lnTo>
                    <a:pt x="395408" y="173266"/>
                  </a:lnTo>
                  <a:lnTo>
                    <a:pt x="434194" y="176621"/>
                  </a:lnTo>
                  <a:lnTo>
                    <a:pt x="457345" y="173260"/>
                  </a:lnTo>
                  <a:lnTo>
                    <a:pt x="463753" y="170726"/>
                  </a:lnTo>
                  <a:lnTo>
                    <a:pt x="466855" y="167867"/>
                  </a:lnTo>
                  <a:lnTo>
                    <a:pt x="469550" y="158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Freeform 176"/>
          <p:cNvSpPr/>
          <p:nvPr/>
        </p:nvSpPr>
        <p:spPr>
          <a:xfrm>
            <a:off x="2474197" y="4779938"/>
            <a:ext cx="165887" cy="224135"/>
          </a:xfrm>
          <a:custGeom>
            <a:avLst/>
            <a:gdLst/>
            <a:ahLst/>
            <a:cxnLst/>
            <a:rect l="0" t="0" r="0" b="0"/>
            <a:pathLst>
              <a:path w="165887" h="224135">
                <a:moveTo>
                  <a:pt x="126342" y="0"/>
                </a:moveTo>
                <a:lnTo>
                  <a:pt x="73637" y="19128"/>
                </a:lnTo>
                <a:lnTo>
                  <a:pt x="57684" y="30339"/>
                </a:lnTo>
                <a:lnTo>
                  <a:pt x="45914" y="46239"/>
                </a:lnTo>
                <a:lnTo>
                  <a:pt x="41138" y="55392"/>
                </a:lnTo>
                <a:lnTo>
                  <a:pt x="40294" y="65004"/>
                </a:lnTo>
                <a:lnTo>
                  <a:pt x="45594" y="85043"/>
                </a:lnTo>
                <a:lnTo>
                  <a:pt x="61988" y="102528"/>
                </a:lnTo>
                <a:lnTo>
                  <a:pt x="105051" y="127227"/>
                </a:lnTo>
                <a:lnTo>
                  <a:pt x="154777" y="150173"/>
                </a:lnTo>
                <a:lnTo>
                  <a:pt x="162846" y="156267"/>
                </a:lnTo>
                <a:lnTo>
                  <a:pt x="165886" y="163840"/>
                </a:lnTo>
                <a:lnTo>
                  <a:pt x="165573" y="172397"/>
                </a:lnTo>
                <a:lnTo>
                  <a:pt x="163024" y="181612"/>
                </a:lnTo>
                <a:lnTo>
                  <a:pt x="147715" y="198090"/>
                </a:lnTo>
                <a:lnTo>
                  <a:pt x="112788" y="217401"/>
                </a:lnTo>
                <a:lnTo>
                  <a:pt x="85223" y="224134"/>
                </a:lnTo>
                <a:lnTo>
                  <a:pt x="40329" y="221348"/>
                </a:lnTo>
                <a:lnTo>
                  <a:pt x="0" y="210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958093" y="5068259"/>
            <a:ext cx="1473991" cy="322333"/>
            <a:chOff x="958093" y="5068259"/>
            <a:chExt cx="1473991" cy="322333"/>
          </a:xfrm>
        </p:grpSpPr>
        <p:sp>
          <p:nvSpPr>
            <p:cNvPr id="178" name="Freeform 177"/>
            <p:cNvSpPr/>
            <p:nvPr/>
          </p:nvSpPr>
          <p:spPr>
            <a:xfrm>
              <a:off x="1063378" y="5068259"/>
              <a:ext cx="200043" cy="322333"/>
            </a:xfrm>
            <a:custGeom>
              <a:avLst/>
              <a:gdLst/>
              <a:ahLst/>
              <a:cxnLst/>
              <a:rect l="0" t="0" r="0" b="0"/>
              <a:pathLst>
                <a:path w="200043" h="322333">
                  <a:moveTo>
                    <a:pt x="200042" y="59120"/>
                  </a:moveTo>
                  <a:lnTo>
                    <a:pt x="144954" y="9621"/>
                  </a:lnTo>
                  <a:lnTo>
                    <a:pt x="122136" y="2025"/>
                  </a:lnTo>
                  <a:lnTo>
                    <a:pt x="109500" y="0"/>
                  </a:lnTo>
                  <a:lnTo>
                    <a:pt x="98737" y="2159"/>
                  </a:lnTo>
                  <a:lnTo>
                    <a:pt x="80538" y="13916"/>
                  </a:lnTo>
                  <a:lnTo>
                    <a:pt x="57138" y="45856"/>
                  </a:lnTo>
                  <a:lnTo>
                    <a:pt x="40977" y="96134"/>
                  </a:lnTo>
                  <a:lnTo>
                    <a:pt x="28779" y="144306"/>
                  </a:lnTo>
                  <a:lnTo>
                    <a:pt x="23345" y="199393"/>
                  </a:lnTo>
                  <a:lnTo>
                    <a:pt x="14274" y="256843"/>
                  </a:lnTo>
                  <a:lnTo>
                    <a:pt x="8149" y="302680"/>
                  </a:lnTo>
                  <a:lnTo>
                    <a:pt x="0" y="322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58093" y="5243192"/>
              <a:ext cx="231628" cy="52644"/>
            </a:xfrm>
            <a:custGeom>
              <a:avLst/>
              <a:gdLst/>
              <a:ahLst/>
              <a:cxnLst/>
              <a:rect l="0" t="0" r="0" b="0"/>
              <a:pathLst>
                <a:path w="231628" h="52644">
                  <a:moveTo>
                    <a:pt x="0" y="52643"/>
                  </a:moveTo>
                  <a:lnTo>
                    <a:pt x="55141" y="37988"/>
                  </a:lnTo>
                  <a:lnTo>
                    <a:pt x="114444" y="24445"/>
                  </a:lnTo>
                  <a:lnTo>
                    <a:pt x="168830" y="14002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1260119" y="5169493"/>
              <a:ext cx="171758" cy="210280"/>
            </a:xfrm>
            <a:custGeom>
              <a:avLst/>
              <a:gdLst/>
              <a:ahLst/>
              <a:cxnLst/>
              <a:rect l="0" t="0" r="0" b="0"/>
              <a:pathLst>
                <a:path w="171758" h="210280">
                  <a:moveTo>
                    <a:pt x="171757" y="0"/>
                  </a:moveTo>
                  <a:lnTo>
                    <a:pt x="116712" y="20298"/>
                  </a:lnTo>
                  <a:lnTo>
                    <a:pt x="54688" y="66151"/>
                  </a:lnTo>
                  <a:lnTo>
                    <a:pt x="39397" y="80483"/>
                  </a:lnTo>
                  <a:lnTo>
                    <a:pt x="18923" y="124389"/>
                  </a:lnTo>
                  <a:lnTo>
                    <a:pt x="0" y="184316"/>
                  </a:lnTo>
                  <a:lnTo>
                    <a:pt x="2270" y="194237"/>
                  </a:lnTo>
                  <a:lnTo>
                    <a:pt x="8463" y="202021"/>
                  </a:lnTo>
                  <a:lnTo>
                    <a:pt x="17271" y="208380"/>
                  </a:lnTo>
                  <a:lnTo>
                    <a:pt x="25482" y="210279"/>
                  </a:lnTo>
                  <a:lnTo>
                    <a:pt x="33296" y="209206"/>
                  </a:lnTo>
                  <a:lnTo>
                    <a:pt x="48218" y="201774"/>
                  </a:lnTo>
                  <a:lnTo>
                    <a:pt x="97042" y="163312"/>
                  </a:lnTo>
                  <a:lnTo>
                    <a:pt x="117527" y="125326"/>
                  </a:lnTo>
                  <a:lnTo>
                    <a:pt x="135283" y="72396"/>
                  </a:lnTo>
                  <a:lnTo>
                    <a:pt x="138723" y="44197"/>
                  </a:lnTo>
                  <a:lnTo>
                    <a:pt x="139981" y="96605"/>
                  </a:lnTo>
                  <a:lnTo>
                    <a:pt x="151293" y="134298"/>
                  </a:lnTo>
                  <a:lnTo>
                    <a:pt x="171757" y="168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1484518" y="5201078"/>
              <a:ext cx="94758" cy="151496"/>
            </a:xfrm>
            <a:custGeom>
              <a:avLst/>
              <a:gdLst/>
              <a:ahLst/>
              <a:cxnLst/>
              <a:rect l="0" t="0" r="0" b="0"/>
              <a:pathLst>
                <a:path w="94758" h="151496">
                  <a:moveTo>
                    <a:pt x="0" y="21057"/>
                  </a:moveTo>
                  <a:lnTo>
                    <a:pt x="0" y="81441"/>
                  </a:lnTo>
                  <a:lnTo>
                    <a:pt x="0" y="132925"/>
                  </a:lnTo>
                  <a:lnTo>
                    <a:pt x="0" y="148278"/>
                  </a:lnTo>
                  <a:lnTo>
                    <a:pt x="1170" y="151495"/>
                  </a:lnTo>
                  <a:lnTo>
                    <a:pt x="14654" y="93953"/>
                  </a:lnTo>
                  <a:lnTo>
                    <a:pt x="30338" y="61113"/>
                  </a:lnTo>
                  <a:lnTo>
                    <a:pt x="63835" y="22990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1592924" y="5180021"/>
              <a:ext cx="681233" cy="204032"/>
            </a:xfrm>
            <a:custGeom>
              <a:avLst/>
              <a:gdLst/>
              <a:ahLst/>
              <a:cxnLst/>
              <a:rect l="0" t="0" r="0" b="0"/>
              <a:pathLst>
                <a:path w="681233" h="204032">
                  <a:moveTo>
                    <a:pt x="17936" y="147399"/>
                  </a:moveTo>
                  <a:lnTo>
                    <a:pt x="6758" y="164166"/>
                  </a:lnTo>
                  <a:lnTo>
                    <a:pt x="3465" y="164426"/>
                  </a:lnTo>
                  <a:lnTo>
                    <a:pt x="1270" y="159920"/>
                  </a:lnTo>
                  <a:lnTo>
                    <a:pt x="0" y="141266"/>
                  </a:lnTo>
                  <a:lnTo>
                    <a:pt x="7033" y="99048"/>
                  </a:lnTo>
                  <a:lnTo>
                    <a:pt x="17380" y="70538"/>
                  </a:lnTo>
                  <a:lnTo>
                    <a:pt x="26924" y="61063"/>
                  </a:lnTo>
                  <a:lnTo>
                    <a:pt x="53126" y="50536"/>
                  </a:lnTo>
                  <a:lnTo>
                    <a:pt x="64793" y="50068"/>
                  </a:lnTo>
                  <a:lnTo>
                    <a:pt x="83995" y="55788"/>
                  </a:lnTo>
                  <a:lnTo>
                    <a:pt x="97208" y="69248"/>
                  </a:lnTo>
                  <a:lnTo>
                    <a:pt x="106981" y="89269"/>
                  </a:lnTo>
                  <a:lnTo>
                    <a:pt x="119666" y="146662"/>
                  </a:lnTo>
                  <a:lnTo>
                    <a:pt x="121641" y="163449"/>
                  </a:lnTo>
                  <a:lnTo>
                    <a:pt x="126029" y="117034"/>
                  </a:lnTo>
                  <a:lnTo>
                    <a:pt x="133828" y="83601"/>
                  </a:lnTo>
                  <a:lnTo>
                    <a:pt x="148992" y="57043"/>
                  </a:lnTo>
                  <a:lnTo>
                    <a:pt x="167430" y="39780"/>
                  </a:lnTo>
                  <a:lnTo>
                    <a:pt x="177260" y="33539"/>
                  </a:lnTo>
                  <a:lnTo>
                    <a:pt x="186153" y="34058"/>
                  </a:lnTo>
                  <a:lnTo>
                    <a:pt x="194422" y="39083"/>
                  </a:lnTo>
                  <a:lnTo>
                    <a:pt x="202274" y="47112"/>
                  </a:lnTo>
                  <a:lnTo>
                    <a:pt x="210998" y="71632"/>
                  </a:lnTo>
                  <a:lnTo>
                    <a:pt x="222188" y="135032"/>
                  </a:lnTo>
                  <a:lnTo>
                    <a:pt x="232223" y="175320"/>
                  </a:lnTo>
                  <a:lnTo>
                    <a:pt x="240343" y="182391"/>
                  </a:lnTo>
                  <a:lnTo>
                    <a:pt x="264962" y="187127"/>
                  </a:lnTo>
                  <a:lnTo>
                    <a:pt x="292282" y="179094"/>
                  </a:lnTo>
                  <a:lnTo>
                    <a:pt x="352372" y="149970"/>
                  </a:lnTo>
                  <a:lnTo>
                    <a:pt x="392664" y="109826"/>
                  </a:lnTo>
                  <a:lnTo>
                    <a:pt x="408687" y="82454"/>
                  </a:lnTo>
                  <a:lnTo>
                    <a:pt x="415254" y="46528"/>
                  </a:lnTo>
                  <a:lnTo>
                    <a:pt x="411496" y="38037"/>
                  </a:lnTo>
                  <a:lnTo>
                    <a:pt x="404312" y="32377"/>
                  </a:lnTo>
                  <a:lnTo>
                    <a:pt x="394843" y="28604"/>
                  </a:lnTo>
                  <a:lnTo>
                    <a:pt x="386191" y="28428"/>
                  </a:lnTo>
                  <a:lnTo>
                    <a:pt x="370338" y="34471"/>
                  </a:lnTo>
                  <a:lnTo>
                    <a:pt x="358613" y="48076"/>
                  </a:lnTo>
                  <a:lnTo>
                    <a:pt x="325788" y="105808"/>
                  </a:lnTo>
                  <a:lnTo>
                    <a:pt x="309723" y="147502"/>
                  </a:lnTo>
                  <a:lnTo>
                    <a:pt x="311786" y="171621"/>
                  </a:lnTo>
                  <a:lnTo>
                    <a:pt x="315611" y="184604"/>
                  </a:lnTo>
                  <a:lnTo>
                    <a:pt x="322841" y="193260"/>
                  </a:lnTo>
                  <a:lnTo>
                    <a:pt x="343352" y="202876"/>
                  </a:lnTo>
                  <a:lnTo>
                    <a:pt x="364947" y="204031"/>
                  </a:lnTo>
                  <a:lnTo>
                    <a:pt x="412995" y="195240"/>
                  </a:lnTo>
                  <a:lnTo>
                    <a:pt x="470000" y="159028"/>
                  </a:lnTo>
                  <a:lnTo>
                    <a:pt x="490255" y="142039"/>
                  </a:lnTo>
                  <a:lnTo>
                    <a:pt x="529668" y="85140"/>
                  </a:lnTo>
                  <a:lnTo>
                    <a:pt x="547524" y="43247"/>
                  </a:lnTo>
                  <a:lnTo>
                    <a:pt x="547640" y="45209"/>
                  </a:lnTo>
                  <a:lnTo>
                    <a:pt x="536316" y="105311"/>
                  </a:lnTo>
                  <a:lnTo>
                    <a:pt x="534568" y="154815"/>
                  </a:lnTo>
                  <a:lnTo>
                    <a:pt x="535329" y="176432"/>
                  </a:lnTo>
                  <a:lnTo>
                    <a:pt x="537170" y="177282"/>
                  </a:lnTo>
                  <a:lnTo>
                    <a:pt x="539567" y="174340"/>
                  </a:lnTo>
                  <a:lnTo>
                    <a:pt x="555183" y="115086"/>
                  </a:lnTo>
                  <a:lnTo>
                    <a:pt x="568986" y="53929"/>
                  </a:lnTo>
                  <a:lnTo>
                    <a:pt x="585062" y="19618"/>
                  </a:lnTo>
                  <a:lnTo>
                    <a:pt x="593722" y="13079"/>
                  </a:lnTo>
                  <a:lnTo>
                    <a:pt x="615822" y="5813"/>
                  </a:lnTo>
                  <a:lnTo>
                    <a:pt x="669383" y="765"/>
                  </a:lnTo>
                  <a:lnTo>
                    <a:pt x="68123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274156" y="5148435"/>
              <a:ext cx="157928" cy="189514"/>
            </a:xfrm>
            <a:custGeom>
              <a:avLst/>
              <a:gdLst/>
              <a:ahLst/>
              <a:cxnLst/>
              <a:rect l="0" t="0" r="0" b="0"/>
              <a:pathLst>
                <a:path w="157928" h="189514">
                  <a:moveTo>
                    <a:pt x="157927" y="0"/>
                  </a:moveTo>
                  <a:lnTo>
                    <a:pt x="124305" y="2340"/>
                  </a:lnTo>
                  <a:lnTo>
                    <a:pt x="64520" y="29309"/>
                  </a:lnTo>
                  <a:lnTo>
                    <a:pt x="58221" y="38257"/>
                  </a:lnTo>
                  <a:lnTo>
                    <a:pt x="54342" y="60677"/>
                  </a:lnTo>
                  <a:lnTo>
                    <a:pt x="62756" y="83120"/>
                  </a:lnTo>
                  <a:lnTo>
                    <a:pt x="87224" y="112366"/>
                  </a:lnTo>
                  <a:lnTo>
                    <a:pt x="96754" y="120534"/>
                  </a:lnTo>
                  <a:lnTo>
                    <a:pt x="101937" y="129489"/>
                  </a:lnTo>
                  <a:lnTo>
                    <a:pt x="104577" y="148798"/>
                  </a:lnTo>
                  <a:lnTo>
                    <a:pt x="100133" y="157690"/>
                  </a:lnTo>
                  <a:lnTo>
                    <a:pt x="82718" y="173810"/>
                  </a:lnTo>
                  <a:lnTo>
                    <a:pt x="53141" y="182534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42848" y="5790404"/>
            <a:ext cx="2034935" cy="505666"/>
            <a:chOff x="142848" y="5790404"/>
            <a:chExt cx="2034935" cy="505666"/>
          </a:xfrm>
        </p:grpSpPr>
        <p:sp>
          <p:nvSpPr>
            <p:cNvPr id="185" name="Freeform 184"/>
            <p:cNvSpPr/>
            <p:nvPr/>
          </p:nvSpPr>
          <p:spPr>
            <a:xfrm>
              <a:off x="142848" y="5790404"/>
              <a:ext cx="225650" cy="350957"/>
            </a:xfrm>
            <a:custGeom>
              <a:avLst/>
              <a:gdLst/>
              <a:ahLst/>
              <a:cxnLst/>
              <a:rect l="0" t="0" r="0" b="0"/>
              <a:pathLst>
                <a:path w="225650" h="350957">
                  <a:moveTo>
                    <a:pt x="225649" y="71929"/>
                  </a:moveTo>
                  <a:lnTo>
                    <a:pt x="210031" y="118785"/>
                  </a:lnTo>
                  <a:lnTo>
                    <a:pt x="213093" y="104920"/>
                  </a:lnTo>
                  <a:lnTo>
                    <a:pt x="211601" y="58905"/>
                  </a:lnTo>
                  <a:lnTo>
                    <a:pt x="200430" y="21667"/>
                  </a:lnTo>
                  <a:lnTo>
                    <a:pt x="194798" y="10345"/>
                  </a:lnTo>
                  <a:lnTo>
                    <a:pt x="185195" y="3967"/>
                  </a:lnTo>
                  <a:lnTo>
                    <a:pt x="158927" y="0"/>
                  </a:lnTo>
                  <a:lnTo>
                    <a:pt x="130874" y="8375"/>
                  </a:lnTo>
                  <a:lnTo>
                    <a:pt x="105148" y="23796"/>
                  </a:lnTo>
                  <a:lnTo>
                    <a:pt x="61934" y="72523"/>
                  </a:lnTo>
                  <a:lnTo>
                    <a:pt x="28890" y="132983"/>
                  </a:lnTo>
                  <a:lnTo>
                    <a:pt x="8493" y="195869"/>
                  </a:lnTo>
                  <a:lnTo>
                    <a:pt x="0" y="239543"/>
                  </a:lnTo>
                  <a:lnTo>
                    <a:pt x="5022" y="291219"/>
                  </a:lnTo>
                  <a:lnTo>
                    <a:pt x="20808" y="323427"/>
                  </a:lnTo>
                  <a:lnTo>
                    <a:pt x="33613" y="340074"/>
                  </a:lnTo>
                  <a:lnTo>
                    <a:pt x="59582" y="349032"/>
                  </a:lnTo>
                  <a:lnTo>
                    <a:pt x="116783" y="350956"/>
                  </a:lnTo>
                  <a:lnTo>
                    <a:pt x="163757" y="347236"/>
                  </a:lnTo>
                  <a:lnTo>
                    <a:pt x="183535" y="345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49832" y="5972558"/>
              <a:ext cx="123951" cy="187561"/>
            </a:xfrm>
            <a:custGeom>
              <a:avLst/>
              <a:gdLst/>
              <a:ahLst/>
              <a:cxnLst/>
              <a:rect l="0" t="0" r="0" b="0"/>
              <a:pathLst>
                <a:path w="123951" h="187561">
                  <a:moveTo>
                    <a:pt x="123950" y="5589"/>
                  </a:moveTo>
                  <a:lnTo>
                    <a:pt x="107183" y="0"/>
                  </a:lnTo>
                  <a:lnTo>
                    <a:pt x="99904" y="693"/>
                  </a:lnTo>
                  <a:lnTo>
                    <a:pt x="85577" y="7702"/>
                  </a:lnTo>
                  <a:lnTo>
                    <a:pt x="64357" y="24802"/>
                  </a:lnTo>
                  <a:lnTo>
                    <a:pt x="30161" y="75588"/>
                  </a:lnTo>
                  <a:lnTo>
                    <a:pt x="9714" y="128773"/>
                  </a:lnTo>
                  <a:lnTo>
                    <a:pt x="1195" y="165700"/>
                  </a:lnTo>
                  <a:lnTo>
                    <a:pt x="0" y="179010"/>
                  </a:lnTo>
                  <a:lnTo>
                    <a:pt x="3882" y="185544"/>
                  </a:lnTo>
                  <a:lnTo>
                    <a:pt x="11149" y="187560"/>
                  </a:lnTo>
                  <a:lnTo>
                    <a:pt x="20674" y="186565"/>
                  </a:lnTo>
                  <a:lnTo>
                    <a:pt x="40615" y="169860"/>
                  </a:lnTo>
                  <a:lnTo>
                    <a:pt x="70834" y="122655"/>
                  </a:lnTo>
                  <a:lnTo>
                    <a:pt x="85729" y="68357"/>
                  </a:lnTo>
                  <a:lnTo>
                    <a:pt x="88169" y="122692"/>
                  </a:lnTo>
                  <a:lnTo>
                    <a:pt x="99942" y="168711"/>
                  </a:lnTo>
                  <a:lnTo>
                    <a:pt x="113422" y="1845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73965" y="5997446"/>
              <a:ext cx="178332" cy="298624"/>
            </a:xfrm>
            <a:custGeom>
              <a:avLst/>
              <a:gdLst/>
              <a:ahLst/>
              <a:cxnLst/>
              <a:rect l="0" t="0" r="0" b="0"/>
              <a:pathLst>
                <a:path w="178332" h="298624">
                  <a:moveTo>
                    <a:pt x="62988" y="22815"/>
                  </a:moveTo>
                  <a:lnTo>
                    <a:pt x="51536" y="74866"/>
                  </a:lnTo>
                  <a:lnTo>
                    <a:pt x="41658" y="134164"/>
                  </a:lnTo>
                  <a:lnTo>
                    <a:pt x="31322" y="194237"/>
                  </a:lnTo>
                  <a:lnTo>
                    <a:pt x="17349" y="250868"/>
                  </a:lnTo>
                  <a:lnTo>
                    <a:pt x="6832" y="296147"/>
                  </a:lnTo>
                  <a:lnTo>
                    <a:pt x="4494" y="298623"/>
                  </a:lnTo>
                  <a:lnTo>
                    <a:pt x="741" y="249997"/>
                  </a:lnTo>
                  <a:lnTo>
                    <a:pt x="0" y="188963"/>
                  </a:lnTo>
                  <a:lnTo>
                    <a:pt x="5461" y="140414"/>
                  </a:lnTo>
                  <a:lnTo>
                    <a:pt x="26192" y="81183"/>
                  </a:lnTo>
                  <a:lnTo>
                    <a:pt x="59717" y="23569"/>
                  </a:lnTo>
                  <a:lnTo>
                    <a:pt x="82981" y="8332"/>
                  </a:lnTo>
                  <a:lnTo>
                    <a:pt x="111648" y="0"/>
                  </a:lnTo>
                  <a:lnTo>
                    <a:pt x="139987" y="196"/>
                  </a:lnTo>
                  <a:lnTo>
                    <a:pt x="151756" y="5396"/>
                  </a:lnTo>
                  <a:lnTo>
                    <a:pt x="171071" y="23652"/>
                  </a:lnTo>
                  <a:lnTo>
                    <a:pt x="175987" y="33901"/>
                  </a:lnTo>
                  <a:lnTo>
                    <a:pt x="178331" y="54648"/>
                  </a:lnTo>
                  <a:lnTo>
                    <a:pt x="172353" y="75568"/>
                  </a:lnTo>
                  <a:lnTo>
                    <a:pt x="148923" y="126944"/>
                  </a:lnTo>
                  <a:lnTo>
                    <a:pt x="109530" y="166090"/>
                  </a:lnTo>
                  <a:lnTo>
                    <a:pt x="88743" y="174230"/>
                  </a:lnTo>
                  <a:lnTo>
                    <a:pt x="67416" y="176678"/>
                  </a:lnTo>
                  <a:lnTo>
                    <a:pt x="41931" y="170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05409" y="5957090"/>
              <a:ext cx="32786" cy="178985"/>
            </a:xfrm>
            <a:custGeom>
              <a:avLst/>
              <a:gdLst/>
              <a:ahLst/>
              <a:cxnLst/>
              <a:rect l="0" t="0" r="0" b="0"/>
              <a:pathLst>
                <a:path w="32786" h="178985">
                  <a:moveTo>
                    <a:pt x="0" y="0"/>
                  </a:moveTo>
                  <a:lnTo>
                    <a:pt x="16768" y="11178"/>
                  </a:lnTo>
                  <a:lnTo>
                    <a:pt x="28120" y="29145"/>
                  </a:lnTo>
                  <a:lnTo>
                    <a:pt x="32785" y="40487"/>
                  </a:lnTo>
                  <a:lnTo>
                    <a:pt x="31729" y="68686"/>
                  </a:lnTo>
                  <a:lnTo>
                    <a:pt x="17576" y="128861"/>
                  </a:lnTo>
                  <a:lnTo>
                    <a:pt x="10529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21223" y="5851805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852808" y="5820219"/>
              <a:ext cx="84229" cy="305328"/>
            </a:xfrm>
            <a:custGeom>
              <a:avLst/>
              <a:gdLst/>
              <a:ahLst/>
              <a:cxnLst/>
              <a:rect l="0" t="0" r="0" b="0"/>
              <a:pathLst>
                <a:path w="84229" h="305328">
                  <a:moveTo>
                    <a:pt x="84228" y="0"/>
                  </a:moveTo>
                  <a:lnTo>
                    <a:pt x="66270" y="57385"/>
                  </a:lnTo>
                  <a:lnTo>
                    <a:pt x="57200" y="107470"/>
                  </a:lnTo>
                  <a:lnTo>
                    <a:pt x="51654" y="151816"/>
                  </a:lnTo>
                  <a:lnTo>
                    <a:pt x="33124" y="208193"/>
                  </a:lnTo>
                  <a:lnTo>
                    <a:pt x="18393" y="259389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842280" y="5946561"/>
              <a:ext cx="168457" cy="31587"/>
            </a:xfrm>
            <a:custGeom>
              <a:avLst/>
              <a:gdLst/>
              <a:ahLst/>
              <a:cxnLst/>
              <a:rect l="0" t="0" r="0" b="0"/>
              <a:pathLst>
                <a:path w="168457" h="31587">
                  <a:moveTo>
                    <a:pt x="0" y="31586"/>
                  </a:moveTo>
                  <a:lnTo>
                    <a:pt x="50433" y="23180"/>
                  </a:lnTo>
                  <a:lnTo>
                    <a:pt x="105410" y="13628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1002523" y="5946561"/>
              <a:ext cx="158968" cy="195863"/>
            </a:xfrm>
            <a:custGeom>
              <a:avLst/>
              <a:gdLst/>
              <a:ahLst/>
              <a:cxnLst/>
              <a:rect l="0" t="0" r="0" b="0"/>
              <a:pathLst>
                <a:path w="158968" h="195863">
                  <a:moveTo>
                    <a:pt x="145083" y="0"/>
                  </a:moveTo>
                  <a:lnTo>
                    <a:pt x="122726" y="5589"/>
                  </a:lnTo>
                  <a:lnTo>
                    <a:pt x="60741" y="48468"/>
                  </a:lnTo>
                  <a:lnTo>
                    <a:pt x="34825" y="81171"/>
                  </a:lnTo>
                  <a:lnTo>
                    <a:pt x="9407" y="136468"/>
                  </a:lnTo>
                  <a:lnTo>
                    <a:pt x="1158" y="171457"/>
                  </a:lnTo>
                  <a:lnTo>
                    <a:pt x="0" y="184495"/>
                  </a:lnTo>
                  <a:lnTo>
                    <a:pt x="6247" y="192017"/>
                  </a:lnTo>
                  <a:lnTo>
                    <a:pt x="17431" y="195862"/>
                  </a:lnTo>
                  <a:lnTo>
                    <a:pt x="43895" y="195844"/>
                  </a:lnTo>
                  <a:lnTo>
                    <a:pt x="63456" y="188038"/>
                  </a:lnTo>
                  <a:lnTo>
                    <a:pt x="102313" y="155557"/>
                  </a:lnTo>
                  <a:lnTo>
                    <a:pt x="130612" y="115346"/>
                  </a:lnTo>
                  <a:lnTo>
                    <a:pt x="155266" y="52602"/>
                  </a:lnTo>
                  <a:lnTo>
                    <a:pt x="158891" y="42087"/>
                  </a:lnTo>
                  <a:lnTo>
                    <a:pt x="158967" y="38586"/>
                  </a:lnTo>
                  <a:lnTo>
                    <a:pt x="156679" y="39762"/>
                  </a:lnTo>
                  <a:lnTo>
                    <a:pt x="149067" y="50428"/>
                  </a:lnTo>
                  <a:lnTo>
                    <a:pt x="139375" y="77333"/>
                  </a:lnTo>
                  <a:lnTo>
                    <a:pt x="135507" y="127753"/>
                  </a:lnTo>
                  <a:lnTo>
                    <a:pt x="136148" y="151535"/>
                  </a:lnTo>
                  <a:lnTo>
                    <a:pt x="145083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1270533" y="5936033"/>
              <a:ext cx="150815" cy="215836"/>
            </a:xfrm>
            <a:custGeom>
              <a:avLst/>
              <a:gdLst/>
              <a:ahLst/>
              <a:cxnLst/>
              <a:rect l="0" t="0" r="0" b="0"/>
              <a:pathLst>
                <a:path w="150815" h="215836">
                  <a:moveTo>
                    <a:pt x="98172" y="0"/>
                  </a:moveTo>
                  <a:lnTo>
                    <a:pt x="81404" y="11178"/>
                  </a:lnTo>
                  <a:lnTo>
                    <a:pt x="54209" y="46076"/>
                  </a:lnTo>
                  <a:lnTo>
                    <a:pt x="35103" y="99050"/>
                  </a:lnTo>
                  <a:lnTo>
                    <a:pt x="18167" y="154616"/>
                  </a:lnTo>
                  <a:lnTo>
                    <a:pt x="0" y="210134"/>
                  </a:lnTo>
                  <a:lnTo>
                    <a:pt x="1138" y="214958"/>
                  </a:lnTo>
                  <a:lnTo>
                    <a:pt x="5407" y="215835"/>
                  </a:lnTo>
                  <a:lnTo>
                    <a:pt x="68610" y="202699"/>
                  </a:lnTo>
                  <a:lnTo>
                    <a:pt x="109300" y="203948"/>
                  </a:lnTo>
                  <a:lnTo>
                    <a:pt x="150814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484518" y="5957090"/>
              <a:ext cx="42115" cy="189514"/>
            </a:xfrm>
            <a:custGeom>
              <a:avLst/>
              <a:gdLst/>
              <a:ahLst/>
              <a:cxnLst/>
              <a:rect l="0" t="0" r="0" b="0"/>
              <a:pathLst>
                <a:path w="42115" h="189514">
                  <a:moveTo>
                    <a:pt x="42114" y="0"/>
                  </a:moveTo>
                  <a:lnTo>
                    <a:pt x="24156" y="53875"/>
                  </a:lnTo>
                  <a:lnTo>
                    <a:pt x="10448" y="104359"/>
                  </a:lnTo>
                  <a:lnTo>
                    <a:pt x="3096" y="151414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589803" y="5893919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1558218" y="5946561"/>
              <a:ext cx="147400" cy="226559"/>
            </a:xfrm>
            <a:custGeom>
              <a:avLst/>
              <a:gdLst/>
              <a:ahLst/>
              <a:cxnLst/>
              <a:rect l="0" t="0" r="0" b="0"/>
              <a:pathLst>
                <a:path w="147400" h="226559">
                  <a:moveTo>
                    <a:pt x="147399" y="0"/>
                  </a:moveTo>
                  <a:lnTo>
                    <a:pt x="85306" y="5589"/>
                  </a:lnTo>
                  <a:lnTo>
                    <a:pt x="47372" y="20243"/>
                  </a:lnTo>
                  <a:lnTo>
                    <a:pt x="29633" y="35903"/>
                  </a:lnTo>
                  <a:lnTo>
                    <a:pt x="23265" y="44992"/>
                  </a:lnTo>
                  <a:lnTo>
                    <a:pt x="22529" y="54561"/>
                  </a:lnTo>
                  <a:lnTo>
                    <a:pt x="31070" y="74552"/>
                  </a:lnTo>
                  <a:lnTo>
                    <a:pt x="52803" y="92016"/>
                  </a:lnTo>
                  <a:lnTo>
                    <a:pt x="108826" y="127881"/>
                  </a:lnTo>
                  <a:lnTo>
                    <a:pt x="139739" y="152795"/>
                  </a:lnTo>
                  <a:lnTo>
                    <a:pt x="143462" y="162694"/>
                  </a:lnTo>
                  <a:lnTo>
                    <a:pt x="141360" y="186172"/>
                  </a:lnTo>
                  <a:lnTo>
                    <a:pt x="134014" y="196645"/>
                  </a:lnTo>
                  <a:lnTo>
                    <a:pt x="110254" y="214520"/>
                  </a:lnTo>
                  <a:lnTo>
                    <a:pt x="69582" y="226558"/>
                  </a:lnTo>
                  <a:lnTo>
                    <a:pt x="41844" y="223135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756084" y="5929985"/>
              <a:ext cx="421699" cy="217224"/>
            </a:xfrm>
            <a:custGeom>
              <a:avLst/>
              <a:gdLst/>
              <a:ahLst/>
              <a:cxnLst/>
              <a:rect l="0" t="0" r="0" b="0"/>
              <a:pathLst>
                <a:path w="421699" h="217224">
                  <a:moveTo>
                    <a:pt x="33761" y="69219"/>
                  </a:moveTo>
                  <a:lnTo>
                    <a:pt x="30641" y="111911"/>
                  </a:lnTo>
                  <a:lnTo>
                    <a:pt x="19106" y="170328"/>
                  </a:lnTo>
                  <a:lnTo>
                    <a:pt x="3422" y="212261"/>
                  </a:lnTo>
                  <a:lnTo>
                    <a:pt x="667" y="217223"/>
                  </a:lnTo>
                  <a:lnTo>
                    <a:pt x="0" y="217021"/>
                  </a:lnTo>
                  <a:lnTo>
                    <a:pt x="16702" y="153701"/>
                  </a:lnTo>
                  <a:lnTo>
                    <a:pt x="31518" y="112553"/>
                  </a:lnTo>
                  <a:lnTo>
                    <a:pt x="62465" y="73351"/>
                  </a:lnTo>
                  <a:lnTo>
                    <a:pt x="70445" y="70804"/>
                  </a:lnTo>
                  <a:lnTo>
                    <a:pt x="88669" y="74212"/>
                  </a:lnTo>
                  <a:lnTo>
                    <a:pt x="96103" y="81907"/>
                  </a:lnTo>
                  <a:lnTo>
                    <a:pt x="107482" y="106054"/>
                  </a:lnTo>
                  <a:lnTo>
                    <a:pt x="114875" y="158122"/>
                  </a:lnTo>
                  <a:lnTo>
                    <a:pt x="117066" y="206824"/>
                  </a:lnTo>
                  <a:lnTo>
                    <a:pt x="119713" y="211258"/>
                  </a:lnTo>
                  <a:lnTo>
                    <a:pt x="123818" y="208366"/>
                  </a:lnTo>
                  <a:lnTo>
                    <a:pt x="152281" y="149602"/>
                  </a:lnTo>
                  <a:lnTo>
                    <a:pt x="174553" y="113313"/>
                  </a:lnTo>
                  <a:lnTo>
                    <a:pt x="233365" y="52885"/>
                  </a:lnTo>
                  <a:lnTo>
                    <a:pt x="295154" y="18202"/>
                  </a:lnTo>
                  <a:lnTo>
                    <a:pt x="324241" y="5601"/>
                  </a:lnTo>
                  <a:lnTo>
                    <a:pt x="352766" y="0"/>
                  </a:lnTo>
                  <a:lnTo>
                    <a:pt x="381041" y="6870"/>
                  </a:lnTo>
                  <a:lnTo>
                    <a:pt x="405697" y="21621"/>
                  </a:lnTo>
                  <a:lnTo>
                    <a:pt x="420554" y="39875"/>
                  </a:lnTo>
                  <a:lnTo>
                    <a:pt x="421698" y="72165"/>
                  </a:lnTo>
                  <a:lnTo>
                    <a:pt x="412307" y="123904"/>
                  </a:lnTo>
                  <a:lnTo>
                    <a:pt x="394006" y="182745"/>
                  </a:lnTo>
                  <a:lnTo>
                    <a:pt x="370673" y="2166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9" name="Freeform 198"/>
          <p:cNvSpPr/>
          <p:nvPr/>
        </p:nvSpPr>
        <p:spPr>
          <a:xfrm>
            <a:off x="178984" y="6325587"/>
            <a:ext cx="2042530" cy="84224"/>
          </a:xfrm>
          <a:custGeom>
            <a:avLst/>
            <a:gdLst/>
            <a:ahLst/>
            <a:cxnLst/>
            <a:rect l="0" t="0" r="0" b="0"/>
            <a:pathLst>
              <a:path w="2042530" h="84224">
                <a:moveTo>
                  <a:pt x="0" y="42114"/>
                </a:moveTo>
                <a:lnTo>
                  <a:pt x="57265" y="53567"/>
                </a:lnTo>
                <a:lnTo>
                  <a:pt x="118157" y="61274"/>
                </a:lnTo>
                <a:lnTo>
                  <a:pt x="172270" y="62609"/>
                </a:lnTo>
                <a:lnTo>
                  <a:pt x="227168" y="68594"/>
                </a:lnTo>
                <a:lnTo>
                  <a:pt x="280479" y="72186"/>
                </a:lnTo>
                <a:lnTo>
                  <a:pt x="333320" y="73251"/>
                </a:lnTo>
                <a:lnTo>
                  <a:pt x="386021" y="73567"/>
                </a:lnTo>
                <a:lnTo>
                  <a:pt x="427368" y="76760"/>
                </a:lnTo>
                <a:lnTo>
                  <a:pt x="487327" y="82015"/>
                </a:lnTo>
                <a:lnTo>
                  <a:pt x="544086" y="83572"/>
                </a:lnTo>
                <a:lnTo>
                  <a:pt x="603408" y="84034"/>
                </a:lnTo>
                <a:lnTo>
                  <a:pt x="665374" y="84190"/>
                </a:lnTo>
                <a:lnTo>
                  <a:pt x="725263" y="84217"/>
                </a:lnTo>
                <a:lnTo>
                  <a:pt x="771165" y="84223"/>
                </a:lnTo>
                <a:lnTo>
                  <a:pt x="833687" y="81107"/>
                </a:lnTo>
                <a:lnTo>
                  <a:pt x="891207" y="75894"/>
                </a:lnTo>
                <a:lnTo>
                  <a:pt x="935385" y="74675"/>
                </a:lnTo>
                <a:lnTo>
                  <a:pt x="978417" y="74133"/>
                </a:lnTo>
                <a:lnTo>
                  <a:pt x="1024058" y="73892"/>
                </a:lnTo>
                <a:lnTo>
                  <a:pt x="1070469" y="72615"/>
                </a:lnTo>
                <a:lnTo>
                  <a:pt x="1114493" y="68148"/>
                </a:lnTo>
                <a:lnTo>
                  <a:pt x="1157456" y="65383"/>
                </a:lnTo>
                <a:lnTo>
                  <a:pt x="1199947" y="64154"/>
                </a:lnTo>
                <a:lnTo>
                  <a:pt x="1260991" y="63462"/>
                </a:lnTo>
                <a:lnTo>
                  <a:pt x="1313263" y="63258"/>
                </a:lnTo>
                <a:lnTo>
                  <a:pt x="1356153" y="63209"/>
                </a:lnTo>
                <a:lnTo>
                  <a:pt x="1402511" y="60068"/>
                </a:lnTo>
                <a:lnTo>
                  <a:pt x="1450410" y="54773"/>
                </a:lnTo>
                <a:lnTo>
                  <a:pt x="1498995" y="48520"/>
                </a:lnTo>
                <a:lnTo>
                  <a:pt x="1544765" y="44961"/>
                </a:lnTo>
                <a:lnTo>
                  <a:pt x="1589674" y="43379"/>
                </a:lnTo>
                <a:lnTo>
                  <a:pt x="1636929" y="42676"/>
                </a:lnTo>
                <a:lnTo>
                  <a:pt x="1692804" y="42281"/>
                </a:lnTo>
                <a:lnTo>
                  <a:pt x="1746370" y="34911"/>
                </a:lnTo>
                <a:lnTo>
                  <a:pt x="1800798" y="32242"/>
                </a:lnTo>
                <a:lnTo>
                  <a:pt x="1856609" y="26126"/>
                </a:lnTo>
                <a:lnTo>
                  <a:pt x="1915432" y="16970"/>
                </a:lnTo>
                <a:lnTo>
                  <a:pt x="1973545" y="12437"/>
                </a:lnTo>
                <a:lnTo>
                  <a:pt x="2031018" y="2447"/>
                </a:lnTo>
                <a:lnTo>
                  <a:pt x="204252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1" name="Group 220"/>
          <p:cNvGrpSpPr/>
          <p:nvPr/>
        </p:nvGrpSpPr>
        <p:grpSpPr>
          <a:xfrm>
            <a:off x="115813" y="6315059"/>
            <a:ext cx="2063587" cy="857834"/>
            <a:chOff x="115813" y="6315059"/>
            <a:chExt cx="2063587" cy="857834"/>
          </a:xfrm>
        </p:grpSpPr>
        <p:sp>
          <p:nvSpPr>
            <p:cNvPr id="200" name="Freeform 199"/>
            <p:cNvSpPr/>
            <p:nvPr/>
          </p:nvSpPr>
          <p:spPr>
            <a:xfrm>
              <a:off x="463254" y="6315059"/>
              <a:ext cx="42115" cy="336913"/>
            </a:xfrm>
            <a:custGeom>
              <a:avLst/>
              <a:gdLst/>
              <a:ahLst/>
              <a:cxnLst/>
              <a:rect l="0" t="0" r="0" b="0"/>
              <a:pathLst>
                <a:path w="42115" h="336913">
                  <a:moveTo>
                    <a:pt x="42114" y="0"/>
                  </a:moveTo>
                  <a:lnTo>
                    <a:pt x="38994" y="42691"/>
                  </a:lnTo>
                  <a:lnTo>
                    <a:pt x="32561" y="103238"/>
                  </a:lnTo>
                  <a:lnTo>
                    <a:pt x="31778" y="158216"/>
                  </a:lnTo>
                  <a:lnTo>
                    <a:pt x="26034" y="208547"/>
                  </a:lnTo>
                  <a:lnTo>
                    <a:pt x="16942" y="258323"/>
                  </a:lnTo>
                  <a:lnTo>
                    <a:pt x="3040" y="318114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00083" y="6546686"/>
              <a:ext cx="157928" cy="149721"/>
            </a:xfrm>
            <a:custGeom>
              <a:avLst/>
              <a:gdLst/>
              <a:ahLst/>
              <a:cxnLst/>
              <a:rect l="0" t="0" r="0" b="0"/>
              <a:pathLst>
                <a:path w="157928" h="149721">
                  <a:moveTo>
                    <a:pt x="0" y="42113"/>
                  </a:moveTo>
                  <a:lnTo>
                    <a:pt x="3119" y="96259"/>
                  </a:lnTo>
                  <a:lnTo>
                    <a:pt x="14572" y="134196"/>
                  </a:lnTo>
                  <a:lnTo>
                    <a:pt x="20243" y="145616"/>
                  </a:lnTo>
                  <a:lnTo>
                    <a:pt x="27533" y="149720"/>
                  </a:lnTo>
                  <a:lnTo>
                    <a:pt x="35903" y="148946"/>
                  </a:lnTo>
                  <a:lnTo>
                    <a:pt x="61331" y="134209"/>
                  </a:lnTo>
                  <a:lnTo>
                    <a:pt x="113457" y="77855"/>
                  </a:lnTo>
                  <a:lnTo>
                    <a:pt x="143424" y="40855"/>
                  </a:lnTo>
                  <a:lnTo>
                    <a:pt x="151481" y="23617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10570" y="6764840"/>
              <a:ext cx="136871" cy="266157"/>
            </a:xfrm>
            <a:custGeom>
              <a:avLst/>
              <a:gdLst/>
              <a:ahLst/>
              <a:cxnLst/>
              <a:rect l="0" t="0" r="0" b="0"/>
              <a:pathLst>
                <a:path w="136871" h="266157">
                  <a:moveTo>
                    <a:pt x="136870" y="24001"/>
                  </a:moveTo>
                  <a:lnTo>
                    <a:pt x="92908" y="282"/>
                  </a:lnTo>
                  <a:lnTo>
                    <a:pt x="82996" y="0"/>
                  </a:lnTo>
                  <a:lnTo>
                    <a:pt x="62623" y="5925"/>
                  </a:lnTo>
                  <a:lnTo>
                    <a:pt x="44990" y="19477"/>
                  </a:lnTo>
                  <a:lnTo>
                    <a:pt x="37012" y="28004"/>
                  </a:lnTo>
                  <a:lnTo>
                    <a:pt x="20195" y="73540"/>
                  </a:lnTo>
                  <a:lnTo>
                    <a:pt x="11268" y="133828"/>
                  </a:lnTo>
                  <a:lnTo>
                    <a:pt x="2572" y="190105"/>
                  </a:lnTo>
                  <a:lnTo>
                    <a:pt x="762" y="235044"/>
                  </a:lnTo>
                  <a:lnTo>
                    <a:pt x="0" y="266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15813" y="6917865"/>
              <a:ext cx="610654" cy="188846"/>
            </a:xfrm>
            <a:custGeom>
              <a:avLst/>
              <a:gdLst/>
              <a:ahLst/>
              <a:cxnLst/>
              <a:rect l="0" t="0" r="0" b="0"/>
              <a:pathLst>
                <a:path w="610654" h="188846">
                  <a:moveTo>
                    <a:pt x="0" y="60489"/>
                  </a:moveTo>
                  <a:lnTo>
                    <a:pt x="48931" y="57370"/>
                  </a:lnTo>
                  <a:lnTo>
                    <a:pt x="102473" y="45835"/>
                  </a:lnTo>
                  <a:lnTo>
                    <a:pt x="141627" y="35740"/>
                  </a:lnTo>
                  <a:lnTo>
                    <a:pt x="152910" y="36970"/>
                  </a:lnTo>
                  <a:lnTo>
                    <a:pt x="171685" y="47697"/>
                  </a:lnTo>
                  <a:lnTo>
                    <a:pt x="177628" y="57810"/>
                  </a:lnTo>
                  <a:lnTo>
                    <a:pt x="187166" y="112948"/>
                  </a:lnTo>
                  <a:lnTo>
                    <a:pt x="185698" y="152072"/>
                  </a:lnTo>
                  <a:lnTo>
                    <a:pt x="183460" y="163659"/>
                  </a:lnTo>
                  <a:lnTo>
                    <a:pt x="181969" y="166703"/>
                  </a:lnTo>
                  <a:lnTo>
                    <a:pt x="180974" y="164054"/>
                  </a:lnTo>
                  <a:lnTo>
                    <a:pt x="181039" y="149802"/>
                  </a:lnTo>
                  <a:lnTo>
                    <a:pt x="193756" y="90707"/>
                  </a:lnTo>
                  <a:lnTo>
                    <a:pt x="199361" y="81805"/>
                  </a:lnTo>
                  <a:lnTo>
                    <a:pt x="206607" y="77039"/>
                  </a:lnTo>
                  <a:lnTo>
                    <a:pt x="214947" y="75032"/>
                  </a:lnTo>
                  <a:lnTo>
                    <a:pt x="224017" y="77203"/>
                  </a:lnTo>
                  <a:lnTo>
                    <a:pt x="279715" y="109743"/>
                  </a:lnTo>
                  <a:lnTo>
                    <a:pt x="292931" y="112042"/>
                  </a:lnTo>
                  <a:lnTo>
                    <a:pt x="320095" y="108358"/>
                  </a:lnTo>
                  <a:lnTo>
                    <a:pt x="350517" y="93130"/>
                  </a:lnTo>
                  <a:lnTo>
                    <a:pt x="397369" y="40380"/>
                  </a:lnTo>
                  <a:lnTo>
                    <a:pt x="405293" y="29536"/>
                  </a:lnTo>
                  <a:lnTo>
                    <a:pt x="408236" y="19967"/>
                  </a:lnTo>
                  <a:lnTo>
                    <a:pt x="407858" y="11247"/>
                  </a:lnTo>
                  <a:lnTo>
                    <a:pt x="405266" y="3095"/>
                  </a:lnTo>
                  <a:lnTo>
                    <a:pt x="400029" y="0"/>
                  </a:lnTo>
                  <a:lnTo>
                    <a:pt x="393028" y="276"/>
                  </a:lnTo>
                  <a:lnTo>
                    <a:pt x="377061" y="6822"/>
                  </a:lnTo>
                  <a:lnTo>
                    <a:pt x="340625" y="36712"/>
                  </a:lnTo>
                  <a:lnTo>
                    <a:pt x="325014" y="62803"/>
                  </a:lnTo>
                  <a:lnTo>
                    <a:pt x="312980" y="103938"/>
                  </a:lnTo>
                  <a:lnTo>
                    <a:pt x="314967" y="130102"/>
                  </a:lnTo>
                  <a:lnTo>
                    <a:pt x="324819" y="152259"/>
                  </a:lnTo>
                  <a:lnTo>
                    <a:pt x="340896" y="169906"/>
                  </a:lnTo>
                  <a:lnTo>
                    <a:pt x="352437" y="173208"/>
                  </a:lnTo>
                  <a:lnTo>
                    <a:pt x="380857" y="170638"/>
                  </a:lnTo>
                  <a:lnTo>
                    <a:pt x="418563" y="156037"/>
                  </a:lnTo>
                  <a:lnTo>
                    <a:pt x="475020" y="107337"/>
                  </a:lnTo>
                  <a:lnTo>
                    <a:pt x="489151" y="89500"/>
                  </a:lnTo>
                  <a:lnTo>
                    <a:pt x="507754" y="49452"/>
                  </a:lnTo>
                  <a:lnTo>
                    <a:pt x="508129" y="40263"/>
                  </a:lnTo>
                  <a:lnTo>
                    <a:pt x="502306" y="23814"/>
                  </a:lnTo>
                  <a:lnTo>
                    <a:pt x="495138" y="20831"/>
                  </a:lnTo>
                  <a:lnTo>
                    <a:pt x="474695" y="23756"/>
                  </a:lnTo>
                  <a:lnTo>
                    <a:pt x="466202" y="28982"/>
                  </a:lnTo>
                  <a:lnTo>
                    <a:pt x="453646" y="44146"/>
                  </a:lnTo>
                  <a:lnTo>
                    <a:pt x="450405" y="65703"/>
                  </a:lnTo>
                  <a:lnTo>
                    <a:pt x="455204" y="92052"/>
                  </a:lnTo>
                  <a:lnTo>
                    <a:pt x="478807" y="137431"/>
                  </a:lnTo>
                  <a:lnTo>
                    <a:pt x="502142" y="162537"/>
                  </a:lnTo>
                  <a:lnTo>
                    <a:pt x="541587" y="185222"/>
                  </a:lnTo>
                  <a:lnTo>
                    <a:pt x="565919" y="188845"/>
                  </a:lnTo>
                  <a:lnTo>
                    <a:pt x="577321" y="188174"/>
                  </a:lnTo>
                  <a:lnTo>
                    <a:pt x="586092" y="185387"/>
                  </a:lnTo>
                  <a:lnTo>
                    <a:pt x="610653" y="1657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57245" y="6874207"/>
              <a:ext cx="122430" cy="181912"/>
            </a:xfrm>
            <a:custGeom>
              <a:avLst/>
              <a:gdLst/>
              <a:ahLst/>
              <a:cxnLst/>
              <a:rect l="0" t="0" r="0" b="0"/>
              <a:pathLst>
                <a:path w="122430" h="181912">
                  <a:moveTo>
                    <a:pt x="37677" y="83090"/>
                  </a:moveTo>
                  <a:lnTo>
                    <a:pt x="65623" y="83090"/>
                  </a:lnTo>
                  <a:lnTo>
                    <a:pt x="88702" y="73732"/>
                  </a:lnTo>
                  <a:lnTo>
                    <a:pt x="108318" y="57874"/>
                  </a:lnTo>
                  <a:lnTo>
                    <a:pt x="120936" y="39128"/>
                  </a:lnTo>
                  <a:lnTo>
                    <a:pt x="122429" y="29216"/>
                  </a:lnTo>
                  <a:lnTo>
                    <a:pt x="117849" y="8843"/>
                  </a:lnTo>
                  <a:lnTo>
                    <a:pt x="112182" y="3176"/>
                  </a:lnTo>
                  <a:lnTo>
                    <a:pt x="104894" y="569"/>
                  </a:lnTo>
                  <a:lnTo>
                    <a:pt x="96527" y="0"/>
                  </a:lnTo>
                  <a:lnTo>
                    <a:pt x="74751" y="8726"/>
                  </a:lnTo>
                  <a:lnTo>
                    <a:pt x="51815" y="24304"/>
                  </a:lnTo>
                  <a:lnTo>
                    <a:pt x="10539" y="73139"/>
                  </a:lnTo>
                  <a:lnTo>
                    <a:pt x="0" y="121085"/>
                  </a:lnTo>
                  <a:lnTo>
                    <a:pt x="3775" y="150280"/>
                  </a:lnTo>
                  <a:lnTo>
                    <a:pt x="8056" y="162978"/>
                  </a:lnTo>
                  <a:lnTo>
                    <a:pt x="15590" y="171444"/>
                  </a:lnTo>
                  <a:lnTo>
                    <a:pt x="36440" y="180850"/>
                  </a:lnTo>
                  <a:lnTo>
                    <a:pt x="58184" y="181911"/>
                  </a:lnTo>
                  <a:lnTo>
                    <a:pt x="90320" y="1778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1015862" y="6894126"/>
              <a:ext cx="121217" cy="168457"/>
            </a:xfrm>
            <a:custGeom>
              <a:avLst/>
              <a:gdLst/>
              <a:ahLst/>
              <a:cxnLst/>
              <a:rect l="0" t="0" r="0" b="0"/>
              <a:pathLst>
                <a:path w="121217" h="168457">
                  <a:moveTo>
                    <a:pt x="36988" y="0"/>
                  </a:moveTo>
                  <a:lnTo>
                    <a:pt x="22415" y="48932"/>
                  </a:lnTo>
                  <a:lnTo>
                    <a:pt x="10443" y="96777"/>
                  </a:lnTo>
                  <a:lnTo>
                    <a:pt x="0" y="157761"/>
                  </a:lnTo>
                  <a:lnTo>
                    <a:pt x="14349" y="98463"/>
                  </a:lnTo>
                  <a:lnTo>
                    <a:pt x="38062" y="48392"/>
                  </a:lnTo>
                  <a:lnTo>
                    <a:pt x="44723" y="39280"/>
                  </a:lnTo>
                  <a:lnTo>
                    <a:pt x="53843" y="35546"/>
                  </a:lnTo>
                  <a:lnTo>
                    <a:pt x="76454" y="37635"/>
                  </a:lnTo>
                  <a:lnTo>
                    <a:pt x="86696" y="44977"/>
                  </a:lnTo>
                  <a:lnTo>
                    <a:pt x="104314" y="68733"/>
                  </a:lnTo>
                  <a:lnTo>
                    <a:pt x="116208" y="114992"/>
                  </a:lnTo>
                  <a:lnTo>
                    <a:pt x="114161" y="161535"/>
                  </a:lnTo>
                  <a:lnTo>
                    <a:pt x="115343" y="165012"/>
                  </a:lnTo>
                  <a:lnTo>
                    <a:pt x="121216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179192" y="6809898"/>
              <a:ext cx="34605" cy="294800"/>
            </a:xfrm>
            <a:custGeom>
              <a:avLst/>
              <a:gdLst/>
              <a:ahLst/>
              <a:cxnLst/>
              <a:rect l="0" t="0" r="0" b="0"/>
              <a:pathLst>
                <a:path w="34605" h="294800">
                  <a:moveTo>
                    <a:pt x="21057" y="0"/>
                  </a:moveTo>
                  <a:lnTo>
                    <a:pt x="32235" y="11179"/>
                  </a:lnTo>
                  <a:lnTo>
                    <a:pt x="34604" y="35384"/>
                  </a:lnTo>
                  <a:lnTo>
                    <a:pt x="32480" y="85354"/>
                  </a:lnTo>
                  <a:lnTo>
                    <a:pt x="28731" y="134084"/>
                  </a:lnTo>
                  <a:lnTo>
                    <a:pt x="23330" y="184398"/>
                  </a:lnTo>
                  <a:lnTo>
                    <a:pt x="15917" y="247514"/>
                  </a:lnTo>
                  <a:lnTo>
                    <a:pt x="0" y="294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147606" y="6915183"/>
              <a:ext cx="368499" cy="172991"/>
            </a:xfrm>
            <a:custGeom>
              <a:avLst/>
              <a:gdLst/>
              <a:ahLst/>
              <a:cxnLst/>
              <a:rect l="0" t="0" r="0" b="0"/>
              <a:pathLst>
                <a:path w="368499" h="172991">
                  <a:moveTo>
                    <a:pt x="0" y="0"/>
                  </a:moveTo>
                  <a:lnTo>
                    <a:pt x="37087" y="52705"/>
                  </a:lnTo>
                  <a:lnTo>
                    <a:pt x="55088" y="68658"/>
                  </a:lnTo>
                  <a:lnTo>
                    <a:pt x="77906" y="77308"/>
                  </a:lnTo>
                  <a:lnTo>
                    <a:pt x="105985" y="79983"/>
                  </a:lnTo>
                  <a:lnTo>
                    <a:pt x="158915" y="72572"/>
                  </a:lnTo>
                  <a:lnTo>
                    <a:pt x="213668" y="42932"/>
                  </a:lnTo>
                  <a:lnTo>
                    <a:pt x="223164" y="35640"/>
                  </a:lnTo>
                  <a:lnTo>
                    <a:pt x="225985" y="29609"/>
                  </a:lnTo>
                  <a:lnTo>
                    <a:pt x="224356" y="24419"/>
                  </a:lnTo>
                  <a:lnTo>
                    <a:pt x="196526" y="2094"/>
                  </a:lnTo>
                  <a:lnTo>
                    <a:pt x="187169" y="227"/>
                  </a:lnTo>
                  <a:lnTo>
                    <a:pt x="167415" y="4390"/>
                  </a:lnTo>
                  <a:lnTo>
                    <a:pt x="159573" y="9946"/>
                  </a:lnTo>
                  <a:lnTo>
                    <a:pt x="147740" y="25478"/>
                  </a:lnTo>
                  <a:lnTo>
                    <a:pt x="131782" y="88091"/>
                  </a:lnTo>
                  <a:lnTo>
                    <a:pt x="130294" y="136976"/>
                  </a:lnTo>
                  <a:lnTo>
                    <a:pt x="138237" y="158753"/>
                  </a:lnTo>
                  <a:lnTo>
                    <a:pt x="145970" y="165497"/>
                  </a:lnTo>
                  <a:lnTo>
                    <a:pt x="167041" y="172990"/>
                  </a:lnTo>
                  <a:lnTo>
                    <a:pt x="195123" y="166961"/>
                  </a:lnTo>
                  <a:lnTo>
                    <a:pt x="223592" y="152584"/>
                  </a:lnTo>
                  <a:lnTo>
                    <a:pt x="260932" y="114758"/>
                  </a:lnTo>
                  <a:lnTo>
                    <a:pt x="290838" y="67902"/>
                  </a:lnTo>
                  <a:lnTo>
                    <a:pt x="306623" y="27398"/>
                  </a:lnTo>
                  <a:lnTo>
                    <a:pt x="312040" y="20605"/>
                  </a:lnTo>
                  <a:lnTo>
                    <a:pt x="317991" y="18416"/>
                  </a:lnTo>
                  <a:lnTo>
                    <a:pt x="324298" y="19297"/>
                  </a:lnTo>
                  <a:lnTo>
                    <a:pt x="337545" y="26513"/>
                  </a:lnTo>
                  <a:lnTo>
                    <a:pt x="344353" y="31714"/>
                  </a:lnTo>
                  <a:lnTo>
                    <a:pt x="359524" y="55800"/>
                  </a:lnTo>
                  <a:lnTo>
                    <a:pt x="365839" y="90753"/>
                  </a:lnTo>
                  <a:lnTo>
                    <a:pt x="359567" y="136080"/>
                  </a:lnTo>
                  <a:lnTo>
                    <a:pt x="353610" y="157575"/>
                  </a:lnTo>
                  <a:lnTo>
                    <a:pt x="353893" y="163542"/>
                  </a:lnTo>
                  <a:lnTo>
                    <a:pt x="356422" y="166349"/>
                  </a:lnTo>
                  <a:lnTo>
                    <a:pt x="368498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547749" y="6925712"/>
              <a:ext cx="128949" cy="247181"/>
            </a:xfrm>
            <a:custGeom>
              <a:avLst/>
              <a:gdLst/>
              <a:ahLst/>
              <a:cxnLst/>
              <a:rect l="0" t="0" r="0" b="0"/>
              <a:pathLst>
                <a:path w="128949" h="247181">
                  <a:moveTo>
                    <a:pt x="42054" y="0"/>
                  </a:moveTo>
                  <a:lnTo>
                    <a:pt x="26413" y="26386"/>
                  </a:lnTo>
                  <a:lnTo>
                    <a:pt x="15713" y="62280"/>
                  </a:lnTo>
                  <a:lnTo>
                    <a:pt x="11505" y="125689"/>
                  </a:lnTo>
                  <a:lnTo>
                    <a:pt x="7656" y="179960"/>
                  </a:lnTo>
                  <a:lnTo>
                    <a:pt x="1464" y="240918"/>
                  </a:lnTo>
                  <a:lnTo>
                    <a:pt x="956" y="247180"/>
                  </a:lnTo>
                  <a:lnTo>
                    <a:pt x="617" y="246674"/>
                  </a:lnTo>
                  <a:lnTo>
                    <a:pt x="0" y="187136"/>
                  </a:lnTo>
                  <a:lnTo>
                    <a:pt x="5541" y="132890"/>
                  </a:lnTo>
                  <a:lnTo>
                    <a:pt x="21273" y="74561"/>
                  </a:lnTo>
                  <a:lnTo>
                    <a:pt x="30478" y="53026"/>
                  </a:lnTo>
                  <a:lnTo>
                    <a:pt x="46268" y="31756"/>
                  </a:lnTo>
                  <a:lnTo>
                    <a:pt x="68103" y="19962"/>
                  </a:lnTo>
                  <a:lnTo>
                    <a:pt x="80477" y="16818"/>
                  </a:lnTo>
                  <a:lnTo>
                    <a:pt x="91066" y="18231"/>
                  </a:lnTo>
                  <a:lnTo>
                    <a:pt x="109071" y="29159"/>
                  </a:lnTo>
                  <a:lnTo>
                    <a:pt x="121752" y="51954"/>
                  </a:lnTo>
                  <a:lnTo>
                    <a:pt x="128948" y="79242"/>
                  </a:lnTo>
                  <a:lnTo>
                    <a:pt x="128247" y="103068"/>
                  </a:lnTo>
                  <a:lnTo>
                    <a:pt x="117797" y="125357"/>
                  </a:lnTo>
                  <a:lnTo>
                    <a:pt x="110097" y="136214"/>
                  </a:lnTo>
                  <a:lnTo>
                    <a:pt x="89063" y="151396"/>
                  </a:lnTo>
                  <a:lnTo>
                    <a:pt x="76903" y="157082"/>
                  </a:lnTo>
                  <a:lnTo>
                    <a:pt x="66456" y="158533"/>
                  </a:lnTo>
                  <a:lnTo>
                    <a:pt x="48610" y="153907"/>
                  </a:lnTo>
                  <a:lnTo>
                    <a:pt x="44085" y="145888"/>
                  </a:lnTo>
                  <a:lnTo>
                    <a:pt x="42177" y="121381"/>
                  </a:lnTo>
                  <a:lnTo>
                    <a:pt x="52583" y="7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684560" y="6925712"/>
              <a:ext cx="94757" cy="123042"/>
            </a:xfrm>
            <a:custGeom>
              <a:avLst/>
              <a:gdLst/>
              <a:ahLst/>
              <a:cxnLst/>
              <a:rect l="0" t="0" r="0" b="0"/>
              <a:pathLst>
                <a:path w="94757" h="123042">
                  <a:moveTo>
                    <a:pt x="0" y="0"/>
                  </a:moveTo>
                  <a:lnTo>
                    <a:pt x="8333" y="48930"/>
                  </a:lnTo>
                  <a:lnTo>
                    <a:pt x="9878" y="96776"/>
                  </a:lnTo>
                  <a:lnTo>
                    <a:pt x="11409" y="121390"/>
                  </a:lnTo>
                  <a:lnTo>
                    <a:pt x="13455" y="123041"/>
                  </a:lnTo>
                  <a:lnTo>
                    <a:pt x="15989" y="120632"/>
                  </a:lnTo>
                  <a:lnTo>
                    <a:pt x="34962" y="65423"/>
                  </a:lnTo>
                  <a:lnTo>
                    <a:pt x="60328" y="27091"/>
                  </a:lnTo>
                  <a:lnTo>
                    <a:pt x="73995" y="17890"/>
                  </a:lnTo>
                  <a:lnTo>
                    <a:pt x="94756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1789845" y="6967826"/>
              <a:ext cx="52643" cy="115814"/>
            </a:xfrm>
            <a:custGeom>
              <a:avLst/>
              <a:gdLst/>
              <a:ahLst/>
              <a:cxnLst/>
              <a:rect l="0" t="0" r="0" b="0"/>
              <a:pathLst>
                <a:path w="52643" h="115814">
                  <a:moveTo>
                    <a:pt x="52642" y="0"/>
                  </a:moveTo>
                  <a:lnTo>
                    <a:pt x="37001" y="26386"/>
                  </a:lnTo>
                  <a:lnTo>
                    <a:pt x="17798" y="83313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1821430" y="6893303"/>
              <a:ext cx="21058" cy="21881"/>
            </a:xfrm>
            <a:custGeom>
              <a:avLst/>
              <a:gdLst/>
              <a:ahLst/>
              <a:cxnLst/>
              <a:rect l="0" t="0" r="0" b="0"/>
              <a:pathLst>
                <a:path w="21058" h="21881">
                  <a:moveTo>
                    <a:pt x="0" y="21880"/>
                  </a:moveTo>
                  <a:lnTo>
                    <a:pt x="14471" y="1343"/>
                  </a:lnTo>
                  <a:lnTo>
                    <a:pt x="16667" y="0"/>
                  </a:lnTo>
                  <a:lnTo>
                    <a:pt x="21057" y="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1913080" y="6900397"/>
              <a:ext cx="266320" cy="185328"/>
            </a:xfrm>
            <a:custGeom>
              <a:avLst/>
              <a:gdLst/>
              <a:ahLst/>
              <a:cxnLst/>
              <a:rect l="0" t="0" r="0" b="0"/>
              <a:pathLst>
                <a:path w="266320" h="185328">
                  <a:moveTo>
                    <a:pt x="97863" y="56900"/>
                  </a:moveTo>
                  <a:lnTo>
                    <a:pt x="44835" y="33181"/>
                  </a:lnTo>
                  <a:lnTo>
                    <a:pt x="35605" y="32898"/>
                  </a:lnTo>
                  <a:lnTo>
                    <a:pt x="19110" y="38824"/>
                  </a:lnTo>
                  <a:lnTo>
                    <a:pt x="7100" y="55495"/>
                  </a:lnTo>
                  <a:lnTo>
                    <a:pt x="2259" y="66492"/>
                  </a:lnTo>
                  <a:lnTo>
                    <a:pt x="0" y="88069"/>
                  </a:lnTo>
                  <a:lnTo>
                    <a:pt x="4066" y="108188"/>
                  </a:lnTo>
                  <a:lnTo>
                    <a:pt x="19508" y="132668"/>
                  </a:lnTo>
                  <a:lnTo>
                    <a:pt x="52551" y="169014"/>
                  </a:lnTo>
                  <a:lnTo>
                    <a:pt x="53617" y="174926"/>
                  </a:lnTo>
                  <a:lnTo>
                    <a:pt x="50818" y="180037"/>
                  </a:lnTo>
                  <a:lnTo>
                    <a:pt x="45443" y="184615"/>
                  </a:lnTo>
                  <a:lnTo>
                    <a:pt x="39520" y="185327"/>
                  </a:lnTo>
                  <a:lnTo>
                    <a:pt x="26699" y="179879"/>
                  </a:lnTo>
                  <a:lnTo>
                    <a:pt x="27024" y="176321"/>
                  </a:lnTo>
                  <a:lnTo>
                    <a:pt x="39863" y="169247"/>
                  </a:lnTo>
                  <a:lnTo>
                    <a:pt x="96349" y="151662"/>
                  </a:lnTo>
                  <a:lnTo>
                    <a:pt x="149136" y="132940"/>
                  </a:lnTo>
                  <a:lnTo>
                    <a:pt x="204106" y="99990"/>
                  </a:lnTo>
                  <a:lnTo>
                    <a:pt x="250327" y="46732"/>
                  </a:lnTo>
                  <a:lnTo>
                    <a:pt x="253318" y="36083"/>
                  </a:lnTo>
                  <a:lnTo>
                    <a:pt x="250402" y="14893"/>
                  </a:lnTo>
                  <a:lnTo>
                    <a:pt x="244010" y="7839"/>
                  </a:lnTo>
                  <a:lnTo>
                    <a:pt x="224428" y="0"/>
                  </a:lnTo>
                  <a:lnTo>
                    <a:pt x="214995" y="2589"/>
                  </a:lnTo>
                  <a:lnTo>
                    <a:pt x="198275" y="17944"/>
                  </a:lnTo>
                  <a:lnTo>
                    <a:pt x="189284" y="46605"/>
                  </a:lnTo>
                  <a:lnTo>
                    <a:pt x="187628" y="81571"/>
                  </a:lnTo>
                  <a:lnTo>
                    <a:pt x="194690" y="116608"/>
                  </a:lnTo>
                  <a:lnTo>
                    <a:pt x="208748" y="142319"/>
                  </a:lnTo>
                  <a:lnTo>
                    <a:pt x="217410" y="152451"/>
                  </a:lnTo>
                  <a:lnTo>
                    <a:pt x="226694" y="158035"/>
                  </a:lnTo>
                  <a:lnTo>
                    <a:pt x="266319" y="162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844177" y="6609857"/>
              <a:ext cx="229731" cy="168457"/>
            </a:xfrm>
            <a:custGeom>
              <a:avLst/>
              <a:gdLst/>
              <a:ahLst/>
              <a:cxnLst/>
              <a:rect l="0" t="0" r="0" b="0"/>
              <a:pathLst>
                <a:path w="229731" h="168457">
                  <a:moveTo>
                    <a:pt x="19160" y="0"/>
                  </a:moveTo>
                  <a:lnTo>
                    <a:pt x="7707" y="48930"/>
                  </a:lnTo>
                  <a:lnTo>
                    <a:pt x="0" y="108061"/>
                  </a:lnTo>
                  <a:lnTo>
                    <a:pt x="537" y="114154"/>
                  </a:lnTo>
                  <a:lnTo>
                    <a:pt x="2066" y="114708"/>
                  </a:lnTo>
                  <a:lnTo>
                    <a:pt x="6883" y="105963"/>
                  </a:lnTo>
                  <a:lnTo>
                    <a:pt x="28490" y="56285"/>
                  </a:lnTo>
                  <a:lnTo>
                    <a:pt x="37079" y="50392"/>
                  </a:lnTo>
                  <a:lnTo>
                    <a:pt x="47483" y="48802"/>
                  </a:lnTo>
                  <a:lnTo>
                    <a:pt x="59099" y="50082"/>
                  </a:lnTo>
                  <a:lnTo>
                    <a:pt x="68013" y="56785"/>
                  </a:lnTo>
                  <a:lnTo>
                    <a:pt x="81037" y="79830"/>
                  </a:lnTo>
                  <a:lnTo>
                    <a:pt x="91694" y="132925"/>
                  </a:lnTo>
                  <a:lnTo>
                    <a:pt x="94422" y="134240"/>
                  </a:lnTo>
                  <a:lnTo>
                    <a:pt x="97411" y="131607"/>
                  </a:lnTo>
                  <a:lnTo>
                    <a:pt x="129402" y="72775"/>
                  </a:lnTo>
                  <a:lnTo>
                    <a:pt x="150610" y="43010"/>
                  </a:lnTo>
                  <a:lnTo>
                    <a:pt x="168829" y="26524"/>
                  </a:lnTo>
                  <a:lnTo>
                    <a:pt x="178601" y="23532"/>
                  </a:lnTo>
                  <a:lnTo>
                    <a:pt x="198817" y="26446"/>
                  </a:lnTo>
                  <a:lnTo>
                    <a:pt x="205612" y="35178"/>
                  </a:lnTo>
                  <a:lnTo>
                    <a:pt x="215175" y="81003"/>
                  </a:lnTo>
                  <a:lnTo>
                    <a:pt x="221525" y="143773"/>
                  </a:lnTo>
                  <a:lnTo>
                    <a:pt x="229730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114362" y="6625324"/>
              <a:ext cx="128002" cy="142461"/>
            </a:xfrm>
            <a:custGeom>
              <a:avLst/>
              <a:gdLst/>
              <a:ahLst/>
              <a:cxnLst/>
              <a:rect l="0" t="0" r="0" b="0"/>
              <a:pathLst>
                <a:path w="128002" h="142461">
                  <a:moveTo>
                    <a:pt x="128001" y="5589"/>
                  </a:moveTo>
                  <a:lnTo>
                    <a:pt x="111233" y="0"/>
                  </a:lnTo>
                  <a:lnTo>
                    <a:pt x="78449" y="2113"/>
                  </a:lnTo>
                  <a:lnTo>
                    <a:pt x="55675" y="13403"/>
                  </a:lnTo>
                  <a:lnTo>
                    <a:pt x="35025" y="31289"/>
                  </a:lnTo>
                  <a:lnTo>
                    <a:pt x="11415" y="67667"/>
                  </a:lnTo>
                  <a:lnTo>
                    <a:pt x="926" y="94401"/>
                  </a:lnTo>
                  <a:lnTo>
                    <a:pt x="0" y="105741"/>
                  </a:lnTo>
                  <a:lnTo>
                    <a:pt x="5211" y="124581"/>
                  </a:lnTo>
                  <a:lnTo>
                    <a:pt x="11046" y="129371"/>
                  </a:lnTo>
                  <a:lnTo>
                    <a:pt x="18445" y="131395"/>
                  </a:lnTo>
                  <a:lnTo>
                    <a:pt x="26888" y="131574"/>
                  </a:lnTo>
                  <a:lnTo>
                    <a:pt x="45627" y="122414"/>
                  </a:lnTo>
                  <a:lnTo>
                    <a:pt x="80664" y="93527"/>
                  </a:lnTo>
                  <a:lnTo>
                    <a:pt x="97337" y="66740"/>
                  </a:lnTo>
                  <a:lnTo>
                    <a:pt x="109942" y="35607"/>
                  </a:lnTo>
                  <a:lnTo>
                    <a:pt x="101463" y="61017"/>
                  </a:lnTo>
                  <a:lnTo>
                    <a:pt x="98659" y="85596"/>
                  </a:lnTo>
                  <a:lnTo>
                    <a:pt x="103651" y="108998"/>
                  </a:lnTo>
                  <a:lnTo>
                    <a:pt x="117472" y="142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1291592" y="6609857"/>
              <a:ext cx="161342" cy="118253"/>
            </a:xfrm>
            <a:custGeom>
              <a:avLst/>
              <a:gdLst/>
              <a:ahLst/>
              <a:cxnLst/>
              <a:rect l="0" t="0" r="0" b="0"/>
              <a:pathLst>
                <a:path w="161342" h="118253">
                  <a:moveTo>
                    <a:pt x="66584" y="0"/>
                  </a:moveTo>
                  <a:lnTo>
                    <a:pt x="49773" y="19150"/>
                  </a:lnTo>
                  <a:lnTo>
                    <a:pt x="17086" y="78806"/>
                  </a:lnTo>
                  <a:lnTo>
                    <a:pt x="48" y="118252"/>
                  </a:lnTo>
                  <a:lnTo>
                    <a:pt x="0" y="117439"/>
                  </a:lnTo>
                  <a:lnTo>
                    <a:pt x="4236" y="107177"/>
                  </a:lnTo>
                  <a:lnTo>
                    <a:pt x="38111" y="56445"/>
                  </a:lnTo>
                  <a:lnTo>
                    <a:pt x="60559" y="39514"/>
                  </a:lnTo>
                  <a:lnTo>
                    <a:pt x="107508" y="19113"/>
                  </a:lnTo>
                  <a:lnTo>
                    <a:pt x="129226" y="17463"/>
                  </a:lnTo>
                  <a:lnTo>
                    <a:pt x="161341" y="2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1442404" y="6525629"/>
              <a:ext cx="42115" cy="242156"/>
            </a:xfrm>
            <a:custGeom>
              <a:avLst/>
              <a:gdLst/>
              <a:ahLst/>
              <a:cxnLst/>
              <a:rect l="0" t="0" r="0" b="0"/>
              <a:pathLst>
                <a:path w="42115" h="242156">
                  <a:moveTo>
                    <a:pt x="42114" y="0"/>
                  </a:moveTo>
                  <a:lnTo>
                    <a:pt x="30661" y="52050"/>
                  </a:lnTo>
                  <a:lnTo>
                    <a:pt x="17365" y="111536"/>
                  </a:lnTo>
                  <a:lnTo>
                    <a:pt x="6965" y="162899"/>
                  </a:lnTo>
                  <a:lnTo>
                    <a:pt x="1376" y="221647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1478380" y="6599328"/>
              <a:ext cx="90367" cy="157929"/>
            </a:xfrm>
            <a:custGeom>
              <a:avLst/>
              <a:gdLst/>
              <a:ahLst/>
              <a:cxnLst/>
              <a:rect l="0" t="0" r="0" b="0"/>
              <a:pathLst>
                <a:path w="90367" h="157929">
                  <a:moveTo>
                    <a:pt x="79838" y="0"/>
                  </a:moveTo>
                  <a:lnTo>
                    <a:pt x="30340" y="59593"/>
                  </a:lnTo>
                  <a:lnTo>
                    <a:pt x="3950" y="75109"/>
                  </a:lnTo>
                  <a:lnTo>
                    <a:pt x="0" y="82828"/>
                  </a:lnTo>
                  <a:lnTo>
                    <a:pt x="1850" y="103883"/>
                  </a:lnTo>
                  <a:lnTo>
                    <a:pt x="13591" y="122599"/>
                  </a:lnTo>
                  <a:lnTo>
                    <a:pt x="49724" y="153679"/>
                  </a:lnTo>
                  <a:lnTo>
                    <a:pt x="58592" y="157435"/>
                  </a:lnTo>
                  <a:lnTo>
                    <a:pt x="90366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1621389" y="6639184"/>
              <a:ext cx="115814" cy="123741"/>
            </a:xfrm>
            <a:custGeom>
              <a:avLst/>
              <a:gdLst/>
              <a:ahLst/>
              <a:cxnLst/>
              <a:rect l="0" t="0" r="0" b="0"/>
              <a:pathLst>
                <a:path w="115814" h="123741">
                  <a:moveTo>
                    <a:pt x="0" y="23315"/>
                  </a:moveTo>
                  <a:lnTo>
                    <a:pt x="11178" y="40083"/>
                  </a:lnTo>
                  <a:lnTo>
                    <a:pt x="26025" y="51435"/>
                  </a:lnTo>
                  <a:lnTo>
                    <a:pt x="45492" y="59209"/>
                  </a:lnTo>
                  <a:lnTo>
                    <a:pt x="69741" y="62665"/>
                  </a:lnTo>
                  <a:lnTo>
                    <a:pt x="92997" y="57961"/>
                  </a:lnTo>
                  <a:lnTo>
                    <a:pt x="104112" y="53432"/>
                  </a:lnTo>
                  <a:lnTo>
                    <a:pt x="109182" y="45733"/>
                  </a:lnTo>
                  <a:lnTo>
                    <a:pt x="110223" y="35921"/>
                  </a:lnTo>
                  <a:lnTo>
                    <a:pt x="108577" y="24700"/>
                  </a:lnTo>
                  <a:lnTo>
                    <a:pt x="102800" y="16049"/>
                  </a:lnTo>
                  <a:lnTo>
                    <a:pt x="83903" y="3318"/>
                  </a:lnTo>
                  <a:lnTo>
                    <a:pt x="63026" y="0"/>
                  </a:lnTo>
                  <a:lnTo>
                    <a:pt x="52546" y="753"/>
                  </a:lnTo>
                  <a:lnTo>
                    <a:pt x="34662" y="10948"/>
                  </a:lnTo>
                  <a:lnTo>
                    <a:pt x="26617" y="18579"/>
                  </a:lnTo>
                  <a:lnTo>
                    <a:pt x="17679" y="39538"/>
                  </a:lnTo>
                  <a:lnTo>
                    <a:pt x="14876" y="63281"/>
                  </a:lnTo>
                  <a:lnTo>
                    <a:pt x="17530" y="85531"/>
                  </a:lnTo>
                  <a:lnTo>
                    <a:pt x="25728" y="103999"/>
                  </a:lnTo>
                  <a:lnTo>
                    <a:pt x="31190" y="112199"/>
                  </a:lnTo>
                  <a:lnTo>
                    <a:pt x="40680" y="117666"/>
                  </a:lnTo>
                  <a:lnTo>
                    <a:pt x="66823" y="123740"/>
                  </a:lnTo>
                  <a:lnTo>
                    <a:pt x="88580" y="123321"/>
                  </a:lnTo>
                  <a:lnTo>
                    <a:pt x="115813" y="1180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1842487" y="6536158"/>
              <a:ext cx="31587" cy="221099"/>
            </a:xfrm>
            <a:custGeom>
              <a:avLst/>
              <a:gdLst/>
              <a:ahLst/>
              <a:cxnLst/>
              <a:rect l="0" t="0" r="0" b="0"/>
              <a:pathLst>
                <a:path w="31587" h="221099">
                  <a:moveTo>
                    <a:pt x="31586" y="0"/>
                  </a:moveTo>
                  <a:lnTo>
                    <a:pt x="16931" y="55140"/>
                  </a:lnTo>
                  <a:lnTo>
                    <a:pt x="6837" y="109144"/>
                  </a:lnTo>
                  <a:lnTo>
                    <a:pt x="2026" y="164009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789845" y="6641443"/>
              <a:ext cx="115814" cy="14654"/>
            </a:xfrm>
            <a:custGeom>
              <a:avLst/>
              <a:gdLst/>
              <a:ahLst/>
              <a:cxnLst/>
              <a:rect l="0" t="0" r="0" b="0"/>
              <a:pathLst>
                <a:path w="115814" h="14654">
                  <a:moveTo>
                    <a:pt x="0" y="0"/>
                  </a:moveTo>
                  <a:lnTo>
                    <a:pt x="43962" y="14653"/>
                  </a:lnTo>
                  <a:lnTo>
                    <a:pt x="97094" y="11880"/>
                  </a:lnTo>
                  <a:lnTo>
                    <a:pt x="115813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49357" y="7262623"/>
            <a:ext cx="1787888" cy="273743"/>
            <a:chOff x="149357" y="7262623"/>
            <a:chExt cx="1787888" cy="273743"/>
          </a:xfrm>
        </p:grpSpPr>
        <p:sp>
          <p:nvSpPr>
            <p:cNvPr id="222" name="Freeform 221"/>
            <p:cNvSpPr/>
            <p:nvPr/>
          </p:nvSpPr>
          <p:spPr>
            <a:xfrm>
              <a:off x="149357" y="7336323"/>
              <a:ext cx="184496" cy="191366"/>
            </a:xfrm>
            <a:custGeom>
              <a:avLst/>
              <a:gdLst/>
              <a:ahLst/>
              <a:cxnLst/>
              <a:rect l="0" t="0" r="0" b="0"/>
              <a:pathLst>
                <a:path w="184496" h="191366">
                  <a:moveTo>
                    <a:pt x="50684" y="0"/>
                  </a:moveTo>
                  <a:lnTo>
                    <a:pt x="35043" y="26387"/>
                  </a:lnTo>
                  <a:lnTo>
                    <a:pt x="24343" y="64620"/>
                  </a:lnTo>
                  <a:lnTo>
                    <a:pt x="19483" y="115853"/>
                  </a:lnTo>
                  <a:lnTo>
                    <a:pt x="7953" y="172623"/>
                  </a:lnTo>
                  <a:lnTo>
                    <a:pt x="4649" y="188781"/>
                  </a:lnTo>
                  <a:lnTo>
                    <a:pt x="2447" y="191365"/>
                  </a:lnTo>
                  <a:lnTo>
                    <a:pt x="0" y="172398"/>
                  </a:lnTo>
                  <a:lnTo>
                    <a:pt x="9753" y="116332"/>
                  </a:lnTo>
                  <a:lnTo>
                    <a:pt x="28431" y="73802"/>
                  </a:lnTo>
                  <a:lnTo>
                    <a:pt x="53450" y="36556"/>
                  </a:lnTo>
                  <a:lnTo>
                    <a:pt x="63056" y="30220"/>
                  </a:lnTo>
                  <a:lnTo>
                    <a:pt x="72970" y="28335"/>
                  </a:lnTo>
                  <a:lnTo>
                    <a:pt x="83089" y="29419"/>
                  </a:lnTo>
                  <a:lnTo>
                    <a:pt x="91005" y="34820"/>
                  </a:lnTo>
                  <a:lnTo>
                    <a:pt x="102920" y="53300"/>
                  </a:lnTo>
                  <a:lnTo>
                    <a:pt x="111695" y="110528"/>
                  </a:lnTo>
                  <a:lnTo>
                    <a:pt x="113215" y="144534"/>
                  </a:lnTo>
                  <a:lnTo>
                    <a:pt x="119360" y="112894"/>
                  </a:lnTo>
                  <a:lnTo>
                    <a:pt x="134074" y="83364"/>
                  </a:lnTo>
                  <a:lnTo>
                    <a:pt x="141372" y="77802"/>
                  </a:lnTo>
                  <a:lnTo>
                    <a:pt x="149748" y="75265"/>
                  </a:lnTo>
                  <a:lnTo>
                    <a:pt x="158841" y="74742"/>
                  </a:lnTo>
                  <a:lnTo>
                    <a:pt x="166072" y="77904"/>
                  </a:lnTo>
                  <a:lnTo>
                    <a:pt x="177227" y="90776"/>
                  </a:lnTo>
                  <a:lnTo>
                    <a:pt x="184495" y="123343"/>
                  </a:lnTo>
                  <a:lnTo>
                    <a:pt x="178819" y="177564"/>
                  </a:lnTo>
                  <a:lnTo>
                    <a:pt x="177026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413073" y="7367360"/>
              <a:ext cx="292337" cy="134932"/>
            </a:xfrm>
            <a:custGeom>
              <a:avLst/>
              <a:gdLst/>
              <a:ahLst/>
              <a:cxnLst/>
              <a:rect l="0" t="0" r="0" b="0"/>
              <a:pathLst>
                <a:path w="292337" h="134932">
                  <a:moveTo>
                    <a:pt x="92295" y="21606"/>
                  </a:moveTo>
                  <a:lnTo>
                    <a:pt x="97884" y="4838"/>
                  </a:lnTo>
                  <a:lnTo>
                    <a:pt x="93681" y="1069"/>
                  </a:lnTo>
                  <a:lnTo>
                    <a:pt x="73414" y="0"/>
                  </a:lnTo>
                  <a:lnTo>
                    <a:pt x="51148" y="9663"/>
                  </a:lnTo>
                  <a:lnTo>
                    <a:pt x="31893" y="25657"/>
                  </a:lnTo>
                  <a:lnTo>
                    <a:pt x="14477" y="55561"/>
                  </a:lnTo>
                  <a:lnTo>
                    <a:pt x="1231" y="106995"/>
                  </a:lnTo>
                  <a:lnTo>
                    <a:pt x="0" y="120646"/>
                  </a:lnTo>
                  <a:lnTo>
                    <a:pt x="3859" y="128576"/>
                  </a:lnTo>
                  <a:lnTo>
                    <a:pt x="11111" y="132694"/>
                  </a:lnTo>
                  <a:lnTo>
                    <a:pt x="20625" y="134269"/>
                  </a:lnTo>
                  <a:lnTo>
                    <a:pt x="29307" y="130640"/>
                  </a:lnTo>
                  <a:lnTo>
                    <a:pt x="60052" y="94313"/>
                  </a:lnTo>
                  <a:lnTo>
                    <a:pt x="83066" y="52995"/>
                  </a:lnTo>
                  <a:lnTo>
                    <a:pt x="88482" y="49551"/>
                  </a:lnTo>
                  <a:lnTo>
                    <a:pt x="94432" y="50764"/>
                  </a:lnTo>
                  <a:lnTo>
                    <a:pt x="100739" y="55083"/>
                  </a:lnTo>
                  <a:lnTo>
                    <a:pt x="107746" y="75479"/>
                  </a:lnTo>
                  <a:lnTo>
                    <a:pt x="113200" y="101701"/>
                  </a:lnTo>
                  <a:lnTo>
                    <a:pt x="123423" y="125054"/>
                  </a:lnTo>
                  <a:lnTo>
                    <a:pt x="129425" y="130345"/>
                  </a:lnTo>
                  <a:lnTo>
                    <a:pt x="135765" y="131533"/>
                  </a:lnTo>
                  <a:lnTo>
                    <a:pt x="142332" y="129985"/>
                  </a:lnTo>
                  <a:lnTo>
                    <a:pt x="168342" y="105451"/>
                  </a:lnTo>
                  <a:lnTo>
                    <a:pt x="190591" y="57361"/>
                  </a:lnTo>
                  <a:lnTo>
                    <a:pt x="192921" y="58311"/>
                  </a:lnTo>
                  <a:lnTo>
                    <a:pt x="194474" y="63623"/>
                  </a:lnTo>
                  <a:lnTo>
                    <a:pt x="188838" y="118660"/>
                  </a:lnTo>
                  <a:lnTo>
                    <a:pt x="187845" y="134931"/>
                  </a:lnTo>
                  <a:lnTo>
                    <a:pt x="188456" y="112375"/>
                  </a:lnTo>
                  <a:lnTo>
                    <a:pt x="192745" y="88464"/>
                  </a:lnTo>
                  <a:lnTo>
                    <a:pt x="212915" y="54284"/>
                  </a:lnTo>
                  <a:lnTo>
                    <a:pt x="246707" y="27518"/>
                  </a:lnTo>
                  <a:lnTo>
                    <a:pt x="292336" y="110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15938" y="7315266"/>
              <a:ext cx="52643" cy="189514"/>
            </a:xfrm>
            <a:custGeom>
              <a:avLst/>
              <a:gdLst/>
              <a:ahLst/>
              <a:cxnLst/>
              <a:rect l="0" t="0" r="0" b="0"/>
              <a:pathLst>
                <a:path w="52643" h="189514">
                  <a:moveTo>
                    <a:pt x="52642" y="0"/>
                  </a:moveTo>
                  <a:lnTo>
                    <a:pt x="32856" y="52051"/>
                  </a:lnTo>
                  <a:lnTo>
                    <a:pt x="17798" y="111537"/>
                  </a:lnTo>
                  <a:lnTo>
                    <a:pt x="3152" y="16998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52379" y="7325795"/>
              <a:ext cx="132016" cy="178985"/>
            </a:xfrm>
            <a:custGeom>
              <a:avLst/>
              <a:gdLst/>
              <a:ahLst/>
              <a:cxnLst/>
              <a:rect l="0" t="0" r="0" b="0"/>
              <a:pathLst>
                <a:path w="132016" h="178985">
                  <a:moveTo>
                    <a:pt x="132015" y="0"/>
                  </a:moveTo>
                  <a:lnTo>
                    <a:pt x="71142" y="60873"/>
                  </a:lnTo>
                  <a:lnTo>
                    <a:pt x="54657" y="75018"/>
                  </a:lnTo>
                  <a:lnTo>
                    <a:pt x="5191" y="97515"/>
                  </a:lnTo>
                  <a:lnTo>
                    <a:pt x="672" y="103614"/>
                  </a:lnTo>
                  <a:lnTo>
                    <a:pt x="0" y="111191"/>
                  </a:lnTo>
                  <a:lnTo>
                    <a:pt x="1891" y="119751"/>
                  </a:lnTo>
                  <a:lnTo>
                    <a:pt x="13350" y="135501"/>
                  </a:lnTo>
                  <a:lnTo>
                    <a:pt x="42653" y="157522"/>
                  </a:lnTo>
                  <a:lnTo>
                    <a:pt x="66562" y="169445"/>
                  </a:lnTo>
                  <a:lnTo>
                    <a:pt x="110958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937036" y="7360310"/>
              <a:ext cx="130247" cy="138402"/>
            </a:xfrm>
            <a:custGeom>
              <a:avLst/>
              <a:gdLst/>
              <a:ahLst/>
              <a:cxnLst/>
              <a:rect l="0" t="0" r="0" b="0"/>
              <a:pathLst>
                <a:path w="130247" h="138402">
                  <a:moveTo>
                    <a:pt x="0" y="60241"/>
                  </a:moveTo>
                  <a:lnTo>
                    <a:pt x="43963" y="74895"/>
                  </a:lnTo>
                  <a:lnTo>
                    <a:pt x="79837" y="73811"/>
                  </a:lnTo>
                  <a:lnTo>
                    <a:pt x="114513" y="60493"/>
                  </a:lnTo>
                  <a:lnTo>
                    <a:pt x="121965" y="52220"/>
                  </a:lnTo>
                  <a:lnTo>
                    <a:pt x="130246" y="30550"/>
                  </a:lnTo>
                  <a:lnTo>
                    <a:pt x="127775" y="20560"/>
                  </a:lnTo>
                  <a:lnTo>
                    <a:pt x="112551" y="3220"/>
                  </a:lnTo>
                  <a:lnTo>
                    <a:pt x="101940" y="0"/>
                  </a:lnTo>
                  <a:lnTo>
                    <a:pt x="77672" y="2662"/>
                  </a:lnTo>
                  <a:lnTo>
                    <a:pt x="43291" y="22904"/>
                  </a:lnTo>
                  <a:lnTo>
                    <a:pt x="27820" y="41306"/>
                  </a:lnTo>
                  <a:lnTo>
                    <a:pt x="18214" y="62355"/>
                  </a:lnTo>
                  <a:lnTo>
                    <a:pt x="13944" y="87307"/>
                  </a:lnTo>
                  <a:lnTo>
                    <a:pt x="21405" y="110875"/>
                  </a:lnTo>
                  <a:lnTo>
                    <a:pt x="28308" y="122073"/>
                  </a:lnTo>
                  <a:lnTo>
                    <a:pt x="39929" y="129538"/>
                  </a:lnTo>
                  <a:lnTo>
                    <a:pt x="71559" y="137833"/>
                  </a:lnTo>
                  <a:lnTo>
                    <a:pt x="96535" y="138401"/>
                  </a:lnTo>
                  <a:lnTo>
                    <a:pt x="126342" y="1339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1168663" y="7262623"/>
              <a:ext cx="42115" cy="221099"/>
            </a:xfrm>
            <a:custGeom>
              <a:avLst/>
              <a:gdLst/>
              <a:ahLst/>
              <a:cxnLst/>
              <a:rect l="0" t="0" r="0" b="0"/>
              <a:pathLst>
                <a:path w="42115" h="221099">
                  <a:moveTo>
                    <a:pt x="42114" y="0"/>
                  </a:moveTo>
                  <a:lnTo>
                    <a:pt x="22328" y="52051"/>
                  </a:lnTo>
                  <a:lnTo>
                    <a:pt x="14025" y="105110"/>
                  </a:lnTo>
                  <a:lnTo>
                    <a:pt x="11565" y="154757"/>
                  </a:lnTo>
                  <a:lnTo>
                    <a:pt x="7716" y="192863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1137078" y="7378436"/>
              <a:ext cx="157928" cy="17097"/>
            </a:xfrm>
            <a:custGeom>
              <a:avLst/>
              <a:gdLst/>
              <a:ahLst/>
              <a:cxnLst/>
              <a:rect l="0" t="0" r="0" b="0"/>
              <a:pathLst>
                <a:path w="157928" h="17097">
                  <a:moveTo>
                    <a:pt x="0" y="0"/>
                  </a:moveTo>
                  <a:lnTo>
                    <a:pt x="55044" y="16789"/>
                  </a:lnTo>
                  <a:lnTo>
                    <a:pt x="109572" y="17096"/>
                  </a:lnTo>
                  <a:lnTo>
                    <a:pt x="157927" y="10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1431876" y="7366994"/>
              <a:ext cx="165269" cy="169372"/>
            </a:xfrm>
            <a:custGeom>
              <a:avLst/>
              <a:gdLst/>
              <a:ahLst/>
              <a:cxnLst/>
              <a:rect l="0" t="0" r="0" b="0"/>
              <a:pathLst>
                <a:path w="165269" h="169372">
                  <a:moveTo>
                    <a:pt x="0" y="74614"/>
                  </a:moveTo>
                  <a:lnTo>
                    <a:pt x="49552" y="89269"/>
                  </a:lnTo>
                  <a:lnTo>
                    <a:pt x="94490" y="88184"/>
                  </a:lnTo>
                  <a:lnTo>
                    <a:pt x="133672" y="74866"/>
                  </a:lnTo>
                  <a:lnTo>
                    <a:pt x="161919" y="50512"/>
                  </a:lnTo>
                  <a:lnTo>
                    <a:pt x="165268" y="40999"/>
                  </a:lnTo>
                  <a:lnTo>
                    <a:pt x="162749" y="21069"/>
                  </a:lnTo>
                  <a:lnTo>
                    <a:pt x="157633" y="13181"/>
                  </a:lnTo>
                  <a:lnTo>
                    <a:pt x="142588" y="1297"/>
                  </a:lnTo>
                  <a:lnTo>
                    <a:pt x="133663" y="0"/>
                  </a:lnTo>
                  <a:lnTo>
                    <a:pt x="114388" y="4797"/>
                  </a:lnTo>
                  <a:lnTo>
                    <a:pt x="83806" y="31831"/>
                  </a:lnTo>
                  <a:lnTo>
                    <a:pt x="58106" y="69477"/>
                  </a:lnTo>
                  <a:lnTo>
                    <a:pt x="52341" y="99627"/>
                  </a:lnTo>
                  <a:lnTo>
                    <a:pt x="54848" y="129014"/>
                  </a:lnTo>
                  <a:lnTo>
                    <a:pt x="63761" y="149875"/>
                  </a:lnTo>
                  <a:lnTo>
                    <a:pt x="70583" y="156373"/>
                  </a:lnTo>
                  <a:lnTo>
                    <a:pt x="105285" y="1693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1618427" y="7357380"/>
              <a:ext cx="108248" cy="157928"/>
            </a:xfrm>
            <a:custGeom>
              <a:avLst/>
              <a:gdLst/>
              <a:ahLst/>
              <a:cxnLst/>
              <a:rect l="0" t="0" r="0" b="0"/>
              <a:pathLst>
                <a:path w="108248" h="157928">
                  <a:moveTo>
                    <a:pt x="108247" y="0"/>
                  </a:moveTo>
                  <a:lnTo>
                    <a:pt x="93592" y="53028"/>
                  </a:lnTo>
                  <a:lnTo>
                    <a:pt x="93798" y="55240"/>
                  </a:lnTo>
                  <a:lnTo>
                    <a:pt x="100265" y="45219"/>
                  </a:lnTo>
                  <a:lnTo>
                    <a:pt x="101580" y="25167"/>
                  </a:lnTo>
                  <a:lnTo>
                    <a:pt x="100293" y="13269"/>
                  </a:lnTo>
                  <a:lnTo>
                    <a:pt x="95925" y="6506"/>
                  </a:lnTo>
                  <a:lnTo>
                    <a:pt x="89504" y="3168"/>
                  </a:lnTo>
                  <a:lnTo>
                    <a:pt x="81713" y="2112"/>
                  </a:lnTo>
                  <a:lnTo>
                    <a:pt x="60579" y="10297"/>
                  </a:lnTo>
                  <a:lnTo>
                    <a:pt x="37928" y="25634"/>
                  </a:lnTo>
                  <a:lnTo>
                    <a:pt x="20062" y="44149"/>
                  </a:lnTo>
                  <a:lnTo>
                    <a:pt x="2439" y="79892"/>
                  </a:lnTo>
                  <a:lnTo>
                    <a:pt x="0" y="106478"/>
                  </a:lnTo>
                  <a:lnTo>
                    <a:pt x="987" y="120118"/>
                  </a:lnTo>
                  <a:lnTo>
                    <a:pt x="11443" y="141513"/>
                  </a:lnTo>
                  <a:lnTo>
                    <a:pt x="19144" y="150494"/>
                  </a:lnTo>
                  <a:lnTo>
                    <a:pt x="28958" y="155312"/>
                  </a:lnTo>
                  <a:lnTo>
                    <a:pt x="76661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1767169" y="7367908"/>
              <a:ext cx="85848" cy="150769"/>
            </a:xfrm>
            <a:custGeom>
              <a:avLst/>
              <a:gdLst/>
              <a:ahLst/>
              <a:cxnLst/>
              <a:rect l="0" t="0" r="0" b="0"/>
              <a:pathLst>
                <a:path w="85848" h="150769">
                  <a:moveTo>
                    <a:pt x="85847" y="0"/>
                  </a:moveTo>
                  <a:lnTo>
                    <a:pt x="41884" y="20243"/>
                  </a:lnTo>
                  <a:lnTo>
                    <a:pt x="28093" y="39023"/>
                  </a:lnTo>
                  <a:lnTo>
                    <a:pt x="4118" y="94796"/>
                  </a:lnTo>
                  <a:lnTo>
                    <a:pt x="0" y="121681"/>
                  </a:lnTo>
                  <a:lnTo>
                    <a:pt x="540" y="133763"/>
                  </a:lnTo>
                  <a:lnTo>
                    <a:pt x="5579" y="141818"/>
                  </a:lnTo>
                  <a:lnTo>
                    <a:pt x="13617" y="147188"/>
                  </a:lnTo>
                  <a:lnTo>
                    <a:pt x="23656" y="150768"/>
                  </a:lnTo>
                  <a:lnTo>
                    <a:pt x="33858" y="149646"/>
                  </a:lnTo>
                  <a:lnTo>
                    <a:pt x="54552" y="139039"/>
                  </a:lnTo>
                  <a:lnTo>
                    <a:pt x="69208" y="119507"/>
                  </a:lnTo>
                  <a:lnTo>
                    <a:pt x="78452" y="95228"/>
                  </a:lnTo>
                  <a:lnTo>
                    <a:pt x="82486" y="56422"/>
                  </a:lnTo>
                  <a:lnTo>
                    <a:pt x="79284" y="33266"/>
                  </a:lnTo>
                  <a:lnTo>
                    <a:pt x="73282" y="26857"/>
                  </a:lnTo>
                  <a:lnTo>
                    <a:pt x="64602" y="23754"/>
                  </a:lnTo>
                  <a:lnTo>
                    <a:pt x="45989" y="23426"/>
                  </a:lnTo>
                  <a:lnTo>
                    <a:pt x="22676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1926715" y="7536365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2398348" y="5820970"/>
            <a:ext cx="1981508" cy="900056"/>
            <a:chOff x="2398348" y="5820970"/>
            <a:chExt cx="1981508" cy="900056"/>
          </a:xfrm>
        </p:grpSpPr>
        <p:sp>
          <p:nvSpPr>
            <p:cNvPr id="234" name="Freeform 233"/>
            <p:cNvSpPr/>
            <p:nvPr/>
          </p:nvSpPr>
          <p:spPr>
            <a:xfrm>
              <a:off x="2398348" y="5904089"/>
              <a:ext cx="141026" cy="212341"/>
            </a:xfrm>
            <a:custGeom>
              <a:avLst/>
              <a:gdLst/>
              <a:ahLst/>
              <a:cxnLst/>
              <a:rect l="0" t="0" r="0" b="0"/>
              <a:pathLst>
                <a:path w="141026" h="212341">
                  <a:moveTo>
                    <a:pt x="33735" y="95115"/>
                  </a:moveTo>
                  <a:lnTo>
                    <a:pt x="22557" y="83937"/>
                  </a:lnTo>
                  <a:lnTo>
                    <a:pt x="20434" y="84153"/>
                  </a:lnTo>
                  <a:lnTo>
                    <a:pt x="20188" y="87807"/>
                  </a:lnTo>
                  <a:lnTo>
                    <a:pt x="21194" y="93752"/>
                  </a:lnTo>
                  <a:lnTo>
                    <a:pt x="26544" y="97716"/>
                  </a:lnTo>
                  <a:lnTo>
                    <a:pt x="44967" y="102120"/>
                  </a:lnTo>
                  <a:lnTo>
                    <a:pt x="65633" y="97838"/>
                  </a:lnTo>
                  <a:lnTo>
                    <a:pt x="93879" y="82274"/>
                  </a:lnTo>
                  <a:lnTo>
                    <a:pt x="124384" y="56053"/>
                  </a:lnTo>
                  <a:lnTo>
                    <a:pt x="140273" y="29729"/>
                  </a:lnTo>
                  <a:lnTo>
                    <a:pt x="141025" y="21109"/>
                  </a:lnTo>
                  <a:lnTo>
                    <a:pt x="135622" y="5291"/>
                  </a:lnTo>
                  <a:lnTo>
                    <a:pt x="128566" y="1308"/>
                  </a:lnTo>
                  <a:lnTo>
                    <a:pt x="108247" y="0"/>
                  </a:lnTo>
                  <a:lnTo>
                    <a:pt x="70501" y="17020"/>
                  </a:lnTo>
                  <a:lnTo>
                    <a:pt x="32635" y="46976"/>
                  </a:lnTo>
                  <a:lnTo>
                    <a:pt x="11052" y="75392"/>
                  </a:lnTo>
                  <a:lnTo>
                    <a:pt x="1037" y="95708"/>
                  </a:lnTo>
                  <a:lnTo>
                    <a:pt x="0" y="138055"/>
                  </a:lnTo>
                  <a:lnTo>
                    <a:pt x="12691" y="182057"/>
                  </a:lnTo>
                  <a:lnTo>
                    <a:pt x="20875" y="192850"/>
                  </a:lnTo>
                  <a:lnTo>
                    <a:pt x="42448" y="207963"/>
                  </a:lnTo>
                  <a:lnTo>
                    <a:pt x="64513" y="212340"/>
                  </a:lnTo>
                  <a:lnTo>
                    <a:pt x="93547" y="208227"/>
                  </a:lnTo>
                  <a:lnTo>
                    <a:pt x="117963" y="200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2677048" y="5893919"/>
              <a:ext cx="102476" cy="189514"/>
            </a:xfrm>
            <a:custGeom>
              <a:avLst/>
              <a:gdLst/>
              <a:ahLst/>
              <a:cxnLst/>
              <a:rect l="0" t="0" r="0" b="0"/>
              <a:pathLst>
                <a:path w="102476" h="189514">
                  <a:moveTo>
                    <a:pt x="39304" y="0"/>
                  </a:moveTo>
                  <a:lnTo>
                    <a:pt x="24732" y="48931"/>
                  </a:lnTo>
                  <a:lnTo>
                    <a:pt x="9640" y="99895"/>
                  </a:lnTo>
                  <a:lnTo>
                    <a:pt x="879" y="156330"/>
                  </a:lnTo>
                  <a:lnTo>
                    <a:pt x="0" y="180614"/>
                  </a:lnTo>
                  <a:lnTo>
                    <a:pt x="1403" y="178901"/>
                  </a:lnTo>
                  <a:lnTo>
                    <a:pt x="18617" y="125410"/>
                  </a:lnTo>
                  <a:lnTo>
                    <a:pt x="37948" y="78454"/>
                  </a:lnTo>
                  <a:lnTo>
                    <a:pt x="44249" y="72190"/>
                  </a:lnTo>
                  <a:lnTo>
                    <a:pt x="50790" y="70354"/>
                  </a:lnTo>
                  <a:lnTo>
                    <a:pt x="57490" y="71469"/>
                  </a:lnTo>
                  <a:lnTo>
                    <a:pt x="63126" y="76892"/>
                  </a:lnTo>
                  <a:lnTo>
                    <a:pt x="84368" y="126531"/>
                  </a:lnTo>
                  <a:lnTo>
                    <a:pt x="102475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2803762" y="5925118"/>
              <a:ext cx="108170" cy="165171"/>
            </a:xfrm>
            <a:custGeom>
              <a:avLst/>
              <a:gdLst/>
              <a:ahLst/>
              <a:cxnLst/>
              <a:rect l="0" t="0" r="0" b="0"/>
              <a:pathLst>
                <a:path w="108170" h="165171">
                  <a:moveTo>
                    <a:pt x="102103" y="386"/>
                  </a:moveTo>
                  <a:lnTo>
                    <a:pt x="107693" y="17154"/>
                  </a:lnTo>
                  <a:lnTo>
                    <a:pt x="108169" y="17414"/>
                  </a:lnTo>
                  <a:lnTo>
                    <a:pt x="105579" y="5225"/>
                  </a:lnTo>
                  <a:lnTo>
                    <a:pt x="99741" y="1272"/>
                  </a:lnTo>
                  <a:lnTo>
                    <a:pt x="80776" y="0"/>
                  </a:lnTo>
                  <a:lnTo>
                    <a:pt x="71508" y="3638"/>
                  </a:lnTo>
                  <a:lnTo>
                    <a:pt x="54970" y="17039"/>
                  </a:lnTo>
                  <a:lnTo>
                    <a:pt x="19224" y="68710"/>
                  </a:lnTo>
                  <a:lnTo>
                    <a:pt x="3977" y="105248"/>
                  </a:lnTo>
                  <a:lnTo>
                    <a:pt x="0" y="131610"/>
                  </a:lnTo>
                  <a:lnTo>
                    <a:pt x="2449" y="142850"/>
                  </a:lnTo>
                  <a:lnTo>
                    <a:pt x="14529" y="161580"/>
                  </a:lnTo>
                  <a:lnTo>
                    <a:pt x="23833" y="165170"/>
                  </a:lnTo>
                  <a:lnTo>
                    <a:pt x="70518" y="158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2972189" y="5904447"/>
              <a:ext cx="113743" cy="187355"/>
            </a:xfrm>
            <a:custGeom>
              <a:avLst/>
              <a:gdLst/>
              <a:ahLst/>
              <a:cxnLst/>
              <a:rect l="0" t="0" r="0" b="0"/>
              <a:pathLst>
                <a:path w="113743" h="187355">
                  <a:moveTo>
                    <a:pt x="49490" y="0"/>
                  </a:moveTo>
                  <a:lnTo>
                    <a:pt x="33849" y="17981"/>
                  </a:lnTo>
                  <a:lnTo>
                    <a:pt x="11053" y="74354"/>
                  </a:lnTo>
                  <a:lnTo>
                    <a:pt x="0" y="122182"/>
                  </a:lnTo>
                  <a:lnTo>
                    <a:pt x="588" y="151399"/>
                  </a:lnTo>
                  <a:lnTo>
                    <a:pt x="8649" y="176083"/>
                  </a:lnTo>
                  <a:lnTo>
                    <a:pt x="17583" y="182900"/>
                  </a:lnTo>
                  <a:lnTo>
                    <a:pt x="43108" y="187354"/>
                  </a:lnTo>
                  <a:lnTo>
                    <a:pt x="64591" y="182315"/>
                  </a:lnTo>
                  <a:lnTo>
                    <a:pt x="81938" y="171106"/>
                  </a:lnTo>
                  <a:lnTo>
                    <a:pt x="97446" y="154426"/>
                  </a:lnTo>
                  <a:lnTo>
                    <a:pt x="113742" y="119716"/>
                  </a:lnTo>
                  <a:lnTo>
                    <a:pt x="112751" y="93371"/>
                  </a:lnTo>
                  <a:lnTo>
                    <a:pt x="103342" y="68405"/>
                  </a:lnTo>
                  <a:lnTo>
                    <a:pt x="79484" y="42365"/>
                  </a:lnTo>
                  <a:lnTo>
                    <a:pt x="4949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154424" y="5914976"/>
              <a:ext cx="117341" cy="185286"/>
            </a:xfrm>
            <a:custGeom>
              <a:avLst/>
              <a:gdLst/>
              <a:ahLst/>
              <a:cxnLst/>
              <a:rect l="0" t="0" r="0" b="0"/>
              <a:pathLst>
                <a:path w="117341" h="185286">
                  <a:moveTo>
                    <a:pt x="14654" y="10528"/>
                  </a:moveTo>
                  <a:lnTo>
                    <a:pt x="0" y="69145"/>
                  </a:lnTo>
                  <a:lnTo>
                    <a:pt x="1083" y="103935"/>
                  </a:lnTo>
                  <a:lnTo>
                    <a:pt x="13100" y="160434"/>
                  </a:lnTo>
                  <a:lnTo>
                    <a:pt x="24102" y="180878"/>
                  </a:lnTo>
                  <a:lnTo>
                    <a:pt x="31481" y="184926"/>
                  </a:lnTo>
                  <a:lnTo>
                    <a:pt x="39910" y="185285"/>
                  </a:lnTo>
                  <a:lnTo>
                    <a:pt x="57464" y="179445"/>
                  </a:lnTo>
                  <a:lnTo>
                    <a:pt x="73065" y="169050"/>
                  </a:lnTo>
                  <a:lnTo>
                    <a:pt x="84678" y="153512"/>
                  </a:lnTo>
                  <a:lnTo>
                    <a:pt x="109088" y="94369"/>
                  </a:lnTo>
                  <a:lnTo>
                    <a:pt x="116724" y="56816"/>
                  </a:lnTo>
                  <a:lnTo>
                    <a:pt x="117340" y="29931"/>
                  </a:lnTo>
                  <a:lnTo>
                    <a:pt x="1094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1945" y="5946561"/>
              <a:ext cx="100346" cy="136872"/>
            </a:xfrm>
            <a:custGeom>
              <a:avLst/>
              <a:gdLst/>
              <a:ahLst/>
              <a:cxnLst/>
              <a:rect l="0" t="0" r="0" b="0"/>
              <a:pathLst>
                <a:path w="100346" h="136872">
                  <a:moveTo>
                    <a:pt x="5589" y="136871"/>
                  </a:moveTo>
                  <a:lnTo>
                    <a:pt x="0" y="120103"/>
                  </a:lnTo>
                  <a:lnTo>
                    <a:pt x="3495" y="99393"/>
                  </a:lnTo>
                  <a:lnTo>
                    <a:pt x="21736" y="61425"/>
                  </a:lnTo>
                  <a:lnTo>
                    <a:pt x="49368" y="26779"/>
                  </a:lnTo>
                  <a:lnTo>
                    <a:pt x="68330" y="11902"/>
                  </a:lnTo>
                  <a:lnTo>
                    <a:pt x="1003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460645" y="5820970"/>
              <a:ext cx="833292" cy="473922"/>
            </a:xfrm>
            <a:custGeom>
              <a:avLst/>
              <a:gdLst/>
              <a:ahLst/>
              <a:cxnLst/>
              <a:rect l="0" t="0" r="0" b="0"/>
              <a:pathLst>
                <a:path w="833292" h="473922">
                  <a:moveTo>
                    <a:pt x="129573" y="136120"/>
                  </a:moveTo>
                  <a:lnTo>
                    <a:pt x="129573" y="113763"/>
                  </a:lnTo>
                  <a:lnTo>
                    <a:pt x="124894" y="107177"/>
                  </a:lnTo>
                  <a:lnTo>
                    <a:pt x="117095" y="102787"/>
                  </a:lnTo>
                  <a:lnTo>
                    <a:pt x="107216" y="99860"/>
                  </a:lnTo>
                  <a:lnTo>
                    <a:pt x="83762" y="102847"/>
                  </a:lnTo>
                  <a:lnTo>
                    <a:pt x="60079" y="113143"/>
                  </a:lnTo>
                  <a:lnTo>
                    <a:pt x="18285" y="152721"/>
                  </a:lnTo>
                  <a:lnTo>
                    <a:pt x="2102" y="180033"/>
                  </a:lnTo>
                  <a:lnTo>
                    <a:pt x="0" y="203210"/>
                  </a:lnTo>
                  <a:lnTo>
                    <a:pt x="1077" y="215942"/>
                  </a:lnTo>
                  <a:lnTo>
                    <a:pt x="6474" y="225599"/>
                  </a:lnTo>
                  <a:lnTo>
                    <a:pt x="24949" y="239450"/>
                  </a:lnTo>
                  <a:lnTo>
                    <a:pt x="37597" y="240102"/>
                  </a:lnTo>
                  <a:lnTo>
                    <a:pt x="67248" y="231467"/>
                  </a:lnTo>
                  <a:lnTo>
                    <a:pt x="90564" y="215931"/>
                  </a:lnTo>
                  <a:lnTo>
                    <a:pt x="107556" y="197327"/>
                  </a:lnTo>
                  <a:lnTo>
                    <a:pt x="127996" y="153670"/>
                  </a:lnTo>
                  <a:lnTo>
                    <a:pt x="133552" y="136900"/>
                  </a:lnTo>
                  <a:lnTo>
                    <a:pt x="130328" y="181528"/>
                  </a:lnTo>
                  <a:lnTo>
                    <a:pt x="139267" y="206604"/>
                  </a:lnTo>
                  <a:lnTo>
                    <a:pt x="154938" y="227108"/>
                  </a:lnTo>
                  <a:lnTo>
                    <a:pt x="173602" y="240120"/>
                  </a:lnTo>
                  <a:lnTo>
                    <a:pt x="202953" y="243563"/>
                  </a:lnTo>
                  <a:lnTo>
                    <a:pt x="252701" y="235806"/>
                  </a:lnTo>
                  <a:lnTo>
                    <a:pt x="305843" y="212223"/>
                  </a:lnTo>
                  <a:lnTo>
                    <a:pt x="333749" y="186355"/>
                  </a:lnTo>
                  <a:lnTo>
                    <a:pt x="368229" y="135803"/>
                  </a:lnTo>
                  <a:lnTo>
                    <a:pt x="376022" y="112582"/>
                  </a:lnTo>
                  <a:lnTo>
                    <a:pt x="379486" y="82765"/>
                  </a:lnTo>
                  <a:lnTo>
                    <a:pt x="376900" y="71304"/>
                  </a:lnTo>
                  <a:lnTo>
                    <a:pt x="371667" y="62494"/>
                  </a:lnTo>
                  <a:lnTo>
                    <a:pt x="364668" y="55450"/>
                  </a:lnTo>
                  <a:lnTo>
                    <a:pt x="356493" y="53094"/>
                  </a:lnTo>
                  <a:lnTo>
                    <a:pt x="338051" y="56715"/>
                  </a:lnTo>
                  <a:lnTo>
                    <a:pt x="313527" y="71908"/>
                  </a:lnTo>
                  <a:lnTo>
                    <a:pt x="301797" y="90814"/>
                  </a:lnTo>
                  <a:lnTo>
                    <a:pt x="297031" y="102406"/>
                  </a:lnTo>
                  <a:lnTo>
                    <a:pt x="295914" y="152257"/>
                  </a:lnTo>
                  <a:lnTo>
                    <a:pt x="306017" y="214003"/>
                  </a:lnTo>
                  <a:lnTo>
                    <a:pt x="322397" y="264328"/>
                  </a:lnTo>
                  <a:lnTo>
                    <a:pt x="342226" y="318982"/>
                  </a:lnTo>
                  <a:lnTo>
                    <a:pt x="361012" y="377400"/>
                  </a:lnTo>
                  <a:lnTo>
                    <a:pt x="365795" y="398943"/>
                  </a:lnTo>
                  <a:lnTo>
                    <a:pt x="364022" y="420216"/>
                  </a:lnTo>
                  <a:lnTo>
                    <a:pt x="356215" y="438249"/>
                  </a:lnTo>
                  <a:lnTo>
                    <a:pt x="350858" y="446334"/>
                  </a:lnTo>
                  <a:lnTo>
                    <a:pt x="320961" y="468891"/>
                  </a:lnTo>
                  <a:lnTo>
                    <a:pt x="295742" y="473921"/>
                  </a:lnTo>
                  <a:lnTo>
                    <a:pt x="282466" y="473624"/>
                  </a:lnTo>
                  <a:lnTo>
                    <a:pt x="272446" y="468748"/>
                  </a:lnTo>
                  <a:lnTo>
                    <a:pt x="258193" y="450851"/>
                  </a:lnTo>
                  <a:lnTo>
                    <a:pt x="257433" y="438357"/>
                  </a:lnTo>
                  <a:lnTo>
                    <a:pt x="265948" y="408878"/>
                  </a:lnTo>
                  <a:lnTo>
                    <a:pt x="305312" y="346065"/>
                  </a:lnTo>
                  <a:lnTo>
                    <a:pt x="367428" y="283464"/>
                  </a:lnTo>
                  <a:lnTo>
                    <a:pt x="426924" y="230870"/>
                  </a:lnTo>
                  <a:lnTo>
                    <a:pt x="481027" y="188761"/>
                  </a:lnTo>
                  <a:lnTo>
                    <a:pt x="536207" y="136119"/>
                  </a:lnTo>
                  <a:lnTo>
                    <a:pt x="551285" y="113893"/>
                  </a:lnTo>
                  <a:lnTo>
                    <a:pt x="561885" y="88416"/>
                  </a:lnTo>
                  <a:lnTo>
                    <a:pt x="561671" y="78581"/>
                  </a:lnTo>
                  <a:lnTo>
                    <a:pt x="558018" y="70854"/>
                  </a:lnTo>
                  <a:lnTo>
                    <a:pt x="552073" y="64534"/>
                  </a:lnTo>
                  <a:lnTo>
                    <a:pt x="542261" y="61490"/>
                  </a:lnTo>
                  <a:lnTo>
                    <a:pt x="515761" y="61227"/>
                  </a:lnTo>
                  <a:lnTo>
                    <a:pt x="504015" y="66304"/>
                  </a:lnTo>
                  <a:lnTo>
                    <a:pt x="484725" y="84423"/>
                  </a:lnTo>
                  <a:lnTo>
                    <a:pt x="474592" y="114313"/>
                  </a:lnTo>
                  <a:lnTo>
                    <a:pt x="471889" y="132111"/>
                  </a:lnTo>
                  <a:lnTo>
                    <a:pt x="478245" y="167483"/>
                  </a:lnTo>
                  <a:lnTo>
                    <a:pt x="492769" y="199192"/>
                  </a:lnTo>
                  <a:lnTo>
                    <a:pt x="510922" y="221084"/>
                  </a:lnTo>
                  <a:lnTo>
                    <a:pt x="521846" y="225518"/>
                  </a:lnTo>
                  <a:lnTo>
                    <a:pt x="546462" y="224205"/>
                  </a:lnTo>
                  <a:lnTo>
                    <a:pt x="581039" y="210312"/>
                  </a:lnTo>
                  <a:lnTo>
                    <a:pt x="607921" y="191378"/>
                  </a:lnTo>
                  <a:lnTo>
                    <a:pt x="637966" y="154444"/>
                  </a:lnTo>
                  <a:lnTo>
                    <a:pt x="666431" y="103301"/>
                  </a:lnTo>
                  <a:lnTo>
                    <a:pt x="702778" y="42587"/>
                  </a:lnTo>
                  <a:lnTo>
                    <a:pt x="721243" y="20850"/>
                  </a:lnTo>
                  <a:lnTo>
                    <a:pt x="747387" y="5730"/>
                  </a:lnTo>
                  <a:lnTo>
                    <a:pt x="762547" y="60"/>
                  </a:lnTo>
                  <a:lnTo>
                    <a:pt x="791870" y="0"/>
                  </a:lnTo>
                  <a:lnTo>
                    <a:pt x="806241" y="3259"/>
                  </a:lnTo>
                  <a:lnTo>
                    <a:pt x="816991" y="11281"/>
                  </a:lnTo>
                  <a:lnTo>
                    <a:pt x="832055" y="35792"/>
                  </a:lnTo>
                  <a:lnTo>
                    <a:pt x="833291" y="69303"/>
                  </a:lnTo>
                  <a:lnTo>
                    <a:pt x="820833" y="118272"/>
                  </a:lnTo>
                  <a:lnTo>
                    <a:pt x="815021" y="131240"/>
                  </a:lnTo>
                  <a:lnTo>
                    <a:pt x="796085" y="151889"/>
                  </a:lnTo>
                  <a:lnTo>
                    <a:pt x="751390" y="178619"/>
                  </a:lnTo>
                  <a:lnTo>
                    <a:pt x="719357" y="191346"/>
                  </a:lnTo>
                  <a:lnTo>
                    <a:pt x="698195" y="192640"/>
                  </a:lnTo>
                  <a:lnTo>
                    <a:pt x="644836" y="183939"/>
                  </a:lnTo>
                  <a:lnTo>
                    <a:pt x="582298" y="1677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2525036" y="6431100"/>
              <a:ext cx="338716" cy="222087"/>
            </a:xfrm>
            <a:custGeom>
              <a:avLst/>
              <a:gdLst/>
              <a:ahLst/>
              <a:cxnLst/>
              <a:rect l="0" t="0" r="0" b="0"/>
              <a:pathLst>
                <a:path w="338716" h="222087">
                  <a:moveTo>
                    <a:pt x="1804" y="94529"/>
                  </a:moveTo>
                  <a:lnTo>
                    <a:pt x="19784" y="110170"/>
                  </a:lnTo>
                  <a:lnTo>
                    <a:pt x="36701" y="118248"/>
                  </a:lnTo>
                  <a:lnTo>
                    <a:pt x="59038" y="119499"/>
                  </a:lnTo>
                  <a:lnTo>
                    <a:pt x="84563" y="113815"/>
                  </a:lnTo>
                  <a:lnTo>
                    <a:pt x="122901" y="90885"/>
                  </a:lnTo>
                  <a:lnTo>
                    <a:pt x="141802" y="71852"/>
                  </a:lnTo>
                  <a:lnTo>
                    <a:pt x="151763" y="48575"/>
                  </a:lnTo>
                  <a:lnTo>
                    <a:pt x="154419" y="35817"/>
                  </a:lnTo>
                  <a:lnTo>
                    <a:pt x="152680" y="24972"/>
                  </a:lnTo>
                  <a:lnTo>
                    <a:pt x="141389" y="6683"/>
                  </a:lnTo>
                  <a:lnTo>
                    <a:pt x="132295" y="2039"/>
                  </a:lnTo>
                  <a:lnTo>
                    <a:pt x="109713" y="0"/>
                  </a:lnTo>
                  <a:lnTo>
                    <a:pt x="87198" y="6113"/>
                  </a:lnTo>
                  <a:lnTo>
                    <a:pt x="66663" y="17798"/>
                  </a:lnTo>
                  <a:lnTo>
                    <a:pt x="43118" y="44107"/>
                  </a:lnTo>
                  <a:lnTo>
                    <a:pt x="14581" y="94821"/>
                  </a:lnTo>
                  <a:lnTo>
                    <a:pt x="0" y="142968"/>
                  </a:lnTo>
                  <a:lnTo>
                    <a:pt x="1392" y="175329"/>
                  </a:lnTo>
                  <a:lnTo>
                    <a:pt x="5039" y="190510"/>
                  </a:lnTo>
                  <a:lnTo>
                    <a:pt x="12149" y="201800"/>
                  </a:lnTo>
                  <a:lnTo>
                    <a:pt x="32528" y="217464"/>
                  </a:lnTo>
                  <a:lnTo>
                    <a:pt x="54063" y="222086"/>
                  </a:lnTo>
                  <a:lnTo>
                    <a:pt x="96484" y="215521"/>
                  </a:lnTo>
                  <a:lnTo>
                    <a:pt x="128123" y="200698"/>
                  </a:lnTo>
                  <a:lnTo>
                    <a:pt x="169085" y="166323"/>
                  </a:lnTo>
                  <a:lnTo>
                    <a:pt x="215472" y="104890"/>
                  </a:lnTo>
                  <a:lnTo>
                    <a:pt x="240758" y="59791"/>
                  </a:lnTo>
                  <a:lnTo>
                    <a:pt x="247216" y="41655"/>
                  </a:lnTo>
                  <a:lnTo>
                    <a:pt x="247300" y="41732"/>
                  </a:lnTo>
                  <a:lnTo>
                    <a:pt x="232800" y="102502"/>
                  </a:lnTo>
                  <a:lnTo>
                    <a:pt x="218140" y="164815"/>
                  </a:lnTo>
                  <a:lnTo>
                    <a:pt x="218557" y="165952"/>
                  </a:lnTo>
                  <a:lnTo>
                    <a:pt x="237093" y="112613"/>
                  </a:lnTo>
                  <a:lnTo>
                    <a:pt x="250266" y="88528"/>
                  </a:lnTo>
                  <a:lnTo>
                    <a:pt x="277413" y="62985"/>
                  </a:lnTo>
                  <a:lnTo>
                    <a:pt x="297432" y="52043"/>
                  </a:lnTo>
                  <a:lnTo>
                    <a:pt x="306514" y="52167"/>
                  </a:lnTo>
                  <a:lnTo>
                    <a:pt x="314908" y="55759"/>
                  </a:lnTo>
                  <a:lnTo>
                    <a:pt x="322844" y="61663"/>
                  </a:lnTo>
                  <a:lnTo>
                    <a:pt x="331661" y="83821"/>
                  </a:lnTo>
                  <a:lnTo>
                    <a:pt x="334410" y="111996"/>
                  </a:lnTo>
                  <a:lnTo>
                    <a:pt x="332882" y="158854"/>
                  </a:lnTo>
                  <a:lnTo>
                    <a:pt x="338715" y="178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2926922" y="6325587"/>
              <a:ext cx="31587" cy="294799"/>
            </a:xfrm>
            <a:custGeom>
              <a:avLst/>
              <a:gdLst/>
              <a:ahLst/>
              <a:cxnLst/>
              <a:rect l="0" t="0" r="0" b="0"/>
              <a:pathLst>
                <a:path w="31587" h="294799">
                  <a:moveTo>
                    <a:pt x="31586" y="0"/>
                  </a:moveTo>
                  <a:lnTo>
                    <a:pt x="22521" y="58617"/>
                  </a:lnTo>
                  <a:lnTo>
                    <a:pt x="14111" y="112791"/>
                  </a:lnTo>
                  <a:lnTo>
                    <a:pt x="11237" y="168552"/>
                  </a:lnTo>
                  <a:lnTo>
                    <a:pt x="5079" y="224627"/>
                  </a:lnTo>
                  <a:lnTo>
                    <a:pt x="669" y="282323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2874280" y="6459567"/>
              <a:ext cx="252685" cy="159786"/>
            </a:xfrm>
            <a:custGeom>
              <a:avLst/>
              <a:gdLst/>
              <a:ahLst/>
              <a:cxnLst/>
              <a:rect l="0" t="0" r="0" b="0"/>
              <a:pathLst>
                <a:path w="252685" h="159786">
                  <a:moveTo>
                    <a:pt x="0" y="66062"/>
                  </a:moveTo>
                  <a:lnTo>
                    <a:pt x="33622" y="51591"/>
                  </a:lnTo>
                  <a:lnTo>
                    <a:pt x="58617" y="47932"/>
                  </a:lnTo>
                  <a:lnTo>
                    <a:pt x="79084" y="52545"/>
                  </a:lnTo>
                  <a:lnTo>
                    <a:pt x="87818" y="57051"/>
                  </a:lnTo>
                  <a:lnTo>
                    <a:pt x="100641" y="74535"/>
                  </a:lnTo>
                  <a:lnTo>
                    <a:pt x="121051" y="130132"/>
                  </a:lnTo>
                  <a:lnTo>
                    <a:pt x="123990" y="155759"/>
                  </a:lnTo>
                  <a:lnTo>
                    <a:pt x="123604" y="159785"/>
                  </a:lnTo>
                  <a:lnTo>
                    <a:pt x="122177" y="157790"/>
                  </a:lnTo>
                  <a:lnTo>
                    <a:pt x="118642" y="143094"/>
                  </a:lnTo>
                  <a:lnTo>
                    <a:pt x="117821" y="109683"/>
                  </a:lnTo>
                  <a:lnTo>
                    <a:pt x="130551" y="63240"/>
                  </a:lnTo>
                  <a:lnTo>
                    <a:pt x="136167" y="50143"/>
                  </a:lnTo>
                  <a:lnTo>
                    <a:pt x="158005" y="29350"/>
                  </a:lnTo>
                  <a:lnTo>
                    <a:pt x="208505" y="2528"/>
                  </a:lnTo>
                  <a:lnTo>
                    <a:pt x="227590" y="0"/>
                  </a:lnTo>
                  <a:lnTo>
                    <a:pt x="252684" y="2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3114778" y="6470895"/>
              <a:ext cx="128000" cy="153891"/>
            </a:xfrm>
            <a:custGeom>
              <a:avLst/>
              <a:gdLst/>
              <a:ahLst/>
              <a:cxnLst/>
              <a:rect l="0" t="0" r="0" b="0"/>
              <a:pathLst>
                <a:path w="128000" h="153891">
                  <a:moveTo>
                    <a:pt x="1657" y="75791"/>
                  </a:moveTo>
                  <a:lnTo>
                    <a:pt x="34109" y="81856"/>
                  </a:lnTo>
                  <a:lnTo>
                    <a:pt x="54685" y="79266"/>
                  </a:lnTo>
                  <a:lnTo>
                    <a:pt x="75528" y="67977"/>
                  </a:lnTo>
                  <a:lnTo>
                    <a:pt x="117505" y="37722"/>
                  </a:lnTo>
                  <a:lnTo>
                    <a:pt x="122173" y="30524"/>
                  </a:lnTo>
                  <a:lnTo>
                    <a:pt x="122945" y="23386"/>
                  </a:lnTo>
                  <a:lnTo>
                    <a:pt x="121120" y="16288"/>
                  </a:lnTo>
                  <a:lnTo>
                    <a:pt x="116394" y="10386"/>
                  </a:lnTo>
                  <a:lnTo>
                    <a:pt x="101785" y="708"/>
                  </a:lnTo>
                  <a:lnTo>
                    <a:pt x="91806" y="0"/>
                  </a:lnTo>
                  <a:lnTo>
                    <a:pt x="68239" y="5451"/>
                  </a:lnTo>
                  <a:lnTo>
                    <a:pt x="28664" y="27263"/>
                  </a:lnTo>
                  <a:lnTo>
                    <a:pt x="10541" y="49154"/>
                  </a:lnTo>
                  <a:lnTo>
                    <a:pt x="4070" y="61542"/>
                  </a:lnTo>
                  <a:lnTo>
                    <a:pt x="0" y="87785"/>
                  </a:lnTo>
                  <a:lnTo>
                    <a:pt x="553" y="101335"/>
                  </a:lnTo>
                  <a:lnTo>
                    <a:pt x="10525" y="125748"/>
                  </a:lnTo>
                  <a:lnTo>
                    <a:pt x="18098" y="137171"/>
                  </a:lnTo>
                  <a:lnTo>
                    <a:pt x="27825" y="144787"/>
                  </a:lnTo>
                  <a:lnTo>
                    <a:pt x="51112" y="153249"/>
                  </a:lnTo>
                  <a:lnTo>
                    <a:pt x="73940" y="153890"/>
                  </a:lnTo>
                  <a:lnTo>
                    <a:pt x="127999" y="1389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3286929" y="6430872"/>
              <a:ext cx="147029" cy="290154"/>
            </a:xfrm>
            <a:custGeom>
              <a:avLst/>
              <a:gdLst/>
              <a:ahLst/>
              <a:cxnLst/>
              <a:rect l="0" t="0" r="0" b="0"/>
              <a:pathLst>
                <a:path w="147029" h="290154">
                  <a:moveTo>
                    <a:pt x="50605" y="0"/>
                  </a:moveTo>
                  <a:lnTo>
                    <a:pt x="42272" y="60384"/>
                  </a:lnTo>
                  <a:lnTo>
                    <a:pt x="34921" y="121633"/>
                  </a:lnTo>
                  <a:lnTo>
                    <a:pt x="29439" y="175931"/>
                  </a:lnTo>
                  <a:lnTo>
                    <a:pt x="18305" y="228597"/>
                  </a:lnTo>
                  <a:lnTo>
                    <a:pt x="2547" y="290153"/>
                  </a:lnTo>
                  <a:lnTo>
                    <a:pt x="1019" y="289361"/>
                  </a:lnTo>
                  <a:lnTo>
                    <a:pt x="0" y="284155"/>
                  </a:lnTo>
                  <a:lnTo>
                    <a:pt x="6564" y="229301"/>
                  </a:lnTo>
                  <a:lnTo>
                    <a:pt x="8110" y="175015"/>
                  </a:lnTo>
                  <a:lnTo>
                    <a:pt x="9586" y="119233"/>
                  </a:lnTo>
                  <a:lnTo>
                    <a:pt x="23048" y="63154"/>
                  </a:lnTo>
                  <a:lnTo>
                    <a:pt x="36018" y="37427"/>
                  </a:lnTo>
                  <a:lnTo>
                    <a:pt x="53481" y="18194"/>
                  </a:lnTo>
                  <a:lnTo>
                    <a:pt x="64220" y="13299"/>
                  </a:lnTo>
                  <a:lnTo>
                    <a:pt x="88632" y="10980"/>
                  </a:lnTo>
                  <a:lnTo>
                    <a:pt x="111959" y="20088"/>
                  </a:lnTo>
                  <a:lnTo>
                    <a:pt x="123093" y="27430"/>
                  </a:lnTo>
                  <a:lnTo>
                    <a:pt x="138584" y="48066"/>
                  </a:lnTo>
                  <a:lnTo>
                    <a:pt x="147028" y="71666"/>
                  </a:lnTo>
                  <a:lnTo>
                    <a:pt x="146882" y="93853"/>
                  </a:lnTo>
                  <a:lnTo>
                    <a:pt x="139798" y="112292"/>
                  </a:lnTo>
                  <a:lnTo>
                    <a:pt x="116187" y="143194"/>
                  </a:lnTo>
                  <a:lnTo>
                    <a:pt x="90314" y="159151"/>
                  </a:lnTo>
                  <a:lnTo>
                    <a:pt x="54831" y="171289"/>
                  </a:lnTo>
                  <a:lnTo>
                    <a:pt x="37665" y="172444"/>
                  </a:lnTo>
                  <a:lnTo>
                    <a:pt x="19019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3453347" y="6430872"/>
              <a:ext cx="94758" cy="154906"/>
            </a:xfrm>
            <a:custGeom>
              <a:avLst/>
              <a:gdLst/>
              <a:ahLst/>
              <a:cxnLst/>
              <a:rect l="0" t="0" r="0" b="0"/>
              <a:pathLst>
                <a:path w="94758" h="154906">
                  <a:moveTo>
                    <a:pt x="0" y="52643"/>
                  </a:moveTo>
                  <a:lnTo>
                    <a:pt x="0" y="111260"/>
                  </a:lnTo>
                  <a:lnTo>
                    <a:pt x="0" y="154905"/>
                  </a:lnTo>
                  <a:lnTo>
                    <a:pt x="5590" y="103313"/>
                  </a:lnTo>
                  <a:lnTo>
                    <a:pt x="20244" y="60117"/>
                  </a:lnTo>
                  <a:lnTo>
                    <a:pt x="35903" y="38027"/>
                  </a:lnTo>
                  <a:lnTo>
                    <a:pt x="54562" y="21580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3533891" y="6445899"/>
              <a:ext cx="136649" cy="154956"/>
            </a:xfrm>
            <a:custGeom>
              <a:avLst/>
              <a:gdLst/>
              <a:ahLst/>
              <a:cxnLst/>
              <a:rect l="0" t="0" r="0" b="0"/>
              <a:pathLst>
                <a:path w="136649" h="154956">
                  <a:moveTo>
                    <a:pt x="24741" y="27087"/>
                  </a:moveTo>
                  <a:lnTo>
                    <a:pt x="24741" y="49444"/>
                  </a:lnTo>
                  <a:lnTo>
                    <a:pt x="28251" y="57199"/>
                  </a:lnTo>
                  <a:lnTo>
                    <a:pt x="41509" y="68937"/>
                  </a:lnTo>
                  <a:lnTo>
                    <a:pt x="62219" y="71813"/>
                  </a:lnTo>
                  <a:lnTo>
                    <a:pt x="85852" y="68022"/>
                  </a:lnTo>
                  <a:lnTo>
                    <a:pt x="108053" y="58538"/>
                  </a:lnTo>
                  <a:lnTo>
                    <a:pt x="134694" y="34456"/>
                  </a:lnTo>
                  <a:lnTo>
                    <a:pt x="136648" y="26151"/>
                  </a:lnTo>
                  <a:lnTo>
                    <a:pt x="134441" y="18273"/>
                  </a:lnTo>
                  <a:lnTo>
                    <a:pt x="129459" y="10683"/>
                  </a:lnTo>
                  <a:lnTo>
                    <a:pt x="120290" y="5622"/>
                  </a:lnTo>
                  <a:lnTo>
                    <a:pt x="94503" y="0"/>
                  </a:lnTo>
                  <a:lnTo>
                    <a:pt x="66665" y="3740"/>
                  </a:lnTo>
                  <a:lnTo>
                    <a:pt x="52690" y="8013"/>
                  </a:lnTo>
                  <a:lnTo>
                    <a:pt x="27804" y="28358"/>
                  </a:lnTo>
                  <a:lnTo>
                    <a:pt x="8555" y="55728"/>
                  </a:lnTo>
                  <a:lnTo>
                    <a:pt x="0" y="83489"/>
                  </a:lnTo>
                  <a:lnTo>
                    <a:pt x="773" y="125427"/>
                  </a:lnTo>
                  <a:lnTo>
                    <a:pt x="6423" y="135931"/>
                  </a:lnTo>
                  <a:lnTo>
                    <a:pt x="25178" y="150722"/>
                  </a:lnTo>
                  <a:lnTo>
                    <a:pt x="49112" y="154955"/>
                  </a:lnTo>
                  <a:lnTo>
                    <a:pt x="82655" y="150762"/>
                  </a:lnTo>
                  <a:lnTo>
                    <a:pt x="108969" y="1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3699965" y="6433844"/>
              <a:ext cx="92429" cy="133900"/>
            </a:xfrm>
            <a:custGeom>
              <a:avLst/>
              <a:gdLst/>
              <a:ahLst/>
              <a:cxnLst/>
              <a:rect l="0" t="0" r="0" b="0"/>
              <a:pathLst>
                <a:path w="92429" h="133900">
                  <a:moveTo>
                    <a:pt x="6066" y="7557"/>
                  </a:moveTo>
                  <a:lnTo>
                    <a:pt x="6066" y="66174"/>
                  </a:lnTo>
                  <a:lnTo>
                    <a:pt x="0" y="110989"/>
                  </a:lnTo>
                  <a:lnTo>
                    <a:pt x="2590" y="103439"/>
                  </a:lnTo>
                  <a:lnTo>
                    <a:pt x="20181" y="42295"/>
                  </a:lnTo>
                  <a:lnTo>
                    <a:pt x="33396" y="20656"/>
                  </a:lnTo>
                  <a:lnTo>
                    <a:pt x="50968" y="3241"/>
                  </a:lnTo>
                  <a:lnTo>
                    <a:pt x="59397" y="0"/>
                  </a:lnTo>
                  <a:lnTo>
                    <a:pt x="67357" y="179"/>
                  </a:lnTo>
                  <a:lnTo>
                    <a:pt x="75003" y="2638"/>
                  </a:lnTo>
                  <a:lnTo>
                    <a:pt x="81270" y="8957"/>
                  </a:lnTo>
                  <a:lnTo>
                    <a:pt x="91353" y="28456"/>
                  </a:lnTo>
                  <a:lnTo>
                    <a:pt x="92428" y="71331"/>
                  </a:lnTo>
                  <a:lnTo>
                    <a:pt x="84650" y="123966"/>
                  </a:lnTo>
                  <a:lnTo>
                    <a:pt x="85362" y="128447"/>
                  </a:lnTo>
                  <a:lnTo>
                    <a:pt x="90294" y="133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3832373" y="6437650"/>
              <a:ext cx="120560" cy="151050"/>
            </a:xfrm>
            <a:custGeom>
              <a:avLst/>
              <a:gdLst/>
              <a:ahLst/>
              <a:cxnLst/>
              <a:rect l="0" t="0" r="0" b="0"/>
              <a:pathLst>
                <a:path w="120560" h="151050">
                  <a:moveTo>
                    <a:pt x="0" y="24808"/>
                  </a:moveTo>
                  <a:lnTo>
                    <a:pt x="11178" y="41575"/>
                  </a:lnTo>
                  <a:lnTo>
                    <a:pt x="29145" y="52927"/>
                  </a:lnTo>
                  <a:lnTo>
                    <a:pt x="40487" y="57592"/>
                  </a:lnTo>
                  <a:lnTo>
                    <a:pt x="65567" y="59655"/>
                  </a:lnTo>
                  <a:lnTo>
                    <a:pt x="91142" y="55503"/>
                  </a:lnTo>
                  <a:lnTo>
                    <a:pt x="114207" y="45859"/>
                  </a:lnTo>
                  <a:lnTo>
                    <a:pt x="119422" y="37672"/>
                  </a:lnTo>
                  <a:lnTo>
                    <a:pt x="120559" y="27535"/>
                  </a:lnTo>
                  <a:lnTo>
                    <a:pt x="118977" y="16097"/>
                  </a:lnTo>
                  <a:lnTo>
                    <a:pt x="113243" y="8472"/>
                  </a:lnTo>
                  <a:lnTo>
                    <a:pt x="94394" y="0"/>
                  </a:lnTo>
                  <a:lnTo>
                    <a:pt x="73539" y="2474"/>
                  </a:lnTo>
                  <a:lnTo>
                    <a:pt x="63064" y="6409"/>
                  </a:lnTo>
                  <a:lnTo>
                    <a:pt x="45186" y="23260"/>
                  </a:lnTo>
                  <a:lnTo>
                    <a:pt x="30611" y="47516"/>
                  </a:lnTo>
                  <a:lnTo>
                    <a:pt x="18169" y="91718"/>
                  </a:lnTo>
                  <a:lnTo>
                    <a:pt x="18993" y="116547"/>
                  </a:lnTo>
                  <a:lnTo>
                    <a:pt x="26379" y="136160"/>
                  </a:lnTo>
                  <a:lnTo>
                    <a:pt x="31624" y="144667"/>
                  </a:lnTo>
                  <a:lnTo>
                    <a:pt x="39800" y="149167"/>
                  </a:lnTo>
                  <a:lnTo>
                    <a:pt x="61363" y="151049"/>
                  </a:lnTo>
                  <a:lnTo>
                    <a:pt x="115814" y="1406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4011936" y="6388758"/>
              <a:ext cx="209993" cy="210160"/>
            </a:xfrm>
            <a:custGeom>
              <a:avLst/>
              <a:gdLst/>
              <a:ahLst/>
              <a:cxnLst/>
              <a:rect l="0" t="0" r="0" b="0"/>
              <a:pathLst>
                <a:path w="209993" h="210160">
                  <a:moveTo>
                    <a:pt x="31007" y="52643"/>
                  </a:moveTo>
                  <a:lnTo>
                    <a:pt x="14240" y="63821"/>
                  </a:lnTo>
                  <a:lnTo>
                    <a:pt x="9300" y="71793"/>
                  </a:lnTo>
                  <a:lnTo>
                    <a:pt x="2349" y="105370"/>
                  </a:lnTo>
                  <a:lnTo>
                    <a:pt x="0" y="158638"/>
                  </a:lnTo>
                  <a:lnTo>
                    <a:pt x="2019" y="183980"/>
                  </a:lnTo>
                  <a:lnTo>
                    <a:pt x="10714" y="203041"/>
                  </a:lnTo>
                  <a:lnTo>
                    <a:pt x="18649" y="207891"/>
                  </a:lnTo>
                  <a:lnTo>
                    <a:pt x="39943" y="210159"/>
                  </a:lnTo>
                  <a:lnTo>
                    <a:pt x="61885" y="201029"/>
                  </a:lnTo>
                  <a:lnTo>
                    <a:pt x="72649" y="193681"/>
                  </a:lnTo>
                  <a:lnTo>
                    <a:pt x="79825" y="182933"/>
                  </a:lnTo>
                  <a:lnTo>
                    <a:pt x="87799" y="155393"/>
                  </a:lnTo>
                  <a:lnTo>
                    <a:pt x="88022" y="99412"/>
                  </a:lnTo>
                  <a:lnTo>
                    <a:pt x="91244" y="97860"/>
                  </a:lnTo>
                  <a:lnTo>
                    <a:pt x="95731" y="100335"/>
                  </a:lnTo>
                  <a:lnTo>
                    <a:pt x="133227" y="143225"/>
                  </a:lnTo>
                  <a:lnTo>
                    <a:pt x="138928" y="142277"/>
                  </a:lnTo>
                  <a:lnTo>
                    <a:pt x="143899" y="135796"/>
                  </a:lnTo>
                  <a:lnTo>
                    <a:pt x="163983" y="76851"/>
                  </a:lnTo>
                  <a:lnTo>
                    <a:pt x="175953" y="44218"/>
                  </a:lnTo>
                  <a:lnTo>
                    <a:pt x="2099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4282128" y="6393697"/>
              <a:ext cx="97728" cy="163518"/>
            </a:xfrm>
            <a:custGeom>
              <a:avLst/>
              <a:gdLst/>
              <a:ahLst/>
              <a:cxnLst/>
              <a:rect l="0" t="0" r="0" b="0"/>
              <a:pathLst>
                <a:path w="97728" h="163518">
                  <a:moveTo>
                    <a:pt x="97727" y="5590"/>
                  </a:moveTo>
                  <a:lnTo>
                    <a:pt x="80959" y="0"/>
                  </a:lnTo>
                  <a:lnTo>
                    <a:pt x="48176" y="2113"/>
                  </a:lnTo>
                  <a:lnTo>
                    <a:pt x="28521" y="13403"/>
                  </a:lnTo>
                  <a:lnTo>
                    <a:pt x="13156" y="30119"/>
                  </a:lnTo>
                  <a:lnTo>
                    <a:pt x="2428" y="49247"/>
                  </a:lnTo>
                  <a:lnTo>
                    <a:pt x="0" y="69447"/>
                  </a:lnTo>
                  <a:lnTo>
                    <a:pt x="990" y="79747"/>
                  </a:lnTo>
                  <a:lnTo>
                    <a:pt x="11449" y="97430"/>
                  </a:lnTo>
                  <a:lnTo>
                    <a:pt x="27796" y="111918"/>
                  </a:lnTo>
                  <a:lnTo>
                    <a:pt x="46759" y="122257"/>
                  </a:lnTo>
                  <a:lnTo>
                    <a:pt x="52050" y="128992"/>
                  </a:lnTo>
                  <a:lnTo>
                    <a:pt x="54408" y="136990"/>
                  </a:lnTo>
                  <a:lnTo>
                    <a:pt x="53907" y="151728"/>
                  </a:lnTo>
                  <a:lnTo>
                    <a:pt x="52136" y="155657"/>
                  </a:lnTo>
                  <a:lnTo>
                    <a:pt x="45085" y="163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3" name="Freeform 252"/>
          <p:cNvSpPr/>
          <p:nvPr/>
        </p:nvSpPr>
        <p:spPr>
          <a:xfrm>
            <a:off x="4106114" y="6430872"/>
            <a:ext cx="31587" cy="231628"/>
          </a:xfrm>
          <a:custGeom>
            <a:avLst/>
            <a:gdLst/>
            <a:ahLst/>
            <a:cxnLst/>
            <a:rect l="0" t="0" r="0" b="0"/>
            <a:pathLst>
              <a:path w="31587" h="231628">
                <a:moveTo>
                  <a:pt x="0" y="0"/>
                </a:moveTo>
                <a:lnTo>
                  <a:pt x="17959" y="53875"/>
                </a:lnTo>
                <a:lnTo>
                  <a:pt x="28547" y="98120"/>
                </a:lnTo>
                <a:lnTo>
                  <a:pt x="30986" y="151574"/>
                </a:lnTo>
                <a:lnTo>
                  <a:pt x="31507" y="211827"/>
                </a:lnTo>
                <a:lnTo>
                  <a:pt x="31586" y="2316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2" name="Group 281"/>
          <p:cNvGrpSpPr/>
          <p:nvPr/>
        </p:nvGrpSpPr>
        <p:grpSpPr>
          <a:xfrm>
            <a:off x="2389969" y="6746727"/>
            <a:ext cx="2136398" cy="937038"/>
            <a:chOff x="2389969" y="6746727"/>
            <a:chExt cx="2136398" cy="937038"/>
          </a:xfrm>
        </p:grpSpPr>
        <p:sp>
          <p:nvSpPr>
            <p:cNvPr id="254" name="Freeform 253"/>
            <p:cNvSpPr/>
            <p:nvPr/>
          </p:nvSpPr>
          <p:spPr>
            <a:xfrm>
              <a:off x="2389969" y="6746727"/>
              <a:ext cx="244369" cy="579069"/>
            </a:xfrm>
            <a:custGeom>
              <a:avLst/>
              <a:gdLst/>
              <a:ahLst/>
              <a:cxnLst/>
              <a:rect l="0" t="0" r="0" b="0"/>
              <a:pathLst>
                <a:path w="244369" h="579069">
                  <a:moveTo>
                    <a:pt x="147399" y="0"/>
                  </a:moveTo>
                  <a:lnTo>
                    <a:pt x="136221" y="16768"/>
                  </a:lnTo>
                  <a:lnTo>
                    <a:pt x="133852" y="37478"/>
                  </a:lnTo>
                  <a:lnTo>
                    <a:pt x="141863" y="88902"/>
                  </a:lnTo>
                  <a:lnTo>
                    <a:pt x="163116" y="150185"/>
                  </a:lnTo>
                  <a:lnTo>
                    <a:pt x="191164" y="209550"/>
                  </a:lnTo>
                  <a:lnTo>
                    <a:pt x="221778" y="266198"/>
                  </a:lnTo>
                  <a:lnTo>
                    <a:pt x="243719" y="314364"/>
                  </a:lnTo>
                  <a:lnTo>
                    <a:pt x="244368" y="325390"/>
                  </a:lnTo>
                  <a:lnTo>
                    <a:pt x="238849" y="346999"/>
                  </a:lnTo>
                  <a:lnTo>
                    <a:pt x="222359" y="365182"/>
                  </a:lnTo>
                  <a:lnTo>
                    <a:pt x="161386" y="403156"/>
                  </a:lnTo>
                  <a:lnTo>
                    <a:pt x="100151" y="444219"/>
                  </a:lnTo>
                  <a:lnTo>
                    <a:pt x="42824" y="498225"/>
                  </a:lnTo>
                  <a:lnTo>
                    <a:pt x="16978" y="534837"/>
                  </a:lnTo>
                  <a:lnTo>
                    <a:pt x="0" y="57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2790052" y="6925712"/>
              <a:ext cx="10529" cy="252685"/>
            </a:xfrm>
            <a:custGeom>
              <a:avLst/>
              <a:gdLst/>
              <a:ahLst/>
              <a:cxnLst/>
              <a:rect l="0" t="0" r="0" b="0"/>
              <a:pathLst>
                <a:path w="10529" h="252685">
                  <a:moveTo>
                    <a:pt x="10528" y="0"/>
                  </a:moveTo>
                  <a:lnTo>
                    <a:pt x="10528" y="50433"/>
                  </a:lnTo>
                  <a:lnTo>
                    <a:pt x="10528" y="107749"/>
                  </a:lnTo>
                  <a:lnTo>
                    <a:pt x="9359" y="165676"/>
                  </a:lnTo>
                  <a:lnTo>
                    <a:pt x="2195" y="218470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2895337" y="6841483"/>
              <a:ext cx="42115" cy="305328"/>
            </a:xfrm>
            <a:custGeom>
              <a:avLst/>
              <a:gdLst/>
              <a:ahLst/>
              <a:cxnLst/>
              <a:rect l="0" t="0" r="0" b="0"/>
              <a:pathLst>
                <a:path w="42115" h="305328">
                  <a:moveTo>
                    <a:pt x="0" y="0"/>
                  </a:moveTo>
                  <a:lnTo>
                    <a:pt x="11453" y="55170"/>
                  </a:lnTo>
                  <a:lnTo>
                    <a:pt x="21331" y="107204"/>
                  </a:lnTo>
                  <a:lnTo>
                    <a:pt x="35149" y="161817"/>
                  </a:lnTo>
                  <a:lnTo>
                    <a:pt x="40050" y="214842"/>
                  </a:lnTo>
                  <a:lnTo>
                    <a:pt x="41706" y="275322"/>
                  </a:lnTo>
                  <a:lnTo>
                    <a:pt x="42114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2768995" y="7052053"/>
              <a:ext cx="178985" cy="42115"/>
            </a:xfrm>
            <a:custGeom>
              <a:avLst/>
              <a:gdLst/>
              <a:ahLst/>
              <a:cxnLst/>
              <a:rect l="0" t="0" r="0" b="0"/>
              <a:pathLst>
                <a:path w="178985" h="42115">
                  <a:moveTo>
                    <a:pt x="0" y="42114"/>
                  </a:moveTo>
                  <a:lnTo>
                    <a:pt x="60383" y="38995"/>
                  </a:lnTo>
                  <a:lnTo>
                    <a:pt x="114988" y="27542"/>
                  </a:lnTo>
                  <a:lnTo>
                    <a:pt x="155733" y="12450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2969036" y="6999412"/>
              <a:ext cx="121682" cy="167833"/>
            </a:xfrm>
            <a:custGeom>
              <a:avLst/>
              <a:gdLst/>
              <a:ahLst/>
              <a:cxnLst/>
              <a:rect l="0" t="0" r="0" b="0"/>
              <a:pathLst>
                <a:path w="121682" h="167833">
                  <a:moveTo>
                    <a:pt x="31586" y="0"/>
                  </a:moveTo>
                  <a:lnTo>
                    <a:pt x="23253" y="57263"/>
                  </a:lnTo>
                  <a:lnTo>
                    <a:pt x="24827" y="100414"/>
                  </a:lnTo>
                  <a:lnTo>
                    <a:pt x="35840" y="146436"/>
                  </a:lnTo>
                  <a:lnTo>
                    <a:pt x="41441" y="154946"/>
                  </a:lnTo>
                  <a:lnTo>
                    <a:pt x="57023" y="167520"/>
                  </a:lnTo>
                  <a:lnTo>
                    <a:pt x="66091" y="167832"/>
                  </a:lnTo>
                  <a:lnTo>
                    <a:pt x="85526" y="158820"/>
                  </a:lnTo>
                  <a:lnTo>
                    <a:pt x="110609" y="139604"/>
                  </a:lnTo>
                  <a:lnTo>
                    <a:pt x="119350" y="116638"/>
                  </a:lnTo>
                  <a:lnTo>
                    <a:pt x="121681" y="102325"/>
                  </a:lnTo>
                  <a:lnTo>
                    <a:pt x="114912" y="73943"/>
                  </a:lnTo>
                  <a:lnTo>
                    <a:pt x="99035" y="48071"/>
                  </a:lnTo>
                  <a:lnTo>
                    <a:pt x="76381" y="28774"/>
                  </a:lnTo>
                  <a:lnTo>
                    <a:pt x="50715" y="21756"/>
                  </a:lnTo>
                  <a:lnTo>
                    <a:pt x="37320" y="21523"/>
                  </a:lnTo>
                  <a:lnTo>
                    <a:pt x="27219" y="23707"/>
                  </a:lnTo>
                  <a:lnTo>
                    <a:pt x="0" y="42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084850" y="7031518"/>
              <a:ext cx="126343" cy="100273"/>
            </a:xfrm>
            <a:custGeom>
              <a:avLst/>
              <a:gdLst/>
              <a:ahLst/>
              <a:cxnLst/>
              <a:rect l="0" t="0" r="0" b="0"/>
              <a:pathLst>
                <a:path w="126343" h="100273">
                  <a:moveTo>
                    <a:pt x="0" y="73179"/>
                  </a:moveTo>
                  <a:lnTo>
                    <a:pt x="0" y="95535"/>
                  </a:lnTo>
                  <a:lnTo>
                    <a:pt x="2339" y="99782"/>
                  </a:lnTo>
                  <a:lnTo>
                    <a:pt x="6239" y="100272"/>
                  </a:lnTo>
                  <a:lnTo>
                    <a:pt x="11178" y="98260"/>
                  </a:lnTo>
                  <a:lnTo>
                    <a:pt x="14471" y="91069"/>
                  </a:lnTo>
                  <a:lnTo>
                    <a:pt x="25995" y="40621"/>
                  </a:lnTo>
                  <a:lnTo>
                    <a:pt x="31368" y="26907"/>
                  </a:lnTo>
                  <a:lnTo>
                    <a:pt x="46697" y="8549"/>
                  </a:lnTo>
                  <a:lnTo>
                    <a:pt x="55698" y="2016"/>
                  </a:lnTo>
                  <a:lnTo>
                    <a:pt x="65208" y="0"/>
                  </a:lnTo>
                  <a:lnTo>
                    <a:pt x="85133" y="4000"/>
                  </a:lnTo>
                  <a:lnTo>
                    <a:pt x="126342" y="20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3199295" y="7012867"/>
              <a:ext cx="190882" cy="154016"/>
            </a:xfrm>
            <a:custGeom>
              <a:avLst/>
              <a:gdLst/>
              <a:ahLst/>
              <a:cxnLst/>
              <a:rect l="0" t="0" r="0" b="0"/>
              <a:pathLst>
                <a:path w="190882" h="154016">
                  <a:moveTo>
                    <a:pt x="117182" y="18129"/>
                  </a:moveTo>
                  <a:lnTo>
                    <a:pt x="128360" y="6951"/>
                  </a:lnTo>
                  <a:lnTo>
                    <a:pt x="126974" y="3658"/>
                  </a:lnTo>
                  <a:lnTo>
                    <a:pt x="112955" y="0"/>
                  </a:lnTo>
                  <a:lnTo>
                    <a:pt x="84344" y="3529"/>
                  </a:lnTo>
                  <a:lnTo>
                    <a:pt x="48051" y="23162"/>
                  </a:lnTo>
                  <a:lnTo>
                    <a:pt x="30695" y="41423"/>
                  </a:lnTo>
                  <a:lnTo>
                    <a:pt x="4432" y="92920"/>
                  </a:lnTo>
                  <a:lnTo>
                    <a:pt x="0" y="119221"/>
                  </a:lnTo>
                  <a:lnTo>
                    <a:pt x="456" y="131147"/>
                  </a:lnTo>
                  <a:lnTo>
                    <a:pt x="5440" y="140268"/>
                  </a:lnTo>
                  <a:lnTo>
                    <a:pt x="23455" y="153522"/>
                  </a:lnTo>
                  <a:lnTo>
                    <a:pt x="34810" y="154015"/>
                  </a:lnTo>
                  <a:lnTo>
                    <a:pt x="59905" y="145204"/>
                  </a:lnTo>
                  <a:lnTo>
                    <a:pt x="89162" y="120512"/>
                  </a:lnTo>
                  <a:lnTo>
                    <a:pt x="107060" y="90969"/>
                  </a:lnTo>
                  <a:lnTo>
                    <a:pt x="122418" y="50498"/>
                  </a:lnTo>
                  <a:lnTo>
                    <a:pt x="124182" y="52577"/>
                  </a:lnTo>
                  <a:lnTo>
                    <a:pt x="132602" y="83946"/>
                  </a:lnTo>
                  <a:lnTo>
                    <a:pt x="147747" y="108081"/>
                  </a:lnTo>
                  <a:lnTo>
                    <a:pt x="163522" y="119719"/>
                  </a:lnTo>
                  <a:lnTo>
                    <a:pt x="190881" y="133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3467953" y="6862541"/>
              <a:ext cx="38038" cy="252685"/>
            </a:xfrm>
            <a:custGeom>
              <a:avLst/>
              <a:gdLst/>
              <a:ahLst/>
              <a:cxnLst/>
              <a:rect l="0" t="0" r="0" b="0"/>
              <a:pathLst>
                <a:path w="38038" h="252685">
                  <a:moveTo>
                    <a:pt x="38037" y="0"/>
                  </a:moveTo>
                  <a:lnTo>
                    <a:pt x="10525" y="53875"/>
                  </a:lnTo>
                  <a:lnTo>
                    <a:pt x="769" y="88102"/>
                  </a:lnTo>
                  <a:lnTo>
                    <a:pt x="0" y="151414"/>
                  </a:lnTo>
                  <a:lnTo>
                    <a:pt x="10766" y="204343"/>
                  </a:lnTo>
                  <a:lnTo>
                    <a:pt x="1698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3442819" y="6971315"/>
              <a:ext cx="200042" cy="133383"/>
            </a:xfrm>
            <a:custGeom>
              <a:avLst/>
              <a:gdLst/>
              <a:ahLst/>
              <a:cxnLst/>
              <a:rect l="0" t="0" r="0" b="0"/>
              <a:pathLst>
                <a:path w="200042" h="133383">
                  <a:moveTo>
                    <a:pt x="0" y="38625"/>
                  </a:moveTo>
                  <a:lnTo>
                    <a:pt x="57264" y="27172"/>
                  </a:lnTo>
                  <a:lnTo>
                    <a:pt x="118156" y="8286"/>
                  </a:lnTo>
                  <a:lnTo>
                    <a:pt x="161091" y="0"/>
                  </a:lnTo>
                  <a:lnTo>
                    <a:pt x="170565" y="4686"/>
                  </a:lnTo>
                  <a:lnTo>
                    <a:pt x="176881" y="13659"/>
                  </a:lnTo>
                  <a:lnTo>
                    <a:pt x="185770" y="54234"/>
                  </a:lnTo>
                  <a:lnTo>
                    <a:pt x="196255" y="117240"/>
                  </a:lnTo>
                  <a:lnTo>
                    <a:pt x="200041" y="133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3723830" y="6957297"/>
              <a:ext cx="122007" cy="168896"/>
            </a:xfrm>
            <a:custGeom>
              <a:avLst/>
              <a:gdLst/>
              <a:ahLst/>
              <a:cxnLst/>
              <a:rect l="0" t="0" r="0" b="0"/>
              <a:pathLst>
                <a:path w="122007" h="168896">
                  <a:moveTo>
                    <a:pt x="34844" y="0"/>
                  </a:moveTo>
                  <a:lnTo>
                    <a:pt x="23665" y="11178"/>
                  </a:lnTo>
                  <a:lnTo>
                    <a:pt x="0" y="73217"/>
                  </a:lnTo>
                  <a:lnTo>
                    <a:pt x="473" y="110730"/>
                  </a:lnTo>
                  <a:lnTo>
                    <a:pt x="13612" y="145893"/>
                  </a:lnTo>
                  <a:lnTo>
                    <a:pt x="28917" y="161548"/>
                  </a:lnTo>
                  <a:lnTo>
                    <a:pt x="37911" y="167360"/>
                  </a:lnTo>
                  <a:lnTo>
                    <a:pt x="48587" y="168895"/>
                  </a:lnTo>
                  <a:lnTo>
                    <a:pt x="72927" y="164362"/>
                  </a:lnTo>
                  <a:lnTo>
                    <a:pt x="101760" y="148655"/>
                  </a:lnTo>
                  <a:lnTo>
                    <a:pt x="114497" y="132749"/>
                  </a:lnTo>
                  <a:lnTo>
                    <a:pt x="119532" y="123595"/>
                  </a:lnTo>
                  <a:lnTo>
                    <a:pt x="122006" y="104064"/>
                  </a:lnTo>
                  <a:lnTo>
                    <a:pt x="118036" y="83686"/>
                  </a:lnTo>
                  <a:lnTo>
                    <a:pt x="102647" y="53652"/>
                  </a:lnTo>
                  <a:lnTo>
                    <a:pt x="89935" y="37103"/>
                  </a:lnTo>
                  <a:lnTo>
                    <a:pt x="80930" y="32924"/>
                  </a:lnTo>
                  <a:lnTo>
                    <a:pt x="58446" y="31401"/>
                  </a:lnTo>
                  <a:lnTo>
                    <a:pt x="49409" y="34972"/>
                  </a:lnTo>
                  <a:lnTo>
                    <a:pt x="36248" y="48298"/>
                  </a:lnTo>
                  <a:lnTo>
                    <a:pt x="33440" y="53256"/>
                  </a:lnTo>
                  <a:lnTo>
                    <a:pt x="32738" y="56561"/>
                  </a:lnTo>
                  <a:lnTo>
                    <a:pt x="34844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3632332" y="6925712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2742387" y="7281572"/>
              <a:ext cx="100309" cy="170566"/>
            </a:xfrm>
            <a:custGeom>
              <a:avLst/>
              <a:gdLst/>
              <a:ahLst/>
              <a:cxnLst/>
              <a:rect l="0" t="0" r="0" b="0"/>
              <a:pathLst>
                <a:path w="100309" h="170566">
                  <a:moveTo>
                    <a:pt x="16080" y="12637"/>
                  </a:moveTo>
                  <a:lnTo>
                    <a:pt x="8844" y="40193"/>
                  </a:lnTo>
                  <a:lnTo>
                    <a:pt x="6201" y="99536"/>
                  </a:lnTo>
                  <a:lnTo>
                    <a:pt x="5679" y="161993"/>
                  </a:lnTo>
                  <a:lnTo>
                    <a:pt x="4467" y="166020"/>
                  </a:lnTo>
                  <a:lnTo>
                    <a:pt x="2488" y="162856"/>
                  </a:lnTo>
                  <a:lnTo>
                    <a:pt x="0" y="154897"/>
                  </a:lnTo>
                  <a:lnTo>
                    <a:pt x="4411" y="95200"/>
                  </a:lnTo>
                  <a:lnTo>
                    <a:pt x="19901" y="34861"/>
                  </a:lnTo>
                  <a:lnTo>
                    <a:pt x="35799" y="2455"/>
                  </a:lnTo>
                  <a:lnTo>
                    <a:pt x="43264" y="0"/>
                  </a:lnTo>
                  <a:lnTo>
                    <a:pt x="51750" y="3042"/>
                  </a:lnTo>
                  <a:lnTo>
                    <a:pt x="60917" y="9750"/>
                  </a:lnTo>
                  <a:lnTo>
                    <a:pt x="74222" y="29681"/>
                  </a:lnTo>
                  <a:lnTo>
                    <a:pt x="92295" y="86194"/>
                  </a:lnTo>
                  <a:lnTo>
                    <a:pt x="98725" y="141766"/>
                  </a:lnTo>
                  <a:lnTo>
                    <a:pt x="100308" y="170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2747938" y="7388966"/>
              <a:ext cx="84229" cy="10529"/>
            </a:xfrm>
            <a:custGeom>
              <a:avLst/>
              <a:gdLst/>
              <a:ahLst/>
              <a:cxnLst/>
              <a:rect l="0" t="0" r="0" b="0"/>
              <a:pathLst>
                <a:path w="84229" h="10529">
                  <a:moveTo>
                    <a:pt x="0" y="10528"/>
                  </a:moveTo>
                  <a:lnTo>
                    <a:pt x="58617" y="4939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2947979" y="7262623"/>
              <a:ext cx="1" cy="168458"/>
            </a:xfrm>
            <a:custGeom>
              <a:avLst/>
              <a:gdLst/>
              <a:ahLst/>
              <a:cxnLst/>
              <a:rect l="0" t="0" r="0" b="0"/>
              <a:pathLst>
                <a:path w="1" h="168458">
                  <a:moveTo>
                    <a:pt x="0" y="0"/>
                  </a:moveTo>
                  <a:lnTo>
                    <a:pt x="0" y="48931"/>
                  </a:lnTo>
                  <a:lnTo>
                    <a:pt x="0" y="108062"/>
                  </a:lnTo>
                  <a:lnTo>
                    <a:pt x="0" y="1684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3029294" y="7283248"/>
              <a:ext cx="466168" cy="346749"/>
            </a:xfrm>
            <a:custGeom>
              <a:avLst/>
              <a:gdLst/>
              <a:ahLst/>
              <a:cxnLst/>
              <a:rect l="0" t="0" r="0" b="0"/>
              <a:pathLst>
                <a:path w="466168" h="346749">
                  <a:moveTo>
                    <a:pt x="108198" y="42547"/>
                  </a:moveTo>
                  <a:lnTo>
                    <a:pt x="85842" y="42547"/>
                  </a:lnTo>
                  <a:lnTo>
                    <a:pt x="49581" y="59315"/>
                  </a:lnTo>
                  <a:lnTo>
                    <a:pt x="20381" y="80920"/>
                  </a:lnTo>
                  <a:lnTo>
                    <a:pt x="2500" y="107729"/>
                  </a:lnTo>
                  <a:lnTo>
                    <a:pt x="0" y="133908"/>
                  </a:lnTo>
                  <a:lnTo>
                    <a:pt x="971" y="149077"/>
                  </a:lnTo>
                  <a:lnTo>
                    <a:pt x="6298" y="159191"/>
                  </a:lnTo>
                  <a:lnTo>
                    <a:pt x="14529" y="165933"/>
                  </a:lnTo>
                  <a:lnTo>
                    <a:pt x="24695" y="170428"/>
                  </a:lnTo>
                  <a:lnTo>
                    <a:pt x="36152" y="169915"/>
                  </a:lnTo>
                  <a:lnTo>
                    <a:pt x="61360" y="159986"/>
                  </a:lnTo>
                  <a:lnTo>
                    <a:pt x="90681" y="140255"/>
                  </a:lnTo>
                  <a:lnTo>
                    <a:pt x="114186" y="108412"/>
                  </a:lnTo>
                  <a:lnTo>
                    <a:pt x="124790" y="63752"/>
                  </a:lnTo>
                  <a:lnTo>
                    <a:pt x="123939" y="56684"/>
                  </a:lnTo>
                  <a:lnTo>
                    <a:pt x="121032" y="55481"/>
                  </a:lnTo>
                  <a:lnTo>
                    <a:pt x="116754" y="58188"/>
                  </a:lnTo>
                  <a:lnTo>
                    <a:pt x="116242" y="64672"/>
                  </a:lnTo>
                  <a:lnTo>
                    <a:pt x="132669" y="116156"/>
                  </a:lnTo>
                  <a:lnTo>
                    <a:pt x="145614" y="176323"/>
                  </a:lnTo>
                  <a:lnTo>
                    <a:pt x="147750" y="233092"/>
                  </a:lnTo>
                  <a:lnTo>
                    <a:pt x="139155" y="286308"/>
                  </a:lnTo>
                  <a:lnTo>
                    <a:pt x="124297" y="317391"/>
                  </a:lnTo>
                  <a:lnTo>
                    <a:pt x="105994" y="337445"/>
                  </a:lnTo>
                  <a:lnTo>
                    <a:pt x="96200" y="344431"/>
                  </a:lnTo>
                  <a:lnTo>
                    <a:pt x="86162" y="346748"/>
                  </a:lnTo>
                  <a:lnTo>
                    <a:pt x="65649" y="343083"/>
                  </a:lnTo>
                  <a:lnTo>
                    <a:pt x="57606" y="336492"/>
                  </a:lnTo>
                  <a:lnTo>
                    <a:pt x="45548" y="316688"/>
                  </a:lnTo>
                  <a:lnTo>
                    <a:pt x="42530" y="292289"/>
                  </a:lnTo>
                  <a:lnTo>
                    <a:pt x="46257" y="268187"/>
                  </a:lnTo>
                  <a:lnTo>
                    <a:pt x="61509" y="241464"/>
                  </a:lnTo>
                  <a:lnTo>
                    <a:pt x="111461" y="186966"/>
                  </a:lnTo>
                  <a:lnTo>
                    <a:pt x="171656" y="134846"/>
                  </a:lnTo>
                  <a:lnTo>
                    <a:pt x="231446" y="82250"/>
                  </a:lnTo>
                  <a:lnTo>
                    <a:pt x="248373" y="64872"/>
                  </a:lnTo>
                  <a:lnTo>
                    <a:pt x="275293" y="46172"/>
                  </a:lnTo>
                  <a:lnTo>
                    <a:pt x="286968" y="28950"/>
                  </a:lnTo>
                  <a:lnTo>
                    <a:pt x="287040" y="20614"/>
                  </a:lnTo>
                  <a:lnTo>
                    <a:pt x="283578" y="12717"/>
                  </a:lnTo>
                  <a:lnTo>
                    <a:pt x="277761" y="5113"/>
                  </a:lnTo>
                  <a:lnTo>
                    <a:pt x="268033" y="1213"/>
                  </a:lnTo>
                  <a:lnTo>
                    <a:pt x="241627" y="0"/>
                  </a:lnTo>
                  <a:lnTo>
                    <a:pt x="219753" y="6479"/>
                  </a:lnTo>
                  <a:lnTo>
                    <a:pt x="210644" y="11483"/>
                  </a:lnTo>
                  <a:lnTo>
                    <a:pt x="204571" y="20667"/>
                  </a:lnTo>
                  <a:lnTo>
                    <a:pt x="197824" y="46470"/>
                  </a:lnTo>
                  <a:lnTo>
                    <a:pt x="199615" y="88293"/>
                  </a:lnTo>
                  <a:lnTo>
                    <a:pt x="207709" y="110061"/>
                  </a:lnTo>
                  <a:lnTo>
                    <a:pt x="213144" y="119142"/>
                  </a:lnTo>
                  <a:lnTo>
                    <a:pt x="243149" y="143100"/>
                  </a:lnTo>
                  <a:lnTo>
                    <a:pt x="265272" y="148458"/>
                  </a:lnTo>
                  <a:lnTo>
                    <a:pt x="286804" y="145771"/>
                  </a:lnTo>
                  <a:lnTo>
                    <a:pt x="317486" y="131103"/>
                  </a:lnTo>
                  <a:lnTo>
                    <a:pt x="334186" y="118561"/>
                  </a:lnTo>
                  <a:lnTo>
                    <a:pt x="356742" y="87166"/>
                  </a:lnTo>
                  <a:lnTo>
                    <a:pt x="372599" y="24015"/>
                  </a:lnTo>
                  <a:lnTo>
                    <a:pt x="375712" y="12645"/>
                  </a:lnTo>
                  <a:lnTo>
                    <a:pt x="381297" y="6234"/>
                  </a:lnTo>
                  <a:lnTo>
                    <a:pt x="388530" y="3131"/>
                  </a:lnTo>
                  <a:lnTo>
                    <a:pt x="396862" y="2231"/>
                  </a:lnTo>
                  <a:lnTo>
                    <a:pt x="403586" y="5141"/>
                  </a:lnTo>
                  <a:lnTo>
                    <a:pt x="414177" y="17733"/>
                  </a:lnTo>
                  <a:lnTo>
                    <a:pt x="421127" y="50142"/>
                  </a:lnTo>
                  <a:lnTo>
                    <a:pt x="418579" y="107911"/>
                  </a:lnTo>
                  <a:lnTo>
                    <a:pt x="425910" y="128529"/>
                  </a:lnTo>
                  <a:lnTo>
                    <a:pt x="432310" y="132623"/>
                  </a:lnTo>
                  <a:lnTo>
                    <a:pt x="440086" y="133014"/>
                  </a:lnTo>
                  <a:lnTo>
                    <a:pt x="466167" y="1267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3540368" y="7199452"/>
              <a:ext cx="81436" cy="296028"/>
            </a:xfrm>
            <a:custGeom>
              <a:avLst/>
              <a:gdLst/>
              <a:ahLst/>
              <a:cxnLst/>
              <a:rect l="0" t="0" r="0" b="0"/>
              <a:pathLst>
                <a:path w="81436" h="296028">
                  <a:moveTo>
                    <a:pt x="81435" y="0"/>
                  </a:moveTo>
                  <a:lnTo>
                    <a:pt x="38283" y="52728"/>
                  </a:lnTo>
                  <a:lnTo>
                    <a:pt x="6631" y="114207"/>
                  </a:lnTo>
                  <a:lnTo>
                    <a:pt x="0" y="163691"/>
                  </a:lnTo>
                  <a:lnTo>
                    <a:pt x="3624" y="217217"/>
                  </a:lnTo>
                  <a:lnTo>
                    <a:pt x="17696" y="264533"/>
                  </a:lnTo>
                  <a:lnTo>
                    <a:pt x="26074" y="275791"/>
                  </a:lnTo>
                  <a:lnTo>
                    <a:pt x="47862" y="291420"/>
                  </a:lnTo>
                  <a:lnTo>
                    <a:pt x="63784" y="296027"/>
                  </a:lnTo>
                  <a:lnTo>
                    <a:pt x="81435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3686239" y="7273044"/>
              <a:ext cx="72436" cy="112213"/>
            </a:xfrm>
            <a:custGeom>
              <a:avLst/>
              <a:gdLst/>
              <a:ahLst/>
              <a:cxnLst/>
              <a:rect l="0" t="0" r="0" b="0"/>
              <a:pathLst>
                <a:path w="72436" h="112213">
                  <a:moveTo>
                    <a:pt x="19792" y="10637"/>
                  </a:moveTo>
                  <a:lnTo>
                    <a:pt x="5138" y="65778"/>
                  </a:lnTo>
                  <a:lnTo>
                    <a:pt x="0" y="112212"/>
                  </a:lnTo>
                  <a:lnTo>
                    <a:pt x="280" y="90517"/>
                  </a:lnTo>
                  <a:lnTo>
                    <a:pt x="13439" y="32739"/>
                  </a:lnTo>
                  <a:lnTo>
                    <a:pt x="26327" y="14220"/>
                  </a:lnTo>
                  <a:lnTo>
                    <a:pt x="34677" y="6007"/>
                  </a:lnTo>
                  <a:lnTo>
                    <a:pt x="42584" y="1701"/>
                  </a:lnTo>
                  <a:lnTo>
                    <a:pt x="50195" y="0"/>
                  </a:lnTo>
                  <a:lnTo>
                    <a:pt x="72435" y="1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3755684" y="7239074"/>
              <a:ext cx="454266" cy="285080"/>
            </a:xfrm>
            <a:custGeom>
              <a:avLst/>
              <a:gdLst/>
              <a:ahLst/>
              <a:cxnLst/>
              <a:rect l="0" t="0" r="0" b="0"/>
              <a:pathLst>
                <a:path w="454266" h="285080">
                  <a:moveTo>
                    <a:pt x="87218" y="34078"/>
                  </a:moveTo>
                  <a:lnTo>
                    <a:pt x="70450" y="28489"/>
                  </a:lnTo>
                  <a:lnTo>
                    <a:pt x="52859" y="31984"/>
                  </a:lnTo>
                  <a:lnTo>
                    <a:pt x="43255" y="36191"/>
                  </a:lnTo>
                  <a:lnTo>
                    <a:pt x="26344" y="53345"/>
                  </a:lnTo>
                  <a:lnTo>
                    <a:pt x="6790" y="89310"/>
                  </a:lnTo>
                  <a:lnTo>
                    <a:pt x="0" y="114777"/>
                  </a:lnTo>
                  <a:lnTo>
                    <a:pt x="881" y="137795"/>
                  </a:lnTo>
                  <a:lnTo>
                    <a:pt x="5093" y="146506"/>
                  </a:lnTo>
                  <a:lnTo>
                    <a:pt x="19132" y="159305"/>
                  </a:lnTo>
                  <a:lnTo>
                    <a:pt x="27790" y="158507"/>
                  </a:lnTo>
                  <a:lnTo>
                    <a:pt x="46767" y="145142"/>
                  </a:lnTo>
                  <a:lnTo>
                    <a:pt x="60661" y="120485"/>
                  </a:lnTo>
                  <a:lnTo>
                    <a:pt x="79113" y="62584"/>
                  </a:lnTo>
                  <a:lnTo>
                    <a:pt x="79475" y="55422"/>
                  </a:lnTo>
                  <a:lnTo>
                    <a:pt x="77377" y="52986"/>
                  </a:lnTo>
                  <a:lnTo>
                    <a:pt x="73638" y="53703"/>
                  </a:lnTo>
                  <a:lnTo>
                    <a:pt x="71146" y="58860"/>
                  </a:lnTo>
                  <a:lnTo>
                    <a:pt x="68376" y="77067"/>
                  </a:lnTo>
                  <a:lnTo>
                    <a:pt x="77996" y="113625"/>
                  </a:lnTo>
                  <a:lnTo>
                    <a:pt x="92478" y="134164"/>
                  </a:lnTo>
                  <a:lnTo>
                    <a:pt x="101253" y="142916"/>
                  </a:lnTo>
                  <a:lnTo>
                    <a:pt x="126601" y="152640"/>
                  </a:lnTo>
                  <a:lnTo>
                    <a:pt x="141549" y="155234"/>
                  </a:lnTo>
                  <a:lnTo>
                    <a:pt x="173756" y="148756"/>
                  </a:lnTo>
                  <a:lnTo>
                    <a:pt x="215414" y="128498"/>
                  </a:lnTo>
                  <a:lnTo>
                    <a:pt x="233101" y="113477"/>
                  </a:lnTo>
                  <a:lnTo>
                    <a:pt x="263649" y="53850"/>
                  </a:lnTo>
                  <a:lnTo>
                    <a:pt x="267797" y="27658"/>
                  </a:lnTo>
                  <a:lnTo>
                    <a:pt x="267265" y="15760"/>
                  </a:lnTo>
                  <a:lnTo>
                    <a:pt x="262232" y="8998"/>
                  </a:lnTo>
                  <a:lnTo>
                    <a:pt x="254197" y="5659"/>
                  </a:lnTo>
                  <a:lnTo>
                    <a:pt x="233960" y="5070"/>
                  </a:lnTo>
                  <a:lnTo>
                    <a:pt x="213268" y="8708"/>
                  </a:lnTo>
                  <a:lnTo>
                    <a:pt x="205176" y="13655"/>
                  </a:lnTo>
                  <a:lnTo>
                    <a:pt x="193066" y="28511"/>
                  </a:lnTo>
                  <a:lnTo>
                    <a:pt x="191708" y="37386"/>
                  </a:lnTo>
                  <a:lnTo>
                    <a:pt x="196439" y="56605"/>
                  </a:lnTo>
                  <a:lnTo>
                    <a:pt x="218540" y="89134"/>
                  </a:lnTo>
                  <a:lnTo>
                    <a:pt x="266288" y="147632"/>
                  </a:lnTo>
                  <a:lnTo>
                    <a:pt x="305204" y="194927"/>
                  </a:lnTo>
                  <a:lnTo>
                    <a:pt x="312782" y="215531"/>
                  </a:lnTo>
                  <a:lnTo>
                    <a:pt x="316150" y="240287"/>
                  </a:lnTo>
                  <a:lnTo>
                    <a:pt x="308289" y="263766"/>
                  </a:lnTo>
                  <a:lnTo>
                    <a:pt x="301279" y="274941"/>
                  </a:lnTo>
                  <a:lnTo>
                    <a:pt x="291926" y="281221"/>
                  </a:lnTo>
                  <a:lnTo>
                    <a:pt x="269056" y="285079"/>
                  </a:lnTo>
                  <a:lnTo>
                    <a:pt x="249533" y="279776"/>
                  </a:lnTo>
                  <a:lnTo>
                    <a:pt x="241052" y="275085"/>
                  </a:lnTo>
                  <a:lnTo>
                    <a:pt x="235397" y="267279"/>
                  </a:lnTo>
                  <a:lnTo>
                    <a:pt x="229114" y="246128"/>
                  </a:lnTo>
                  <a:lnTo>
                    <a:pt x="236756" y="191145"/>
                  </a:lnTo>
                  <a:lnTo>
                    <a:pt x="253064" y="132824"/>
                  </a:lnTo>
                  <a:lnTo>
                    <a:pt x="277602" y="90627"/>
                  </a:lnTo>
                  <a:lnTo>
                    <a:pt x="325160" y="33496"/>
                  </a:lnTo>
                  <a:lnTo>
                    <a:pt x="349727" y="15102"/>
                  </a:lnTo>
                  <a:lnTo>
                    <a:pt x="376244" y="3027"/>
                  </a:lnTo>
                  <a:lnTo>
                    <a:pt x="400507" y="0"/>
                  </a:lnTo>
                  <a:lnTo>
                    <a:pt x="411891" y="831"/>
                  </a:lnTo>
                  <a:lnTo>
                    <a:pt x="433898" y="11113"/>
                  </a:lnTo>
                  <a:lnTo>
                    <a:pt x="444680" y="18768"/>
                  </a:lnTo>
                  <a:lnTo>
                    <a:pt x="450698" y="28551"/>
                  </a:lnTo>
                  <a:lnTo>
                    <a:pt x="454265" y="51899"/>
                  </a:lnTo>
                  <a:lnTo>
                    <a:pt x="445712" y="74753"/>
                  </a:lnTo>
                  <a:lnTo>
                    <a:pt x="429042" y="95440"/>
                  </a:lnTo>
                  <a:lnTo>
                    <a:pt x="406036" y="112433"/>
                  </a:lnTo>
                  <a:lnTo>
                    <a:pt x="380213" y="121545"/>
                  </a:lnTo>
                  <a:lnTo>
                    <a:pt x="366776" y="123975"/>
                  </a:lnTo>
                  <a:lnTo>
                    <a:pt x="342487" y="120436"/>
                  </a:lnTo>
                  <a:lnTo>
                    <a:pt x="331097" y="116216"/>
                  </a:lnTo>
                  <a:lnTo>
                    <a:pt x="315321" y="102169"/>
                  </a:lnTo>
                  <a:lnTo>
                    <a:pt x="306750" y="86568"/>
                  </a:lnTo>
                  <a:lnTo>
                    <a:pt x="306102" y="80769"/>
                  </a:lnTo>
                  <a:lnTo>
                    <a:pt x="308316" y="656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4221928" y="7252095"/>
              <a:ext cx="231628" cy="21058"/>
            </a:xfrm>
            <a:custGeom>
              <a:avLst/>
              <a:gdLst/>
              <a:ahLst/>
              <a:cxnLst/>
              <a:rect l="0" t="0" r="0" b="0"/>
              <a:pathLst>
                <a:path w="231628" h="21058">
                  <a:moveTo>
                    <a:pt x="0" y="21057"/>
                  </a:moveTo>
                  <a:lnTo>
                    <a:pt x="48930" y="21057"/>
                  </a:lnTo>
                  <a:lnTo>
                    <a:pt x="108061" y="21057"/>
                  </a:lnTo>
                  <a:lnTo>
                    <a:pt x="164801" y="19887"/>
                  </a:lnTo>
                  <a:lnTo>
                    <a:pt x="211711" y="9604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4316684" y="7167867"/>
              <a:ext cx="126721" cy="189514"/>
            </a:xfrm>
            <a:custGeom>
              <a:avLst/>
              <a:gdLst/>
              <a:ahLst/>
              <a:cxnLst/>
              <a:rect l="0" t="0" r="0" b="0"/>
              <a:pathLst>
                <a:path w="126721" h="189514">
                  <a:moveTo>
                    <a:pt x="42114" y="0"/>
                  </a:moveTo>
                  <a:lnTo>
                    <a:pt x="97202" y="55087"/>
                  </a:lnTo>
                  <a:lnTo>
                    <a:pt x="121477" y="84952"/>
                  </a:lnTo>
                  <a:lnTo>
                    <a:pt x="125439" y="95239"/>
                  </a:lnTo>
                  <a:lnTo>
                    <a:pt x="126720" y="116028"/>
                  </a:lnTo>
                  <a:lnTo>
                    <a:pt x="120271" y="133846"/>
                  </a:lnTo>
                  <a:lnTo>
                    <a:pt x="115276" y="141873"/>
                  </a:lnTo>
                  <a:lnTo>
                    <a:pt x="100367" y="153912"/>
                  </a:lnTo>
                  <a:lnTo>
                    <a:pt x="44759" y="174946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3674880" y="7523591"/>
              <a:ext cx="83795" cy="126130"/>
            </a:xfrm>
            <a:custGeom>
              <a:avLst/>
              <a:gdLst/>
              <a:ahLst/>
              <a:cxnLst/>
              <a:rect l="0" t="0" r="0" b="0"/>
              <a:pathLst>
                <a:path w="83795" h="126130">
                  <a:moveTo>
                    <a:pt x="10094" y="23302"/>
                  </a:moveTo>
                  <a:lnTo>
                    <a:pt x="1761" y="60780"/>
                  </a:lnTo>
                  <a:lnTo>
                    <a:pt x="0" y="117792"/>
                  </a:lnTo>
                  <a:lnTo>
                    <a:pt x="1025" y="124900"/>
                  </a:lnTo>
                  <a:lnTo>
                    <a:pt x="2878" y="126129"/>
                  </a:lnTo>
                  <a:lnTo>
                    <a:pt x="5284" y="123439"/>
                  </a:lnTo>
                  <a:lnTo>
                    <a:pt x="12580" y="72955"/>
                  </a:lnTo>
                  <a:lnTo>
                    <a:pt x="24479" y="36064"/>
                  </a:lnTo>
                  <a:lnTo>
                    <a:pt x="30212" y="24791"/>
                  </a:lnTo>
                  <a:lnTo>
                    <a:pt x="45942" y="9145"/>
                  </a:lnTo>
                  <a:lnTo>
                    <a:pt x="62291" y="632"/>
                  </a:lnTo>
                  <a:lnTo>
                    <a:pt x="68289" y="0"/>
                  </a:lnTo>
                  <a:lnTo>
                    <a:pt x="83794" y="2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800788" y="7567950"/>
              <a:ext cx="10529" cy="84229"/>
            </a:xfrm>
            <a:custGeom>
              <a:avLst/>
              <a:gdLst/>
              <a:ahLst/>
              <a:cxnLst/>
              <a:rect l="0" t="0" r="0" b="0"/>
              <a:pathLst>
                <a:path w="10529" h="84229">
                  <a:moveTo>
                    <a:pt x="0" y="0"/>
                  </a:moveTo>
                  <a:lnTo>
                    <a:pt x="8333" y="37478"/>
                  </a:lnTo>
                  <a:lnTo>
                    <a:pt x="10528" y="84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3842902" y="7483721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3888599" y="7530775"/>
              <a:ext cx="80646" cy="121404"/>
            </a:xfrm>
            <a:custGeom>
              <a:avLst/>
              <a:gdLst/>
              <a:ahLst/>
              <a:cxnLst/>
              <a:rect l="0" t="0" r="0" b="0"/>
              <a:pathLst>
                <a:path w="80646" h="121404">
                  <a:moveTo>
                    <a:pt x="80645" y="5590"/>
                  </a:moveTo>
                  <a:lnTo>
                    <a:pt x="63877" y="0"/>
                  </a:lnTo>
                  <a:lnTo>
                    <a:pt x="31093" y="2114"/>
                  </a:lnTo>
                  <a:lnTo>
                    <a:pt x="21874" y="6782"/>
                  </a:lnTo>
                  <a:lnTo>
                    <a:pt x="8511" y="21328"/>
                  </a:lnTo>
                  <a:lnTo>
                    <a:pt x="1791" y="42610"/>
                  </a:lnTo>
                  <a:lnTo>
                    <a:pt x="0" y="54836"/>
                  </a:lnTo>
                  <a:lnTo>
                    <a:pt x="4248" y="77780"/>
                  </a:lnTo>
                  <a:lnTo>
                    <a:pt x="8657" y="88811"/>
                  </a:lnTo>
                  <a:lnTo>
                    <a:pt x="16275" y="97335"/>
                  </a:lnTo>
                  <a:lnTo>
                    <a:pt x="59588" y="1214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4043811" y="7441608"/>
              <a:ext cx="93890" cy="189514"/>
            </a:xfrm>
            <a:custGeom>
              <a:avLst/>
              <a:gdLst/>
              <a:ahLst/>
              <a:cxnLst/>
              <a:rect l="0" t="0" r="0" b="0"/>
              <a:pathLst>
                <a:path w="93890" h="189514">
                  <a:moveTo>
                    <a:pt x="20189" y="0"/>
                  </a:moveTo>
                  <a:lnTo>
                    <a:pt x="9011" y="11178"/>
                  </a:lnTo>
                  <a:lnTo>
                    <a:pt x="2059" y="51666"/>
                  </a:lnTo>
                  <a:lnTo>
                    <a:pt x="0" y="108115"/>
                  </a:lnTo>
                  <a:lnTo>
                    <a:pt x="474" y="165072"/>
                  </a:lnTo>
                  <a:lnTo>
                    <a:pt x="2366" y="166200"/>
                  </a:lnTo>
                  <a:lnTo>
                    <a:pt x="4797" y="163443"/>
                  </a:lnTo>
                  <a:lnTo>
                    <a:pt x="29477" y="114449"/>
                  </a:lnTo>
                  <a:lnTo>
                    <a:pt x="35740" y="110225"/>
                  </a:lnTo>
                  <a:lnTo>
                    <a:pt x="42254" y="109748"/>
                  </a:lnTo>
                  <a:lnTo>
                    <a:pt x="48937" y="111770"/>
                  </a:lnTo>
                  <a:lnTo>
                    <a:pt x="54562" y="116627"/>
                  </a:lnTo>
                  <a:lnTo>
                    <a:pt x="68068" y="140231"/>
                  </a:lnTo>
                  <a:lnTo>
                    <a:pt x="93889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4169285" y="7509302"/>
              <a:ext cx="115815" cy="144237"/>
            </a:xfrm>
            <a:custGeom>
              <a:avLst/>
              <a:gdLst/>
              <a:ahLst/>
              <a:cxnLst/>
              <a:rect l="0" t="0" r="0" b="0"/>
              <a:pathLst>
                <a:path w="115815" h="144237">
                  <a:moveTo>
                    <a:pt x="0" y="79705"/>
                  </a:moveTo>
                  <a:lnTo>
                    <a:pt x="58617" y="74116"/>
                  </a:lnTo>
                  <a:lnTo>
                    <a:pt x="93407" y="59461"/>
                  </a:lnTo>
                  <a:lnTo>
                    <a:pt x="108975" y="43801"/>
                  </a:lnTo>
                  <a:lnTo>
                    <a:pt x="114764" y="34712"/>
                  </a:lnTo>
                  <a:lnTo>
                    <a:pt x="115114" y="26313"/>
                  </a:lnTo>
                  <a:lnTo>
                    <a:pt x="111837" y="18374"/>
                  </a:lnTo>
                  <a:lnTo>
                    <a:pt x="106144" y="10742"/>
                  </a:lnTo>
                  <a:lnTo>
                    <a:pt x="87339" y="2261"/>
                  </a:lnTo>
                  <a:lnTo>
                    <a:pt x="75774" y="0"/>
                  </a:lnTo>
                  <a:lnTo>
                    <a:pt x="65724" y="832"/>
                  </a:lnTo>
                  <a:lnTo>
                    <a:pt x="48318" y="7996"/>
                  </a:lnTo>
                  <a:lnTo>
                    <a:pt x="25365" y="36361"/>
                  </a:lnTo>
                  <a:lnTo>
                    <a:pt x="20242" y="64341"/>
                  </a:lnTo>
                  <a:lnTo>
                    <a:pt x="26486" y="118784"/>
                  </a:lnTo>
                  <a:lnTo>
                    <a:pt x="31695" y="127985"/>
                  </a:lnTo>
                  <a:lnTo>
                    <a:pt x="46842" y="141326"/>
                  </a:lnTo>
                  <a:lnTo>
                    <a:pt x="55794" y="144183"/>
                  </a:lnTo>
                  <a:lnTo>
                    <a:pt x="75101" y="144236"/>
                  </a:lnTo>
                  <a:lnTo>
                    <a:pt x="92260" y="137242"/>
                  </a:lnTo>
                  <a:lnTo>
                    <a:pt x="115814" y="1218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4305830" y="7452137"/>
              <a:ext cx="89603" cy="162642"/>
            </a:xfrm>
            <a:custGeom>
              <a:avLst/>
              <a:gdLst/>
              <a:ahLst/>
              <a:cxnLst/>
              <a:rect l="0" t="0" r="0" b="0"/>
              <a:pathLst>
                <a:path w="89603" h="162642">
                  <a:moveTo>
                    <a:pt x="74025" y="0"/>
                  </a:moveTo>
                  <a:lnTo>
                    <a:pt x="21320" y="19128"/>
                  </a:lnTo>
                  <a:lnTo>
                    <a:pt x="5367" y="30338"/>
                  </a:lnTo>
                  <a:lnTo>
                    <a:pt x="1347" y="37772"/>
                  </a:lnTo>
                  <a:lnTo>
                    <a:pt x="0" y="55392"/>
                  </a:lnTo>
                  <a:lnTo>
                    <a:pt x="3618" y="63834"/>
                  </a:lnTo>
                  <a:lnTo>
                    <a:pt x="16996" y="79454"/>
                  </a:lnTo>
                  <a:lnTo>
                    <a:pt x="72639" y="107312"/>
                  </a:lnTo>
                  <a:lnTo>
                    <a:pt x="83629" y="113655"/>
                  </a:lnTo>
                  <a:lnTo>
                    <a:pt x="88616" y="122563"/>
                  </a:lnTo>
                  <a:lnTo>
                    <a:pt x="89602" y="133181"/>
                  </a:lnTo>
                  <a:lnTo>
                    <a:pt x="87919" y="144940"/>
                  </a:lnTo>
                  <a:lnTo>
                    <a:pt x="82118" y="152778"/>
                  </a:lnTo>
                  <a:lnTo>
                    <a:pt x="73571" y="158004"/>
                  </a:lnTo>
                  <a:lnTo>
                    <a:pt x="53936" y="162641"/>
                  </a:lnTo>
                  <a:lnTo>
                    <a:pt x="21383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4411440" y="7378436"/>
              <a:ext cx="114927" cy="305329"/>
            </a:xfrm>
            <a:custGeom>
              <a:avLst/>
              <a:gdLst/>
              <a:ahLst/>
              <a:cxnLst/>
              <a:rect l="0" t="0" r="0" b="0"/>
              <a:pathLst>
                <a:path w="114927" h="305329">
                  <a:moveTo>
                    <a:pt x="0" y="0"/>
                  </a:moveTo>
                  <a:lnTo>
                    <a:pt x="33622" y="10746"/>
                  </a:lnTo>
                  <a:lnTo>
                    <a:pt x="69494" y="34770"/>
                  </a:lnTo>
                  <a:lnTo>
                    <a:pt x="94811" y="64115"/>
                  </a:lnTo>
                  <a:lnTo>
                    <a:pt x="105699" y="84648"/>
                  </a:lnTo>
                  <a:lnTo>
                    <a:pt x="112817" y="132706"/>
                  </a:lnTo>
                  <a:lnTo>
                    <a:pt x="114926" y="180220"/>
                  </a:lnTo>
                  <a:lnTo>
                    <a:pt x="98784" y="229524"/>
                  </a:lnTo>
                  <a:lnTo>
                    <a:pt x="78219" y="254479"/>
                  </a:lnTo>
                  <a:lnTo>
                    <a:pt x="49693" y="281682"/>
                  </a:lnTo>
                  <a:lnTo>
                    <a:pt x="31586" y="3053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-7264" y="7689728"/>
            <a:ext cx="2081088" cy="344391"/>
            <a:chOff x="-7264" y="7689728"/>
            <a:chExt cx="2081088" cy="344391"/>
          </a:xfrm>
        </p:grpSpPr>
        <p:sp>
          <p:nvSpPr>
            <p:cNvPr id="283" name="Freeform 282"/>
            <p:cNvSpPr/>
            <p:nvPr/>
          </p:nvSpPr>
          <p:spPr>
            <a:xfrm>
              <a:off x="-7264" y="7689728"/>
              <a:ext cx="238892" cy="344391"/>
            </a:xfrm>
            <a:custGeom>
              <a:avLst/>
              <a:gdLst/>
              <a:ahLst/>
              <a:cxnLst/>
              <a:rect l="0" t="0" r="0" b="0"/>
              <a:pathLst>
                <a:path w="238892" h="344391">
                  <a:moveTo>
                    <a:pt x="238891" y="15092"/>
                  </a:moveTo>
                  <a:lnTo>
                    <a:pt x="194928" y="438"/>
                  </a:lnTo>
                  <a:lnTo>
                    <a:pt x="174898" y="0"/>
                  </a:lnTo>
                  <a:lnTo>
                    <a:pt x="154298" y="4875"/>
                  </a:lnTo>
                  <a:lnTo>
                    <a:pt x="122969" y="21944"/>
                  </a:lnTo>
                  <a:lnTo>
                    <a:pt x="67133" y="72799"/>
                  </a:lnTo>
                  <a:lnTo>
                    <a:pt x="33908" y="118951"/>
                  </a:lnTo>
                  <a:lnTo>
                    <a:pt x="11509" y="180068"/>
                  </a:lnTo>
                  <a:lnTo>
                    <a:pt x="0" y="234333"/>
                  </a:lnTo>
                  <a:lnTo>
                    <a:pt x="822" y="282044"/>
                  </a:lnTo>
                  <a:lnTo>
                    <a:pt x="2970" y="294836"/>
                  </a:lnTo>
                  <a:lnTo>
                    <a:pt x="9080" y="305703"/>
                  </a:lnTo>
                  <a:lnTo>
                    <a:pt x="28348" y="324017"/>
                  </a:lnTo>
                  <a:lnTo>
                    <a:pt x="59915" y="341892"/>
                  </a:lnTo>
                  <a:lnTo>
                    <a:pt x="87206" y="344390"/>
                  </a:lnTo>
                  <a:lnTo>
                    <a:pt x="116493" y="340431"/>
                  </a:lnTo>
                  <a:lnTo>
                    <a:pt x="141208" y="330873"/>
                  </a:lnTo>
                  <a:lnTo>
                    <a:pt x="191736" y="290032"/>
                  </a:lnTo>
                  <a:lnTo>
                    <a:pt x="210524" y="268309"/>
                  </a:lnTo>
                  <a:lnTo>
                    <a:pt x="214131" y="258773"/>
                  </a:lnTo>
                  <a:lnTo>
                    <a:pt x="214195" y="250076"/>
                  </a:lnTo>
                  <a:lnTo>
                    <a:pt x="211899" y="241937"/>
                  </a:lnTo>
                  <a:lnTo>
                    <a:pt x="205688" y="235343"/>
                  </a:lnTo>
                  <a:lnTo>
                    <a:pt x="186310" y="224895"/>
                  </a:lnTo>
                  <a:lnTo>
                    <a:pt x="143503" y="218027"/>
                  </a:lnTo>
                  <a:lnTo>
                    <a:pt x="113828" y="225778"/>
                  </a:lnTo>
                  <a:lnTo>
                    <a:pt x="54442" y="251197"/>
                  </a:lnTo>
                  <a:lnTo>
                    <a:pt x="38849" y="2572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216586" y="7862748"/>
              <a:ext cx="133908" cy="169786"/>
            </a:xfrm>
            <a:custGeom>
              <a:avLst/>
              <a:gdLst/>
              <a:ahLst/>
              <a:cxnLst/>
              <a:rect l="0" t="0" r="0" b="0"/>
              <a:pathLst>
                <a:path w="133908" h="169786">
                  <a:moveTo>
                    <a:pt x="36098" y="0"/>
                  </a:moveTo>
                  <a:lnTo>
                    <a:pt x="24920" y="11178"/>
                  </a:lnTo>
                  <a:lnTo>
                    <a:pt x="8587" y="52728"/>
                  </a:lnTo>
                  <a:lnTo>
                    <a:pt x="0" y="92312"/>
                  </a:lnTo>
                  <a:lnTo>
                    <a:pt x="1727" y="119797"/>
                  </a:lnTo>
                  <a:lnTo>
                    <a:pt x="12633" y="141370"/>
                  </a:lnTo>
                  <a:lnTo>
                    <a:pt x="20455" y="150399"/>
                  </a:lnTo>
                  <a:lnTo>
                    <a:pt x="41624" y="163550"/>
                  </a:lnTo>
                  <a:lnTo>
                    <a:pt x="53820" y="168694"/>
                  </a:lnTo>
                  <a:lnTo>
                    <a:pt x="65460" y="169785"/>
                  </a:lnTo>
                  <a:lnTo>
                    <a:pt x="87752" y="164757"/>
                  </a:lnTo>
                  <a:lnTo>
                    <a:pt x="114444" y="148772"/>
                  </a:lnTo>
                  <a:lnTo>
                    <a:pt x="126680" y="132802"/>
                  </a:lnTo>
                  <a:lnTo>
                    <a:pt x="131581" y="123630"/>
                  </a:lnTo>
                  <a:lnTo>
                    <a:pt x="133907" y="104080"/>
                  </a:lnTo>
                  <a:lnTo>
                    <a:pt x="132890" y="93952"/>
                  </a:lnTo>
                  <a:lnTo>
                    <a:pt x="122400" y="76461"/>
                  </a:lnTo>
                  <a:lnTo>
                    <a:pt x="106040" y="62059"/>
                  </a:lnTo>
                  <a:lnTo>
                    <a:pt x="78268" y="48544"/>
                  </a:lnTo>
                  <a:lnTo>
                    <a:pt x="46626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389554" y="7820634"/>
              <a:ext cx="136872" cy="160571"/>
            </a:xfrm>
            <a:custGeom>
              <a:avLst/>
              <a:gdLst/>
              <a:ahLst/>
              <a:cxnLst/>
              <a:rect l="0" t="0" r="0" b="0"/>
              <a:pathLst>
                <a:path w="136872" h="160571">
                  <a:moveTo>
                    <a:pt x="0" y="42114"/>
                  </a:moveTo>
                  <a:lnTo>
                    <a:pt x="25194" y="97159"/>
                  </a:lnTo>
                  <a:lnTo>
                    <a:pt x="45244" y="156626"/>
                  </a:lnTo>
                  <a:lnTo>
                    <a:pt x="48880" y="160570"/>
                  </a:lnTo>
                  <a:lnTo>
                    <a:pt x="52474" y="159689"/>
                  </a:lnTo>
                  <a:lnTo>
                    <a:pt x="56040" y="155592"/>
                  </a:lnTo>
                  <a:lnTo>
                    <a:pt x="73685" y="97453"/>
                  </a:lnTo>
                  <a:lnTo>
                    <a:pt x="99651" y="36403"/>
                  </a:lnTo>
                  <a:lnTo>
                    <a:pt x="118564" y="11826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610653" y="7978561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852808" y="7736406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21057" y="0"/>
                  </a:moveTo>
                  <a:lnTo>
                    <a:pt x="6586" y="34792"/>
                  </a:lnTo>
                  <a:lnTo>
                    <a:pt x="1952" y="81408"/>
                  </a:lnTo>
                  <a:lnTo>
                    <a:pt x="578" y="136815"/>
                  </a:lnTo>
                  <a:lnTo>
                    <a:pt x="115" y="198644"/>
                  </a:lnTo>
                  <a:lnTo>
                    <a:pt x="34" y="238621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800166" y="7690856"/>
              <a:ext cx="205974" cy="224535"/>
            </a:xfrm>
            <a:custGeom>
              <a:avLst/>
              <a:gdLst/>
              <a:ahLst/>
              <a:cxnLst/>
              <a:rect l="0" t="0" r="0" b="0"/>
              <a:pathLst>
                <a:path w="205974" h="224535">
                  <a:moveTo>
                    <a:pt x="0" y="45550"/>
                  </a:moveTo>
                  <a:lnTo>
                    <a:pt x="17981" y="29909"/>
                  </a:lnTo>
                  <a:lnTo>
                    <a:pt x="74354" y="7112"/>
                  </a:lnTo>
                  <a:lnTo>
                    <a:pt x="95047" y="0"/>
                  </a:lnTo>
                  <a:lnTo>
                    <a:pt x="137606" y="598"/>
                  </a:lnTo>
                  <a:lnTo>
                    <a:pt x="160984" y="8414"/>
                  </a:lnTo>
                  <a:lnTo>
                    <a:pt x="179173" y="20856"/>
                  </a:lnTo>
                  <a:lnTo>
                    <a:pt x="195056" y="38085"/>
                  </a:lnTo>
                  <a:lnTo>
                    <a:pt x="203675" y="60560"/>
                  </a:lnTo>
                  <a:lnTo>
                    <a:pt x="205973" y="73104"/>
                  </a:lnTo>
                  <a:lnTo>
                    <a:pt x="202288" y="96400"/>
                  </a:lnTo>
                  <a:lnTo>
                    <a:pt x="187059" y="126127"/>
                  </a:lnTo>
                  <a:lnTo>
                    <a:pt x="170875" y="143363"/>
                  </a:lnTo>
                  <a:lnTo>
                    <a:pt x="107452" y="187762"/>
                  </a:lnTo>
                  <a:lnTo>
                    <a:pt x="59167" y="212861"/>
                  </a:lnTo>
                  <a:lnTo>
                    <a:pt x="42114" y="22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1044652" y="7862748"/>
              <a:ext cx="103082" cy="130247"/>
            </a:xfrm>
            <a:custGeom>
              <a:avLst/>
              <a:gdLst/>
              <a:ahLst/>
              <a:cxnLst/>
              <a:rect l="0" t="0" r="0" b="0"/>
              <a:pathLst>
                <a:path w="103082" h="130247">
                  <a:moveTo>
                    <a:pt x="29255" y="0"/>
                  </a:moveTo>
                  <a:lnTo>
                    <a:pt x="5536" y="43963"/>
                  </a:lnTo>
                  <a:lnTo>
                    <a:pt x="0" y="79836"/>
                  </a:lnTo>
                  <a:lnTo>
                    <a:pt x="4944" y="103333"/>
                  </a:lnTo>
                  <a:lnTo>
                    <a:pt x="9538" y="114512"/>
                  </a:lnTo>
                  <a:lnTo>
                    <a:pt x="17280" y="121965"/>
                  </a:lnTo>
                  <a:lnTo>
                    <a:pt x="38361" y="130246"/>
                  </a:lnTo>
                  <a:lnTo>
                    <a:pt x="49363" y="128945"/>
                  </a:lnTo>
                  <a:lnTo>
                    <a:pt x="70947" y="118140"/>
                  </a:lnTo>
                  <a:lnTo>
                    <a:pt x="97240" y="92326"/>
                  </a:lnTo>
                  <a:lnTo>
                    <a:pt x="101485" y="82607"/>
                  </a:lnTo>
                  <a:lnTo>
                    <a:pt x="103081" y="62451"/>
                  </a:lnTo>
                  <a:lnTo>
                    <a:pt x="96771" y="44914"/>
                  </a:lnTo>
                  <a:lnTo>
                    <a:pt x="91813" y="36961"/>
                  </a:lnTo>
                  <a:lnTo>
                    <a:pt x="83829" y="31660"/>
                  </a:lnTo>
                  <a:lnTo>
                    <a:pt x="29255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1252891" y="7725877"/>
              <a:ext cx="21058" cy="263214"/>
            </a:xfrm>
            <a:custGeom>
              <a:avLst/>
              <a:gdLst/>
              <a:ahLst/>
              <a:cxnLst/>
              <a:rect l="0" t="0" r="0" b="0"/>
              <a:pathLst>
                <a:path w="21058" h="263214">
                  <a:moveTo>
                    <a:pt x="21057" y="0"/>
                  </a:moveTo>
                  <a:lnTo>
                    <a:pt x="12724" y="60384"/>
                  </a:lnTo>
                  <a:lnTo>
                    <a:pt x="11179" y="118107"/>
                  </a:lnTo>
                  <a:lnTo>
                    <a:pt x="7602" y="176545"/>
                  </a:lnTo>
                  <a:lnTo>
                    <a:pt x="2253" y="224666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1370168" y="7862748"/>
              <a:ext cx="9066" cy="126343"/>
            </a:xfrm>
            <a:custGeom>
              <a:avLst/>
              <a:gdLst/>
              <a:ahLst/>
              <a:cxnLst/>
              <a:rect l="0" t="0" r="0" b="0"/>
              <a:pathLst>
                <a:path w="9066" h="126343">
                  <a:moveTo>
                    <a:pt x="9065" y="0"/>
                  </a:moveTo>
                  <a:lnTo>
                    <a:pt x="0" y="58617"/>
                  </a:lnTo>
                  <a:lnTo>
                    <a:pt x="7063" y="114188"/>
                  </a:lnTo>
                  <a:lnTo>
                    <a:pt x="9065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1410819" y="7778520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1500268" y="7841690"/>
              <a:ext cx="89536" cy="151995"/>
            </a:xfrm>
            <a:custGeom>
              <a:avLst/>
              <a:gdLst/>
              <a:ahLst/>
              <a:cxnLst/>
              <a:rect l="0" t="0" r="0" b="0"/>
              <a:pathLst>
                <a:path w="89536" h="151995">
                  <a:moveTo>
                    <a:pt x="89535" y="0"/>
                  </a:moveTo>
                  <a:lnTo>
                    <a:pt x="35660" y="20299"/>
                  </a:lnTo>
                  <a:lnTo>
                    <a:pt x="15288" y="35928"/>
                  </a:lnTo>
                  <a:lnTo>
                    <a:pt x="3894" y="57693"/>
                  </a:lnTo>
                  <a:lnTo>
                    <a:pt x="0" y="81794"/>
                  </a:lnTo>
                  <a:lnTo>
                    <a:pt x="2168" y="104203"/>
                  </a:lnTo>
                  <a:lnTo>
                    <a:pt x="15556" y="136551"/>
                  </a:lnTo>
                  <a:lnTo>
                    <a:pt x="23838" y="143677"/>
                  </a:lnTo>
                  <a:lnTo>
                    <a:pt x="45519" y="151595"/>
                  </a:lnTo>
                  <a:lnTo>
                    <a:pt x="64513" y="151994"/>
                  </a:lnTo>
                  <a:lnTo>
                    <a:pt x="89535" y="147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1663503" y="7862748"/>
              <a:ext cx="10529" cy="115814"/>
            </a:xfrm>
            <a:custGeom>
              <a:avLst/>
              <a:gdLst/>
              <a:ahLst/>
              <a:cxnLst/>
              <a:rect l="0" t="0" r="0" b="0"/>
              <a:pathLst>
                <a:path w="10529" h="115814">
                  <a:moveTo>
                    <a:pt x="10528" y="0"/>
                  </a:moveTo>
                  <a:lnTo>
                    <a:pt x="2195" y="48931"/>
                  </a:lnTo>
                  <a:lnTo>
                    <a:pt x="650" y="87418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1769438" y="7841690"/>
              <a:ext cx="125693" cy="175916"/>
            </a:xfrm>
            <a:custGeom>
              <a:avLst/>
              <a:gdLst/>
              <a:ahLst/>
              <a:cxnLst/>
              <a:rect l="0" t="0" r="0" b="0"/>
              <a:pathLst>
                <a:path w="125693" h="175916">
                  <a:moveTo>
                    <a:pt x="9878" y="0"/>
                  </a:moveTo>
                  <a:lnTo>
                    <a:pt x="2643" y="28726"/>
                  </a:lnTo>
                  <a:lnTo>
                    <a:pt x="0" y="92113"/>
                  </a:lnTo>
                  <a:lnTo>
                    <a:pt x="5067" y="144798"/>
                  </a:lnTo>
                  <a:lnTo>
                    <a:pt x="19631" y="172625"/>
                  </a:lnTo>
                  <a:lnTo>
                    <a:pt x="28078" y="175915"/>
                  </a:lnTo>
                  <a:lnTo>
                    <a:pt x="49943" y="173332"/>
                  </a:lnTo>
                  <a:lnTo>
                    <a:pt x="106459" y="149312"/>
                  </a:lnTo>
                  <a:lnTo>
                    <a:pt x="125692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1758259" y="7915390"/>
              <a:ext cx="115815" cy="21058"/>
            </a:xfrm>
            <a:custGeom>
              <a:avLst/>
              <a:gdLst/>
              <a:ahLst/>
              <a:cxnLst/>
              <a:rect l="0" t="0" r="0" b="0"/>
              <a:pathLst>
                <a:path w="115815" h="21058">
                  <a:moveTo>
                    <a:pt x="0" y="21057"/>
                  </a:moveTo>
                  <a:lnTo>
                    <a:pt x="37478" y="12725"/>
                  </a:lnTo>
                  <a:lnTo>
                    <a:pt x="97872" y="3582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1758259" y="7831162"/>
              <a:ext cx="115815" cy="31587"/>
            </a:xfrm>
            <a:custGeom>
              <a:avLst/>
              <a:gdLst/>
              <a:ahLst/>
              <a:cxnLst/>
              <a:rect l="0" t="0" r="0" b="0"/>
              <a:pathLst>
                <a:path w="115815" h="31587">
                  <a:moveTo>
                    <a:pt x="0" y="31586"/>
                  </a:moveTo>
                  <a:lnTo>
                    <a:pt x="55141" y="16932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1928477" y="7810105"/>
              <a:ext cx="145347" cy="189515"/>
            </a:xfrm>
            <a:custGeom>
              <a:avLst/>
              <a:gdLst/>
              <a:ahLst/>
              <a:cxnLst/>
              <a:rect l="0" t="0" r="0" b="0"/>
              <a:pathLst>
                <a:path w="145347" h="189515">
                  <a:moveTo>
                    <a:pt x="103523" y="0"/>
                  </a:moveTo>
                  <a:lnTo>
                    <a:pt x="43582" y="26364"/>
                  </a:lnTo>
                  <a:lnTo>
                    <a:pt x="17782" y="47326"/>
                  </a:lnTo>
                  <a:lnTo>
                    <a:pt x="2635" y="65488"/>
                  </a:lnTo>
                  <a:lnTo>
                    <a:pt x="0" y="74075"/>
                  </a:lnTo>
                  <a:lnTo>
                    <a:pt x="582" y="82139"/>
                  </a:lnTo>
                  <a:lnTo>
                    <a:pt x="3310" y="89855"/>
                  </a:lnTo>
                  <a:lnTo>
                    <a:pt x="10978" y="96168"/>
                  </a:lnTo>
                  <a:lnTo>
                    <a:pt x="35096" y="106302"/>
                  </a:lnTo>
                  <a:lnTo>
                    <a:pt x="98239" y="115105"/>
                  </a:lnTo>
                  <a:lnTo>
                    <a:pt x="132370" y="120568"/>
                  </a:lnTo>
                  <a:lnTo>
                    <a:pt x="141472" y="127173"/>
                  </a:lnTo>
                  <a:lnTo>
                    <a:pt x="145200" y="136254"/>
                  </a:lnTo>
                  <a:lnTo>
                    <a:pt x="145346" y="146988"/>
                  </a:lnTo>
                  <a:lnTo>
                    <a:pt x="141933" y="155314"/>
                  </a:lnTo>
                  <a:lnTo>
                    <a:pt x="128783" y="167685"/>
                  </a:lnTo>
                  <a:lnTo>
                    <a:pt x="71938" y="189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1589803" y="77364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2221513" y="7841690"/>
            <a:ext cx="231628" cy="631712"/>
            <a:chOff x="2221513" y="7841690"/>
            <a:chExt cx="231628" cy="631712"/>
          </a:xfrm>
        </p:grpSpPr>
        <p:sp>
          <p:nvSpPr>
            <p:cNvPr id="301" name="Freeform 300"/>
            <p:cNvSpPr/>
            <p:nvPr/>
          </p:nvSpPr>
          <p:spPr>
            <a:xfrm>
              <a:off x="2221513" y="7841690"/>
              <a:ext cx="231628" cy="105286"/>
            </a:xfrm>
            <a:custGeom>
              <a:avLst/>
              <a:gdLst/>
              <a:ahLst/>
              <a:cxnLst/>
              <a:rect l="0" t="0" r="0" b="0"/>
              <a:pathLst>
                <a:path w="231628" h="105286">
                  <a:moveTo>
                    <a:pt x="0" y="105285"/>
                  </a:moveTo>
                  <a:lnTo>
                    <a:pt x="26386" y="89644"/>
                  </a:lnTo>
                  <a:lnTo>
                    <a:pt x="88902" y="64853"/>
                  </a:lnTo>
                  <a:lnTo>
                    <a:pt x="149748" y="39679"/>
                  </a:lnTo>
                  <a:lnTo>
                    <a:pt x="207153" y="15105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2242570" y="8083846"/>
              <a:ext cx="210571" cy="105286"/>
            </a:xfrm>
            <a:custGeom>
              <a:avLst/>
              <a:gdLst/>
              <a:ahLst/>
              <a:cxnLst/>
              <a:rect l="0" t="0" r="0" b="0"/>
              <a:pathLst>
                <a:path w="210571" h="105286">
                  <a:moveTo>
                    <a:pt x="0" y="0"/>
                  </a:moveTo>
                  <a:lnTo>
                    <a:pt x="11178" y="16768"/>
                  </a:lnTo>
                  <a:lnTo>
                    <a:pt x="29145" y="28119"/>
                  </a:lnTo>
                  <a:lnTo>
                    <a:pt x="84396" y="50528"/>
                  </a:lnTo>
                  <a:lnTo>
                    <a:pt x="142060" y="70249"/>
                  </a:lnTo>
                  <a:lnTo>
                    <a:pt x="185339" y="92342"/>
                  </a:lnTo>
                  <a:lnTo>
                    <a:pt x="210570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2221513" y="8273359"/>
              <a:ext cx="147400" cy="200043"/>
            </a:xfrm>
            <a:custGeom>
              <a:avLst/>
              <a:gdLst/>
              <a:ahLst/>
              <a:cxnLst/>
              <a:rect l="0" t="0" r="0" b="0"/>
              <a:pathLst>
                <a:path w="147400" h="200043">
                  <a:moveTo>
                    <a:pt x="0" y="0"/>
                  </a:moveTo>
                  <a:lnTo>
                    <a:pt x="5589" y="16768"/>
                  </a:lnTo>
                  <a:lnTo>
                    <a:pt x="54057" y="79837"/>
                  </a:lnTo>
                  <a:lnTo>
                    <a:pt x="93866" y="132711"/>
                  </a:lnTo>
                  <a:lnTo>
                    <a:pt x="140902" y="192634"/>
                  </a:lnTo>
                  <a:lnTo>
                    <a:pt x="147399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2537368" y="7725877"/>
            <a:ext cx="2084644" cy="284674"/>
            <a:chOff x="2537368" y="7725877"/>
            <a:chExt cx="2084644" cy="284674"/>
          </a:xfrm>
        </p:grpSpPr>
        <p:sp>
          <p:nvSpPr>
            <p:cNvPr id="305" name="Freeform 304"/>
            <p:cNvSpPr/>
            <p:nvPr/>
          </p:nvSpPr>
          <p:spPr>
            <a:xfrm>
              <a:off x="2558425" y="7789049"/>
              <a:ext cx="21058" cy="210571"/>
            </a:xfrm>
            <a:custGeom>
              <a:avLst/>
              <a:gdLst/>
              <a:ahLst/>
              <a:cxnLst/>
              <a:rect l="0" t="0" r="0" b="0"/>
              <a:pathLst>
                <a:path w="21058" h="210571">
                  <a:moveTo>
                    <a:pt x="0" y="0"/>
                  </a:moveTo>
                  <a:lnTo>
                    <a:pt x="0" y="58616"/>
                  </a:lnTo>
                  <a:lnTo>
                    <a:pt x="8333" y="121453"/>
                  </a:lnTo>
                  <a:lnTo>
                    <a:pt x="15684" y="175938"/>
                  </a:lnTo>
                  <a:lnTo>
                    <a:pt x="21057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2537368" y="7759794"/>
              <a:ext cx="140251" cy="113483"/>
            </a:xfrm>
            <a:custGeom>
              <a:avLst/>
              <a:gdLst/>
              <a:ahLst/>
              <a:cxnLst/>
              <a:rect l="0" t="0" r="0" b="0"/>
              <a:pathLst>
                <a:path w="140251" h="113483">
                  <a:moveTo>
                    <a:pt x="0" y="29255"/>
                  </a:moveTo>
                  <a:lnTo>
                    <a:pt x="11178" y="18076"/>
                  </a:lnTo>
                  <a:lnTo>
                    <a:pt x="40487" y="5535"/>
                  </a:lnTo>
                  <a:lnTo>
                    <a:pt x="84396" y="0"/>
                  </a:lnTo>
                  <a:lnTo>
                    <a:pt x="111209" y="4944"/>
                  </a:lnTo>
                  <a:lnTo>
                    <a:pt x="123272" y="9538"/>
                  </a:lnTo>
                  <a:lnTo>
                    <a:pt x="131314" y="17280"/>
                  </a:lnTo>
                  <a:lnTo>
                    <a:pt x="140250" y="38360"/>
                  </a:lnTo>
                  <a:lnTo>
                    <a:pt x="139124" y="49363"/>
                  </a:lnTo>
                  <a:lnTo>
                    <a:pt x="128513" y="70947"/>
                  </a:lnTo>
                  <a:lnTo>
                    <a:pt x="102809" y="97240"/>
                  </a:lnTo>
                  <a:lnTo>
                    <a:pt x="80008" y="106263"/>
                  </a:lnTo>
                  <a:lnTo>
                    <a:pt x="42114" y="1134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2705824" y="7767991"/>
              <a:ext cx="190097" cy="135707"/>
            </a:xfrm>
            <a:custGeom>
              <a:avLst/>
              <a:gdLst/>
              <a:ahLst/>
              <a:cxnLst/>
              <a:rect l="0" t="0" r="0" b="0"/>
              <a:pathLst>
                <a:path w="190097" h="135707">
                  <a:moveTo>
                    <a:pt x="0" y="0"/>
                  </a:moveTo>
                  <a:lnTo>
                    <a:pt x="9065" y="58617"/>
                  </a:lnTo>
                  <a:lnTo>
                    <a:pt x="4174" y="104603"/>
                  </a:lnTo>
                  <a:lnTo>
                    <a:pt x="5122" y="104830"/>
                  </a:lnTo>
                  <a:lnTo>
                    <a:pt x="32960" y="64402"/>
                  </a:lnTo>
                  <a:lnTo>
                    <a:pt x="39521" y="56973"/>
                  </a:lnTo>
                  <a:lnTo>
                    <a:pt x="59289" y="48719"/>
                  </a:lnTo>
                  <a:lnTo>
                    <a:pt x="82503" y="46220"/>
                  </a:lnTo>
                  <a:lnTo>
                    <a:pt x="104518" y="49009"/>
                  </a:lnTo>
                  <a:lnTo>
                    <a:pt x="122882" y="60386"/>
                  </a:lnTo>
                  <a:lnTo>
                    <a:pt x="131054" y="68334"/>
                  </a:lnTo>
                  <a:lnTo>
                    <a:pt x="135332" y="77142"/>
                  </a:lnTo>
                  <a:lnTo>
                    <a:pt x="142488" y="126796"/>
                  </a:lnTo>
                  <a:lnTo>
                    <a:pt x="147635" y="132494"/>
                  </a:lnTo>
                  <a:lnTo>
                    <a:pt x="154575" y="135123"/>
                  </a:lnTo>
                  <a:lnTo>
                    <a:pt x="162712" y="135706"/>
                  </a:lnTo>
                  <a:lnTo>
                    <a:pt x="170475" y="132584"/>
                  </a:lnTo>
                  <a:lnTo>
                    <a:pt x="185341" y="119758"/>
                  </a:lnTo>
                  <a:lnTo>
                    <a:pt x="189071" y="111423"/>
                  </a:lnTo>
                  <a:lnTo>
                    <a:pt x="190096" y="92806"/>
                  </a:lnTo>
                  <a:lnTo>
                    <a:pt x="183533" y="75952"/>
                  </a:lnTo>
                  <a:lnTo>
                    <a:pt x="178508" y="68183"/>
                  </a:lnTo>
                  <a:lnTo>
                    <a:pt x="160445" y="56430"/>
                  </a:lnTo>
                  <a:lnTo>
                    <a:pt x="149077" y="51658"/>
                  </a:lnTo>
                  <a:lnTo>
                    <a:pt x="123968" y="49476"/>
                  </a:lnTo>
                  <a:lnTo>
                    <a:pt x="103060" y="52405"/>
                  </a:lnTo>
                  <a:lnTo>
                    <a:pt x="99122" y="54824"/>
                  </a:lnTo>
                  <a:lnTo>
                    <a:pt x="94756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2947979" y="7725877"/>
              <a:ext cx="10096" cy="157929"/>
            </a:xfrm>
            <a:custGeom>
              <a:avLst/>
              <a:gdLst/>
              <a:ahLst/>
              <a:cxnLst/>
              <a:rect l="0" t="0" r="0" b="0"/>
              <a:pathLst>
                <a:path w="10096" h="157929">
                  <a:moveTo>
                    <a:pt x="0" y="0"/>
                  </a:moveTo>
                  <a:lnTo>
                    <a:pt x="8334" y="37479"/>
                  </a:lnTo>
                  <a:lnTo>
                    <a:pt x="10095" y="94491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2937451" y="7783209"/>
              <a:ext cx="181778" cy="145300"/>
            </a:xfrm>
            <a:custGeom>
              <a:avLst/>
              <a:gdLst/>
              <a:ahLst/>
              <a:cxnLst/>
              <a:rect l="0" t="0" r="0" b="0"/>
              <a:pathLst>
                <a:path w="181778" h="145300">
                  <a:moveTo>
                    <a:pt x="0" y="37425"/>
                  </a:moveTo>
                  <a:lnTo>
                    <a:pt x="27556" y="44660"/>
                  </a:lnTo>
                  <a:lnTo>
                    <a:pt x="86898" y="44184"/>
                  </a:lnTo>
                  <a:lnTo>
                    <a:pt x="143767" y="33170"/>
                  </a:lnTo>
                  <a:lnTo>
                    <a:pt x="177908" y="23166"/>
                  </a:lnTo>
                  <a:lnTo>
                    <a:pt x="181777" y="18561"/>
                  </a:lnTo>
                  <a:lnTo>
                    <a:pt x="180846" y="13150"/>
                  </a:lnTo>
                  <a:lnTo>
                    <a:pt x="176716" y="7204"/>
                  </a:lnTo>
                  <a:lnTo>
                    <a:pt x="156529" y="597"/>
                  </a:lnTo>
                  <a:lnTo>
                    <a:pt x="130400" y="0"/>
                  </a:lnTo>
                  <a:lnTo>
                    <a:pt x="107088" y="7533"/>
                  </a:lnTo>
                  <a:lnTo>
                    <a:pt x="91269" y="21800"/>
                  </a:lnTo>
                  <a:lnTo>
                    <a:pt x="85412" y="30517"/>
                  </a:lnTo>
                  <a:lnTo>
                    <a:pt x="77170" y="65144"/>
                  </a:lnTo>
                  <a:lnTo>
                    <a:pt x="81481" y="85229"/>
                  </a:lnTo>
                  <a:lnTo>
                    <a:pt x="103313" y="122777"/>
                  </a:lnTo>
                  <a:lnTo>
                    <a:pt x="119616" y="136970"/>
                  </a:lnTo>
                  <a:lnTo>
                    <a:pt x="136221" y="144838"/>
                  </a:lnTo>
                  <a:lnTo>
                    <a:pt x="142287" y="145299"/>
                  </a:lnTo>
                  <a:lnTo>
                    <a:pt x="157927" y="142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3134787" y="7789049"/>
              <a:ext cx="86934" cy="136871"/>
            </a:xfrm>
            <a:custGeom>
              <a:avLst/>
              <a:gdLst/>
              <a:ahLst/>
              <a:cxnLst/>
              <a:rect l="0" t="0" r="0" b="0"/>
              <a:pathLst>
                <a:path w="86934" h="136871">
                  <a:moveTo>
                    <a:pt x="86933" y="0"/>
                  </a:moveTo>
                  <a:lnTo>
                    <a:pt x="62887" y="9574"/>
                  </a:lnTo>
                  <a:lnTo>
                    <a:pt x="14233" y="47325"/>
                  </a:lnTo>
                  <a:lnTo>
                    <a:pt x="2759" y="65486"/>
                  </a:lnTo>
                  <a:lnTo>
                    <a:pt x="0" y="85257"/>
                  </a:lnTo>
                  <a:lnTo>
                    <a:pt x="902" y="95443"/>
                  </a:lnTo>
                  <a:lnTo>
                    <a:pt x="11262" y="116118"/>
                  </a:lnTo>
                  <a:lnTo>
                    <a:pt x="18939" y="126545"/>
                  </a:lnTo>
                  <a:lnTo>
                    <a:pt x="28735" y="132326"/>
                  </a:lnTo>
                  <a:lnTo>
                    <a:pt x="76405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3300461" y="7757463"/>
              <a:ext cx="26545" cy="168457"/>
            </a:xfrm>
            <a:custGeom>
              <a:avLst/>
              <a:gdLst/>
              <a:ahLst/>
              <a:cxnLst/>
              <a:rect l="0" t="0" r="0" b="0"/>
              <a:pathLst>
                <a:path w="26545" h="168457">
                  <a:moveTo>
                    <a:pt x="26544" y="0"/>
                  </a:moveTo>
                  <a:lnTo>
                    <a:pt x="15366" y="16768"/>
                  </a:lnTo>
                  <a:lnTo>
                    <a:pt x="3668" y="72326"/>
                  </a:lnTo>
                  <a:lnTo>
                    <a:pt x="0" y="95316"/>
                  </a:lnTo>
                  <a:lnTo>
                    <a:pt x="4056" y="141964"/>
                  </a:lnTo>
                  <a:lnTo>
                    <a:pt x="5487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253306" y="7822098"/>
              <a:ext cx="155093" cy="145936"/>
            </a:xfrm>
            <a:custGeom>
              <a:avLst/>
              <a:gdLst/>
              <a:ahLst/>
              <a:cxnLst/>
              <a:rect l="0" t="0" r="0" b="0"/>
              <a:pathLst>
                <a:path w="155093" h="145936">
                  <a:moveTo>
                    <a:pt x="0" y="9064"/>
                  </a:moveTo>
                  <a:lnTo>
                    <a:pt x="54144" y="5945"/>
                  </a:lnTo>
                  <a:lnTo>
                    <a:pt x="109091" y="0"/>
                  </a:lnTo>
                  <a:lnTo>
                    <a:pt x="145407" y="4558"/>
                  </a:lnTo>
                  <a:lnTo>
                    <a:pt x="151920" y="10739"/>
                  </a:lnTo>
                  <a:lnTo>
                    <a:pt x="155092" y="19540"/>
                  </a:lnTo>
                  <a:lnTo>
                    <a:pt x="153968" y="54282"/>
                  </a:lnTo>
                  <a:lnTo>
                    <a:pt x="148696" y="107944"/>
                  </a:lnTo>
                  <a:lnTo>
                    <a:pt x="147399" y="145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3463876" y="7841690"/>
              <a:ext cx="84229" cy="112360"/>
            </a:xfrm>
            <a:custGeom>
              <a:avLst/>
              <a:gdLst/>
              <a:ahLst/>
              <a:cxnLst/>
              <a:rect l="0" t="0" r="0" b="0"/>
              <a:pathLst>
                <a:path w="84229" h="112360">
                  <a:moveTo>
                    <a:pt x="0" y="21058"/>
                  </a:moveTo>
                  <a:lnTo>
                    <a:pt x="0" y="79675"/>
                  </a:lnTo>
                  <a:lnTo>
                    <a:pt x="6239" y="100142"/>
                  </a:lnTo>
                  <a:lnTo>
                    <a:pt x="11178" y="108876"/>
                  </a:lnTo>
                  <a:lnTo>
                    <a:pt x="16811" y="112359"/>
                  </a:lnTo>
                  <a:lnTo>
                    <a:pt x="22905" y="112340"/>
                  </a:lnTo>
                  <a:lnTo>
                    <a:pt x="29308" y="109989"/>
                  </a:lnTo>
                  <a:lnTo>
                    <a:pt x="42662" y="94898"/>
                  </a:lnTo>
                  <a:lnTo>
                    <a:pt x="60214" y="60094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3571959" y="7851332"/>
              <a:ext cx="91959" cy="148740"/>
            </a:xfrm>
            <a:custGeom>
              <a:avLst/>
              <a:gdLst/>
              <a:ahLst/>
              <a:cxnLst/>
              <a:rect l="0" t="0" r="0" b="0"/>
              <a:pathLst>
                <a:path w="91959" h="148740">
                  <a:moveTo>
                    <a:pt x="39316" y="53530"/>
                  </a:moveTo>
                  <a:lnTo>
                    <a:pt x="77689" y="24221"/>
                  </a:lnTo>
                  <a:lnTo>
                    <a:pt x="78936" y="17613"/>
                  </a:lnTo>
                  <a:lnTo>
                    <a:pt x="76257" y="10868"/>
                  </a:lnTo>
                  <a:lnTo>
                    <a:pt x="70962" y="4031"/>
                  </a:lnTo>
                  <a:lnTo>
                    <a:pt x="63923" y="644"/>
                  </a:lnTo>
                  <a:lnTo>
                    <a:pt x="46743" y="0"/>
                  </a:lnTo>
                  <a:lnTo>
                    <a:pt x="38418" y="4975"/>
                  </a:lnTo>
                  <a:lnTo>
                    <a:pt x="22929" y="22981"/>
                  </a:lnTo>
                  <a:lnTo>
                    <a:pt x="6645" y="53837"/>
                  </a:lnTo>
                  <a:lnTo>
                    <a:pt x="0" y="90796"/>
                  </a:lnTo>
                  <a:lnTo>
                    <a:pt x="4684" y="114547"/>
                  </a:lnTo>
                  <a:lnTo>
                    <a:pt x="9209" y="125793"/>
                  </a:lnTo>
                  <a:lnTo>
                    <a:pt x="23596" y="141409"/>
                  </a:lnTo>
                  <a:lnTo>
                    <a:pt x="32345" y="147211"/>
                  </a:lnTo>
                  <a:lnTo>
                    <a:pt x="42858" y="148739"/>
                  </a:lnTo>
                  <a:lnTo>
                    <a:pt x="91958" y="137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3863959" y="7746935"/>
              <a:ext cx="10529" cy="200041"/>
            </a:xfrm>
            <a:custGeom>
              <a:avLst/>
              <a:gdLst/>
              <a:ahLst/>
              <a:cxnLst/>
              <a:rect l="0" t="0" r="0" b="0"/>
              <a:pathLst>
                <a:path w="10529" h="200041">
                  <a:moveTo>
                    <a:pt x="10528" y="0"/>
                  </a:moveTo>
                  <a:lnTo>
                    <a:pt x="2195" y="48930"/>
                  </a:lnTo>
                  <a:lnTo>
                    <a:pt x="650" y="99895"/>
                  </a:lnTo>
                  <a:lnTo>
                    <a:pt x="192" y="153211"/>
                  </a:lnTo>
                  <a:lnTo>
                    <a:pt x="0" y="2000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3811316" y="7789049"/>
              <a:ext cx="136872" cy="21057"/>
            </a:xfrm>
            <a:custGeom>
              <a:avLst/>
              <a:gdLst/>
              <a:ahLst/>
              <a:cxnLst/>
              <a:rect l="0" t="0" r="0" b="0"/>
              <a:pathLst>
                <a:path w="136872" h="21057">
                  <a:moveTo>
                    <a:pt x="0" y="21056"/>
                  </a:moveTo>
                  <a:lnTo>
                    <a:pt x="57265" y="17936"/>
                  </a:lnTo>
                  <a:lnTo>
                    <a:pt x="120668" y="4268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957148" y="7767991"/>
              <a:ext cx="138439" cy="196146"/>
            </a:xfrm>
            <a:custGeom>
              <a:avLst/>
              <a:gdLst/>
              <a:ahLst/>
              <a:cxnLst/>
              <a:rect l="0" t="0" r="0" b="0"/>
              <a:pathLst>
                <a:path w="138439" h="196146">
                  <a:moveTo>
                    <a:pt x="117381" y="0"/>
                  </a:moveTo>
                  <a:lnTo>
                    <a:pt x="63506" y="29851"/>
                  </a:lnTo>
                  <a:lnTo>
                    <a:pt x="35127" y="55249"/>
                  </a:lnTo>
                  <a:lnTo>
                    <a:pt x="4182" y="116808"/>
                  </a:lnTo>
                  <a:lnTo>
                    <a:pt x="0" y="146282"/>
                  </a:lnTo>
                  <a:lnTo>
                    <a:pt x="522" y="160692"/>
                  </a:lnTo>
                  <a:lnTo>
                    <a:pt x="10461" y="182943"/>
                  </a:lnTo>
                  <a:lnTo>
                    <a:pt x="18025" y="192152"/>
                  </a:lnTo>
                  <a:lnTo>
                    <a:pt x="26577" y="195952"/>
                  </a:lnTo>
                  <a:lnTo>
                    <a:pt x="35788" y="196145"/>
                  </a:lnTo>
                  <a:lnTo>
                    <a:pt x="54211" y="190121"/>
                  </a:lnTo>
                  <a:lnTo>
                    <a:pt x="70198" y="179645"/>
                  </a:lnTo>
                  <a:lnTo>
                    <a:pt x="81983" y="164071"/>
                  </a:lnTo>
                  <a:lnTo>
                    <a:pt x="104670" y="114298"/>
                  </a:lnTo>
                  <a:lnTo>
                    <a:pt x="113614" y="70781"/>
                  </a:lnTo>
                  <a:lnTo>
                    <a:pt x="112530" y="63565"/>
                  </a:lnTo>
                  <a:lnTo>
                    <a:pt x="109468" y="61094"/>
                  </a:lnTo>
                  <a:lnTo>
                    <a:pt x="105086" y="61786"/>
                  </a:lnTo>
                  <a:lnTo>
                    <a:pt x="102165" y="66928"/>
                  </a:lnTo>
                  <a:lnTo>
                    <a:pt x="97093" y="121667"/>
                  </a:lnTo>
                  <a:lnTo>
                    <a:pt x="102905" y="142202"/>
                  </a:lnTo>
                  <a:lnTo>
                    <a:pt x="113286" y="157957"/>
                  </a:lnTo>
                  <a:lnTo>
                    <a:pt x="138438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4118144" y="7831162"/>
              <a:ext cx="72199" cy="166831"/>
            </a:xfrm>
            <a:custGeom>
              <a:avLst/>
              <a:gdLst/>
              <a:ahLst/>
              <a:cxnLst/>
              <a:rect l="0" t="0" r="0" b="0"/>
              <a:pathLst>
                <a:path w="72199" h="166831">
                  <a:moveTo>
                    <a:pt x="19556" y="0"/>
                  </a:moveTo>
                  <a:lnTo>
                    <a:pt x="11223" y="52050"/>
                  </a:lnTo>
                  <a:lnTo>
                    <a:pt x="9678" y="105109"/>
                  </a:lnTo>
                  <a:lnTo>
                    <a:pt x="3566" y="164262"/>
                  </a:lnTo>
                  <a:lnTo>
                    <a:pt x="1877" y="166830"/>
                  </a:lnTo>
                  <a:lnTo>
                    <a:pt x="0" y="154085"/>
                  </a:lnTo>
                  <a:lnTo>
                    <a:pt x="10149" y="98540"/>
                  </a:lnTo>
                  <a:lnTo>
                    <a:pt x="17715" y="70702"/>
                  </a:lnTo>
                  <a:lnTo>
                    <a:pt x="28876" y="50531"/>
                  </a:lnTo>
                  <a:lnTo>
                    <a:pt x="72198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4211399" y="7852220"/>
              <a:ext cx="21058" cy="136871"/>
            </a:xfrm>
            <a:custGeom>
              <a:avLst/>
              <a:gdLst/>
              <a:ahLst/>
              <a:cxnLst/>
              <a:rect l="0" t="0" r="0" b="0"/>
              <a:pathLst>
                <a:path w="21058" h="136871">
                  <a:moveTo>
                    <a:pt x="21057" y="0"/>
                  </a:moveTo>
                  <a:lnTo>
                    <a:pt x="13821" y="27556"/>
                  </a:lnTo>
                  <a:lnTo>
                    <a:pt x="11179" y="83778"/>
                  </a:lnTo>
                  <a:lnTo>
                    <a:pt x="9648" y="108594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4264042" y="7778520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4272564" y="7811569"/>
              <a:ext cx="86235" cy="198579"/>
            </a:xfrm>
            <a:custGeom>
              <a:avLst/>
              <a:gdLst/>
              <a:ahLst/>
              <a:cxnLst/>
              <a:rect l="0" t="0" r="0" b="0"/>
              <a:pathLst>
                <a:path w="86235" h="198579">
                  <a:moveTo>
                    <a:pt x="86234" y="9065"/>
                  </a:moveTo>
                  <a:lnTo>
                    <a:pt x="48756" y="732"/>
                  </a:lnTo>
                  <a:lnTo>
                    <a:pt x="36682" y="0"/>
                  </a:lnTo>
                  <a:lnTo>
                    <a:pt x="27463" y="4191"/>
                  </a:lnTo>
                  <a:lnTo>
                    <a:pt x="14100" y="21327"/>
                  </a:lnTo>
                  <a:lnTo>
                    <a:pt x="0" y="62871"/>
                  </a:lnTo>
                  <a:lnTo>
                    <a:pt x="397" y="113670"/>
                  </a:lnTo>
                  <a:lnTo>
                    <a:pt x="1688" y="164432"/>
                  </a:lnTo>
                  <a:lnTo>
                    <a:pt x="2006" y="1985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4242985" y="7904862"/>
              <a:ext cx="115814" cy="10529"/>
            </a:xfrm>
            <a:custGeom>
              <a:avLst/>
              <a:gdLst/>
              <a:ahLst/>
              <a:cxnLst/>
              <a:rect l="0" t="0" r="0" b="0"/>
              <a:pathLst>
                <a:path w="115814" h="10529">
                  <a:moveTo>
                    <a:pt x="0" y="10528"/>
                  </a:moveTo>
                  <a:lnTo>
                    <a:pt x="58616" y="4939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379855" y="7790738"/>
              <a:ext cx="94758" cy="187824"/>
            </a:xfrm>
            <a:custGeom>
              <a:avLst/>
              <a:gdLst/>
              <a:ahLst/>
              <a:cxnLst/>
              <a:rect l="0" t="0" r="0" b="0"/>
              <a:pathLst>
                <a:path w="94758" h="187824">
                  <a:moveTo>
                    <a:pt x="94757" y="19367"/>
                  </a:moveTo>
                  <a:lnTo>
                    <a:pt x="83578" y="2599"/>
                  </a:lnTo>
                  <a:lnTo>
                    <a:pt x="76776" y="0"/>
                  </a:lnTo>
                  <a:lnTo>
                    <a:pt x="68731" y="607"/>
                  </a:lnTo>
                  <a:lnTo>
                    <a:pt x="59859" y="3351"/>
                  </a:lnTo>
                  <a:lnTo>
                    <a:pt x="30604" y="29569"/>
                  </a:lnTo>
                  <a:lnTo>
                    <a:pt x="10888" y="78152"/>
                  </a:lnTo>
                  <a:lnTo>
                    <a:pt x="2151" y="139470"/>
                  </a:lnTo>
                  <a:lnTo>
                    <a:pt x="0" y="187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358798" y="7915390"/>
              <a:ext cx="105286" cy="8385"/>
            </a:xfrm>
            <a:custGeom>
              <a:avLst/>
              <a:gdLst/>
              <a:ahLst/>
              <a:cxnLst/>
              <a:rect l="0" t="0" r="0" b="0"/>
              <a:pathLst>
                <a:path w="105286" h="8385">
                  <a:moveTo>
                    <a:pt x="0" y="0"/>
                  </a:moveTo>
                  <a:lnTo>
                    <a:pt x="27556" y="7236"/>
                  </a:lnTo>
                  <a:lnTo>
                    <a:pt x="67176" y="8384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4495284" y="7873276"/>
              <a:ext cx="126728" cy="137275"/>
            </a:xfrm>
            <a:custGeom>
              <a:avLst/>
              <a:gdLst/>
              <a:ahLst/>
              <a:cxnLst/>
              <a:rect l="0" t="0" r="0" b="0"/>
              <a:pathLst>
                <a:path w="126728" h="137275">
                  <a:moveTo>
                    <a:pt x="126727" y="0"/>
                  </a:moveTo>
                  <a:lnTo>
                    <a:pt x="72582" y="0"/>
                  </a:lnTo>
                  <a:lnTo>
                    <a:pt x="46510" y="2339"/>
                  </a:lnTo>
                  <a:lnTo>
                    <a:pt x="23225" y="11178"/>
                  </a:lnTo>
                  <a:lnTo>
                    <a:pt x="7416" y="26026"/>
                  </a:lnTo>
                  <a:lnTo>
                    <a:pt x="1563" y="34898"/>
                  </a:lnTo>
                  <a:lnTo>
                    <a:pt x="0" y="43152"/>
                  </a:lnTo>
                  <a:lnTo>
                    <a:pt x="1298" y="50995"/>
                  </a:lnTo>
                  <a:lnTo>
                    <a:pt x="4503" y="58563"/>
                  </a:lnTo>
                  <a:lnTo>
                    <a:pt x="25782" y="80394"/>
                  </a:lnTo>
                  <a:lnTo>
                    <a:pt x="82989" y="107438"/>
                  </a:lnTo>
                  <a:lnTo>
                    <a:pt x="94059" y="113740"/>
                  </a:lnTo>
                  <a:lnTo>
                    <a:pt x="99099" y="120280"/>
                  </a:lnTo>
                  <a:lnTo>
                    <a:pt x="100119" y="126981"/>
                  </a:lnTo>
                  <a:lnTo>
                    <a:pt x="98460" y="133787"/>
                  </a:lnTo>
                  <a:lnTo>
                    <a:pt x="90335" y="137154"/>
                  </a:lnTo>
                  <a:lnTo>
                    <a:pt x="36220" y="137274"/>
                  </a:lnTo>
                  <a:lnTo>
                    <a:pt x="385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2558425" y="8041732"/>
            <a:ext cx="1490030" cy="305328"/>
            <a:chOff x="2558425" y="8041732"/>
            <a:chExt cx="1490030" cy="305328"/>
          </a:xfrm>
        </p:grpSpPr>
        <p:sp>
          <p:nvSpPr>
            <p:cNvPr id="327" name="Freeform 326"/>
            <p:cNvSpPr/>
            <p:nvPr/>
          </p:nvSpPr>
          <p:spPr>
            <a:xfrm>
              <a:off x="2558425" y="8073318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21057" y="0"/>
                  </a:moveTo>
                  <a:lnTo>
                    <a:pt x="15468" y="16768"/>
                  </a:lnTo>
                  <a:lnTo>
                    <a:pt x="15843" y="34358"/>
                  </a:lnTo>
                  <a:lnTo>
                    <a:pt x="20027" y="85426"/>
                  </a:lnTo>
                  <a:lnTo>
                    <a:pt x="13618" y="138537"/>
                  </a:lnTo>
                  <a:lnTo>
                    <a:pt x="10274" y="189616"/>
                  </a:lnTo>
                  <a:lnTo>
                    <a:pt x="2376" y="240096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2630038" y="8145414"/>
              <a:ext cx="128430" cy="169468"/>
            </a:xfrm>
            <a:custGeom>
              <a:avLst/>
              <a:gdLst/>
              <a:ahLst/>
              <a:cxnLst/>
              <a:rect l="0" t="0" r="0" b="0"/>
              <a:pathLst>
                <a:path w="128430" h="169468">
                  <a:moveTo>
                    <a:pt x="107371" y="12131"/>
                  </a:moveTo>
                  <a:lnTo>
                    <a:pt x="96193" y="953"/>
                  </a:lnTo>
                  <a:lnTo>
                    <a:pt x="89391" y="0"/>
                  </a:lnTo>
                  <a:lnTo>
                    <a:pt x="72474" y="5180"/>
                  </a:lnTo>
                  <a:lnTo>
                    <a:pt x="43219" y="26839"/>
                  </a:lnTo>
                  <a:lnTo>
                    <a:pt x="17913" y="61073"/>
                  </a:lnTo>
                  <a:lnTo>
                    <a:pt x="1187" y="100852"/>
                  </a:lnTo>
                  <a:lnTo>
                    <a:pt x="0" y="142275"/>
                  </a:lnTo>
                  <a:lnTo>
                    <a:pt x="4205" y="152707"/>
                  </a:lnTo>
                  <a:lnTo>
                    <a:pt x="18236" y="167417"/>
                  </a:lnTo>
                  <a:lnTo>
                    <a:pt x="26891" y="169467"/>
                  </a:lnTo>
                  <a:lnTo>
                    <a:pt x="45866" y="165507"/>
                  </a:lnTo>
                  <a:lnTo>
                    <a:pt x="62878" y="149708"/>
                  </a:lnTo>
                  <a:lnTo>
                    <a:pt x="87274" y="107027"/>
                  </a:lnTo>
                  <a:lnTo>
                    <a:pt x="102188" y="59689"/>
                  </a:lnTo>
                  <a:lnTo>
                    <a:pt x="103916" y="62553"/>
                  </a:lnTo>
                  <a:lnTo>
                    <a:pt x="118521" y="123360"/>
                  </a:lnTo>
                  <a:lnTo>
                    <a:pt x="128429" y="1490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2779812" y="8168074"/>
              <a:ext cx="94469" cy="112986"/>
            </a:xfrm>
            <a:custGeom>
              <a:avLst/>
              <a:gdLst/>
              <a:ahLst/>
              <a:cxnLst/>
              <a:rect l="0" t="0" r="0" b="0"/>
              <a:pathLst>
                <a:path w="94469" h="112986">
                  <a:moveTo>
                    <a:pt x="10240" y="0"/>
                  </a:moveTo>
                  <a:lnTo>
                    <a:pt x="1907" y="48931"/>
                  </a:lnTo>
                  <a:lnTo>
                    <a:pt x="145" y="108061"/>
                  </a:lnTo>
                  <a:lnTo>
                    <a:pt x="0" y="112985"/>
                  </a:lnTo>
                  <a:lnTo>
                    <a:pt x="967" y="96388"/>
                  </a:lnTo>
                  <a:lnTo>
                    <a:pt x="11181" y="42090"/>
                  </a:lnTo>
                  <a:lnTo>
                    <a:pt x="14377" y="28060"/>
                  </a:lnTo>
                  <a:lnTo>
                    <a:pt x="21187" y="18707"/>
                  </a:lnTo>
                  <a:lnTo>
                    <a:pt x="30406" y="12472"/>
                  </a:lnTo>
                  <a:lnTo>
                    <a:pt x="41232" y="8315"/>
                  </a:lnTo>
                  <a:lnTo>
                    <a:pt x="50788" y="9052"/>
                  </a:lnTo>
                  <a:lnTo>
                    <a:pt x="67646" y="19232"/>
                  </a:lnTo>
                  <a:lnTo>
                    <a:pt x="79817" y="35453"/>
                  </a:lnTo>
                  <a:lnTo>
                    <a:pt x="87957" y="54361"/>
                  </a:lnTo>
                  <a:lnTo>
                    <a:pt x="94468" y="94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2873468" y="8041732"/>
              <a:ext cx="127155" cy="281835"/>
            </a:xfrm>
            <a:custGeom>
              <a:avLst/>
              <a:gdLst/>
              <a:ahLst/>
              <a:cxnLst/>
              <a:rect l="0" t="0" r="0" b="0"/>
              <a:pathLst>
                <a:path w="127155" h="281835">
                  <a:moveTo>
                    <a:pt x="106097" y="0"/>
                  </a:moveTo>
                  <a:lnTo>
                    <a:pt x="107267" y="44367"/>
                  </a:lnTo>
                  <a:lnTo>
                    <a:pt x="113333" y="103093"/>
                  </a:lnTo>
                  <a:lnTo>
                    <a:pt x="115650" y="151690"/>
                  </a:lnTo>
                  <a:lnTo>
                    <a:pt x="116433" y="213151"/>
                  </a:lnTo>
                  <a:lnTo>
                    <a:pt x="115370" y="235114"/>
                  </a:lnTo>
                  <a:lnTo>
                    <a:pt x="113449" y="232782"/>
                  </a:lnTo>
                  <a:lnTo>
                    <a:pt x="101960" y="192601"/>
                  </a:lnTo>
                  <a:lnTo>
                    <a:pt x="96320" y="185723"/>
                  </a:lnTo>
                  <a:lnTo>
                    <a:pt x="89051" y="182307"/>
                  </a:lnTo>
                  <a:lnTo>
                    <a:pt x="80695" y="181199"/>
                  </a:lnTo>
                  <a:lnTo>
                    <a:pt x="62052" y="189328"/>
                  </a:lnTo>
                  <a:lnTo>
                    <a:pt x="21487" y="223142"/>
                  </a:lnTo>
                  <a:lnTo>
                    <a:pt x="1349" y="253290"/>
                  </a:lnTo>
                  <a:lnTo>
                    <a:pt x="0" y="262447"/>
                  </a:lnTo>
                  <a:lnTo>
                    <a:pt x="4740" y="278860"/>
                  </a:lnTo>
                  <a:lnTo>
                    <a:pt x="13959" y="281834"/>
                  </a:lnTo>
                  <a:lnTo>
                    <a:pt x="42920" y="278898"/>
                  </a:lnTo>
                  <a:lnTo>
                    <a:pt x="104449" y="253053"/>
                  </a:lnTo>
                  <a:lnTo>
                    <a:pt x="127154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3200663" y="8052260"/>
              <a:ext cx="10530" cy="200043"/>
            </a:xfrm>
            <a:custGeom>
              <a:avLst/>
              <a:gdLst/>
              <a:ahLst/>
              <a:cxnLst/>
              <a:rect l="0" t="0" r="0" b="0"/>
              <a:pathLst>
                <a:path w="10530" h="200043">
                  <a:moveTo>
                    <a:pt x="10529" y="0"/>
                  </a:moveTo>
                  <a:lnTo>
                    <a:pt x="4463" y="34793"/>
                  </a:lnTo>
                  <a:lnTo>
                    <a:pt x="5865" y="96777"/>
                  </a:lnTo>
                  <a:lnTo>
                    <a:pt x="1159" y="159757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3116435" y="8136489"/>
              <a:ext cx="285587" cy="133804"/>
            </a:xfrm>
            <a:custGeom>
              <a:avLst/>
              <a:gdLst/>
              <a:ahLst/>
              <a:cxnLst/>
              <a:rect l="0" t="0" r="0" b="0"/>
              <a:pathLst>
                <a:path w="285587" h="133804">
                  <a:moveTo>
                    <a:pt x="0" y="52642"/>
                  </a:moveTo>
                  <a:lnTo>
                    <a:pt x="33622" y="50303"/>
                  </a:lnTo>
                  <a:lnTo>
                    <a:pt x="88443" y="32856"/>
                  </a:lnTo>
                  <a:lnTo>
                    <a:pt x="149662" y="23387"/>
                  </a:lnTo>
                  <a:lnTo>
                    <a:pt x="187064" y="27336"/>
                  </a:lnTo>
                  <a:lnTo>
                    <a:pt x="193730" y="32262"/>
                  </a:lnTo>
                  <a:lnTo>
                    <a:pt x="197004" y="39055"/>
                  </a:lnTo>
                  <a:lnTo>
                    <a:pt x="200811" y="93617"/>
                  </a:lnTo>
                  <a:lnTo>
                    <a:pt x="205453" y="120377"/>
                  </a:lnTo>
                  <a:lnTo>
                    <a:pt x="210669" y="128214"/>
                  </a:lnTo>
                  <a:lnTo>
                    <a:pt x="217655" y="132269"/>
                  </a:lnTo>
                  <a:lnTo>
                    <a:pt x="225822" y="133803"/>
                  </a:lnTo>
                  <a:lnTo>
                    <a:pt x="247374" y="126149"/>
                  </a:lnTo>
                  <a:lnTo>
                    <a:pt x="259673" y="119194"/>
                  </a:lnTo>
                  <a:lnTo>
                    <a:pt x="276457" y="95869"/>
                  </a:lnTo>
                  <a:lnTo>
                    <a:pt x="285477" y="67175"/>
                  </a:lnTo>
                  <a:lnTo>
                    <a:pt x="285586" y="38824"/>
                  </a:lnTo>
                  <a:lnTo>
                    <a:pt x="280468" y="27053"/>
                  </a:lnTo>
                  <a:lnTo>
                    <a:pt x="262303" y="7733"/>
                  </a:lnTo>
                  <a:lnTo>
                    <a:pt x="250908" y="2816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3548104" y="8073318"/>
              <a:ext cx="1" cy="231627"/>
            </a:xfrm>
            <a:custGeom>
              <a:avLst/>
              <a:gdLst/>
              <a:ahLst/>
              <a:cxnLst/>
              <a:rect l="0" t="0" r="0" b="0"/>
              <a:pathLst>
                <a:path w="1" h="231627">
                  <a:moveTo>
                    <a:pt x="0" y="0"/>
                  </a:moveTo>
                  <a:lnTo>
                    <a:pt x="0" y="60383"/>
                  </a:lnTo>
                  <a:lnTo>
                    <a:pt x="0" y="114987"/>
                  </a:lnTo>
                  <a:lnTo>
                    <a:pt x="0" y="165091"/>
                  </a:lnTo>
                  <a:lnTo>
                    <a:pt x="0" y="203333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3495461" y="8067017"/>
              <a:ext cx="189514" cy="227400"/>
            </a:xfrm>
            <a:custGeom>
              <a:avLst/>
              <a:gdLst/>
              <a:ahLst/>
              <a:cxnLst/>
              <a:rect l="0" t="0" r="0" b="0"/>
              <a:pathLst>
                <a:path w="189514" h="227400">
                  <a:moveTo>
                    <a:pt x="0" y="48415"/>
                  </a:moveTo>
                  <a:lnTo>
                    <a:pt x="37478" y="17176"/>
                  </a:lnTo>
                  <a:lnTo>
                    <a:pt x="63450" y="5285"/>
                  </a:lnTo>
                  <a:lnTo>
                    <a:pt x="94491" y="0"/>
                  </a:lnTo>
                  <a:lnTo>
                    <a:pt x="121545" y="3890"/>
                  </a:lnTo>
                  <a:lnTo>
                    <a:pt x="133673" y="8203"/>
                  </a:lnTo>
                  <a:lnTo>
                    <a:pt x="150267" y="22354"/>
                  </a:lnTo>
                  <a:lnTo>
                    <a:pt x="156330" y="31041"/>
                  </a:lnTo>
                  <a:lnTo>
                    <a:pt x="159947" y="50052"/>
                  </a:lnTo>
                  <a:lnTo>
                    <a:pt x="159274" y="60035"/>
                  </a:lnTo>
                  <a:lnTo>
                    <a:pt x="149168" y="77366"/>
                  </a:lnTo>
                  <a:lnTo>
                    <a:pt x="132977" y="91697"/>
                  </a:lnTo>
                  <a:lnTo>
                    <a:pt x="114083" y="101967"/>
                  </a:lnTo>
                  <a:lnTo>
                    <a:pt x="90868" y="104191"/>
                  </a:lnTo>
                  <a:lnTo>
                    <a:pt x="39479" y="95403"/>
                  </a:lnTo>
                  <a:lnTo>
                    <a:pt x="40357" y="96118"/>
                  </a:lnTo>
                  <a:lnTo>
                    <a:pt x="44452" y="97764"/>
                  </a:lnTo>
                  <a:lnTo>
                    <a:pt x="76241" y="126793"/>
                  </a:lnTo>
                  <a:lnTo>
                    <a:pt x="135924" y="186740"/>
                  </a:lnTo>
                  <a:lnTo>
                    <a:pt x="189513" y="22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3706031" y="8115432"/>
              <a:ext cx="21058" cy="200043"/>
            </a:xfrm>
            <a:custGeom>
              <a:avLst/>
              <a:gdLst/>
              <a:ahLst/>
              <a:cxnLst/>
              <a:rect l="0" t="0" r="0" b="0"/>
              <a:pathLst>
                <a:path w="21058" h="200043">
                  <a:moveTo>
                    <a:pt x="21057" y="0"/>
                  </a:moveTo>
                  <a:lnTo>
                    <a:pt x="9879" y="16768"/>
                  </a:lnTo>
                  <a:lnTo>
                    <a:pt x="2927" y="55141"/>
                  </a:lnTo>
                  <a:lnTo>
                    <a:pt x="868" y="109145"/>
                  </a:lnTo>
                  <a:lnTo>
                    <a:pt x="171" y="169955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3684974" y="8116895"/>
              <a:ext cx="210571" cy="209108"/>
            </a:xfrm>
            <a:custGeom>
              <a:avLst/>
              <a:gdLst/>
              <a:ahLst/>
              <a:cxnLst/>
              <a:rect l="0" t="0" r="0" b="0"/>
              <a:pathLst>
                <a:path w="210571" h="209108">
                  <a:moveTo>
                    <a:pt x="0" y="9065"/>
                  </a:moveTo>
                  <a:lnTo>
                    <a:pt x="58617" y="0"/>
                  </a:lnTo>
                  <a:lnTo>
                    <a:pt x="98997" y="4559"/>
                  </a:lnTo>
                  <a:lnTo>
                    <a:pt x="135008" y="18908"/>
                  </a:lnTo>
                  <a:lnTo>
                    <a:pt x="139138" y="24986"/>
                  </a:lnTo>
                  <a:lnTo>
                    <a:pt x="138382" y="31377"/>
                  </a:lnTo>
                  <a:lnTo>
                    <a:pt x="134369" y="37978"/>
                  </a:lnTo>
                  <a:lnTo>
                    <a:pt x="120551" y="48431"/>
                  </a:lnTo>
                  <a:lnTo>
                    <a:pt x="83084" y="64675"/>
                  </a:lnTo>
                  <a:lnTo>
                    <a:pt x="77616" y="70704"/>
                  </a:lnTo>
                  <a:lnTo>
                    <a:pt x="75141" y="78234"/>
                  </a:lnTo>
                  <a:lnTo>
                    <a:pt x="74660" y="86763"/>
                  </a:lnTo>
                  <a:lnTo>
                    <a:pt x="79020" y="95960"/>
                  </a:lnTo>
                  <a:lnTo>
                    <a:pt x="116518" y="132815"/>
                  </a:lnTo>
                  <a:lnTo>
                    <a:pt x="144488" y="158815"/>
                  </a:lnTo>
                  <a:lnTo>
                    <a:pt x="180489" y="193454"/>
                  </a:lnTo>
                  <a:lnTo>
                    <a:pt x="210570" y="209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3958823" y="8067728"/>
              <a:ext cx="89632" cy="110876"/>
            </a:xfrm>
            <a:custGeom>
              <a:avLst/>
              <a:gdLst/>
              <a:ahLst/>
              <a:cxnLst/>
              <a:rect l="0" t="0" r="0" b="0"/>
              <a:pathLst>
                <a:path w="89632" h="110876">
                  <a:moveTo>
                    <a:pt x="84120" y="5590"/>
                  </a:moveTo>
                  <a:lnTo>
                    <a:pt x="67353" y="0"/>
                  </a:lnTo>
                  <a:lnTo>
                    <a:pt x="34569" y="2114"/>
                  </a:lnTo>
                  <a:lnTo>
                    <a:pt x="14914" y="10284"/>
                  </a:lnTo>
                  <a:lnTo>
                    <a:pt x="6397" y="15738"/>
                  </a:lnTo>
                  <a:lnTo>
                    <a:pt x="1889" y="22884"/>
                  </a:lnTo>
                  <a:lnTo>
                    <a:pt x="0" y="40183"/>
                  </a:lnTo>
                  <a:lnTo>
                    <a:pt x="4644" y="47369"/>
                  </a:lnTo>
                  <a:lnTo>
                    <a:pt x="22281" y="58474"/>
                  </a:lnTo>
                  <a:lnTo>
                    <a:pt x="84237" y="82512"/>
                  </a:lnTo>
                  <a:lnTo>
                    <a:pt x="88877" y="87287"/>
                  </a:lnTo>
                  <a:lnTo>
                    <a:pt x="89631" y="92810"/>
                  </a:lnTo>
                  <a:lnTo>
                    <a:pt x="87794" y="98832"/>
                  </a:lnTo>
                  <a:lnTo>
                    <a:pt x="80720" y="102846"/>
                  </a:lnTo>
                  <a:lnTo>
                    <a:pt x="31478" y="1108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2516311" y="8315474"/>
            <a:ext cx="1863545" cy="336912"/>
            <a:chOff x="2516311" y="8315474"/>
            <a:chExt cx="1863545" cy="336912"/>
          </a:xfrm>
        </p:grpSpPr>
        <p:sp>
          <p:nvSpPr>
            <p:cNvPr id="339" name="Freeform 338"/>
            <p:cNvSpPr/>
            <p:nvPr/>
          </p:nvSpPr>
          <p:spPr>
            <a:xfrm>
              <a:off x="2516311" y="8399701"/>
              <a:ext cx="1" cy="200043"/>
            </a:xfrm>
            <a:custGeom>
              <a:avLst/>
              <a:gdLst/>
              <a:ahLst/>
              <a:cxnLst/>
              <a:rect l="0" t="0" r="0" b="0"/>
              <a:pathLst>
                <a:path w="1" h="200043">
                  <a:moveTo>
                    <a:pt x="0" y="0"/>
                  </a:moveTo>
                  <a:lnTo>
                    <a:pt x="0" y="58617"/>
                  </a:lnTo>
                  <a:lnTo>
                    <a:pt x="0" y="112791"/>
                  </a:lnTo>
                  <a:lnTo>
                    <a:pt x="0" y="165434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2595039" y="8467812"/>
              <a:ext cx="152900" cy="165585"/>
            </a:xfrm>
            <a:custGeom>
              <a:avLst/>
              <a:gdLst/>
              <a:ahLst/>
              <a:cxnLst/>
              <a:rect l="0" t="0" r="0" b="0"/>
              <a:pathLst>
                <a:path w="152900" h="165585">
                  <a:moveTo>
                    <a:pt x="100256" y="5589"/>
                  </a:moveTo>
                  <a:lnTo>
                    <a:pt x="83489" y="0"/>
                  </a:lnTo>
                  <a:lnTo>
                    <a:pt x="65898" y="3495"/>
                  </a:lnTo>
                  <a:lnTo>
                    <a:pt x="47551" y="14017"/>
                  </a:lnTo>
                  <a:lnTo>
                    <a:pt x="9463" y="59341"/>
                  </a:lnTo>
                  <a:lnTo>
                    <a:pt x="1412" y="86020"/>
                  </a:lnTo>
                  <a:lnTo>
                    <a:pt x="0" y="127687"/>
                  </a:lnTo>
                  <a:lnTo>
                    <a:pt x="1833" y="139630"/>
                  </a:lnTo>
                  <a:lnTo>
                    <a:pt x="7735" y="148762"/>
                  </a:lnTo>
                  <a:lnTo>
                    <a:pt x="26770" y="162028"/>
                  </a:lnTo>
                  <a:lnTo>
                    <a:pt x="47709" y="165584"/>
                  </a:lnTo>
                  <a:lnTo>
                    <a:pt x="58206" y="164895"/>
                  </a:lnTo>
                  <a:lnTo>
                    <a:pt x="79228" y="154771"/>
                  </a:lnTo>
                  <a:lnTo>
                    <a:pt x="97929" y="138573"/>
                  </a:lnTo>
                  <a:lnTo>
                    <a:pt x="110141" y="119675"/>
                  </a:lnTo>
                  <a:lnTo>
                    <a:pt x="120276" y="73834"/>
                  </a:lnTo>
                  <a:lnTo>
                    <a:pt x="122962" y="76822"/>
                  </a:lnTo>
                  <a:lnTo>
                    <a:pt x="142515" y="126400"/>
                  </a:lnTo>
                  <a:lnTo>
                    <a:pt x="152899" y="1424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2800580" y="8483929"/>
              <a:ext cx="10530" cy="157929"/>
            </a:xfrm>
            <a:custGeom>
              <a:avLst/>
              <a:gdLst/>
              <a:ahLst/>
              <a:cxnLst/>
              <a:rect l="0" t="0" r="0" b="0"/>
              <a:pathLst>
                <a:path w="10530" h="157929">
                  <a:moveTo>
                    <a:pt x="0" y="0"/>
                  </a:moveTo>
                  <a:lnTo>
                    <a:pt x="3120" y="59359"/>
                  </a:lnTo>
                  <a:lnTo>
                    <a:pt x="9553" y="121378"/>
                  </a:lnTo>
                  <a:lnTo>
                    <a:pt x="10529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2800580" y="8389173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2873433" y="8452344"/>
              <a:ext cx="126823" cy="178985"/>
            </a:xfrm>
            <a:custGeom>
              <a:avLst/>
              <a:gdLst/>
              <a:ahLst/>
              <a:cxnLst/>
              <a:rect l="0" t="0" r="0" b="0"/>
              <a:pathLst>
                <a:path w="126823" h="178985">
                  <a:moveTo>
                    <a:pt x="95603" y="0"/>
                  </a:moveTo>
                  <a:lnTo>
                    <a:pt x="73247" y="0"/>
                  </a:lnTo>
                  <a:lnTo>
                    <a:pt x="42576" y="11178"/>
                  </a:lnTo>
                  <a:lnTo>
                    <a:pt x="16851" y="34898"/>
                  </a:lnTo>
                  <a:lnTo>
                    <a:pt x="0" y="64152"/>
                  </a:lnTo>
                  <a:lnTo>
                    <a:pt x="1452" y="72014"/>
                  </a:lnTo>
                  <a:lnTo>
                    <a:pt x="7099" y="78425"/>
                  </a:lnTo>
                  <a:lnTo>
                    <a:pt x="15544" y="83868"/>
                  </a:lnTo>
                  <a:lnTo>
                    <a:pt x="76019" y="96442"/>
                  </a:lnTo>
                  <a:lnTo>
                    <a:pt x="100937" y="103694"/>
                  </a:lnTo>
                  <a:lnTo>
                    <a:pt x="119811" y="114717"/>
                  </a:lnTo>
                  <a:lnTo>
                    <a:pt x="124610" y="122101"/>
                  </a:lnTo>
                  <a:lnTo>
                    <a:pt x="126822" y="139665"/>
                  </a:lnTo>
                  <a:lnTo>
                    <a:pt x="120787" y="156050"/>
                  </a:lnTo>
                  <a:lnTo>
                    <a:pt x="115902" y="163694"/>
                  </a:lnTo>
                  <a:lnTo>
                    <a:pt x="107966" y="168791"/>
                  </a:lnTo>
                  <a:lnTo>
                    <a:pt x="64018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3023183" y="8462873"/>
              <a:ext cx="98241" cy="189513"/>
            </a:xfrm>
            <a:custGeom>
              <a:avLst/>
              <a:gdLst/>
              <a:ahLst/>
              <a:cxnLst/>
              <a:rect l="0" t="0" r="0" b="0"/>
              <a:pathLst>
                <a:path w="98241" h="189513">
                  <a:moveTo>
                    <a:pt x="72195" y="0"/>
                  </a:moveTo>
                  <a:lnTo>
                    <a:pt x="40913" y="9575"/>
                  </a:lnTo>
                  <a:lnTo>
                    <a:pt x="2507" y="39402"/>
                  </a:lnTo>
                  <a:lnTo>
                    <a:pt x="0" y="47325"/>
                  </a:lnTo>
                  <a:lnTo>
                    <a:pt x="3454" y="65486"/>
                  </a:lnTo>
                  <a:lnTo>
                    <a:pt x="8820" y="72903"/>
                  </a:lnTo>
                  <a:lnTo>
                    <a:pt x="24141" y="84263"/>
                  </a:lnTo>
                  <a:lnTo>
                    <a:pt x="81133" y="107946"/>
                  </a:lnTo>
                  <a:lnTo>
                    <a:pt x="92192" y="114078"/>
                  </a:lnTo>
                  <a:lnTo>
                    <a:pt x="97225" y="121675"/>
                  </a:lnTo>
                  <a:lnTo>
                    <a:pt x="98240" y="130249"/>
                  </a:lnTo>
                  <a:lnTo>
                    <a:pt x="96578" y="139475"/>
                  </a:lnTo>
                  <a:lnTo>
                    <a:pt x="82252" y="155965"/>
                  </a:lnTo>
                  <a:lnTo>
                    <a:pt x="60288" y="169923"/>
                  </a:lnTo>
                  <a:lnTo>
                    <a:pt x="9024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3158549" y="8491007"/>
              <a:ext cx="140029" cy="122024"/>
            </a:xfrm>
            <a:custGeom>
              <a:avLst/>
              <a:gdLst/>
              <a:ahLst/>
              <a:cxnLst/>
              <a:rect l="0" t="0" r="0" b="0"/>
              <a:pathLst>
                <a:path w="140029" h="122024">
                  <a:moveTo>
                    <a:pt x="0" y="56093"/>
                  </a:moveTo>
                  <a:lnTo>
                    <a:pt x="54145" y="52974"/>
                  </a:lnTo>
                  <a:lnTo>
                    <a:pt x="92082" y="41521"/>
                  </a:lnTo>
                  <a:lnTo>
                    <a:pt x="136343" y="16690"/>
                  </a:lnTo>
                  <a:lnTo>
                    <a:pt x="140028" y="11107"/>
                  </a:lnTo>
                  <a:lnTo>
                    <a:pt x="138975" y="6215"/>
                  </a:lnTo>
                  <a:lnTo>
                    <a:pt x="134764" y="1785"/>
                  </a:lnTo>
                  <a:lnTo>
                    <a:pt x="128448" y="0"/>
                  </a:lnTo>
                  <a:lnTo>
                    <a:pt x="89973" y="5543"/>
                  </a:lnTo>
                  <a:lnTo>
                    <a:pt x="64555" y="13739"/>
                  </a:lnTo>
                  <a:lnTo>
                    <a:pt x="37660" y="29080"/>
                  </a:lnTo>
                  <a:lnTo>
                    <a:pt x="29786" y="40424"/>
                  </a:lnTo>
                  <a:lnTo>
                    <a:pt x="24157" y="68626"/>
                  </a:lnTo>
                  <a:lnTo>
                    <a:pt x="28674" y="91299"/>
                  </a:lnTo>
                  <a:lnTo>
                    <a:pt x="33154" y="100621"/>
                  </a:lnTo>
                  <a:lnTo>
                    <a:pt x="47491" y="114098"/>
                  </a:lnTo>
                  <a:lnTo>
                    <a:pt x="56227" y="119329"/>
                  </a:lnTo>
                  <a:lnTo>
                    <a:pt x="78412" y="122023"/>
                  </a:lnTo>
                  <a:lnTo>
                    <a:pt x="115814" y="1192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3348062" y="8447622"/>
              <a:ext cx="200043" cy="156466"/>
            </a:xfrm>
            <a:custGeom>
              <a:avLst/>
              <a:gdLst/>
              <a:ahLst/>
              <a:cxnLst/>
              <a:rect l="0" t="0" r="0" b="0"/>
              <a:pathLst>
                <a:path w="200043" h="156466">
                  <a:moveTo>
                    <a:pt x="0" y="25779"/>
                  </a:moveTo>
                  <a:lnTo>
                    <a:pt x="33622" y="11307"/>
                  </a:lnTo>
                  <a:lnTo>
                    <a:pt x="93407" y="0"/>
                  </a:lnTo>
                  <a:lnTo>
                    <a:pt x="102046" y="1574"/>
                  </a:lnTo>
                  <a:lnTo>
                    <a:pt x="108975" y="6133"/>
                  </a:lnTo>
                  <a:lnTo>
                    <a:pt x="114764" y="12681"/>
                  </a:lnTo>
                  <a:lnTo>
                    <a:pt x="116284" y="19387"/>
                  </a:lnTo>
                  <a:lnTo>
                    <a:pt x="114957" y="26196"/>
                  </a:lnTo>
                  <a:lnTo>
                    <a:pt x="101912" y="46960"/>
                  </a:lnTo>
                  <a:lnTo>
                    <a:pt x="62875" y="100413"/>
                  </a:lnTo>
                  <a:lnTo>
                    <a:pt x="55955" y="110630"/>
                  </a:lnTo>
                  <a:lnTo>
                    <a:pt x="51385" y="131341"/>
                  </a:lnTo>
                  <a:lnTo>
                    <a:pt x="51805" y="141777"/>
                  </a:lnTo>
                  <a:lnTo>
                    <a:pt x="59103" y="148735"/>
                  </a:lnTo>
                  <a:lnTo>
                    <a:pt x="85930" y="156465"/>
                  </a:lnTo>
                  <a:lnTo>
                    <a:pt x="134905" y="155228"/>
                  </a:lnTo>
                  <a:lnTo>
                    <a:pt x="189038" y="144196"/>
                  </a:lnTo>
                  <a:lnTo>
                    <a:pt x="200042" y="1415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721900" y="8343796"/>
              <a:ext cx="142060" cy="224363"/>
            </a:xfrm>
            <a:custGeom>
              <a:avLst/>
              <a:gdLst/>
              <a:ahLst/>
              <a:cxnLst/>
              <a:rect l="0" t="0" r="0" b="0"/>
              <a:pathLst>
                <a:path w="142060" h="224363">
                  <a:moveTo>
                    <a:pt x="142059" y="34848"/>
                  </a:moveTo>
                  <a:lnTo>
                    <a:pt x="136470" y="18080"/>
                  </a:lnTo>
                  <a:lnTo>
                    <a:pt x="124367" y="6729"/>
                  </a:lnTo>
                  <a:lnTo>
                    <a:pt x="116226" y="2064"/>
                  </a:lnTo>
                  <a:lnTo>
                    <a:pt x="91583" y="0"/>
                  </a:lnTo>
                  <a:lnTo>
                    <a:pt x="63473" y="4152"/>
                  </a:lnTo>
                  <a:lnTo>
                    <a:pt x="39282" y="13796"/>
                  </a:lnTo>
                  <a:lnTo>
                    <a:pt x="19951" y="32121"/>
                  </a:lnTo>
                  <a:lnTo>
                    <a:pt x="11521" y="43558"/>
                  </a:lnTo>
                  <a:lnTo>
                    <a:pt x="2153" y="71865"/>
                  </a:lnTo>
                  <a:lnTo>
                    <a:pt x="0" y="114447"/>
                  </a:lnTo>
                  <a:lnTo>
                    <a:pt x="4163" y="165865"/>
                  </a:lnTo>
                  <a:lnTo>
                    <a:pt x="5188" y="2243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3684974" y="8494458"/>
              <a:ext cx="94758" cy="10529"/>
            </a:xfrm>
            <a:custGeom>
              <a:avLst/>
              <a:gdLst/>
              <a:ahLst/>
              <a:cxnLst/>
              <a:rect l="0" t="0" r="0" b="0"/>
              <a:pathLst>
                <a:path w="94758" h="10529">
                  <a:moveTo>
                    <a:pt x="0" y="10528"/>
                  </a:moveTo>
                  <a:lnTo>
                    <a:pt x="58617" y="4939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3805587" y="8454539"/>
              <a:ext cx="153129" cy="129831"/>
            </a:xfrm>
            <a:custGeom>
              <a:avLst/>
              <a:gdLst/>
              <a:ahLst/>
              <a:cxnLst/>
              <a:rect l="0" t="0" r="0" b="0"/>
              <a:pathLst>
                <a:path w="153129" h="129831">
                  <a:moveTo>
                    <a:pt x="153128" y="8334"/>
                  </a:moveTo>
                  <a:lnTo>
                    <a:pt x="115650" y="0"/>
                  </a:lnTo>
                  <a:lnTo>
                    <a:pt x="92018" y="1120"/>
                  </a:lnTo>
                  <a:lnTo>
                    <a:pt x="48250" y="20903"/>
                  </a:lnTo>
                  <a:lnTo>
                    <a:pt x="28137" y="36147"/>
                  </a:lnTo>
                  <a:lnTo>
                    <a:pt x="11399" y="58520"/>
                  </a:lnTo>
                  <a:lnTo>
                    <a:pt x="2400" y="84061"/>
                  </a:lnTo>
                  <a:lnTo>
                    <a:pt x="0" y="97423"/>
                  </a:lnTo>
                  <a:lnTo>
                    <a:pt x="3573" y="118509"/>
                  </a:lnTo>
                  <a:lnTo>
                    <a:pt x="7801" y="127407"/>
                  </a:lnTo>
                  <a:lnTo>
                    <a:pt x="15300" y="129830"/>
                  </a:lnTo>
                  <a:lnTo>
                    <a:pt x="36109" y="123164"/>
                  </a:lnTo>
                  <a:lnTo>
                    <a:pt x="62954" y="99679"/>
                  </a:lnTo>
                  <a:lnTo>
                    <a:pt x="85725" y="64905"/>
                  </a:lnTo>
                  <a:lnTo>
                    <a:pt x="90646" y="61256"/>
                  </a:lnTo>
                  <a:lnTo>
                    <a:pt x="93925" y="63502"/>
                  </a:lnTo>
                  <a:lnTo>
                    <a:pt x="109197" y="102470"/>
                  </a:lnTo>
                  <a:lnTo>
                    <a:pt x="132071" y="1241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011358" y="8441815"/>
              <a:ext cx="10529" cy="105286"/>
            </a:xfrm>
            <a:custGeom>
              <a:avLst/>
              <a:gdLst/>
              <a:ahLst/>
              <a:cxnLst/>
              <a:rect l="0" t="0" r="0" b="0"/>
              <a:pathLst>
                <a:path w="10529" h="105286">
                  <a:moveTo>
                    <a:pt x="10528" y="0"/>
                  </a:moveTo>
                  <a:lnTo>
                    <a:pt x="2195" y="48931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078305" y="8462873"/>
              <a:ext cx="6753" cy="89739"/>
            </a:xfrm>
            <a:custGeom>
              <a:avLst/>
              <a:gdLst/>
              <a:ahLst/>
              <a:cxnLst/>
              <a:rect l="0" t="0" r="0" b="0"/>
              <a:pathLst>
                <a:path w="6753" h="89739">
                  <a:moveTo>
                    <a:pt x="6752" y="0"/>
                  </a:moveTo>
                  <a:lnTo>
                    <a:pt x="686" y="32452"/>
                  </a:lnTo>
                  <a:lnTo>
                    <a:pt x="2088" y="73870"/>
                  </a:lnTo>
                  <a:lnTo>
                    <a:pt x="0" y="88983"/>
                  </a:lnTo>
                  <a:lnTo>
                    <a:pt x="1081" y="89738"/>
                  </a:lnTo>
                  <a:lnTo>
                    <a:pt x="6752" y="84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4102201" y="8402554"/>
              <a:ext cx="119728" cy="112961"/>
            </a:xfrm>
            <a:custGeom>
              <a:avLst/>
              <a:gdLst/>
              <a:ahLst/>
              <a:cxnLst/>
              <a:rect l="0" t="0" r="0" b="0"/>
              <a:pathLst>
                <a:path w="119728" h="112961">
                  <a:moveTo>
                    <a:pt x="24970" y="112960"/>
                  </a:moveTo>
                  <a:lnTo>
                    <a:pt x="9329" y="94980"/>
                  </a:lnTo>
                  <a:lnTo>
                    <a:pt x="1251" y="78063"/>
                  </a:lnTo>
                  <a:lnTo>
                    <a:pt x="0" y="58847"/>
                  </a:lnTo>
                  <a:lnTo>
                    <a:pt x="4514" y="39777"/>
                  </a:lnTo>
                  <a:lnTo>
                    <a:pt x="14319" y="23502"/>
                  </a:lnTo>
                  <a:lnTo>
                    <a:pt x="29595" y="11590"/>
                  </a:lnTo>
                  <a:lnTo>
                    <a:pt x="49253" y="3566"/>
                  </a:lnTo>
                  <a:lnTo>
                    <a:pt x="73587" y="0"/>
                  </a:lnTo>
                  <a:lnTo>
                    <a:pt x="93761" y="4654"/>
                  </a:lnTo>
                  <a:lnTo>
                    <a:pt x="108186" y="13352"/>
                  </a:lnTo>
                  <a:lnTo>
                    <a:pt x="119727" y="287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4232456" y="8399332"/>
              <a:ext cx="147400" cy="149992"/>
            </a:xfrm>
            <a:custGeom>
              <a:avLst/>
              <a:gdLst/>
              <a:ahLst/>
              <a:cxnLst/>
              <a:rect l="0" t="0" r="0" b="0"/>
              <a:pathLst>
                <a:path w="147400" h="149992">
                  <a:moveTo>
                    <a:pt x="0" y="42483"/>
                  </a:moveTo>
                  <a:lnTo>
                    <a:pt x="17981" y="58125"/>
                  </a:lnTo>
                  <a:lnTo>
                    <a:pt x="34898" y="66202"/>
                  </a:lnTo>
                  <a:lnTo>
                    <a:pt x="54115" y="67454"/>
                  </a:lnTo>
                  <a:lnTo>
                    <a:pt x="74354" y="62940"/>
                  </a:lnTo>
                  <a:lnTo>
                    <a:pt x="95047" y="53135"/>
                  </a:lnTo>
                  <a:lnTo>
                    <a:pt x="101969" y="44905"/>
                  </a:lnTo>
                  <a:lnTo>
                    <a:pt x="109660" y="23283"/>
                  </a:lnTo>
                  <a:lnTo>
                    <a:pt x="107032" y="14475"/>
                  </a:lnTo>
                  <a:lnTo>
                    <a:pt x="100600" y="7433"/>
                  </a:lnTo>
                  <a:lnTo>
                    <a:pt x="91634" y="1569"/>
                  </a:lnTo>
                  <a:lnTo>
                    <a:pt x="82146" y="0"/>
                  </a:lnTo>
                  <a:lnTo>
                    <a:pt x="62246" y="4495"/>
                  </a:lnTo>
                  <a:lnTo>
                    <a:pt x="36901" y="20179"/>
                  </a:lnTo>
                  <a:lnTo>
                    <a:pt x="14573" y="50822"/>
                  </a:lnTo>
                  <a:lnTo>
                    <a:pt x="4318" y="89537"/>
                  </a:lnTo>
                  <a:lnTo>
                    <a:pt x="8158" y="113699"/>
                  </a:lnTo>
                  <a:lnTo>
                    <a:pt x="12458" y="125055"/>
                  </a:lnTo>
                  <a:lnTo>
                    <a:pt x="26594" y="140793"/>
                  </a:lnTo>
                  <a:lnTo>
                    <a:pt x="35277" y="146628"/>
                  </a:lnTo>
                  <a:lnTo>
                    <a:pt x="57403" y="149991"/>
                  </a:lnTo>
                  <a:lnTo>
                    <a:pt x="81664" y="146416"/>
                  </a:lnTo>
                  <a:lnTo>
                    <a:pt x="122716" y="128177"/>
                  </a:lnTo>
                  <a:lnTo>
                    <a:pt x="147399" y="1161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4042943" y="8315474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5673990" y="842280"/>
            <a:ext cx="3643968" cy="410612"/>
            <a:chOff x="5673990" y="842280"/>
            <a:chExt cx="3643968" cy="410612"/>
          </a:xfrm>
        </p:grpSpPr>
        <p:sp>
          <p:nvSpPr>
            <p:cNvPr id="356" name="Freeform 355"/>
            <p:cNvSpPr/>
            <p:nvPr/>
          </p:nvSpPr>
          <p:spPr>
            <a:xfrm>
              <a:off x="5673990" y="956273"/>
              <a:ext cx="148270" cy="191334"/>
            </a:xfrm>
            <a:custGeom>
              <a:avLst/>
              <a:gdLst/>
              <a:ahLst/>
              <a:cxnLst/>
              <a:rect l="0" t="0" r="0" b="0"/>
              <a:pathLst>
                <a:path w="148270" h="191334">
                  <a:moveTo>
                    <a:pt x="148269" y="86048"/>
                  </a:moveTo>
                  <a:lnTo>
                    <a:pt x="129141" y="33343"/>
                  </a:lnTo>
                  <a:lnTo>
                    <a:pt x="117931" y="17390"/>
                  </a:lnTo>
                  <a:lnTo>
                    <a:pt x="98911" y="5621"/>
                  </a:lnTo>
                  <a:lnTo>
                    <a:pt x="87287" y="844"/>
                  </a:lnTo>
                  <a:lnTo>
                    <a:pt x="76029" y="0"/>
                  </a:lnTo>
                  <a:lnTo>
                    <a:pt x="54162" y="5301"/>
                  </a:lnTo>
                  <a:lnTo>
                    <a:pt x="27709" y="21439"/>
                  </a:lnTo>
                  <a:lnTo>
                    <a:pt x="5053" y="52217"/>
                  </a:lnTo>
                  <a:lnTo>
                    <a:pt x="0" y="83880"/>
                  </a:lnTo>
                  <a:lnTo>
                    <a:pt x="2823" y="119010"/>
                  </a:lnTo>
                  <a:lnTo>
                    <a:pt x="11877" y="150221"/>
                  </a:lnTo>
                  <a:lnTo>
                    <a:pt x="21076" y="161585"/>
                  </a:lnTo>
                  <a:lnTo>
                    <a:pt x="46896" y="177332"/>
                  </a:lnTo>
                  <a:lnTo>
                    <a:pt x="106155" y="191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5960480" y="953486"/>
              <a:ext cx="318813" cy="159857"/>
            </a:xfrm>
            <a:custGeom>
              <a:avLst/>
              <a:gdLst/>
              <a:ahLst/>
              <a:cxnLst/>
              <a:rect l="0" t="0" r="0" b="0"/>
              <a:pathLst>
                <a:path w="318813" h="159857">
                  <a:moveTo>
                    <a:pt x="30235" y="15136"/>
                  </a:moveTo>
                  <a:lnTo>
                    <a:pt x="18782" y="64067"/>
                  </a:lnTo>
                  <a:lnTo>
                    <a:pt x="5486" y="117608"/>
                  </a:lnTo>
                  <a:lnTo>
                    <a:pt x="0" y="159856"/>
                  </a:lnTo>
                  <a:lnTo>
                    <a:pt x="220" y="137435"/>
                  </a:lnTo>
                  <a:lnTo>
                    <a:pt x="10182" y="87343"/>
                  </a:lnTo>
                  <a:lnTo>
                    <a:pt x="17813" y="62436"/>
                  </a:lnTo>
                  <a:lnTo>
                    <a:pt x="29004" y="43567"/>
                  </a:lnTo>
                  <a:lnTo>
                    <a:pt x="38773" y="38769"/>
                  </a:lnTo>
                  <a:lnTo>
                    <a:pt x="65225" y="36558"/>
                  </a:lnTo>
                  <a:lnTo>
                    <a:pt x="124054" y="47694"/>
                  </a:lnTo>
                  <a:lnTo>
                    <a:pt x="178099" y="66541"/>
                  </a:lnTo>
                  <a:lnTo>
                    <a:pt x="227945" y="74821"/>
                  </a:lnTo>
                  <a:lnTo>
                    <a:pt x="274169" y="66095"/>
                  </a:lnTo>
                  <a:lnTo>
                    <a:pt x="311912" y="43103"/>
                  </a:lnTo>
                  <a:lnTo>
                    <a:pt x="317456" y="33781"/>
                  </a:lnTo>
                  <a:lnTo>
                    <a:pt x="318812" y="24056"/>
                  </a:lnTo>
                  <a:lnTo>
                    <a:pt x="317376" y="14064"/>
                  </a:lnTo>
                  <a:lnTo>
                    <a:pt x="311740" y="7402"/>
                  </a:lnTo>
                  <a:lnTo>
                    <a:pt x="292999" y="0"/>
                  </a:lnTo>
                  <a:lnTo>
                    <a:pt x="269072" y="6069"/>
                  </a:lnTo>
                  <a:lnTo>
                    <a:pt x="232413" y="29217"/>
                  </a:lnTo>
                  <a:lnTo>
                    <a:pt x="221172" y="38561"/>
                  </a:lnTo>
                  <a:lnTo>
                    <a:pt x="205564" y="64542"/>
                  </a:lnTo>
                  <a:lnTo>
                    <a:pt x="199763" y="79658"/>
                  </a:lnTo>
                  <a:lnTo>
                    <a:pt x="199558" y="105814"/>
                  </a:lnTo>
                  <a:lnTo>
                    <a:pt x="202778" y="117702"/>
                  </a:lnTo>
                  <a:lnTo>
                    <a:pt x="221955" y="137150"/>
                  </a:lnTo>
                  <a:lnTo>
                    <a:pt x="247635" y="150083"/>
                  </a:lnTo>
                  <a:lnTo>
                    <a:pt x="293448" y="1520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6387994" y="937036"/>
              <a:ext cx="213375" cy="189514"/>
            </a:xfrm>
            <a:custGeom>
              <a:avLst/>
              <a:gdLst/>
              <a:ahLst/>
              <a:cxnLst/>
              <a:rect l="0" t="0" r="0" b="0"/>
              <a:pathLst>
                <a:path w="213375" h="189514">
                  <a:moveTo>
                    <a:pt x="139675" y="0"/>
                  </a:moveTo>
                  <a:lnTo>
                    <a:pt x="106053" y="2340"/>
                  </a:lnTo>
                  <a:lnTo>
                    <a:pt x="70181" y="16811"/>
                  </a:lnTo>
                  <a:lnTo>
                    <a:pt x="28386" y="49498"/>
                  </a:lnTo>
                  <a:lnTo>
                    <a:pt x="12204" y="75888"/>
                  </a:lnTo>
                  <a:lnTo>
                    <a:pt x="0" y="105934"/>
                  </a:lnTo>
                  <a:lnTo>
                    <a:pt x="154" y="148241"/>
                  </a:lnTo>
                  <a:lnTo>
                    <a:pt x="7865" y="171560"/>
                  </a:lnTo>
                  <a:lnTo>
                    <a:pt x="13197" y="181054"/>
                  </a:lnTo>
                  <a:lnTo>
                    <a:pt x="21431" y="186213"/>
                  </a:lnTo>
                  <a:lnTo>
                    <a:pt x="43058" y="188826"/>
                  </a:lnTo>
                  <a:lnTo>
                    <a:pt x="62029" y="182969"/>
                  </a:lnTo>
                  <a:lnTo>
                    <a:pt x="93272" y="160145"/>
                  </a:lnTo>
                  <a:lnTo>
                    <a:pt x="114877" y="134408"/>
                  </a:lnTo>
                  <a:lnTo>
                    <a:pt x="134733" y="84695"/>
                  </a:lnTo>
                  <a:lnTo>
                    <a:pt x="142548" y="53240"/>
                  </a:lnTo>
                  <a:lnTo>
                    <a:pt x="146269" y="49531"/>
                  </a:lnTo>
                  <a:lnTo>
                    <a:pt x="149920" y="54078"/>
                  </a:lnTo>
                  <a:lnTo>
                    <a:pt x="164185" y="106219"/>
                  </a:lnTo>
                  <a:lnTo>
                    <a:pt x="199948" y="169077"/>
                  </a:lnTo>
                  <a:lnTo>
                    <a:pt x="213374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6685596" y="852808"/>
              <a:ext cx="52643" cy="284271"/>
            </a:xfrm>
            <a:custGeom>
              <a:avLst/>
              <a:gdLst/>
              <a:ahLst/>
              <a:cxnLst/>
              <a:rect l="0" t="0" r="0" b="0"/>
              <a:pathLst>
                <a:path w="52643" h="284271">
                  <a:moveTo>
                    <a:pt x="52642" y="0"/>
                  </a:moveTo>
                  <a:lnTo>
                    <a:pt x="41190" y="46837"/>
                  </a:lnTo>
                  <a:lnTo>
                    <a:pt x="31312" y="100446"/>
                  </a:lnTo>
                  <a:lnTo>
                    <a:pt x="17493" y="160481"/>
                  </a:lnTo>
                  <a:lnTo>
                    <a:pt x="7003" y="214446"/>
                  </a:lnTo>
                  <a:lnTo>
                    <a:pt x="3112" y="245048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6654011" y="978979"/>
              <a:ext cx="263213" cy="180881"/>
            </a:xfrm>
            <a:custGeom>
              <a:avLst/>
              <a:gdLst/>
              <a:ahLst/>
              <a:cxnLst/>
              <a:rect l="0" t="0" r="0" b="0"/>
              <a:pathLst>
                <a:path w="263213" h="180881">
                  <a:moveTo>
                    <a:pt x="0" y="21228"/>
                  </a:moveTo>
                  <a:lnTo>
                    <a:pt x="11178" y="32407"/>
                  </a:lnTo>
                  <a:lnTo>
                    <a:pt x="70781" y="60770"/>
                  </a:lnTo>
                  <a:lnTo>
                    <a:pt x="98139" y="68048"/>
                  </a:lnTo>
                  <a:lnTo>
                    <a:pt x="154900" y="70976"/>
                  </a:lnTo>
                  <a:lnTo>
                    <a:pt x="207892" y="62077"/>
                  </a:lnTo>
                  <a:lnTo>
                    <a:pt x="241361" y="49319"/>
                  </a:lnTo>
                  <a:lnTo>
                    <a:pt x="252154" y="43465"/>
                  </a:lnTo>
                  <a:lnTo>
                    <a:pt x="258180" y="36053"/>
                  </a:lnTo>
                  <a:lnTo>
                    <a:pt x="261027" y="27602"/>
                  </a:lnTo>
                  <a:lnTo>
                    <a:pt x="261755" y="18458"/>
                  </a:lnTo>
                  <a:lnTo>
                    <a:pt x="258731" y="11193"/>
                  </a:lnTo>
                  <a:lnTo>
                    <a:pt x="246013" y="0"/>
                  </a:lnTo>
                  <a:lnTo>
                    <a:pt x="235368" y="57"/>
                  </a:lnTo>
                  <a:lnTo>
                    <a:pt x="207944" y="9479"/>
                  </a:lnTo>
                  <a:lnTo>
                    <a:pt x="170797" y="40104"/>
                  </a:lnTo>
                  <a:lnTo>
                    <a:pt x="157798" y="68612"/>
                  </a:lnTo>
                  <a:lnTo>
                    <a:pt x="153191" y="98440"/>
                  </a:lnTo>
                  <a:lnTo>
                    <a:pt x="155042" y="123395"/>
                  </a:lnTo>
                  <a:lnTo>
                    <a:pt x="166004" y="146184"/>
                  </a:lnTo>
                  <a:lnTo>
                    <a:pt x="173840" y="157175"/>
                  </a:lnTo>
                  <a:lnTo>
                    <a:pt x="195025" y="172506"/>
                  </a:lnTo>
                  <a:lnTo>
                    <a:pt x="218869" y="180880"/>
                  </a:lnTo>
                  <a:lnTo>
                    <a:pt x="263212" y="179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190964" y="958093"/>
              <a:ext cx="284271" cy="147400"/>
            </a:xfrm>
            <a:custGeom>
              <a:avLst/>
              <a:gdLst/>
              <a:ahLst/>
              <a:cxnLst/>
              <a:rect l="0" t="0" r="0" b="0"/>
              <a:pathLst>
                <a:path w="284271" h="147400">
                  <a:moveTo>
                    <a:pt x="0" y="0"/>
                  </a:moveTo>
                  <a:lnTo>
                    <a:pt x="0" y="48931"/>
                  </a:lnTo>
                  <a:lnTo>
                    <a:pt x="0" y="99896"/>
                  </a:lnTo>
                  <a:lnTo>
                    <a:pt x="1170" y="126287"/>
                  </a:lnTo>
                  <a:lnTo>
                    <a:pt x="3119" y="125135"/>
                  </a:lnTo>
                  <a:lnTo>
                    <a:pt x="19128" y="67042"/>
                  </a:lnTo>
                  <a:lnTo>
                    <a:pt x="30338" y="38765"/>
                  </a:lnTo>
                  <a:lnTo>
                    <a:pt x="38943" y="29353"/>
                  </a:lnTo>
                  <a:lnTo>
                    <a:pt x="60982" y="18895"/>
                  </a:lnTo>
                  <a:lnTo>
                    <a:pt x="72240" y="20786"/>
                  </a:lnTo>
                  <a:lnTo>
                    <a:pt x="94108" y="35364"/>
                  </a:lnTo>
                  <a:lnTo>
                    <a:pt x="126150" y="75469"/>
                  </a:lnTo>
                  <a:lnTo>
                    <a:pt x="146692" y="118808"/>
                  </a:lnTo>
                  <a:lnTo>
                    <a:pt x="151607" y="122489"/>
                  </a:lnTo>
                  <a:lnTo>
                    <a:pt x="156053" y="119094"/>
                  </a:lnTo>
                  <a:lnTo>
                    <a:pt x="177184" y="66029"/>
                  </a:lnTo>
                  <a:lnTo>
                    <a:pt x="197039" y="25024"/>
                  </a:lnTo>
                  <a:lnTo>
                    <a:pt x="205058" y="17852"/>
                  </a:lnTo>
                  <a:lnTo>
                    <a:pt x="213914" y="14241"/>
                  </a:lnTo>
                  <a:lnTo>
                    <a:pt x="223328" y="13004"/>
                  </a:lnTo>
                  <a:lnTo>
                    <a:pt x="240027" y="17868"/>
                  </a:lnTo>
                  <a:lnTo>
                    <a:pt x="247756" y="22441"/>
                  </a:lnTo>
                  <a:lnTo>
                    <a:pt x="269812" y="56822"/>
                  </a:lnTo>
                  <a:lnTo>
                    <a:pt x="281414" y="110097"/>
                  </a:lnTo>
                  <a:lnTo>
                    <a:pt x="284270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7542199" y="968622"/>
              <a:ext cx="138821" cy="151615"/>
            </a:xfrm>
            <a:custGeom>
              <a:avLst/>
              <a:gdLst/>
              <a:ahLst/>
              <a:cxnLst/>
              <a:rect l="0" t="0" r="0" b="0"/>
              <a:pathLst>
                <a:path w="138821" h="151615">
                  <a:moveTo>
                    <a:pt x="38320" y="0"/>
                  </a:moveTo>
                  <a:lnTo>
                    <a:pt x="9011" y="49552"/>
                  </a:lnTo>
                  <a:lnTo>
                    <a:pt x="0" y="94490"/>
                  </a:lnTo>
                  <a:lnTo>
                    <a:pt x="4131" y="121544"/>
                  </a:lnTo>
                  <a:lnTo>
                    <a:pt x="8508" y="133672"/>
                  </a:lnTo>
                  <a:lnTo>
                    <a:pt x="16106" y="141757"/>
                  </a:lnTo>
                  <a:lnTo>
                    <a:pt x="37025" y="150740"/>
                  </a:lnTo>
                  <a:lnTo>
                    <a:pt x="58801" y="151614"/>
                  </a:lnTo>
                  <a:lnTo>
                    <a:pt x="101377" y="142642"/>
                  </a:lnTo>
                  <a:lnTo>
                    <a:pt x="119378" y="123838"/>
                  </a:lnTo>
                  <a:lnTo>
                    <a:pt x="132837" y="97153"/>
                  </a:lnTo>
                  <a:lnTo>
                    <a:pt x="138820" y="69695"/>
                  </a:lnTo>
                  <a:lnTo>
                    <a:pt x="136905" y="58162"/>
                  </a:lnTo>
                  <a:lnTo>
                    <a:pt x="125419" y="39108"/>
                  </a:lnTo>
                  <a:lnTo>
                    <a:pt x="116273" y="33091"/>
                  </a:lnTo>
                  <a:lnTo>
                    <a:pt x="93633" y="26405"/>
                  </a:lnTo>
                  <a:lnTo>
                    <a:pt x="77331" y="26553"/>
                  </a:lnTo>
                  <a:lnTo>
                    <a:pt x="59377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7777542" y="962549"/>
              <a:ext cx="150418" cy="142944"/>
            </a:xfrm>
            <a:custGeom>
              <a:avLst/>
              <a:gdLst/>
              <a:ahLst/>
              <a:cxnLst/>
              <a:rect l="0" t="0" r="0" b="0"/>
              <a:pathLst>
                <a:path w="150418" h="142944">
                  <a:moveTo>
                    <a:pt x="13546" y="142943"/>
                  </a:moveTo>
                  <a:lnTo>
                    <a:pt x="2368" y="126176"/>
                  </a:lnTo>
                  <a:lnTo>
                    <a:pt x="0" y="108585"/>
                  </a:lnTo>
                  <a:lnTo>
                    <a:pt x="8011" y="63107"/>
                  </a:lnTo>
                  <a:lnTo>
                    <a:pt x="23084" y="34020"/>
                  </a:lnTo>
                  <a:lnTo>
                    <a:pt x="53547" y="10584"/>
                  </a:lnTo>
                  <a:lnTo>
                    <a:pt x="97798" y="0"/>
                  </a:lnTo>
                  <a:lnTo>
                    <a:pt x="150417" y="60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7970073" y="930997"/>
              <a:ext cx="189514" cy="207952"/>
            </a:xfrm>
            <a:custGeom>
              <a:avLst/>
              <a:gdLst/>
              <a:ahLst/>
              <a:cxnLst/>
              <a:rect l="0" t="0" r="0" b="0"/>
              <a:pathLst>
                <a:path w="189514" h="207952">
                  <a:moveTo>
                    <a:pt x="0" y="79739"/>
                  </a:moveTo>
                  <a:lnTo>
                    <a:pt x="37479" y="88072"/>
                  </a:lnTo>
                  <a:lnTo>
                    <a:pt x="63451" y="86952"/>
                  </a:lnTo>
                  <a:lnTo>
                    <a:pt x="121545" y="70288"/>
                  </a:lnTo>
                  <a:lnTo>
                    <a:pt x="167508" y="49796"/>
                  </a:lnTo>
                  <a:lnTo>
                    <a:pt x="182853" y="33676"/>
                  </a:lnTo>
                  <a:lnTo>
                    <a:pt x="188582" y="24463"/>
                  </a:lnTo>
                  <a:lnTo>
                    <a:pt x="188893" y="17152"/>
                  </a:lnTo>
                  <a:lnTo>
                    <a:pt x="185590" y="11108"/>
                  </a:lnTo>
                  <a:lnTo>
                    <a:pt x="179878" y="5909"/>
                  </a:lnTo>
                  <a:lnTo>
                    <a:pt x="157935" y="132"/>
                  </a:lnTo>
                  <a:lnTo>
                    <a:pt x="118935" y="0"/>
                  </a:lnTo>
                  <a:lnTo>
                    <a:pt x="96143" y="5695"/>
                  </a:lnTo>
                  <a:lnTo>
                    <a:pt x="56036" y="28415"/>
                  </a:lnTo>
                  <a:lnTo>
                    <a:pt x="41282" y="42890"/>
                  </a:lnTo>
                  <a:lnTo>
                    <a:pt x="12773" y="90961"/>
                  </a:lnTo>
                  <a:lnTo>
                    <a:pt x="11917" y="120991"/>
                  </a:lnTo>
                  <a:lnTo>
                    <a:pt x="20504" y="154225"/>
                  </a:lnTo>
                  <a:lnTo>
                    <a:pt x="36019" y="180694"/>
                  </a:lnTo>
                  <a:lnTo>
                    <a:pt x="54612" y="197917"/>
                  </a:lnTo>
                  <a:lnTo>
                    <a:pt x="64485" y="204148"/>
                  </a:lnTo>
                  <a:lnTo>
                    <a:pt x="94170" y="207951"/>
                  </a:lnTo>
                  <a:lnTo>
                    <a:pt x="144105" y="203516"/>
                  </a:lnTo>
                  <a:lnTo>
                    <a:pt x="189513" y="1955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8591254" y="905451"/>
              <a:ext cx="31587" cy="347441"/>
            </a:xfrm>
            <a:custGeom>
              <a:avLst/>
              <a:gdLst/>
              <a:ahLst/>
              <a:cxnLst/>
              <a:rect l="0" t="0" r="0" b="0"/>
              <a:pathLst>
                <a:path w="31587" h="347441">
                  <a:moveTo>
                    <a:pt x="31586" y="0"/>
                  </a:moveTo>
                  <a:lnTo>
                    <a:pt x="22521" y="58617"/>
                  </a:lnTo>
                  <a:lnTo>
                    <a:pt x="21347" y="113961"/>
                  </a:lnTo>
                  <a:lnTo>
                    <a:pt x="21144" y="162968"/>
                  </a:lnTo>
                  <a:lnTo>
                    <a:pt x="19913" y="213363"/>
                  </a:lnTo>
                  <a:lnTo>
                    <a:pt x="12729" y="272906"/>
                  </a:lnTo>
                  <a:lnTo>
                    <a:pt x="3583" y="331906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8654425" y="85280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8695130" y="958093"/>
              <a:ext cx="154694" cy="167445"/>
            </a:xfrm>
            <a:custGeom>
              <a:avLst/>
              <a:gdLst/>
              <a:ahLst/>
              <a:cxnLst/>
              <a:rect l="0" t="0" r="0" b="0"/>
              <a:pathLst>
                <a:path w="154694" h="167445">
                  <a:moveTo>
                    <a:pt x="75108" y="0"/>
                  </a:moveTo>
                  <a:lnTo>
                    <a:pt x="58341" y="11179"/>
                  </a:lnTo>
                  <a:lnTo>
                    <a:pt x="15516" y="67628"/>
                  </a:lnTo>
                  <a:lnTo>
                    <a:pt x="0" y="107256"/>
                  </a:lnTo>
                  <a:lnTo>
                    <a:pt x="1173" y="133067"/>
                  </a:lnTo>
                  <a:lnTo>
                    <a:pt x="4761" y="144864"/>
                  </a:lnTo>
                  <a:lnTo>
                    <a:pt x="13003" y="153898"/>
                  </a:lnTo>
                  <a:lnTo>
                    <a:pt x="37758" y="167055"/>
                  </a:lnTo>
                  <a:lnTo>
                    <a:pt x="68258" y="167444"/>
                  </a:lnTo>
                  <a:lnTo>
                    <a:pt x="97800" y="159817"/>
                  </a:lnTo>
                  <a:lnTo>
                    <a:pt x="118729" y="148629"/>
                  </a:lnTo>
                  <a:lnTo>
                    <a:pt x="143665" y="123587"/>
                  </a:lnTo>
                  <a:lnTo>
                    <a:pt x="152371" y="97822"/>
                  </a:lnTo>
                  <a:lnTo>
                    <a:pt x="154693" y="82762"/>
                  </a:lnTo>
                  <a:lnTo>
                    <a:pt x="147914" y="53551"/>
                  </a:lnTo>
                  <a:lnTo>
                    <a:pt x="141193" y="39210"/>
                  </a:lnTo>
                  <a:lnTo>
                    <a:pt x="121247" y="20156"/>
                  </a:lnTo>
                  <a:lnTo>
                    <a:pt x="89949" y="5973"/>
                  </a:lnTo>
                  <a:lnTo>
                    <a:pt x="645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8866946" y="842280"/>
              <a:ext cx="249078" cy="282757"/>
            </a:xfrm>
            <a:custGeom>
              <a:avLst/>
              <a:gdLst/>
              <a:ahLst/>
              <a:cxnLst/>
              <a:rect l="0" t="0" r="0" b="0"/>
              <a:pathLst>
                <a:path w="249078" h="282757">
                  <a:moveTo>
                    <a:pt x="50692" y="0"/>
                  </a:moveTo>
                  <a:lnTo>
                    <a:pt x="36038" y="53027"/>
                  </a:lnTo>
                  <a:lnTo>
                    <a:pt x="23663" y="103238"/>
                  </a:lnTo>
                  <a:lnTo>
                    <a:pt x="16887" y="161336"/>
                  </a:lnTo>
                  <a:lnTo>
                    <a:pt x="4630" y="223201"/>
                  </a:lnTo>
                  <a:lnTo>
                    <a:pt x="0" y="271894"/>
                  </a:lnTo>
                  <a:lnTo>
                    <a:pt x="1689" y="277189"/>
                  </a:lnTo>
                  <a:lnTo>
                    <a:pt x="5155" y="274870"/>
                  </a:lnTo>
                  <a:lnTo>
                    <a:pt x="35573" y="220273"/>
                  </a:lnTo>
                  <a:lnTo>
                    <a:pt x="75824" y="170687"/>
                  </a:lnTo>
                  <a:lnTo>
                    <a:pt x="94617" y="158529"/>
                  </a:lnTo>
                  <a:lnTo>
                    <a:pt x="124026" y="155465"/>
                  </a:lnTo>
                  <a:lnTo>
                    <a:pt x="183331" y="163030"/>
                  </a:lnTo>
                  <a:lnTo>
                    <a:pt x="223483" y="183616"/>
                  </a:lnTo>
                  <a:lnTo>
                    <a:pt x="241741" y="205219"/>
                  </a:lnTo>
                  <a:lnTo>
                    <a:pt x="248249" y="217531"/>
                  </a:lnTo>
                  <a:lnTo>
                    <a:pt x="249077" y="229249"/>
                  </a:lnTo>
                  <a:lnTo>
                    <a:pt x="240638" y="251627"/>
                  </a:lnTo>
                  <a:lnTo>
                    <a:pt x="225190" y="267032"/>
                  </a:lnTo>
                  <a:lnTo>
                    <a:pt x="205455" y="276608"/>
                  </a:lnTo>
                  <a:lnTo>
                    <a:pt x="151539" y="282756"/>
                  </a:lnTo>
                  <a:lnTo>
                    <a:pt x="111378" y="280701"/>
                  </a:lnTo>
                  <a:lnTo>
                    <a:pt x="82278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9155712" y="911865"/>
              <a:ext cx="162246" cy="193628"/>
            </a:xfrm>
            <a:custGeom>
              <a:avLst/>
              <a:gdLst/>
              <a:ahLst/>
              <a:cxnLst/>
              <a:rect l="0" t="0" r="0" b="0"/>
              <a:pathLst>
                <a:path w="162246" h="193628">
                  <a:moveTo>
                    <a:pt x="140952" y="25171"/>
                  </a:moveTo>
                  <a:lnTo>
                    <a:pt x="113395" y="9530"/>
                  </a:lnTo>
                  <a:lnTo>
                    <a:pt x="72605" y="0"/>
                  </a:lnTo>
                  <a:lnTo>
                    <a:pt x="48574" y="1506"/>
                  </a:lnTo>
                  <a:lnTo>
                    <a:pt x="15315" y="14520"/>
                  </a:lnTo>
                  <a:lnTo>
                    <a:pt x="8060" y="22750"/>
                  </a:lnTo>
                  <a:lnTo>
                    <a:pt x="0" y="44372"/>
                  </a:lnTo>
                  <a:lnTo>
                    <a:pt x="191" y="54350"/>
                  </a:lnTo>
                  <a:lnTo>
                    <a:pt x="6642" y="71675"/>
                  </a:lnTo>
                  <a:lnTo>
                    <a:pt x="29017" y="94582"/>
                  </a:lnTo>
                  <a:lnTo>
                    <a:pt x="78291" y="118901"/>
                  </a:lnTo>
                  <a:lnTo>
                    <a:pt x="131660" y="145746"/>
                  </a:lnTo>
                  <a:lnTo>
                    <a:pt x="157099" y="159088"/>
                  </a:lnTo>
                  <a:lnTo>
                    <a:pt x="162245" y="165922"/>
                  </a:lnTo>
                  <a:lnTo>
                    <a:pt x="162166" y="172817"/>
                  </a:lnTo>
                  <a:lnTo>
                    <a:pt x="158604" y="179754"/>
                  </a:lnTo>
                  <a:lnTo>
                    <a:pt x="149211" y="184378"/>
                  </a:lnTo>
                  <a:lnTo>
                    <a:pt x="88309" y="193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5556805" y="1652974"/>
            <a:ext cx="4413684" cy="542088"/>
            <a:chOff x="5556805" y="1652974"/>
            <a:chExt cx="4413684" cy="542088"/>
          </a:xfrm>
        </p:grpSpPr>
        <p:sp>
          <p:nvSpPr>
            <p:cNvPr id="371" name="Freeform 370"/>
            <p:cNvSpPr/>
            <p:nvPr/>
          </p:nvSpPr>
          <p:spPr>
            <a:xfrm>
              <a:off x="5556805" y="1701704"/>
              <a:ext cx="370740" cy="393187"/>
            </a:xfrm>
            <a:custGeom>
              <a:avLst/>
              <a:gdLst/>
              <a:ahLst/>
              <a:cxnLst/>
              <a:rect l="0" t="0" r="0" b="0"/>
              <a:pathLst>
                <a:path w="370740" h="393187">
                  <a:moveTo>
                    <a:pt x="191755" y="24970"/>
                  </a:moveTo>
                  <a:lnTo>
                    <a:pt x="165369" y="9329"/>
                  </a:lnTo>
                  <a:lnTo>
                    <a:pt x="142203" y="1250"/>
                  </a:lnTo>
                  <a:lnTo>
                    <a:pt x="119429" y="0"/>
                  </a:lnTo>
                  <a:lnTo>
                    <a:pt x="108443" y="1304"/>
                  </a:lnTo>
                  <a:lnTo>
                    <a:pt x="89996" y="12112"/>
                  </a:lnTo>
                  <a:lnTo>
                    <a:pt x="66458" y="41047"/>
                  </a:lnTo>
                  <a:lnTo>
                    <a:pt x="54179" y="67210"/>
                  </a:lnTo>
                  <a:lnTo>
                    <a:pt x="48436" y="112485"/>
                  </a:lnTo>
                  <a:lnTo>
                    <a:pt x="51239" y="137565"/>
                  </a:lnTo>
                  <a:lnTo>
                    <a:pt x="55963" y="146826"/>
                  </a:lnTo>
                  <a:lnTo>
                    <a:pt x="70572" y="160237"/>
                  </a:lnTo>
                  <a:lnTo>
                    <a:pt x="95002" y="163857"/>
                  </a:lnTo>
                  <a:lnTo>
                    <a:pt x="109705" y="163185"/>
                  </a:lnTo>
                  <a:lnTo>
                    <a:pt x="113659" y="163906"/>
                  </a:lnTo>
                  <a:lnTo>
                    <a:pt x="80027" y="182202"/>
                  </a:lnTo>
                  <a:lnTo>
                    <a:pt x="37387" y="221749"/>
                  </a:lnTo>
                  <a:lnTo>
                    <a:pt x="16295" y="259399"/>
                  </a:lnTo>
                  <a:lnTo>
                    <a:pt x="816" y="313189"/>
                  </a:lnTo>
                  <a:lnTo>
                    <a:pt x="0" y="356813"/>
                  </a:lnTo>
                  <a:lnTo>
                    <a:pt x="7484" y="377566"/>
                  </a:lnTo>
                  <a:lnTo>
                    <a:pt x="12756" y="386376"/>
                  </a:lnTo>
                  <a:lnTo>
                    <a:pt x="19780" y="391079"/>
                  </a:lnTo>
                  <a:lnTo>
                    <a:pt x="36943" y="393186"/>
                  </a:lnTo>
                  <a:lnTo>
                    <a:pt x="77514" y="371027"/>
                  </a:lnTo>
                  <a:lnTo>
                    <a:pt x="139790" y="314707"/>
                  </a:lnTo>
                  <a:lnTo>
                    <a:pt x="159720" y="286683"/>
                  </a:lnTo>
                  <a:lnTo>
                    <a:pt x="173034" y="256152"/>
                  </a:lnTo>
                  <a:lnTo>
                    <a:pt x="176935" y="255130"/>
                  </a:lnTo>
                  <a:lnTo>
                    <a:pt x="180705" y="260299"/>
                  </a:lnTo>
                  <a:lnTo>
                    <a:pt x="195161" y="316209"/>
                  </a:lnTo>
                  <a:lnTo>
                    <a:pt x="205762" y="363297"/>
                  </a:lnTo>
                  <a:lnTo>
                    <a:pt x="208112" y="367505"/>
                  </a:lnTo>
                  <a:lnTo>
                    <a:pt x="209679" y="364460"/>
                  </a:lnTo>
                  <a:lnTo>
                    <a:pt x="212193" y="311958"/>
                  </a:lnTo>
                  <a:lnTo>
                    <a:pt x="218218" y="271050"/>
                  </a:lnTo>
                  <a:lnTo>
                    <a:pt x="238590" y="231113"/>
                  </a:lnTo>
                  <a:lnTo>
                    <a:pt x="257024" y="212905"/>
                  </a:lnTo>
                  <a:lnTo>
                    <a:pt x="266853" y="206412"/>
                  </a:lnTo>
                  <a:lnTo>
                    <a:pt x="278085" y="205593"/>
                  </a:lnTo>
                  <a:lnTo>
                    <a:pt x="303044" y="214041"/>
                  </a:lnTo>
                  <a:lnTo>
                    <a:pt x="332224" y="232939"/>
                  </a:lnTo>
                  <a:lnTo>
                    <a:pt x="345043" y="255831"/>
                  </a:lnTo>
                  <a:lnTo>
                    <a:pt x="362804" y="307008"/>
                  </a:lnTo>
                  <a:lnTo>
                    <a:pt x="369694" y="360562"/>
                  </a:lnTo>
                  <a:lnTo>
                    <a:pt x="370739" y="3724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5990715" y="1842487"/>
              <a:ext cx="115815" cy="171601"/>
            </a:xfrm>
            <a:custGeom>
              <a:avLst/>
              <a:gdLst/>
              <a:ahLst/>
              <a:cxnLst/>
              <a:rect l="0" t="0" r="0" b="0"/>
              <a:pathLst>
                <a:path w="115815" h="171601">
                  <a:moveTo>
                    <a:pt x="0" y="42114"/>
                  </a:moveTo>
                  <a:lnTo>
                    <a:pt x="17959" y="103225"/>
                  </a:lnTo>
                  <a:lnTo>
                    <a:pt x="35149" y="163245"/>
                  </a:lnTo>
                  <a:lnTo>
                    <a:pt x="39811" y="169662"/>
                  </a:lnTo>
                  <a:lnTo>
                    <a:pt x="45258" y="171600"/>
                  </a:lnTo>
                  <a:lnTo>
                    <a:pt x="51229" y="170552"/>
                  </a:lnTo>
                  <a:lnTo>
                    <a:pt x="55210" y="164004"/>
                  </a:lnTo>
                  <a:lnTo>
                    <a:pt x="67712" y="100958"/>
                  </a:lnTo>
                  <a:lnTo>
                    <a:pt x="89328" y="46632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6159171" y="1884601"/>
              <a:ext cx="21058" cy="168457"/>
            </a:xfrm>
            <a:custGeom>
              <a:avLst/>
              <a:gdLst/>
              <a:ahLst/>
              <a:cxnLst/>
              <a:rect l="0" t="0" r="0" b="0"/>
              <a:pathLst>
                <a:path w="21058" h="168457">
                  <a:moveTo>
                    <a:pt x="0" y="0"/>
                  </a:moveTo>
                  <a:lnTo>
                    <a:pt x="7236" y="27556"/>
                  </a:lnTo>
                  <a:lnTo>
                    <a:pt x="12998" y="86898"/>
                  </a:lnTo>
                  <a:lnTo>
                    <a:pt x="18669" y="131423"/>
                  </a:lnTo>
                  <a:lnTo>
                    <a:pt x="21057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6190757" y="1800373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6266353" y="1871840"/>
              <a:ext cx="134975" cy="132952"/>
            </a:xfrm>
            <a:custGeom>
              <a:avLst/>
              <a:gdLst/>
              <a:ahLst/>
              <a:cxnLst/>
              <a:rect l="0" t="0" r="0" b="0"/>
              <a:pathLst>
                <a:path w="134975" h="132952">
                  <a:moveTo>
                    <a:pt x="19160" y="107518"/>
                  </a:moveTo>
                  <a:lnTo>
                    <a:pt x="13571" y="129874"/>
                  </a:lnTo>
                  <a:lnTo>
                    <a:pt x="10755" y="132951"/>
                  </a:lnTo>
                  <a:lnTo>
                    <a:pt x="7707" y="131492"/>
                  </a:lnTo>
                  <a:lnTo>
                    <a:pt x="4506" y="127010"/>
                  </a:lnTo>
                  <a:lnTo>
                    <a:pt x="0" y="98345"/>
                  </a:lnTo>
                  <a:lnTo>
                    <a:pt x="9844" y="60216"/>
                  </a:lnTo>
                  <a:lnTo>
                    <a:pt x="33168" y="24872"/>
                  </a:lnTo>
                  <a:lnTo>
                    <a:pt x="55412" y="9175"/>
                  </a:lnTo>
                  <a:lnTo>
                    <a:pt x="67894" y="3351"/>
                  </a:lnTo>
                  <a:lnTo>
                    <a:pt x="94242" y="0"/>
                  </a:lnTo>
                  <a:lnTo>
                    <a:pt x="134974" y="22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6448487" y="1853016"/>
              <a:ext cx="153332" cy="135450"/>
            </a:xfrm>
            <a:custGeom>
              <a:avLst/>
              <a:gdLst/>
              <a:ahLst/>
              <a:cxnLst/>
              <a:rect l="0" t="0" r="0" b="0"/>
              <a:pathLst>
                <a:path w="153332" h="135450">
                  <a:moveTo>
                    <a:pt x="89710" y="0"/>
                  </a:moveTo>
                  <a:lnTo>
                    <a:pt x="63324" y="10745"/>
                  </a:lnTo>
                  <a:lnTo>
                    <a:pt x="29769" y="35939"/>
                  </a:lnTo>
                  <a:lnTo>
                    <a:pt x="11987" y="59646"/>
                  </a:lnTo>
                  <a:lnTo>
                    <a:pt x="2524" y="88900"/>
                  </a:lnTo>
                  <a:lnTo>
                    <a:pt x="0" y="104890"/>
                  </a:lnTo>
                  <a:lnTo>
                    <a:pt x="2998" y="116720"/>
                  </a:lnTo>
                  <a:lnTo>
                    <a:pt x="9675" y="125776"/>
                  </a:lnTo>
                  <a:lnTo>
                    <a:pt x="18806" y="132984"/>
                  </a:lnTo>
                  <a:lnTo>
                    <a:pt x="31912" y="135449"/>
                  </a:lnTo>
                  <a:lnTo>
                    <a:pt x="94021" y="125714"/>
                  </a:lnTo>
                  <a:lnTo>
                    <a:pt x="117363" y="117874"/>
                  </a:lnTo>
                  <a:lnTo>
                    <a:pt x="135536" y="106590"/>
                  </a:lnTo>
                  <a:lnTo>
                    <a:pt x="148292" y="87538"/>
                  </a:lnTo>
                  <a:lnTo>
                    <a:pt x="153331" y="75906"/>
                  </a:lnTo>
                  <a:lnTo>
                    <a:pt x="153181" y="65811"/>
                  </a:lnTo>
                  <a:lnTo>
                    <a:pt x="149572" y="56742"/>
                  </a:lnTo>
                  <a:lnTo>
                    <a:pt x="143656" y="48357"/>
                  </a:lnTo>
                  <a:lnTo>
                    <a:pt x="107384" y="25376"/>
                  </a:lnTo>
                  <a:lnTo>
                    <a:pt x="79238" y="20247"/>
                  </a:lnTo>
                  <a:lnTo>
                    <a:pt x="26539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6658473" y="1828038"/>
              <a:ext cx="153466" cy="130264"/>
            </a:xfrm>
            <a:custGeom>
              <a:avLst/>
              <a:gdLst/>
              <a:ahLst/>
              <a:cxnLst/>
              <a:rect l="0" t="0" r="0" b="0"/>
              <a:pathLst>
                <a:path w="153466" h="130264">
                  <a:moveTo>
                    <a:pt x="6066" y="14449"/>
                  </a:moveTo>
                  <a:lnTo>
                    <a:pt x="6066" y="63380"/>
                  </a:lnTo>
                  <a:lnTo>
                    <a:pt x="0" y="120198"/>
                  </a:lnTo>
                  <a:lnTo>
                    <a:pt x="20181" y="62869"/>
                  </a:lnTo>
                  <a:lnTo>
                    <a:pt x="41834" y="26846"/>
                  </a:lnTo>
                  <a:lnTo>
                    <a:pt x="50969" y="15695"/>
                  </a:lnTo>
                  <a:lnTo>
                    <a:pt x="73597" y="3304"/>
                  </a:lnTo>
                  <a:lnTo>
                    <a:pt x="86181" y="0"/>
                  </a:lnTo>
                  <a:lnTo>
                    <a:pt x="98080" y="1307"/>
                  </a:lnTo>
                  <a:lnTo>
                    <a:pt x="120661" y="12118"/>
                  </a:lnTo>
                  <a:lnTo>
                    <a:pt x="136156" y="34860"/>
                  </a:lnTo>
                  <a:lnTo>
                    <a:pt x="148336" y="77429"/>
                  </a:lnTo>
                  <a:lnTo>
                    <a:pt x="153465" y="1302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6875581" y="1831959"/>
              <a:ext cx="252213" cy="147400"/>
            </a:xfrm>
            <a:custGeom>
              <a:avLst/>
              <a:gdLst/>
              <a:ahLst/>
              <a:cxnLst/>
              <a:rect l="0" t="0" r="0" b="0"/>
              <a:pathLst>
                <a:path w="252213" h="147400">
                  <a:moveTo>
                    <a:pt x="20585" y="0"/>
                  </a:moveTo>
                  <a:lnTo>
                    <a:pt x="12252" y="54144"/>
                  </a:lnTo>
                  <a:lnTo>
                    <a:pt x="4901" y="103502"/>
                  </a:lnTo>
                  <a:lnTo>
                    <a:pt x="3110" y="106436"/>
                  </a:lnTo>
                  <a:lnTo>
                    <a:pt x="1916" y="103712"/>
                  </a:lnTo>
                  <a:lnTo>
                    <a:pt x="0" y="60130"/>
                  </a:lnTo>
                  <a:lnTo>
                    <a:pt x="5976" y="34913"/>
                  </a:lnTo>
                  <a:lnTo>
                    <a:pt x="10846" y="23275"/>
                  </a:lnTo>
                  <a:lnTo>
                    <a:pt x="19942" y="17856"/>
                  </a:lnTo>
                  <a:lnTo>
                    <a:pt x="45645" y="18075"/>
                  </a:lnTo>
                  <a:lnTo>
                    <a:pt x="57180" y="24918"/>
                  </a:lnTo>
                  <a:lnTo>
                    <a:pt x="76233" y="48119"/>
                  </a:lnTo>
                  <a:lnTo>
                    <a:pt x="86261" y="74808"/>
                  </a:lnTo>
                  <a:lnTo>
                    <a:pt x="88936" y="88476"/>
                  </a:lnTo>
                  <a:lnTo>
                    <a:pt x="91888" y="91740"/>
                  </a:lnTo>
                  <a:lnTo>
                    <a:pt x="95027" y="88066"/>
                  </a:lnTo>
                  <a:lnTo>
                    <a:pt x="118526" y="34117"/>
                  </a:lnTo>
                  <a:lnTo>
                    <a:pt x="124484" y="26254"/>
                  </a:lnTo>
                  <a:lnTo>
                    <a:pt x="143581" y="14398"/>
                  </a:lnTo>
                  <a:lnTo>
                    <a:pt x="155225" y="9598"/>
                  </a:lnTo>
                  <a:lnTo>
                    <a:pt x="180641" y="10505"/>
                  </a:lnTo>
                  <a:lnTo>
                    <a:pt x="193969" y="14022"/>
                  </a:lnTo>
                  <a:lnTo>
                    <a:pt x="204025" y="19876"/>
                  </a:lnTo>
                  <a:lnTo>
                    <a:pt x="218317" y="35740"/>
                  </a:lnTo>
                  <a:lnTo>
                    <a:pt x="232941" y="75580"/>
                  </a:lnTo>
                  <a:lnTo>
                    <a:pt x="243652" y="134706"/>
                  </a:lnTo>
                  <a:lnTo>
                    <a:pt x="252212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7169907" y="1797326"/>
              <a:ext cx="242156" cy="201035"/>
            </a:xfrm>
            <a:custGeom>
              <a:avLst/>
              <a:gdLst/>
              <a:ahLst/>
              <a:cxnLst/>
              <a:rect l="0" t="0" r="0" b="0"/>
              <a:pathLst>
                <a:path w="242156" h="201035">
                  <a:moveTo>
                    <a:pt x="0" y="55690"/>
                  </a:moveTo>
                  <a:lnTo>
                    <a:pt x="61111" y="80884"/>
                  </a:lnTo>
                  <a:lnTo>
                    <a:pt x="83312" y="89504"/>
                  </a:lnTo>
                  <a:lnTo>
                    <a:pt x="132310" y="89755"/>
                  </a:lnTo>
                  <a:lnTo>
                    <a:pt x="185692" y="82421"/>
                  </a:lnTo>
                  <a:lnTo>
                    <a:pt x="211601" y="73029"/>
                  </a:lnTo>
                  <a:lnTo>
                    <a:pt x="221786" y="67250"/>
                  </a:lnTo>
                  <a:lnTo>
                    <a:pt x="236222" y="51469"/>
                  </a:lnTo>
                  <a:lnTo>
                    <a:pt x="241710" y="42347"/>
                  </a:lnTo>
                  <a:lnTo>
                    <a:pt x="241858" y="33926"/>
                  </a:lnTo>
                  <a:lnTo>
                    <a:pt x="238448" y="25973"/>
                  </a:lnTo>
                  <a:lnTo>
                    <a:pt x="232664" y="18331"/>
                  </a:lnTo>
                  <a:lnTo>
                    <a:pt x="213761" y="6720"/>
                  </a:lnTo>
                  <a:lnTo>
                    <a:pt x="190931" y="0"/>
                  </a:lnTo>
                  <a:lnTo>
                    <a:pt x="158348" y="2794"/>
                  </a:lnTo>
                  <a:lnTo>
                    <a:pt x="127636" y="12201"/>
                  </a:lnTo>
                  <a:lnTo>
                    <a:pt x="103199" y="30456"/>
                  </a:lnTo>
                  <a:lnTo>
                    <a:pt x="81140" y="59911"/>
                  </a:lnTo>
                  <a:lnTo>
                    <a:pt x="63296" y="102304"/>
                  </a:lnTo>
                  <a:lnTo>
                    <a:pt x="62446" y="126710"/>
                  </a:lnTo>
                  <a:lnTo>
                    <a:pt x="74135" y="160181"/>
                  </a:lnTo>
                  <a:lnTo>
                    <a:pt x="109184" y="192325"/>
                  </a:lnTo>
                  <a:lnTo>
                    <a:pt x="143282" y="201034"/>
                  </a:lnTo>
                  <a:lnTo>
                    <a:pt x="179495" y="199836"/>
                  </a:lnTo>
                  <a:lnTo>
                    <a:pt x="242155" y="1820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7491575" y="1789126"/>
              <a:ext cx="236343" cy="179704"/>
            </a:xfrm>
            <a:custGeom>
              <a:avLst/>
              <a:gdLst/>
              <a:ahLst/>
              <a:cxnLst/>
              <a:rect l="0" t="0" r="0" b="0"/>
              <a:pathLst>
                <a:path w="236343" h="179704">
                  <a:moveTo>
                    <a:pt x="36301" y="719"/>
                  </a:moveTo>
                  <a:lnTo>
                    <a:pt x="18343" y="62999"/>
                  </a:lnTo>
                  <a:lnTo>
                    <a:pt x="4634" y="117049"/>
                  </a:lnTo>
                  <a:lnTo>
                    <a:pt x="0" y="134310"/>
                  </a:lnTo>
                  <a:lnTo>
                    <a:pt x="12553" y="82873"/>
                  </a:lnTo>
                  <a:lnTo>
                    <a:pt x="23675" y="47027"/>
                  </a:lnTo>
                  <a:lnTo>
                    <a:pt x="34979" y="28709"/>
                  </a:lnTo>
                  <a:lnTo>
                    <a:pt x="60085" y="5243"/>
                  </a:lnTo>
                  <a:lnTo>
                    <a:pt x="85866" y="0"/>
                  </a:lnTo>
                  <a:lnTo>
                    <a:pt x="100930" y="239"/>
                  </a:lnTo>
                  <a:lnTo>
                    <a:pt x="123907" y="9864"/>
                  </a:lnTo>
                  <a:lnTo>
                    <a:pt x="171277" y="47330"/>
                  </a:lnTo>
                  <a:lnTo>
                    <a:pt x="207701" y="106398"/>
                  </a:lnTo>
                  <a:lnTo>
                    <a:pt x="231306" y="165700"/>
                  </a:lnTo>
                  <a:lnTo>
                    <a:pt x="236342" y="1797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7781122" y="1652974"/>
              <a:ext cx="20496" cy="284271"/>
            </a:xfrm>
            <a:custGeom>
              <a:avLst/>
              <a:gdLst/>
              <a:ahLst/>
              <a:cxnLst/>
              <a:rect l="0" t="0" r="0" b="0"/>
              <a:pathLst>
                <a:path w="20496" h="284271">
                  <a:moveTo>
                    <a:pt x="20495" y="0"/>
                  </a:moveTo>
                  <a:lnTo>
                    <a:pt x="9042" y="55170"/>
                  </a:lnTo>
                  <a:lnTo>
                    <a:pt x="2284" y="110323"/>
                  </a:lnTo>
                  <a:lnTo>
                    <a:pt x="0" y="170881"/>
                  </a:lnTo>
                  <a:lnTo>
                    <a:pt x="6785" y="221838"/>
                  </a:lnTo>
                  <a:lnTo>
                    <a:pt x="9966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7738446" y="1753945"/>
              <a:ext cx="442198" cy="225414"/>
            </a:xfrm>
            <a:custGeom>
              <a:avLst/>
              <a:gdLst/>
              <a:ahLst/>
              <a:cxnLst/>
              <a:rect l="0" t="0" r="0" b="0"/>
              <a:pathLst>
                <a:path w="442198" h="225414">
                  <a:moveTo>
                    <a:pt x="0" y="4314"/>
                  </a:moveTo>
                  <a:lnTo>
                    <a:pt x="52051" y="18887"/>
                  </a:lnTo>
                  <a:lnTo>
                    <a:pt x="111349" y="30859"/>
                  </a:lnTo>
                  <a:lnTo>
                    <a:pt x="171423" y="34406"/>
                  </a:lnTo>
                  <a:lnTo>
                    <a:pt x="233643" y="35604"/>
                  </a:lnTo>
                  <a:lnTo>
                    <a:pt x="293334" y="27436"/>
                  </a:lnTo>
                  <a:lnTo>
                    <a:pt x="347786" y="17924"/>
                  </a:lnTo>
                  <a:lnTo>
                    <a:pt x="379569" y="11143"/>
                  </a:lnTo>
                  <a:lnTo>
                    <a:pt x="386408" y="7697"/>
                  </a:lnTo>
                  <a:lnTo>
                    <a:pt x="387456" y="4229"/>
                  </a:lnTo>
                  <a:lnTo>
                    <a:pt x="384647" y="748"/>
                  </a:lnTo>
                  <a:lnTo>
                    <a:pt x="365926" y="0"/>
                  </a:lnTo>
                  <a:lnTo>
                    <a:pt x="340448" y="4736"/>
                  </a:lnTo>
                  <a:lnTo>
                    <a:pt x="284735" y="33370"/>
                  </a:lnTo>
                  <a:lnTo>
                    <a:pt x="269658" y="49983"/>
                  </a:lnTo>
                  <a:lnTo>
                    <a:pt x="234388" y="109911"/>
                  </a:lnTo>
                  <a:lnTo>
                    <a:pt x="229958" y="120336"/>
                  </a:lnTo>
                  <a:lnTo>
                    <a:pt x="228156" y="144397"/>
                  </a:lnTo>
                  <a:lnTo>
                    <a:pt x="229313" y="157364"/>
                  </a:lnTo>
                  <a:lnTo>
                    <a:pt x="234764" y="167179"/>
                  </a:lnTo>
                  <a:lnTo>
                    <a:pt x="253298" y="181203"/>
                  </a:lnTo>
                  <a:lnTo>
                    <a:pt x="280253" y="181978"/>
                  </a:lnTo>
                  <a:lnTo>
                    <a:pt x="308220" y="174523"/>
                  </a:lnTo>
                  <a:lnTo>
                    <a:pt x="328450" y="163410"/>
                  </a:lnTo>
                  <a:lnTo>
                    <a:pt x="342120" y="147553"/>
                  </a:lnTo>
                  <a:lnTo>
                    <a:pt x="370353" y="97353"/>
                  </a:lnTo>
                  <a:lnTo>
                    <a:pt x="380432" y="45396"/>
                  </a:lnTo>
                  <a:lnTo>
                    <a:pt x="384330" y="27252"/>
                  </a:lnTo>
                  <a:lnTo>
                    <a:pt x="382163" y="34786"/>
                  </a:lnTo>
                  <a:lnTo>
                    <a:pt x="379955" y="82103"/>
                  </a:lnTo>
                  <a:lnTo>
                    <a:pt x="387615" y="137833"/>
                  </a:lnTo>
                  <a:lnTo>
                    <a:pt x="403799" y="193386"/>
                  </a:lnTo>
                  <a:lnTo>
                    <a:pt x="409579" y="201722"/>
                  </a:lnTo>
                  <a:lnTo>
                    <a:pt x="442197" y="2254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8233285" y="1663503"/>
              <a:ext cx="63172" cy="315856"/>
            </a:xfrm>
            <a:custGeom>
              <a:avLst/>
              <a:gdLst/>
              <a:ahLst/>
              <a:cxnLst/>
              <a:rect l="0" t="0" r="0" b="0"/>
              <a:pathLst>
                <a:path w="63172" h="315856">
                  <a:moveTo>
                    <a:pt x="63171" y="0"/>
                  </a:moveTo>
                  <a:lnTo>
                    <a:pt x="48517" y="55141"/>
                  </a:lnTo>
                  <a:lnTo>
                    <a:pt x="34974" y="112104"/>
                  </a:lnTo>
                  <a:lnTo>
                    <a:pt x="24153" y="168416"/>
                  </a:lnTo>
                  <a:lnTo>
                    <a:pt x="16080" y="224600"/>
                  </a:lnTo>
                  <a:lnTo>
                    <a:pt x="4390" y="284484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8410195" y="1674031"/>
              <a:ext cx="212646" cy="359998"/>
            </a:xfrm>
            <a:custGeom>
              <a:avLst/>
              <a:gdLst/>
              <a:ahLst/>
              <a:cxnLst/>
              <a:rect l="0" t="0" r="0" b="0"/>
              <a:pathLst>
                <a:path w="212646" h="359998">
                  <a:moveTo>
                    <a:pt x="160002" y="0"/>
                  </a:moveTo>
                  <a:lnTo>
                    <a:pt x="151669" y="52050"/>
                  </a:lnTo>
                  <a:lnTo>
                    <a:pt x="153244" y="108229"/>
                  </a:lnTo>
                  <a:lnTo>
                    <a:pt x="158000" y="166209"/>
                  </a:lnTo>
                  <a:lnTo>
                    <a:pt x="165196" y="227024"/>
                  </a:lnTo>
                  <a:lnTo>
                    <a:pt x="164634" y="233237"/>
                  </a:lnTo>
                  <a:lnTo>
                    <a:pt x="161921" y="235040"/>
                  </a:lnTo>
                  <a:lnTo>
                    <a:pt x="157772" y="233903"/>
                  </a:lnTo>
                  <a:lnTo>
                    <a:pt x="150042" y="223280"/>
                  </a:lnTo>
                  <a:lnTo>
                    <a:pt x="140368" y="206860"/>
                  </a:lnTo>
                  <a:lnTo>
                    <a:pt x="101221" y="163028"/>
                  </a:lnTo>
                  <a:lnTo>
                    <a:pt x="92739" y="158988"/>
                  </a:lnTo>
                  <a:lnTo>
                    <a:pt x="73955" y="157619"/>
                  </a:lnTo>
                  <a:lnTo>
                    <a:pt x="53909" y="167149"/>
                  </a:lnTo>
                  <a:lnTo>
                    <a:pt x="43649" y="174604"/>
                  </a:lnTo>
                  <a:lnTo>
                    <a:pt x="18032" y="213042"/>
                  </a:lnTo>
                  <a:lnTo>
                    <a:pt x="1214" y="250297"/>
                  </a:lnTo>
                  <a:lnTo>
                    <a:pt x="0" y="294741"/>
                  </a:lnTo>
                  <a:lnTo>
                    <a:pt x="10511" y="321679"/>
                  </a:lnTo>
                  <a:lnTo>
                    <a:pt x="26881" y="343010"/>
                  </a:lnTo>
                  <a:lnTo>
                    <a:pt x="45856" y="356390"/>
                  </a:lnTo>
                  <a:lnTo>
                    <a:pt x="65986" y="359997"/>
                  </a:lnTo>
                  <a:lnTo>
                    <a:pt x="86632" y="356531"/>
                  </a:lnTo>
                  <a:lnTo>
                    <a:pt x="144577" y="328779"/>
                  </a:lnTo>
                  <a:lnTo>
                    <a:pt x="200445" y="300891"/>
                  </a:lnTo>
                  <a:lnTo>
                    <a:pt x="212645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8667970" y="1774479"/>
              <a:ext cx="186498" cy="195766"/>
            </a:xfrm>
            <a:custGeom>
              <a:avLst/>
              <a:gdLst/>
              <a:ahLst/>
              <a:cxnLst/>
              <a:rect l="0" t="0" r="0" b="0"/>
              <a:pathLst>
                <a:path w="186498" h="195766">
                  <a:moveTo>
                    <a:pt x="123326" y="57480"/>
                  </a:moveTo>
                  <a:lnTo>
                    <a:pt x="128915" y="40712"/>
                  </a:lnTo>
                  <a:lnTo>
                    <a:pt x="125420" y="23121"/>
                  </a:lnTo>
                  <a:lnTo>
                    <a:pt x="121212" y="13517"/>
                  </a:lnTo>
                  <a:lnTo>
                    <a:pt x="113728" y="7114"/>
                  </a:lnTo>
                  <a:lnTo>
                    <a:pt x="92934" y="0"/>
                  </a:lnTo>
                  <a:lnTo>
                    <a:pt x="68094" y="6197"/>
                  </a:lnTo>
                  <a:lnTo>
                    <a:pt x="43796" y="20649"/>
                  </a:lnTo>
                  <a:lnTo>
                    <a:pt x="25198" y="38771"/>
                  </a:lnTo>
                  <a:lnTo>
                    <a:pt x="7163" y="74293"/>
                  </a:lnTo>
                  <a:lnTo>
                    <a:pt x="0" y="125632"/>
                  </a:lnTo>
                  <a:lnTo>
                    <a:pt x="7683" y="158740"/>
                  </a:lnTo>
                  <a:lnTo>
                    <a:pt x="14645" y="174119"/>
                  </a:lnTo>
                  <a:lnTo>
                    <a:pt x="23965" y="184372"/>
                  </a:lnTo>
                  <a:lnTo>
                    <a:pt x="46800" y="195765"/>
                  </a:lnTo>
                  <a:lnTo>
                    <a:pt x="58271" y="195293"/>
                  </a:lnTo>
                  <a:lnTo>
                    <a:pt x="80374" y="185411"/>
                  </a:lnTo>
                  <a:lnTo>
                    <a:pt x="106960" y="165705"/>
                  </a:lnTo>
                  <a:lnTo>
                    <a:pt x="124066" y="139459"/>
                  </a:lnTo>
                  <a:lnTo>
                    <a:pt x="139157" y="76273"/>
                  </a:lnTo>
                  <a:lnTo>
                    <a:pt x="141664" y="40171"/>
                  </a:lnTo>
                  <a:lnTo>
                    <a:pt x="140231" y="41261"/>
                  </a:lnTo>
                  <a:lnTo>
                    <a:pt x="138106" y="46667"/>
                  </a:lnTo>
                  <a:lnTo>
                    <a:pt x="135864" y="97371"/>
                  </a:lnTo>
                  <a:lnTo>
                    <a:pt x="145473" y="157473"/>
                  </a:lnTo>
                  <a:lnTo>
                    <a:pt x="148619" y="169765"/>
                  </a:lnTo>
                  <a:lnTo>
                    <a:pt x="154226" y="176790"/>
                  </a:lnTo>
                  <a:lnTo>
                    <a:pt x="161472" y="180304"/>
                  </a:lnTo>
                  <a:lnTo>
                    <a:pt x="186497" y="1838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8887644" y="1780770"/>
              <a:ext cx="240565" cy="186177"/>
            </a:xfrm>
            <a:custGeom>
              <a:avLst/>
              <a:gdLst/>
              <a:ahLst/>
              <a:cxnLst/>
              <a:rect l="0" t="0" r="0" b="0"/>
              <a:pathLst>
                <a:path w="240565" h="186177">
                  <a:moveTo>
                    <a:pt x="19465" y="19603"/>
                  </a:moveTo>
                  <a:lnTo>
                    <a:pt x="11132" y="79987"/>
                  </a:lnTo>
                  <a:lnTo>
                    <a:pt x="3781" y="141235"/>
                  </a:lnTo>
                  <a:lnTo>
                    <a:pt x="0" y="181724"/>
                  </a:lnTo>
                  <a:lnTo>
                    <a:pt x="639" y="186176"/>
                  </a:lnTo>
                  <a:lnTo>
                    <a:pt x="2235" y="184464"/>
                  </a:lnTo>
                  <a:lnTo>
                    <a:pt x="4469" y="178643"/>
                  </a:lnTo>
                  <a:lnTo>
                    <a:pt x="8054" y="121208"/>
                  </a:lnTo>
                  <a:lnTo>
                    <a:pt x="11882" y="65496"/>
                  </a:lnTo>
                  <a:lnTo>
                    <a:pt x="23457" y="31251"/>
                  </a:lnTo>
                  <a:lnTo>
                    <a:pt x="29146" y="20350"/>
                  </a:lnTo>
                  <a:lnTo>
                    <a:pt x="36447" y="14252"/>
                  </a:lnTo>
                  <a:lnTo>
                    <a:pt x="44825" y="11356"/>
                  </a:lnTo>
                  <a:lnTo>
                    <a:pt x="53919" y="10596"/>
                  </a:lnTo>
                  <a:lnTo>
                    <a:pt x="61152" y="13598"/>
                  </a:lnTo>
                  <a:lnTo>
                    <a:pt x="72308" y="26293"/>
                  </a:lnTo>
                  <a:lnTo>
                    <a:pt x="96384" y="83361"/>
                  </a:lnTo>
                  <a:lnTo>
                    <a:pt x="114183" y="138613"/>
                  </a:lnTo>
                  <a:lnTo>
                    <a:pt x="117706" y="151586"/>
                  </a:lnTo>
                  <a:lnTo>
                    <a:pt x="120053" y="155555"/>
                  </a:lnTo>
                  <a:lnTo>
                    <a:pt x="121619" y="153521"/>
                  </a:lnTo>
                  <a:lnTo>
                    <a:pt x="129721" y="105458"/>
                  </a:lnTo>
                  <a:lnTo>
                    <a:pt x="139221" y="48551"/>
                  </a:lnTo>
                  <a:lnTo>
                    <a:pt x="155034" y="9593"/>
                  </a:lnTo>
                  <a:lnTo>
                    <a:pt x="162487" y="3571"/>
                  </a:lnTo>
                  <a:lnTo>
                    <a:pt x="170964" y="726"/>
                  </a:lnTo>
                  <a:lnTo>
                    <a:pt x="180126" y="0"/>
                  </a:lnTo>
                  <a:lnTo>
                    <a:pt x="196545" y="5431"/>
                  </a:lnTo>
                  <a:lnTo>
                    <a:pt x="204199" y="10155"/>
                  </a:lnTo>
                  <a:lnTo>
                    <a:pt x="226149" y="44750"/>
                  </a:lnTo>
                  <a:lnTo>
                    <a:pt x="236293" y="97634"/>
                  </a:lnTo>
                  <a:lnTo>
                    <a:pt x="238666" y="127983"/>
                  </a:lnTo>
                  <a:lnTo>
                    <a:pt x="240564" y="1670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9187564" y="1691330"/>
              <a:ext cx="782925" cy="503732"/>
            </a:xfrm>
            <a:custGeom>
              <a:avLst/>
              <a:gdLst/>
              <a:ahLst/>
              <a:cxnLst/>
              <a:rect l="0" t="0" r="0" b="0"/>
              <a:pathLst>
                <a:path w="782925" h="503732">
                  <a:moveTo>
                    <a:pt x="151213" y="77458"/>
                  </a:moveTo>
                  <a:lnTo>
                    <a:pt x="140035" y="66279"/>
                  </a:lnTo>
                  <a:lnTo>
                    <a:pt x="132062" y="64156"/>
                  </a:lnTo>
                  <a:lnTo>
                    <a:pt x="110727" y="64917"/>
                  </a:lnTo>
                  <a:lnTo>
                    <a:pt x="66818" y="83100"/>
                  </a:lnTo>
                  <a:lnTo>
                    <a:pt x="33531" y="110715"/>
                  </a:lnTo>
                  <a:lnTo>
                    <a:pt x="9727" y="151487"/>
                  </a:lnTo>
                  <a:lnTo>
                    <a:pt x="1374" y="172361"/>
                  </a:lnTo>
                  <a:lnTo>
                    <a:pt x="0" y="196456"/>
                  </a:lnTo>
                  <a:lnTo>
                    <a:pt x="1271" y="209432"/>
                  </a:lnTo>
                  <a:lnTo>
                    <a:pt x="6798" y="219253"/>
                  </a:lnTo>
                  <a:lnTo>
                    <a:pt x="25418" y="233285"/>
                  </a:lnTo>
                  <a:lnTo>
                    <a:pt x="46171" y="237181"/>
                  </a:lnTo>
                  <a:lnTo>
                    <a:pt x="56619" y="236582"/>
                  </a:lnTo>
                  <a:lnTo>
                    <a:pt x="99268" y="218972"/>
                  </a:lnTo>
                  <a:lnTo>
                    <a:pt x="119549" y="201184"/>
                  </a:lnTo>
                  <a:lnTo>
                    <a:pt x="142099" y="161169"/>
                  </a:lnTo>
                  <a:lnTo>
                    <a:pt x="155479" y="126488"/>
                  </a:lnTo>
                  <a:lnTo>
                    <a:pt x="153889" y="132004"/>
                  </a:lnTo>
                  <a:lnTo>
                    <a:pt x="157596" y="166019"/>
                  </a:lnTo>
                  <a:lnTo>
                    <a:pt x="169258" y="190518"/>
                  </a:lnTo>
                  <a:lnTo>
                    <a:pt x="177281" y="201964"/>
                  </a:lnTo>
                  <a:lnTo>
                    <a:pt x="204914" y="217802"/>
                  </a:lnTo>
                  <a:lnTo>
                    <a:pt x="237082" y="226400"/>
                  </a:lnTo>
                  <a:lnTo>
                    <a:pt x="263077" y="226323"/>
                  </a:lnTo>
                  <a:lnTo>
                    <a:pt x="297442" y="214113"/>
                  </a:lnTo>
                  <a:lnTo>
                    <a:pt x="339326" y="187856"/>
                  </a:lnTo>
                  <a:lnTo>
                    <a:pt x="362669" y="160081"/>
                  </a:lnTo>
                  <a:lnTo>
                    <a:pt x="385542" y="108832"/>
                  </a:lnTo>
                  <a:lnTo>
                    <a:pt x="385461" y="71806"/>
                  </a:lnTo>
                  <a:lnTo>
                    <a:pt x="374646" y="51159"/>
                  </a:lnTo>
                  <a:lnTo>
                    <a:pt x="366849" y="42378"/>
                  </a:lnTo>
                  <a:lnTo>
                    <a:pt x="342588" y="32621"/>
                  </a:lnTo>
                  <a:lnTo>
                    <a:pt x="327930" y="30019"/>
                  </a:lnTo>
                  <a:lnTo>
                    <a:pt x="305403" y="33367"/>
                  </a:lnTo>
                  <a:lnTo>
                    <a:pt x="279567" y="48406"/>
                  </a:lnTo>
                  <a:lnTo>
                    <a:pt x="271878" y="54580"/>
                  </a:lnTo>
                  <a:lnTo>
                    <a:pt x="263334" y="77039"/>
                  </a:lnTo>
                  <a:lnTo>
                    <a:pt x="260706" y="104178"/>
                  </a:lnTo>
                  <a:lnTo>
                    <a:pt x="266974" y="140357"/>
                  </a:lnTo>
                  <a:lnTo>
                    <a:pt x="296021" y="202146"/>
                  </a:lnTo>
                  <a:lnTo>
                    <a:pt x="330596" y="255162"/>
                  </a:lnTo>
                  <a:lnTo>
                    <a:pt x="364289" y="317627"/>
                  </a:lnTo>
                  <a:lnTo>
                    <a:pt x="398803" y="375373"/>
                  </a:lnTo>
                  <a:lnTo>
                    <a:pt x="415386" y="417763"/>
                  </a:lnTo>
                  <a:lnTo>
                    <a:pt x="416530" y="459959"/>
                  </a:lnTo>
                  <a:lnTo>
                    <a:pt x="409122" y="481815"/>
                  </a:lnTo>
                  <a:lnTo>
                    <a:pt x="403871" y="490918"/>
                  </a:lnTo>
                  <a:lnTo>
                    <a:pt x="395691" y="496988"/>
                  </a:lnTo>
                  <a:lnTo>
                    <a:pt x="374124" y="503731"/>
                  </a:lnTo>
                  <a:lnTo>
                    <a:pt x="364162" y="503190"/>
                  </a:lnTo>
                  <a:lnTo>
                    <a:pt x="346852" y="496349"/>
                  </a:lnTo>
                  <a:lnTo>
                    <a:pt x="331361" y="473032"/>
                  </a:lnTo>
                  <a:lnTo>
                    <a:pt x="320186" y="441612"/>
                  </a:lnTo>
                  <a:lnTo>
                    <a:pt x="319119" y="412049"/>
                  </a:lnTo>
                  <a:lnTo>
                    <a:pt x="330685" y="369098"/>
                  </a:lnTo>
                  <a:lnTo>
                    <a:pt x="363959" y="312664"/>
                  </a:lnTo>
                  <a:lnTo>
                    <a:pt x="407447" y="259575"/>
                  </a:lnTo>
                  <a:lnTo>
                    <a:pt x="467320" y="204212"/>
                  </a:lnTo>
                  <a:lnTo>
                    <a:pt x="520454" y="161767"/>
                  </a:lnTo>
                  <a:lnTo>
                    <a:pt x="580423" y="110224"/>
                  </a:lnTo>
                  <a:lnTo>
                    <a:pt x="604510" y="84696"/>
                  </a:lnTo>
                  <a:lnTo>
                    <a:pt x="615111" y="65467"/>
                  </a:lnTo>
                  <a:lnTo>
                    <a:pt x="614897" y="55426"/>
                  </a:lnTo>
                  <a:lnTo>
                    <a:pt x="605299" y="34911"/>
                  </a:lnTo>
                  <a:lnTo>
                    <a:pt x="589336" y="20333"/>
                  </a:lnTo>
                  <a:lnTo>
                    <a:pt x="550492" y="1443"/>
                  </a:lnTo>
                  <a:lnTo>
                    <a:pt x="529882" y="0"/>
                  </a:lnTo>
                  <a:lnTo>
                    <a:pt x="519472" y="1253"/>
                  </a:lnTo>
                  <a:lnTo>
                    <a:pt x="495429" y="15123"/>
                  </a:lnTo>
                  <a:lnTo>
                    <a:pt x="472654" y="35715"/>
                  </a:lnTo>
                  <a:lnTo>
                    <a:pt x="458632" y="56566"/>
                  </a:lnTo>
                  <a:lnTo>
                    <a:pt x="460980" y="90009"/>
                  </a:lnTo>
                  <a:lnTo>
                    <a:pt x="482032" y="145518"/>
                  </a:lnTo>
                  <a:lnTo>
                    <a:pt x="491082" y="161435"/>
                  </a:lnTo>
                  <a:lnTo>
                    <a:pt x="516736" y="185361"/>
                  </a:lnTo>
                  <a:lnTo>
                    <a:pt x="564062" y="211984"/>
                  </a:lnTo>
                  <a:lnTo>
                    <a:pt x="618250" y="231571"/>
                  </a:lnTo>
                  <a:lnTo>
                    <a:pt x="672519" y="244784"/>
                  </a:lnTo>
                  <a:lnTo>
                    <a:pt x="703439" y="250091"/>
                  </a:lnTo>
                  <a:lnTo>
                    <a:pt x="744815" y="246501"/>
                  </a:lnTo>
                  <a:lnTo>
                    <a:pt x="782924" y="2353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6" name="Group 415"/>
          <p:cNvGrpSpPr/>
          <p:nvPr/>
        </p:nvGrpSpPr>
        <p:grpSpPr>
          <a:xfrm>
            <a:off x="6043358" y="2042529"/>
            <a:ext cx="3190135" cy="779109"/>
            <a:chOff x="6043358" y="2042529"/>
            <a:chExt cx="3190135" cy="779109"/>
          </a:xfrm>
        </p:grpSpPr>
        <p:sp>
          <p:nvSpPr>
            <p:cNvPr id="389" name="Freeform 388"/>
            <p:cNvSpPr/>
            <p:nvPr/>
          </p:nvSpPr>
          <p:spPr>
            <a:xfrm>
              <a:off x="6117057" y="2221513"/>
              <a:ext cx="84229" cy="157928"/>
            </a:xfrm>
            <a:custGeom>
              <a:avLst/>
              <a:gdLst/>
              <a:ahLst/>
              <a:cxnLst/>
              <a:rect l="0" t="0" r="0" b="0"/>
              <a:pathLst>
                <a:path w="84229" h="157928">
                  <a:moveTo>
                    <a:pt x="0" y="0"/>
                  </a:moveTo>
                  <a:lnTo>
                    <a:pt x="20244" y="58617"/>
                  </a:lnTo>
                  <a:lnTo>
                    <a:pt x="59899" y="116877"/>
                  </a:lnTo>
                  <a:lnTo>
                    <a:pt x="84228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6064415" y="2221513"/>
              <a:ext cx="157928" cy="210571"/>
            </a:xfrm>
            <a:custGeom>
              <a:avLst/>
              <a:gdLst/>
              <a:ahLst/>
              <a:cxnLst/>
              <a:rect l="0" t="0" r="0" b="0"/>
              <a:pathLst>
                <a:path w="157928" h="210571">
                  <a:moveTo>
                    <a:pt x="157927" y="0"/>
                  </a:moveTo>
                  <a:lnTo>
                    <a:pt x="135050" y="25216"/>
                  </a:lnTo>
                  <a:lnTo>
                    <a:pt x="100846" y="84593"/>
                  </a:lnTo>
                  <a:lnTo>
                    <a:pt x="59579" y="147431"/>
                  </a:lnTo>
                  <a:lnTo>
                    <a:pt x="28450" y="186400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6043358" y="2305741"/>
              <a:ext cx="178985" cy="47704"/>
            </a:xfrm>
            <a:custGeom>
              <a:avLst/>
              <a:gdLst/>
              <a:ahLst/>
              <a:cxnLst/>
              <a:rect l="0" t="0" r="0" b="0"/>
              <a:pathLst>
                <a:path w="178985" h="47704">
                  <a:moveTo>
                    <a:pt x="0" y="42114"/>
                  </a:moveTo>
                  <a:lnTo>
                    <a:pt x="16767" y="47703"/>
                  </a:lnTo>
                  <a:lnTo>
                    <a:pt x="49551" y="45590"/>
                  </a:lnTo>
                  <a:lnTo>
                    <a:pt x="104878" y="31119"/>
                  </a:lnTo>
                  <a:lnTo>
                    <a:pt x="124991" y="23189"/>
                  </a:lnTo>
                  <a:lnTo>
                    <a:pt x="156967" y="5274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6340557" y="2265090"/>
              <a:ext cx="123942" cy="154489"/>
            </a:xfrm>
            <a:custGeom>
              <a:avLst/>
              <a:gdLst/>
              <a:ahLst/>
              <a:cxnLst/>
              <a:rect l="0" t="0" r="0" b="0"/>
              <a:pathLst>
                <a:path w="123942" h="154489">
                  <a:moveTo>
                    <a:pt x="113412" y="9066"/>
                  </a:moveTo>
                  <a:lnTo>
                    <a:pt x="54795" y="0"/>
                  </a:lnTo>
                  <a:lnTo>
                    <a:pt x="43918" y="4192"/>
                  </a:lnTo>
                  <a:lnTo>
                    <a:pt x="25594" y="21327"/>
                  </a:lnTo>
                  <a:lnTo>
                    <a:pt x="2124" y="62872"/>
                  </a:lnTo>
                  <a:lnTo>
                    <a:pt x="0" y="92251"/>
                  </a:lnTo>
                  <a:lnTo>
                    <a:pt x="8024" y="119736"/>
                  </a:lnTo>
                  <a:lnTo>
                    <a:pt x="23289" y="143650"/>
                  </a:lnTo>
                  <a:lnTo>
                    <a:pt x="34613" y="150261"/>
                  </a:lnTo>
                  <a:lnTo>
                    <a:pt x="62792" y="154488"/>
                  </a:lnTo>
                  <a:lnTo>
                    <a:pt x="123941" y="145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6511892" y="2268017"/>
              <a:ext cx="152648" cy="126382"/>
            </a:xfrm>
            <a:custGeom>
              <a:avLst/>
              <a:gdLst/>
              <a:ahLst/>
              <a:cxnLst/>
              <a:rect l="0" t="0" r="0" b="0"/>
              <a:pathLst>
                <a:path w="152648" h="126382">
                  <a:moveTo>
                    <a:pt x="89476" y="27196"/>
                  </a:moveTo>
                  <a:lnTo>
                    <a:pt x="95065" y="10428"/>
                  </a:lnTo>
                  <a:lnTo>
                    <a:pt x="92032" y="5488"/>
                  </a:lnTo>
                  <a:lnTo>
                    <a:pt x="76184" y="0"/>
                  </a:lnTo>
                  <a:lnTo>
                    <a:pt x="56662" y="3800"/>
                  </a:lnTo>
                  <a:lnTo>
                    <a:pt x="46543" y="8089"/>
                  </a:lnTo>
                  <a:lnTo>
                    <a:pt x="15534" y="36482"/>
                  </a:lnTo>
                  <a:lnTo>
                    <a:pt x="3970" y="61349"/>
                  </a:lnTo>
                  <a:lnTo>
                    <a:pt x="0" y="86828"/>
                  </a:lnTo>
                  <a:lnTo>
                    <a:pt x="2136" y="109851"/>
                  </a:lnTo>
                  <a:lnTo>
                    <a:pt x="7853" y="117394"/>
                  </a:lnTo>
                  <a:lnTo>
                    <a:pt x="26683" y="125775"/>
                  </a:lnTo>
                  <a:lnTo>
                    <a:pt x="47530" y="126381"/>
                  </a:lnTo>
                  <a:lnTo>
                    <a:pt x="67323" y="121581"/>
                  </a:lnTo>
                  <a:lnTo>
                    <a:pt x="83919" y="111648"/>
                  </a:lnTo>
                  <a:lnTo>
                    <a:pt x="106417" y="81724"/>
                  </a:lnTo>
                  <a:lnTo>
                    <a:pt x="125404" y="39050"/>
                  </a:lnTo>
                  <a:lnTo>
                    <a:pt x="127466" y="40947"/>
                  </a:lnTo>
                  <a:lnTo>
                    <a:pt x="133387" y="92611"/>
                  </a:lnTo>
                  <a:lnTo>
                    <a:pt x="137466" y="98882"/>
                  </a:lnTo>
                  <a:lnTo>
                    <a:pt x="152647" y="111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6729941" y="2196080"/>
              <a:ext cx="39884" cy="151254"/>
            </a:xfrm>
            <a:custGeom>
              <a:avLst/>
              <a:gdLst/>
              <a:ahLst/>
              <a:cxnLst/>
              <a:rect l="0" t="0" r="0" b="0"/>
              <a:pathLst>
                <a:path w="39884" h="151254">
                  <a:moveTo>
                    <a:pt x="18826" y="25433"/>
                  </a:moveTo>
                  <a:lnTo>
                    <a:pt x="18826" y="3076"/>
                  </a:lnTo>
                  <a:lnTo>
                    <a:pt x="17656" y="0"/>
                  </a:lnTo>
                  <a:lnTo>
                    <a:pt x="15706" y="1459"/>
                  </a:lnTo>
                  <a:lnTo>
                    <a:pt x="13237" y="5941"/>
                  </a:lnTo>
                  <a:lnTo>
                    <a:pt x="3142" y="67145"/>
                  </a:lnTo>
                  <a:lnTo>
                    <a:pt x="0" y="117987"/>
                  </a:lnTo>
                  <a:lnTo>
                    <a:pt x="3830" y="145337"/>
                  </a:lnTo>
                  <a:lnTo>
                    <a:pt x="8828" y="150992"/>
                  </a:lnTo>
                  <a:lnTo>
                    <a:pt x="15671" y="151253"/>
                  </a:lnTo>
                  <a:lnTo>
                    <a:pt x="39883" y="1412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6832995" y="2147813"/>
              <a:ext cx="31586" cy="189515"/>
            </a:xfrm>
            <a:custGeom>
              <a:avLst/>
              <a:gdLst/>
              <a:ahLst/>
              <a:cxnLst/>
              <a:rect l="0" t="0" r="0" b="0"/>
              <a:pathLst>
                <a:path w="31586" h="189515">
                  <a:moveTo>
                    <a:pt x="0" y="0"/>
                  </a:moveTo>
                  <a:lnTo>
                    <a:pt x="11179" y="16768"/>
                  </a:lnTo>
                  <a:lnTo>
                    <a:pt x="19105" y="79092"/>
                  </a:lnTo>
                  <a:lnTo>
                    <a:pt x="21649" y="134959"/>
                  </a:lnTo>
                  <a:lnTo>
                    <a:pt x="31585" y="189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7054093" y="2093568"/>
              <a:ext cx="136872" cy="275345"/>
            </a:xfrm>
            <a:custGeom>
              <a:avLst/>
              <a:gdLst/>
              <a:ahLst/>
              <a:cxnLst/>
              <a:rect l="0" t="0" r="0" b="0"/>
              <a:pathLst>
                <a:path w="136872" h="275345">
                  <a:moveTo>
                    <a:pt x="136871" y="12132"/>
                  </a:moveTo>
                  <a:lnTo>
                    <a:pt x="125693" y="953"/>
                  </a:lnTo>
                  <a:lnTo>
                    <a:pt x="116551" y="0"/>
                  </a:lnTo>
                  <a:lnTo>
                    <a:pt x="90796" y="5180"/>
                  </a:lnTo>
                  <a:lnTo>
                    <a:pt x="49000" y="26839"/>
                  </a:lnTo>
                  <a:lnTo>
                    <a:pt x="30357" y="45574"/>
                  </a:lnTo>
                  <a:lnTo>
                    <a:pt x="8857" y="86198"/>
                  </a:lnTo>
                  <a:lnTo>
                    <a:pt x="1750" y="145998"/>
                  </a:lnTo>
                  <a:lnTo>
                    <a:pt x="1689" y="201534"/>
                  </a:lnTo>
                  <a:lnTo>
                    <a:pt x="5317" y="254049"/>
                  </a:lnTo>
                  <a:lnTo>
                    <a:pt x="0" y="275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7033037" y="2234581"/>
              <a:ext cx="303728" cy="113813"/>
            </a:xfrm>
            <a:custGeom>
              <a:avLst/>
              <a:gdLst/>
              <a:ahLst/>
              <a:cxnLst/>
              <a:rect l="0" t="0" r="0" b="0"/>
              <a:pathLst>
                <a:path w="303728" h="113813">
                  <a:moveTo>
                    <a:pt x="0" y="18518"/>
                  </a:moveTo>
                  <a:lnTo>
                    <a:pt x="58616" y="12928"/>
                  </a:lnTo>
                  <a:lnTo>
                    <a:pt x="110174" y="9453"/>
                  </a:lnTo>
                  <a:lnTo>
                    <a:pt x="172498" y="2212"/>
                  </a:lnTo>
                  <a:lnTo>
                    <a:pt x="197158" y="4642"/>
                  </a:lnTo>
                  <a:lnTo>
                    <a:pt x="203969" y="9267"/>
                  </a:lnTo>
                  <a:lnTo>
                    <a:pt x="207339" y="15860"/>
                  </a:lnTo>
                  <a:lnTo>
                    <a:pt x="207964" y="33714"/>
                  </a:lnTo>
                  <a:lnTo>
                    <a:pt x="205072" y="80184"/>
                  </a:lnTo>
                  <a:lnTo>
                    <a:pt x="206905" y="91214"/>
                  </a:lnTo>
                  <a:lnTo>
                    <a:pt x="211636" y="99737"/>
                  </a:lnTo>
                  <a:lnTo>
                    <a:pt x="226251" y="112327"/>
                  </a:lnTo>
                  <a:lnTo>
                    <a:pt x="236232" y="113812"/>
                  </a:lnTo>
                  <a:lnTo>
                    <a:pt x="259800" y="109224"/>
                  </a:lnTo>
                  <a:lnTo>
                    <a:pt x="293787" y="87898"/>
                  </a:lnTo>
                  <a:lnTo>
                    <a:pt x="299973" y="76469"/>
                  </a:lnTo>
                  <a:lnTo>
                    <a:pt x="303727" y="48173"/>
                  </a:lnTo>
                  <a:lnTo>
                    <a:pt x="298376" y="22339"/>
                  </a:lnTo>
                  <a:lnTo>
                    <a:pt x="293674" y="10537"/>
                  </a:lnTo>
                  <a:lnTo>
                    <a:pt x="285860" y="3838"/>
                  </a:lnTo>
                  <a:lnTo>
                    <a:pt x="275971" y="542"/>
                  </a:lnTo>
                  <a:lnTo>
                    <a:pt x="256014" y="0"/>
                  </a:lnTo>
                  <a:lnTo>
                    <a:pt x="231627" y="79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7404461" y="2221513"/>
              <a:ext cx="81302" cy="126343"/>
            </a:xfrm>
            <a:custGeom>
              <a:avLst/>
              <a:gdLst/>
              <a:ahLst/>
              <a:cxnLst/>
              <a:rect l="0" t="0" r="0" b="0"/>
              <a:pathLst>
                <a:path w="81302" h="126343">
                  <a:moveTo>
                    <a:pt x="18130" y="126342"/>
                  </a:moveTo>
                  <a:lnTo>
                    <a:pt x="6952" y="109574"/>
                  </a:lnTo>
                  <a:lnTo>
                    <a:pt x="0" y="76790"/>
                  </a:lnTo>
                  <a:lnTo>
                    <a:pt x="3529" y="43030"/>
                  </a:lnTo>
                  <a:lnTo>
                    <a:pt x="12030" y="24584"/>
                  </a:lnTo>
                  <a:lnTo>
                    <a:pt x="17573" y="16389"/>
                  </a:lnTo>
                  <a:lnTo>
                    <a:pt x="27117" y="10926"/>
                  </a:lnTo>
                  <a:lnTo>
                    <a:pt x="813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7675275" y="2105700"/>
              <a:ext cx="42115" cy="210570"/>
            </a:xfrm>
            <a:custGeom>
              <a:avLst/>
              <a:gdLst/>
              <a:ahLst/>
              <a:cxnLst/>
              <a:rect l="0" t="0" r="0" b="0"/>
              <a:pathLst>
                <a:path w="42115" h="210570">
                  <a:moveTo>
                    <a:pt x="42114" y="0"/>
                  </a:moveTo>
                  <a:lnTo>
                    <a:pt x="27459" y="60730"/>
                  </a:lnTo>
                  <a:lnTo>
                    <a:pt x="17365" y="118209"/>
                  </a:lnTo>
                  <a:lnTo>
                    <a:pt x="4644" y="180194"/>
                  </a:lnTo>
                  <a:lnTo>
                    <a:pt x="0" y="2105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7685804" y="2126757"/>
              <a:ext cx="200042" cy="200042"/>
            </a:xfrm>
            <a:custGeom>
              <a:avLst/>
              <a:gdLst/>
              <a:ahLst/>
              <a:cxnLst/>
              <a:rect l="0" t="0" r="0" b="0"/>
              <a:pathLst>
                <a:path w="200042" h="200042">
                  <a:moveTo>
                    <a:pt x="0" y="0"/>
                  </a:moveTo>
                  <a:lnTo>
                    <a:pt x="42661" y="54114"/>
                  </a:lnTo>
                  <a:lnTo>
                    <a:pt x="84275" y="112823"/>
                  </a:lnTo>
                  <a:lnTo>
                    <a:pt x="142428" y="173836"/>
                  </a:lnTo>
                  <a:lnTo>
                    <a:pt x="170102" y="190457"/>
                  </a:lnTo>
                  <a:lnTo>
                    <a:pt x="200041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7864788" y="2053057"/>
              <a:ext cx="52644" cy="284271"/>
            </a:xfrm>
            <a:custGeom>
              <a:avLst/>
              <a:gdLst/>
              <a:ahLst/>
              <a:cxnLst/>
              <a:rect l="0" t="0" r="0" b="0"/>
              <a:pathLst>
                <a:path w="52644" h="284271">
                  <a:moveTo>
                    <a:pt x="52643" y="0"/>
                  </a:moveTo>
                  <a:lnTo>
                    <a:pt x="38171" y="33622"/>
                  </a:lnTo>
                  <a:lnTo>
                    <a:pt x="29767" y="85324"/>
                  </a:lnTo>
                  <a:lnTo>
                    <a:pt x="17188" y="140597"/>
                  </a:lnTo>
                  <a:lnTo>
                    <a:pt x="4608" y="198914"/>
                  </a:lnTo>
                  <a:lnTo>
                    <a:pt x="910" y="260000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7987898" y="2173333"/>
              <a:ext cx="161161" cy="142937"/>
            </a:xfrm>
            <a:custGeom>
              <a:avLst/>
              <a:gdLst/>
              <a:ahLst/>
              <a:cxnLst/>
              <a:rect l="0" t="0" r="0" b="0"/>
              <a:pathLst>
                <a:path w="161161" h="142937">
                  <a:moveTo>
                    <a:pt x="129574" y="6066"/>
                  </a:moveTo>
                  <a:lnTo>
                    <a:pt x="95952" y="0"/>
                  </a:lnTo>
                  <a:lnTo>
                    <a:pt x="70957" y="2590"/>
                  </a:lnTo>
                  <a:lnTo>
                    <a:pt x="50490" y="10760"/>
                  </a:lnTo>
                  <a:lnTo>
                    <a:pt x="41756" y="16215"/>
                  </a:lnTo>
                  <a:lnTo>
                    <a:pt x="18286" y="46248"/>
                  </a:lnTo>
                  <a:lnTo>
                    <a:pt x="2103" y="79193"/>
                  </a:lnTo>
                  <a:lnTo>
                    <a:pt x="0" y="100568"/>
                  </a:lnTo>
                  <a:lnTo>
                    <a:pt x="1077" y="111181"/>
                  </a:lnTo>
                  <a:lnTo>
                    <a:pt x="5305" y="119427"/>
                  </a:lnTo>
                  <a:lnTo>
                    <a:pt x="19361" y="131708"/>
                  </a:lnTo>
                  <a:lnTo>
                    <a:pt x="29192" y="131941"/>
                  </a:lnTo>
                  <a:lnTo>
                    <a:pt x="52595" y="122842"/>
                  </a:lnTo>
                  <a:lnTo>
                    <a:pt x="72354" y="103980"/>
                  </a:lnTo>
                  <a:lnTo>
                    <a:pt x="98514" y="59332"/>
                  </a:lnTo>
                  <a:lnTo>
                    <a:pt x="101849" y="56785"/>
                  </a:lnTo>
                  <a:lnTo>
                    <a:pt x="104072" y="59766"/>
                  </a:lnTo>
                  <a:lnTo>
                    <a:pt x="113228" y="92583"/>
                  </a:lnTo>
                  <a:lnTo>
                    <a:pt x="128500" y="116968"/>
                  </a:lnTo>
                  <a:lnTo>
                    <a:pt x="161160" y="142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8225603" y="2084643"/>
              <a:ext cx="18212" cy="242156"/>
            </a:xfrm>
            <a:custGeom>
              <a:avLst/>
              <a:gdLst/>
              <a:ahLst/>
              <a:cxnLst/>
              <a:rect l="0" t="0" r="0" b="0"/>
              <a:pathLst>
                <a:path w="18212" h="242156">
                  <a:moveTo>
                    <a:pt x="18211" y="0"/>
                  </a:moveTo>
                  <a:lnTo>
                    <a:pt x="6758" y="52050"/>
                  </a:lnTo>
                  <a:lnTo>
                    <a:pt x="0" y="108229"/>
                  </a:lnTo>
                  <a:lnTo>
                    <a:pt x="1117" y="166208"/>
                  </a:lnTo>
                  <a:lnTo>
                    <a:pt x="5736" y="211073"/>
                  </a:lnTo>
                  <a:lnTo>
                    <a:pt x="7682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8149058" y="2191391"/>
              <a:ext cx="242156" cy="114351"/>
            </a:xfrm>
            <a:custGeom>
              <a:avLst/>
              <a:gdLst/>
              <a:ahLst/>
              <a:cxnLst/>
              <a:rect l="0" t="0" r="0" b="0"/>
              <a:pathLst>
                <a:path w="242156" h="114351">
                  <a:moveTo>
                    <a:pt x="0" y="9065"/>
                  </a:moveTo>
                  <a:lnTo>
                    <a:pt x="49263" y="9065"/>
                  </a:lnTo>
                  <a:lnTo>
                    <a:pt x="100514" y="7895"/>
                  </a:lnTo>
                  <a:lnTo>
                    <a:pt x="158464" y="1829"/>
                  </a:lnTo>
                  <a:lnTo>
                    <a:pt x="195210" y="0"/>
                  </a:lnTo>
                  <a:lnTo>
                    <a:pt x="209688" y="3022"/>
                  </a:lnTo>
                  <a:lnTo>
                    <a:pt x="232015" y="15738"/>
                  </a:lnTo>
                  <a:lnTo>
                    <a:pt x="237735" y="25212"/>
                  </a:lnTo>
                  <a:lnTo>
                    <a:pt x="240970" y="48217"/>
                  </a:lnTo>
                  <a:lnTo>
                    <a:pt x="236785" y="97192"/>
                  </a:lnTo>
                  <a:lnTo>
                    <a:pt x="242155" y="1143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8467839" y="2189928"/>
              <a:ext cx="103960" cy="108870"/>
            </a:xfrm>
            <a:custGeom>
              <a:avLst/>
              <a:gdLst/>
              <a:ahLst/>
              <a:cxnLst/>
              <a:rect l="0" t="0" r="0" b="0"/>
              <a:pathLst>
                <a:path w="103960" h="108870">
                  <a:moveTo>
                    <a:pt x="18131" y="0"/>
                  </a:moveTo>
                  <a:lnTo>
                    <a:pt x="6952" y="16767"/>
                  </a:lnTo>
                  <a:lnTo>
                    <a:pt x="0" y="55141"/>
                  </a:lnTo>
                  <a:lnTo>
                    <a:pt x="3529" y="92377"/>
                  </a:lnTo>
                  <a:lnTo>
                    <a:pt x="10736" y="100189"/>
                  </a:lnTo>
                  <a:lnTo>
                    <a:pt x="34341" y="108869"/>
                  </a:lnTo>
                  <a:lnTo>
                    <a:pt x="61210" y="103368"/>
                  </a:lnTo>
                  <a:lnTo>
                    <a:pt x="74926" y="96988"/>
                  </a:lnTo>
                  <a:lnTo>
                    <a:pt x="93286" y="77421"/>
                  </a:lnTo>
                  <a:lnTo>
                    <a:pt x="99819" y="65652"/>
                  </a:lnTo>
                  <a:lnTo>
                    <a:pt x="103959" y="43216"/>
                  </a:lnTo>
                  <a:lnTo>
                    <a:pt x="103426" y="32320"/>
                  </a:lnTo>
                  <a:lnTo>
                    <a:pt x="98391" y="23886"/>
                  </a:lnTo>
                  <a:lnTo>
                    <a:pt x="80318" y="11396"/>
                  </a:lnTo>
                  <a:lnTo>
                    <a:pt x="59807" y="8184"/>
                  </a:lnTo>
                  <a:lnTo>
                    <a:pt x="18131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8633368" y="2147813"/>
              <a:ext cx="181298" cy="158069"/>
            </a:xfrm>
            <a:custGeom>
              <a:avLst/>
              <a:gdLst/>
              <a:ahLst/>
              <a:cxnLst/>
              <a:rect l="0" t="0" r="0" b="0"/>
              <a:pathLst>
                <a:path w="181298" h="158069">
                  <a:moveTo>
                    <a:pt x="0" y="136871"/>
                  </a:moveTo>
                  <a:lnTo>
                    <a:pt x="3120" y="94179"/>
                  </a:lnTo>
                  <a:lnTo>
                    <a:pt x="14572" y="63000"/>
                  </a:lnTo>
                  <a:lnTo>
                    <a:pt x="20244" y="52529"/>
                  </a:lnTo>
                  <a:lnTo>
                    <a:pt x="26364" y="50227"/>
                  </a:lnTo>
                  <a:lnTo>
                    <a:pt x="32784" y="53372"/>
                  </a:lnTo>
                  <a:lnTo>
                    <a:pt x="82139" y="114607"/>
                  </a:lnTo>
                  <a:lnTo>
                    <a:pt x="99677" y="135165"/>
                  </a:lnTo>
                  <a:lnTo>
                    <a:pt x="123070" y="152100"/>
                  </a:lnTo>
                  <a:lnTo>
                    <a:pt x="145944" y="158068"/>
                  </a:lnTo>
                  <a:lnTo>
                    <a:pt x="156958" y="158021"/>
                  </a:lnTo>
                  <a:lnTo>
                    <a:pt x="165470" y="153311"/>
                  </a:lnTo>
                  <a:lnTo>
                    <a:pt x="178048" y="135599"/>
                  </a:lnTo>
                  <a:lnTo>
                    <a:pt x="181297" y="105890"/>
                  </a:lnTo>
                  <a:lnTo>
                    <a:pt x="176551" y="55942"/>
                  </a:lnTo>
                  <a:lnTo>
                    <a:pt x="167735" y="20865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8915409" y="2176737"/>
              <a:ext cx="160157" cy="139533"/>
            </a:xfrm>
            <a:custGeom>
              <a:avLst/>
              <a:gdLst/>
              <a:ahLst/>
              <a:cxnLst/>
              <a:rect l="0" t="0" r="0" b="0"/>
              <a:pathLst>
                <a:path w="160157" h="139533">
                  <a:moveTo>
                    <a:pt x="139099" y="23719"/>
                  </a:moveTo>
                  <a:lnTo>
                    <a:pt x="127920" y="12541"/>
                  </a:lnTo>
                  <a:lnTo>
                    <a:pt x="98612" y="0"/>
                  </a:lnTo>
                  <a:lnTo>
                    <a:pt x="73532" y="1869"/>
                  </a:lnTo>
                  <a:lnTo>
                    <a:pt x="60293" y="5643"/>
                  </a:lnTo>
                  <a:lnTo>
                    <a:pt x="36224" y="22314"/>
                  </a:lnTo>
                  <a:lnTo>
                    <a:pt x="16168" y="45322"/>
                  </a:lnTo>
                  <a:lnTo>
                    <a:pt x="3354" y="71145"/>
                  </a:lnTo>
                  <a:lnTo>
                    <a:pt x="0" y="95100"/>
                  </a:lnTo>
                  <a:lnTo>
                    <a:pt x="742" y="106401"/>
                  </a:lnTo>
                  <a:lnTo>
                    <a:pt x="5917" y="113936"/>
                  </a:lnTo>
                  <a:lnTo>
                    <a:pt x="14046" y="118958"/>
                  </a:lnTo>
                  <a:lnTo>
                    <a:pt x="24145" y="122307"/>
                  </a:lnTo>
                  <a:lnTo>
                    <a:pt x="47844" y="119789"/>
                  </a:lnTo>
                  <a:lnTo>
                    <a:pt x="71635" y="109700"/>
                  </a:lnTo>
                  <a:lnTo>
                    <a:pt x="90008" y="93518"/>
                  </a:lnTo>
                  <a:lnTo>
                    <a:pt x="112461" y="40063"/>
                  </a:lnTo>
                  <a:lnTo>
                    <a:pt x="120631" y="15775"/>
                  </a:lnTo>
                  <a:lnTo>
                    <a:pt x="120938" y="12574"/>
                  </a:lnTo>
                  <a:lnTo>
                    <a:pt x="115040" y="21495"/>
                  </a:lnTo>
                  <a:lnTo>
                    <a:pt x="109744" y="58415"/>
                  </a:lnTo>
                  <a:lnTo>
                    <a:pt x="114744" y="80473"/>
                  </a:lnTo>
                  <a:lnTo>
                    <a:pt x="133833" y="109165"/>
                  </a:lnTo>
                  <a:lnTo>
                    <a:pt x="160156" y="1395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9170322" y="2042529"/>
              <a:ext cx="63171" cy="200042"/>
            </a:xfrm>
            <a:custGeom>
              <a:avLst/>
              <a:gdLst/>
              <a:ahLst/>
              <a:cxnLst/>
              <a:rect l="0" t="0" r="0" b="0"/>
              <a:pathLst>
                <a:path w="63171" h="200042">
                  <a:moveTo>
                    <a:pt x="63170" y="0"/>
                  </a:moveTo>
                  <a:lnTo>
                    <a:pt x="51992" y="11178"/>
                  </a:lnTo>
                  <a:lnTo>
                    <a:pt x="28327" y="73217"/>
                  </a:lnTo>
                  <a:lnTo>
                    <a:pt x="14087" y="126463"/>
                  </a:lnTo>
                  <a:lnTo>
                    <a:pt x="3130" y="183427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7748974" y="2526840"/>
              <a:ext cx="9880" cy="294798"/>
            </a:xfrm>
            <a:custGeom>
              <a:avLst/>
              <a:gdLst/>
              <a:ahLst/>
              <a:cxnLst/>
              <a:rect l="0" t="0" r="0" b="0"/>
              <a:pathLst>
                <a:path w="9880" h="294798">
                  <a:moveTo>
                    <a:pt x="0" y="0"/>
                  </a:moveTo>
                  <a:lnTo>
                    <a:pt x="3120" y="55169"/>
                  </a:lnTo>
                  <a:lnTo>
                    <a:pt x="8334" y="113442"/>
                  </a:lnTo>
                  <a:lnTo>
                    <a:pt x="9879" y="164634"/>
                  </a:lnTo>
                  <a:lnTo>
                    <a:pt x="7217" y="215676"/>
                  </a:lnTo>
                  <a:lnTo>
                    <a:pt x="2138" y="262775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7633161" y="2526889"/>
              <a:ext cx="309862" cy="157879"/>
            </a:xfrm>
            <a:custGeom>
              <a:avLst/>
              <a:gdLst/>
              <a:ahLst/>
              <a:cxnLst/>
              <a:rect l="0" t="0" r="0" b="0"/>
              <a:pathLst>
                <a:path w="309862" h="157879">
                  <a:moveTo>
                    <a:pt x="0" y="21007"/>
                  </a:moveTo>
                  <a:lnTo>
                    <a:pt x="55141" y="6353"/>
                  </a:lnTo>
                  <a:lnTo>
                    <a:pt x="112104" y="1215"/>
                  </a:lnTo>
                  <a:lnTo>
                    <a:pt x="168417" y="200"/>
                  </a:lnTo>
                  <a:lnTo>
                    <a:pt x="224600" y="0"/>
                  </a:lnTo>
                  <a:lnTo>
                    <a:pt x="279589" y="2300"/>
                  </a:lnTo>
                  <a:lnTo>
                    <a:pt x="303246" y="11133"/>
                  </a:lnTo>
                  <a:lnTo>
                    <a:pt x="308619" y="19104"/>
                  </a:lnTo>
                  <a:lnTo>
                    <a:pt x="309861" y="29097"/>
                  </a:lnTo>
                  <a:lnTo>
                    <a:pt x="308350" y="40439"/>
                  </a:lnTo>
                  <a:lnTo>
                    <a:pt x="302662" y="50339"/>
                  </a:lnTo>
                  <a:lnTo>
                    <a:pt x="246975" y="96028"/>
                  </a:lnTo>
                  <a:lnTo>
                    <a:pt x="192588" y="127507"/>
                  </a:lnTo>
                  <a:lnTo>
                    <a:pt x="139905" y="146203"/>
                  </a:lnTo>
                  <a:lnTo>
                    <a:pt x="105285" y="1578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7877358" y="2636221"/>
              <a:ext cx="240115" cy="153832"/>
            </a:xfrm>
            <a:custGeom>
              <a:avLst/>
              <a:gdLst/>
              <a:ahLst/>
              <a:cxnLst/>
              <a:rect l="0" t="0" r="0" b="0"/>
              <a:pathLst>
                <a:path w="240115" h="153832">
                  <a:moveTo>
                    <a:pt x="155886" y="27489"/>
                  </a:moveTo>
                  <a:lnTo>
                    <a:pt x="139118" y="10721"/>
                  </a:lnTo>
                  <a:lnTo>
                    <a:pt x="118407" y="2489"/>
                  </a:lnTo>
                  <a:lnTo>
                    <a:pt x="94776" y="0"/>
                  </a:lnTo>
                  <a:lnTo>
                    <a:pt x="72573" y="2794"/>
                  </a:lnTo>
                  <a:lnTo>
                    <a:pt x="54128" y="11054"/>
                  </a:lnTo>
                  <a:lnTo>
                    <a:pt x="38130" y="23694"/>
                  </a:lnTo>
                  <a:lnTo>
                    <a:pt x="15970" y="52881"/>
                  </a:lnTo>
                  <a:lnTo>
                    <a:pt x="1674" y="81668"/>
                  </a:lnTo>
                  <a:lnTo>
                    <a:pt x="0" y="110840"/>
                  </a:lnTo>
                  <a:lnTo>
                    <a:pt x="2828" y="125170"/>
                  </a:lnTo>
                  <a:lnTo>
                    <a:pt x="8224" y="135894"/>
                  </a:lnTo>
                  <a:lnTo>
                    <a:pt x="23578" y="150928"/>
                  </a:lnTo>
                  <a:lnTo>
                    <a:pt x="34926" y="153066"/>
                  </a:lnTo>
                  <a:lnTo>
                    <a:pt x="63132" y="149201"/>
                  </a:lnTo>
                  <a:lnTo>
                    <a:pt x="95128" y="133872"/>
                  </a:lnTo>
                  <a:lnTo>
                    <a:pt x="119426" y="114512"/>
                  </a:lnTo>
                  <a:lnTo>
                    <a:pt x="153721" y="52806"/>
                  </a:lnTo>
                  <a:lnTo>
                    <a:pt x="157952" y="49046"/>
                  </a:lnTo>
                  <a:lnTo>
                    <a:pt x="160773" y="51219"/>
                  </a:lnTo>
                  <a:lnTo>
                    <a:pt x="180491" y="113800"/>
                  </a:lnTo>
                  <a:lnTo>
                    <a:pt x="186327" y="127144"/>
                  </a:lnTo>
                  <a:lnTo>
                    <a:pt x="194897" y="136039"/>
                  </a:lnTo>
                  <a:lnTo>
                    <a:pt x="240114" y="1538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8170114" y="2547896"/>
              <a:ext cx="147400" cy="173998"/>
            </a:xfrm>
            <a:custGeom>
              <a:avLst/>
              <a:gdLst/>
              <a:ahLst/>
              <a:cxnLst/>
              <a:rect l="0" t="0" r="0" b="0"/>
              <a:pathLst>
                <a:path w="147400" h="173998">
                  <a:moveTo>
                    <a:pt x="0" y="94757"/>
                  </a:moveTo>
                  <a:lnTo>
                    <a:pt x="0" y="157235"/>
                  </a:lnTo>
                  <a:lnTo>
                    <a:pt x="0" y="171504"/>
                  </a:lnTo>
                  <a:lnTo>
                    <a:pt x="1170" y="173997"/>
                  </a:lnTo>
                  <a:lnTo>
                    <a:pt x="7236" y="146312"/>
                  </a:lnTo>
                  <a:lnTo>
                    <a:pt x="13062" y="106263"/>
                  </a:lnTo>
                  <a:lnTo>
                    <a:pt x="35456" y="60212"/>
                  </a:lnTo>
                  <a:lnTo>
                    <a:pt x="54363" y="34950"/>
                  </a:lnTo>
                  <a:lnTo>
                    <a:pt x="77584" y="18263"/>
                  </a:lnTo>
                  <a:lnTo>
                    <a:pt x="113845" y="5412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8380685" y="2474197"/>
              <a:ext cx="1" cy="252685"/>
            </a:xfrm>
            <a:custGeom>
              <a:avLst/>
              <a:gdLst/>
              <a:ahLst/>
              <a:cxnLst/>
              <a:rect l="0" t="0" r="0" b="0"/>
              <a:pathLst>
                <a:path w="1" h="252685">
                  <a:moveTo>
                    <a:pt x="0" y="0"/>
                  </a:moveTo>
                  <a:lnTo>
                    <a:pt x="0" y="51603"/>
                  </a:lnTo>
                  <a:lnTo>
                    <a:pt x="0" y="112646"/>
                  </a:lnTo>
                  <a:lnTo>
                    <a:pt x="0" y="163098"/>
                  </a:lnTo>
                  <a:lnTo>
                    <a:pt x="0" y="222596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8369626" y="2516311"/>
              <a:ext cx="179515" cy="200042"/>
            </a:xfrm>
            <a:custGeom>
              <a:avLst/>
              <a:gdLst/>
              <a:ahLst/>
              <a:cxnLst/>
              <a:rect l="0" t="0" r="0" b="0"/>
              <a:pathLst>
                <a:path w="179515" h="200042">
                  <a:moveTo>
                    <a:pt x="137400" y="0"/>
                  </a:moveTo>
                  <a:lnTo>
                    <a:pt x="117157" y="49552"/>
                  </a:lnTo>
                  <a:lnTo>
                    <a:pt x="92408" y="83312"/>
                  </a:lnTo>
                  <a:lnTo>
                    <a:pt x="57259" y="109953"/>
                  </a:lnTo>
                  <a:lnTo>
                    <a:pt x="27692" y="115938"/>
                  </a:lnTo>
                  <a:lnTo>
                    <a:pt x="11619" y="115897"/>
                  </a:lnTo>
                  <a:lnTo>
                    <a:pt x="3244" y="118209"/>
                  </a:lnTo>
                  <a:lnTo>
                    <a:pt x="0" y="122090"/>
                  </a:lnTo>
                  <a:lnTo>
                    <a:pt x="176" y="127016"/>
                  </a:lnTo>
                  <a:lnTo>
                    <a:pt x="12851" y="138730"/>
                  </a:lnTo>
                  <a:lnTo>
                    <a:pt x="66276" y="171040"/>
                  </a:lnTo>
                  <a:lnTo>
                    <a:pt x="128767" y="188637"/>
                  </a:lnTo>
                  <a:lnTo>
                    <a:pt x="179514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8570557" y="2531067"/>
              <a:ext cx="123622" cy="198583"/>
            </a:xfrm>
            <a:custGeom>
              <a:avLst/>
              <a:gdLst/>
              <a:ahLst/>
              <a:cxnLst/>
              <a:rect l="0" t="0" r="0" b="0"/>
              <a:pathLst>
                <a:path w="123622" h="198583">
                  <a:moveTo>
                    <a:pt x="115454" y="48415"/>
                  </a:moveTo>
                  <a:lnTo>
                    <a:pt x="105879" y="24368"/>
                  </a:lnTo>
                  <a:lnTo>
                    <a:pt x="95210" y="10042"/>
                  </a:lnTo>
                  <a:lnTo>
                    <a:pt x="76431" y="2114"/>
                  </a:lnTo>
                  <a:lnTo>
                    <a:pt x="64872" y="0"/>
                  </a:lnTo>
                  <a:lnTo>
                    <a:pt x="39550" y="3891"/>
                  </a:lnTo>
                  <a:lnTo>
                    <a:pt x="26247" y="8204"/>
                  </a:lnTo>
                  <a:lnTo>
                    <a:pt x="8346" y="22354"/>
                  </a:lnTo>
                  <a:lnTo>
                    <a:pt x="1934" y="31041"/>
                  </a:lnTo>
                  <a:lnTo>
                    <a:pt x="0" y="41512"/>
                  </a:lnTo>
                  <a:lnTo>
                    <a:pt x="4089" y="65624"/>
                  </a:lnTo>
                  <a:lnTo>
                    <a:pt x="11965" y="76265"/>
                  </a:lnTo>
                  <a:lnTo>
                    <a:pt x="66138" y="117651"/>
                  </a:lnTo>
                  <a:lnTo>
                    <a:pt x="120685" y="151570"/>
                  </a:lnTo>
                  <a:lnTo>
                    <a:pt x="123621" y="159299"/>
                  </a:lnTo>
                  <a:lnTo>
                    <a:pt x="123238" y="167961"/>
                  </a:lnTo>
                  <a:lnTo>
                    <a:pt x="120644" y="177245"/>
                  </a:lnTo>
                  <a:lnTo>
                    <a:pt x="114234" y="184605"/>
                  </a:lnTo>
                  <a:lnTo>
                    <a:pt x="94634" y="195901"/>
                  </a:lnTo>
                  <a:lnTo>
                    <a:pt x="70326" y="198582"/>
                  </a:lnTo>
                  <a:lnTo>
                    <a:pt x="31226" y="195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7" name="Freeform 416"/>
          <p:cNvSpPr/>
          <p:nvPr/>
        </p:nvSpPr>
        <p:spPr>
          <a:xfrm>
            <a:off x="5137035" y="1189720"/>
            <a:ext cx="506241" cy="1000209"/>
          </a:xfrm>
          <a:custGeom>
            <a:avLst/>
            <a:gdLst/>
            <a:ahLst/>
            <a:cxnLst/>
            <a:rect l="0" t="0" r="0" b="0"/>
            <a:pathLst>
              <a:path w="506241" h="1000209">
                <a:moveTo>
                  <a:pt x="506240" y="0"/>
                </a:moveTo>
                <a:lnTo>
                  <a:pt x="446647" y="49498"/>
                </a:lnTo>
                <a:lnTo>
                  <a:pt x="389816" y="91279"/>
                </a:lnTo>
                <a:lnTo>
                  <a:pt x="327202" y="148018"/>
                </a:lnTo>
                <a:lnTo>
                  <a:pt x="276725" y="190805"/>
                </a:lnTo>
                <a:lnTo>
                  <a:pt x="221694" y="243104"/>
                </a:lnTo>
                <a:lnTo>
                  <a:pt x="165764" y="292906"/>
                </a:lnTo>
                <a:lnTo>
                  <a:pt x="110826" y="336538"/>
                </a:lnTo>
                <a:lnTo>
                  <a:pt x="54129" y="383916"/>
                </a:lnTo>
                <a:lnTo>
                  <a:pt x="19927" y="416040"/>
                </a:lnTo>
                <a:lnTo>
                  <a:pt x="5052" y="439151"/>
                </a:lnTo>
                <a:lnTo>
                  <a:pt x="0" y="461900"/>
                </a:lnTo>
                <a:lnTo>
                  <a:pt x="291" y="472880"/>
                </a:lnTo>
                <a:lnTo>
                  <a:pt x="5164" y="481370"/>
                </a:lnTo>
                <a:lnTo>
                  <a:pt x="23057" y="493922"/>
                </a:lnTo>
                <a:lnTo>
                  <a:pt x="85199" y="519017"/>
                </a:lnTo>
                <a:lnTo>
                  <a:pt x="135639" y="541773"/>
                </a:lnTo>
                <a:lnTo>
                  <a:pt x="187543" y="571917"/>
                </a:lnTo>
                <a:lnTo>
                  <a:pt x="242653" y="630032"/>
                </a:lnTo>
                <a:lnTo>
                  <a:pt x="285067" y="687834"/>
                </a:lnTo>
                <a:lnTo>
                  <a:pt x="313585" y="738027"/>
                </a:lnTo>
                <a:lnTo>
                  <a:pt x="333733" y="786824"/>
                </a:lnTo>
                <a:lnTo>
                  <a:pt x="356611" y="845234"/>
                </a:lnTo>
                <a:lnTo>
                  <a:pt x="382490" y="900662"/>
                </a:lnTo>
                <a:lnTo>
                  <a:pt x="403200" y="943499"/>
                </a:lnTo>
                <a:lnTo>
                  <a:pt x="440146" y="991416"/>
                </a:lnTo>
                <a:lnTo>
                  <a:pt x="453597" y="10002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Freeform 417"/>
          <p:cNvSpPr/>
          <p:nvPr/>
        </p:nvSpPr>
        <p:spPr>
          <a:xfrm>
            <a:off x="5164231" y="3105907"/>
            <a:ext cx="668558" cy="1063379"/>
          </a:xfrm>
          <a:custGeom>
            <a:avLst/>
            <a:gdLst/>
            <a:ahLst/>
            <a:cxnLst/>
            <a:rect l="0" t="0" r="0" b="0"/>
            <a:pathLst>
              <a:path w="668558" h="1063379">
                <a:moveTo>
                  <a:pt x="668557" y="0"/>
                </a:moveTo>
                <a:lnTo>
                  <a:pt x="624235" y="52727"/>
                </a:lnTo>
                <a:lnTo>
                  <a:pt x="573510" y="114207"/>
                </a:lnTo>
                <a:lnTo>
                  <a:pt x="529453" y="176578"/>
                </a:lnTo>
                <a:lnTo>
                  <a:pt x="471514" y="232480"/>
                </a:lnTo>
                <a:lnTo>
                  <a:pt x="420754" y="282012"/>
                </a:lnTo>
                <a:lnTo>
                  <a:pt x="372086" y="318305"/>
                </a:lnTo>
                <a:lnTo>
                  <a:pt x="320620" y="358695"/>
                </a:lnTo>
                <a:lnTo>
                  <a:pt x="265207" y="403418"/>
                </a:lnTo>
                <a:lnTo>
                  <a:pt x="204335" y="447475"/>
                </a:lnTo>
                <a:lnTo>
                  <a:pt x="144965" y="485875"/>
                </a:lnTo>
                <a:lnTo>
                  <a:pt x="93448" y="523768"/>
                </a:lnTo>
                <a:lnTo>
                  <a:pt x="34120" y="562425"/>
                </a:lnTo>
                <a:lnTo>
                  <a:pt x="2633" y="585315"/>
                </a:lnTo>
                <a:lnTo>
                  <a:pt x="0" y="589081"/>
                </a:lnTo>
                <a:lnTo>
                  <a:pt x="1754" y="590422"/>
                </a:lnTo>
                <a:lnTo>
                  <a:pt x="60369" y="578215"/>
                </a:lnTo>
                <a:lnTo>
                  <a:pt x="88245" y="574009"/>
                </a:lnTo>
                <a:lnTo>
                  <a:pt x="136824" y="578219"/>
                </a:lnTo>
                <a:lnTo>
                  <a:pt x="187092" y="589214"/>
                </a:lnTo>
                <a:lnTo>
                  <a:pt x="243473" y="623186"/>
                </a:lnTo>
                <a:lnTo>
                  <a:pt x="265551" y="645469"/>
                </a:lnTo>
                <a:lnTo>
                  <a:pt x="289965" y="690898"/>
                </a:lnTo>
                <a:lnTo>
                  <a:pt x="306297" y="740234"/>
                </a:lnTo>
                <a:lnTo>
                  <a:pt x="329064" y="802539"/>
                </a:lnTo>
                <a:lnTo>
                  <a:pt x="339584" y="865235"/>
                </a:lnTo>
                <a:lnTo>
                  <a:pt x="351237" y="922680"/>
                </a:lnTo>
                <a:lnTo>
                  <a:pt x="371737" y="975967"/>
                </a:lnTo>
                <a:lnTo>
                  <a:pt x="398276" y="1036269"/>
                </a:lnTo>
                <a:lnTo>
                  <a:pt x="415873" y="10633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5" name="Group 424"/>
          <p:cNvGrpSpPr/>
          <p:nvPr/>
        </p:nvGrpSpPr>
        <p:grpSpPr>
          <a:xfrm>
            <a:off x="5953540" y="3211192"/>
            <a:ext cx="1762182" cy="472464"/>
            <a:chOff x="5953540" y="3211192"/>
            <a:chExt cx="1762182" cy="472464"/>
          </a:xfrm>
        </p:grpSpPr>
        <p:sp>
          <p:nvSpPr>
            <p:cNvPr id="419" name="Freeform 418"/>
            <p:cNvSpPr/>
            <p:nvPr/>
          </p:nvSpPr>
          <p:spPr>
            <a:xfrm>
              <a:off x="5953540" y="3211192"/>
              <a:ext cx="16119" cy="315856"/>
            </a:xfrm>
            <a:custGeom>
              <a:avLst/>
              <a:gdLst/>
              <a:ahLst/>
              <a:cxnLst/>
              <a:rect l="0" t="0" r="0" b="0"/>
              <a:pathLst>
                <a:path w="16119" h="315856">
                  <a:moveTo>
                    <a:pt x="5590" y="0"/>
                  </a:moveTo>
                  <a:lnTo>
                    <a:pt x="0" y="16767"/>
                  </a:lnTo>
                  <a:lnTo>
                    <a:pt x="3272" y="76751"/>
                  </a:lnTo>
                  <a:lnTo>
                    <a:pt x="5132" y="139206"/>
                  </a:lnTo>
                  <a:lnTo>
                    <a:pt x="11089" y="201933"/>
                  </a:lnTo>
                  <a:lnTo>
                    <a:pt x="14628" y="256364"/>
                  </a:lnTo>
                  <a:lnTo>
                    <a:pt x="16118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6053886" y="3348062"/>
              <a:ext cx="105143" cy="177810"/>
            </a:xfrm>
            <a:custGeom>
              <a:avLst/>
              <a:gdLst/>
              <a:ahLst/>
              <a:cxnLst/>
              <a:rect l="0" t="0" r="0" b="0"/>
              <a:pathLst>
                <a:path w="105143" h="177810">
                  <a:moveTo>
                    <a:pt x="31586" y="0"/>
                  </a:moveTo>
                  <a:lnTo>
                    <a:pt x="17114" y="34792"/>
                  </a:lnTo>
                  <a:lnTo>
                    <a:pt x="11829" y="96777"/>
                  </a:lnTo>
                  <a:lnTo>
                    <a:pt x="16375" y="154167"/>
                  </a:lnTo>
                  <a:lnTo>
                    <a:pt x="21445" y="163610"/>
                  </a:lnTo>
                  <a:lnTo>
                    <a:pt x="36438" y="177221"/>
                  </a:lnTo>
                  <a:lnTo>
                    <a:pt x="46519" y="177809"/>
                  </a:lnTo>
                  <a:lnTo>
                    <a:pt x="70198" y="169104"/>
                  </a:lnTo>
                  <a:lnTo>
                    <a:pt x="90081" y="150417"/>
                  </a:lnTo>
                  <a:lnTo>
                    <a:pt x="98658" y="138882"/>
                  </a:lnTo>
                  <a:lnTo>
                    <a:pt x="105070" y="116708"/>
                  </a:lnTo>
                  <a:lnTo>
                    <a:pt x="105142" y="105881"/>
                  </a:lnTo>
                  <a:lnTo>
                    <a:pt x="95863" y="84493"/>
                  </a:lnTo>
                  <a:lnTo>
                    <a:pt x="88476" y="73876"/>
                  </a:lnTo>
                  <a:lnTo>
                    <a:pt x="78871" y="66799"/>
                  </a:lnTo>
                  <a:lnTo>
                    <a:pt x="44166" y="56837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6235016" y="3327005"/>
              <a:ext cx="205557" cy="192165"/>
            </a:xfrm>
            <a:custGeom>
              <a:avLst/>
              <a:gdLst/>
              <a:ahLst/>
              <a:cxnLst/>
              <a:rect l="0" t="0" r="0" b="0"/>
              <a:pathLst>
                <a:path w="205557" h="192165">
                  <a:moveTo>
                    <a:pt x="8383" y="10529"/>
                  </a:moveTo>
                  <a:lnTo>
                    <a:pt x="1148" y="39255"/>
                  </a:lnTo>
                  <a:lnTo>
                    <a:pt x="0" y="89620"/>
                  </a:lnTo>
                  <a:lnTo>
                    <a:pt x="7719" y="145487"/>
                  </a:lnTo>
                  <a:lnTo>
                    <a:pt x="18227" y="173456"/>
                  </a:lnTo>
                  <a:lnTo>
                    <a:pt x="26644" y="182318"/>
                  </a:lnTo>
                  <a:lnTo>
                    <a:pt x="48474" y="192164"/>
                  </a:lnTo>
                  <a:lnTo>
                    <a:pt x="58507" y="191281"/>
                  </a:lnTo>
                  <a:lnTo>
                    <a:pt x="75894" y="180940"/>
                  </a:lnTo>
                  <a:lnTo>
                    <a:pt x="88301" y="164646"/>
                  </a:lnTo>
                  <a:lnTo>
                    <a:pt x="96545" y="144536"/>
                  </a:lnTo>
                  <a:lnTo>
                    <a:pt x="100016" y="108076"/>
                  </a:lnTo>
                  <a:lnTo>
                    <a:pt x="96682" y="85469"/>
                  </a:lnTo>
                  <a:lnTo>
                    <a:pt x="95326" y="83886"/>
                  </a:lnTo>
                  <a:lnTo>
                    <a:pt x="93818" y="97724"/>
                  </a:lnTo>
                  <a:lnTo>
                    <a:pt x="99387" y="117133"/>
                  </a:lnTo>
                  <a:lnTo>
                    <a:pt x="122025" y="158188"/>
                  </a:lnTo>
                  <a:lnTo>
                    <a:pt x="130938" y="163951"/>
                  </a:lnTo>
                  <a:lnTo>
                    <a:pt x="153319" y="167234"/>
                  </a:lnTo>
                  <a:lnTo>
                    <a:pt x="164669" y="162962"/>
                  </a:lnTo>
                  <a:lnTo>
                    <a:pt x="186638" y="145737"/>
                  </a:lnTo>
                  <a:lnTo>
                    <a:pt x="198742" y="119364"/>
                  </a:lnTo>
                  <a:lnTo>
                    <a:pt x="205556" y="71633"/>
                  </a:lnTo>
                  <a:lnTo>
                    <a:pt x="204810" y="41196"/>
                  </a:lnTo>
                  <a:lnTo>
                    <a:pt x="196679" y="19869"/>
                  </a:lnTo>
                  <a:lnTo>
                    <a:pt x="188386" y="8831"/>
                  </a:lnTo>
                  <a:lnTo>
                    <a:pt x="1768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6611896" y="3253306"/>
              <a:ext cx="311834" cy="234023"/>
            </a:xfrm>
            <a:custGeom>
              <a:avLst/>
              <a:gdLst/>
              <a:ahLst/>
              <a:cxnLst/>
              <a:rect l="0" t="0" r="0" b="0"/>
              <a:pathLst>
                <a:path w="311834" h="234023">
                  <a:moveTo>
                    <a:pt x="0" y="52642"/>
                  </a:moveTo>
                  <a:lnTo>
                    <a:pt x="16768" y="58231"/>
                  </a:lnTo>
                  <a:lnTo>
                    <a:pt x="22877" y="65727"/>
                  </a:lnTo>
                  <a:lnTo>
                    <a:pt x="44940" y="124830"/>
                  </a:lnTo>
                  <a:lnTo>
                    <a:pt x="54630" y="180289"/>
                  </a:lnTo>
                  <a:lnTo>
                    <a:pt x="68734" y="196332"/>
                  </a:lnTo>
                  <a:lnTo>
                    <a:pt x="77409" y="196398"/>
                  </a:lnTo>
                  <a:lnTo>
                    <a:pt x="96405" y="183994"/>
                  </a:lnTo>
                  <a:lnTo>
                    <a:pt x="127621" y="153544"/>
                  </a:lnTo>
                  <a:lnTo>
                    <a:pt x="151575" y="102560"/>
                  </a:lnTo>
                  <a:lnTo>
                    <a:pt x="151690" y="129617"/>
                  </a:lnTo>
                  <a:lnTo>
                    <a:pt x="162285" y="185871"/>
                  </a:lnTo>
                  <a:lnTo>
                    <a:pt x="175073" y="214800"/>
                  </a:lnTo>
                  <a:lnTo>
                    <a:pt x="183395" y="227428"/>
                  </a:lnTo>
                  <a:lnTo>
                    <a:pt x="194794" y="233507"/>
                  </a:lnTo>
                  <a:lnTo>
                    <a:pt x="223056" y="234022"/>
                  </a:lnTo>
                  <a:lnTo>
                    <a:pt x="245755" y="226452"/>
                  </a:lnTo>
                  <a:lnTo>
                    <a:pt x="255084" y="221158"/>
                  </a:lnTo>
                  <a:lnTo>
                    <a:pt x="279392" y="191350"/>
                  </a:lnTo>
                  <a:lnTo>
                    <a:pt x="306227" y="139356"/>
                  </a:lnTo>
                  <a:lnTo>
                    <a:pt x="311833" y="99132"/>
                  </a:lnTo>
                  <a:lnTo>
                    <a:pt x="300825" y="42690"/>
                  </a:lnTo>
                  <a:lnTo>
                    <a:pt x="285406" y="10699"/>
                  </a:lnTo>
                  <a:lnTo>
                    <a:pt x="280348" y="4793"/>
                  </a:lnTo>
                  <a:lnTo>
                    <a:pt x="275806" y="2026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6959688" y="3244553"/>
              <a:ext cx="756034" cy="439103"/>
            </a:xfrm>
            <a:custGeom>
              <a:avLst/>
              <a:gdLst/>
              <a:ahLst/>
              <a:cxnLst/>
              <a:rect l="0" t="0" r="0" b="0"/>
              <a:pathLst>
                <a:path w="756034" h="439103">
                  <a:moveTo>
                    <a:pt x="125991" y="61395"/>
                  </a:moveTo>
                  <a:lnTo>
                    <a:pt x="109223" y="55806"/>
                  </a:lnTo>
                  <a:lnTo>
                    <a:pt x="76439" y="57919"/>
                  </a:lnTo>
                  <a:lnTo>
                    <a:pt x="50545" y="72329"/>
                  </a:lnTo>
                  <a:lnTo>
                    <a:pt x="37089" y="82722"/>
                  </a:lnTo>
                  <a:lnTo>
                    <a:pt x="6973" y="130885"/>
                  </a:lnTo>
                  <a:lnTo>
                    <a:pt x="175" y="166369"/>
                  </a:lnTo>
                  <a:lnTo>
                    <a:pt x="0" y="184020"/>
                  </a:lnTo>
                  <a:lnTo>
                    <a:pt x="9163" y="212992"/>
                  </a:lnTo>
                  <a:lnTo>
                    <a:pt x="16520" y="225631"/>
                  </a:lnTo>
                  <a:lnTo>
                    <a:pt x="26105" y="232887"/>
                  </a:lnTo>
                  <a:lnTo>
                    <a:pt x="49231" y="237829"/>
                  </a:lnTo>
                  <a:lnTo>
                    <a:pt x="68869" y="233007"/>
                  </a:lnTo>
                  <a:lnTo>
                    <a:pt x="85396" y="221895"/>
                  </a:lnTo>
                  <a:lnTo>
                    <a:pt x="106684" y="195908"/>
                  </a:lnTo>
                  <a:lnTo>
                    <a:pt x="116630" y="176161"/>
                  </a:lnTo>
                  <a:lnTo>
                    <a:pt x="123218" y="128545"/>
                  </a:lnTo>
                  <a:lnTo>
                    <a:pt x="125169" y="81162"/>
                  </a:lnTo>
                  <a:lnTo>
                    <a:pt x="123104" y="73403"/>
                  </a:lnTo>
                  <a:lnTo>
                    <a:pt x="119387" y="70570"/>
                  </a:lnTo>
                  <a:lnTo>
                    <a:pt x="114569" y="71021"/>
                  </a:lnTo>
                  <a:lnTo>
                    <a:pt x="111358" y="77171"/>
                  </a:lnTo>
                  <a:lnTo>
                    <a:pt x="106203" y="132188"/>
                  </a:lnTo>
                  <a:lnTo>
                    <a:pt x="107838" y="165388"/>
                  </a:lnTo>
                  <a:lnTo>
                    <a:pt x="116364" y="187943"/>
                  </a:lnTo>
                  <a:lnTo>
                    <a:pt x="134191" y="205766"/>
                  </a:lnTo>
                  <a:lnTo>
                    <a:pt x="145495" y="213794"/>
                  </a:lnTo>
                  <a:lnTo>
                    <a:pt x="200531" y="225094"/>
                  </a:lnTo>
                  <a:lnTo>
                    <a:pt x="232819" y="221497"/>
                  </a:lnTo>
                  <a:lnTo>
                    <a:pt x="293264" y="193656"/>
                  </a:lnTo>
                  <a:lnTo>
                    <a:pt x="323342" y="172204"/>
                  </a:lnTo>
                  <a:lnTo>
                    <a:pt x="335755" y="153927"/>
                  </a:lnTo>
                  <a:lnTo>
                    <a:pt x="343731" y="112729"/>
                  </a:lnTo>
                  <a:lnTo>
                    <a:pt x="336238" y="83431"/>
                  </a:lnTo>
                  <a:lnTo>
                    <a:pt x="329327" y="69066"/>
                  </a:lnTo>
                  <a:lnTo>
                    <a:pt x="320040" y="59490"/>
                  </a:lnTo>
                  <a:lnTo>
                    <a:pt x="297243" y="48851"/>
                  </a:lnTo>
                  <a:lnTo>
                    <a:pt x="271513" y="50361"/>
                  </a:lnTo>
                  <a:lnTo>
                    <a:pt x="258101" y="54039"/>
                  </a:lnTo>
                  <a:lnTo>
                    <a:pt x="249160" y="63510"/>
                  </a:lnTo>
                  <a:lnTo>
                    <a:pt x="239225" y="92751"/>
                  </a:lnTo>
                  <a:lnTo>
                    <a:pt x="241048" y="119785"/>
                  </a:lnTo>
                  <a:lnTo>
                    <a:pt x="255693" y="171325"/>
                  </a:lnTo>
                  <a:lnTo>
                    <a:pt x="278256" y="226566"/>
                  </a:lnTo>
                  <a:lnTo>
                    <a:pt x="302124" y="282538"/>
                  </a:lnTo>
                  <a:lnTo>
                    <a:pt x="318451" y="338655"/>
                  </a:lnTo>
                  <a:lnTo>
                    <a:pt x="323786" y="391941"/>
                  </a:lnTo>
                  <a:lnTo>
                    <a:pt x="321025" y="406931"/>
                  </a:lnTo>
                  <a:lnTo>
                    <a:pt x="308599" y="429826"/>
                  </a:lnTo>
                  <a:lnTo>
                    <a:pt x="299202" y="435698"/>
                  </a:lnTo>
                  <a:lnTo>
                    <a:pt x="276283" y="439102"/>
                  </a:lnTo>
                  <a:lnTo>
                    <a:pt x="264790" y="434862"/>
                  </a:lnTo>
                  <a:lnTo>
                    <a:pt x="242662" y="417673"/>
                  </a:lnTo>
                  <a:lnTo>
                    <a:pt x="236527" y="404199"/>
                  </a:lnTo>
                  <a:lnTo>
                    <a:pt x="232830" y="370510"/>
                  </a:lnTo>
                  <a:lnTo>
                    <a:pt x="242915" y="323261"/>
                  </a:lnTo>
                  <a:lnTo>
                    <a:pt x="257506" y="300222"/>
                  </a:lnTo>
                  <a:lnTo>
                    <a:pt x="315958" y="243207"/>
                  </a:lnTo>
                  <a:lnTo>
                    <a:pt x="375442" y="205657"/>
                  </a:lnTo>
                  <a:lnTo>
                    <a:pt x="436481" y="164650"/>
                  </a:lnTo>
                  <a:lnTo>
                    <a:pt x="493783" y="122104"/>
                  </a:lnTo>
                  <a:lnTo>
                    <a:pt x="530874" y="87555"/>
                  </a:lnTo>
                  <a:lnTo>
                    <a:pt x="547903" y="54198"/>
                  </a:lnTo>
                  <a:lnTo>
                    <a:pt x="548816" y="43729"/>
                  </a:lnTo>
                  <a:lnTo>
                    <a:pt x="543590" y="25857"/>
                  </a:lnTo>
                  <a:lnTo>
                    <a:pt x="527495" y="2643"/>
                  </a:lnTo>
                  <a:lnTo>
                    <a:pt x="521172" y="0"/>
                  </a:lnTo>
                  <a:lnTo>
                    <a:pt x="514617" y="578"/>
                  </a:lnTo>
                  <a:lnTo>
                    <a:pt x="507907" y="3303"/>
                  </a:lnTo>
                  <a:lnTo>
                    <a:pt x="505774" y="7459"/>
                  </a:lnTo>
                  <a:lnTo>
                    <a:pt x="506692" y="12570"/>
                  </a:lnTo>
                  <a:lnTo>
                    <a:pt x="515120" y="25657"/>
                  </a:lnTo>
                  <a:lnTo>
                    <a:pt x="540766" y="51586"/>
                  </a:lnTo>
                  <a:lnTo>
                    <a:pt x="598704" y="83515"/>
                  </a:lnTo>
                  <a:lnTo>
                    <a:pt x="655394" y="103187"/>
                  </a:lnTo>
                  <a:lnTo>
                    <a:pt x="703567" y="123073"/>
                  </a:lnTo>
                  <a:lnTo>
                    <a:pt x="753444" y="163348"/>
                  </a:lnTo>
                  <a:lnTo>
                    <a:pt x="756033" y="171478"/>
                  </a:lnTo>
                  <a:lnTo>
                    <a:pt x="752671" y="189870"/>
                  </a:lnTo>
                  <a:lnTo>
                    <a:pt x="730898" y="206622"/>
                  </a:lnTo>
                  <a:lnTo>
                    <a:pt x="715266" y="214365"/>
                  </a:lnTo>
                  <a:lnTo>
                    <a:pt x="654140" y="219674"/>
                  </a:lnTo>
                  <a:lnTo>
                    <a:pt x="606523" y="213837"/>
                  </a:lnTo>
                  <a:lnTo>
                    <a:pt x="564599" y="193521"/>
                  </a:lnTo>
                  <a:lnTo>
                    <a:pt x="526074" y="1561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7320636" y="3230599"/>
              <a:ext cx="70370" cy="170107"/>
            </a:xfrm>
            <a:custGeom>
              <a:avLst/>
              <a:gdLst/>
              <a:ahLst/>
              <a:cxnLst/>
              <a:rect l="0" t="0" r="0" b="0"/>
              <a:pathLst>
                <a:path w="70370" h="170107">
                  <a:moveTo>
                    <a:pt x="70369" y="159577"/>
                  </a:moveTo>
                  <a:lnTo>
                    <a:pt x="63133" y="132021"/>
                  </a:lnTo>
                  <a:lnTo>
                    <a:pt x="60491" y="72679"/>
                  </a:lnTo>
                  <a:lnTo>
                    <a:pt x="54381" y="10221"/>
                  </a:lnTo>
                  <a:lnTo>
                    <a:pt x="48012" y="2685"/>
                  </a:lnTo>
                  <a:lnTo>
                    <a:pt x="39086" y="0"/>
                  </a:lnTo>
                  <a:lnTo>
                    <a:pt x="28457" y="550"/>
                  </a:lnTo>
                  <a:lnTo>
                    <a:pt x="20200" y="4426"/>
                  </a:lnTo>
                  <a:lnTo>
                    <a:pt x="7908" y="18092"/>
                  </a:lnTo>
                  <a:lnTo>
                    <a:pt x="0" y="56694"/>
                  </a:lnTo>
                  <a:lnTo>
                    <a:pt x="3246" y="105176"/>
                  </a:lnTo>
                  <a:lnTo>
                    <a:pt x="17205" y="145408"/>
                  </a:lnTo>
                  <a:lnTo>
                    <a:pt x="24399" y="153641"/>
                  </a:lnTo>
                  <a:lnTo>
                    <a:pt x="59841" y="1701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5674860" y="3537575"/>
            <a:ext cx="4358799" cy="692052"/>
            <a:chOff x="5674860" y="3537575"/>
            <a:chExt cx="4358799" cy="692052"/>
          </a:xfrm>
        </p:grpSpPr>
        <p:sp>
          <p:nvSpPr>
            <p:cNvPr id="426" name="Freeform 425"/>
            <p:cNvSpPr/>
            <p:nvPr/>
          </p:nvSpPr>
          <p:spPr>
            <a:xfrm>
              <a:off x="5732564" y="3708876"/>
              <a:ext cx="205510" cy="323540"/>
            </a:xfrm>
            <a:custGeom>
              <a:avLst/>
              <a:gdLst/>
              <a:ahLst/>
              <a:cxnLst/>
              <a:rect l="0" t="0" r="0" b="0"/>
              <a:pathLst>
                <a:path w="205510" h="323540">
                  <a:moveTo>
                    <a:pt x="205509" y="70855"/>
                  </a:moveTo>
                  <a:lnTo>
                    <a:pt x="199920" y="48498"/>
                  </a:lnTo>
                  <a:lnTo>
                    <a:pt x="187817" y="31283"/>
                  </a:lnTo>
                  <a:lnTo>
                    <a:pt x="179676" y="23416"/>
                  </a:lnTo>
                  <a:lnTo>
                    <a:pt x="140273" y="6756"/>
                  </a:lnTo>
                  <a:lnTo>
                    <a:pt x="97142" y="0"/>
                  </a:lnTo>
                  <a:lnTo>
                    <a:pt x="49138" y="3587"/>
                  </a:lnTo>
                  <a:lnTo>
                    <a:pt x="35751" y="9632"/>
                  </a:lnTo>
                  <a:lnTo>
                    <a:pt x="14637" y="28826"/>
                  </a:lnTo>
                  <a:lnTo>
                    <a:pt x="3694" y="52955"/>
                  </a:lnTo>
                  <a:lnTo>
                    <a:pt x="0" y="78107"/>
                  </a:lnTo>
                  <a:lnTo>
                    <a:pt x="4516" y="139183"/>
                  </a:lnTo>
                  <a:lnTo>
                    <a:pt x="13685" y="201249"/>
                  </a:lnTo>
                  <a:lnTo>
                    <a:pt x="26761" y="256662"/>
                  </a:lnTo>
                  <a:lnTo>
                    <a:pt x="34003" y="290855"/>
                  </a:lnTo>
                  <a:lnTo>
                    <a:pt x="37053" y="323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5674860" y="3844388"/>
              <a:ext cx="529051" cy="177588"/>
            </a:xfrm>
            <a:custGeom>
              <a:avLst/>
              <a:gdLst/>
              <a:ahLst/>
              <a:cxnLst/>
              <a:rect l="0" t="0" r="0" b="0"/>
              <a:pathLst>
                <a:path w="529051" h="177588">
                  <a:moveTo>
                    <a:pt x="0" y="114327"/>
                  </a:moveTo>
                  <a:lnTo>
                    <a:pt x="11179" y="103149"/>
                  </a:lnTo>
                  <a:lnTo>
                    <a:pt x="67628" y="73894"/>
                  </a:lnTo>
                  <a:lnTo>
                    <a:pt x="124734" y="51840"/>
                  </a:lnTo>
                  <a:lnTo>
                    <a:pt x="179317" y="37253"/>
                  </a:lnTo>
                  <a:lnTo>
                    <a:pt x="206038" y="39518"/>
                  </a:lnTo>
                  <a:lnTo>
                    <a:pt x="218078" y="43397"/>
                  </a:lnTo>
                  <a:lnTo>
                    <a:pt x="227274" y="51833"/>
                  </a:lnTo>
                  <a:lnTo>
                    <a:pt x="240611" y="76803"/>
                  </a:lnTo>
                  <a:lnTo>
                    <a:pt x="250300" y="133258"/>
                  </a:lnTo>
                  <a:lnTo>
                    <a:pt x="251978" y="171929"/>
                  </a:lnTo>
                  <a:lnTo>
                    <a:pt x="252213" y="171446"/>
                  </a:lnTo>
                  <a:lnTo>
                    <a:pt x="253792" y="109154"/>
                  </a:lnTo>
                  <a:lnTo>
                    <a:pt x="258246" y="74983"/>
                  </a:lnTo>
                  <a:lnTo>
                    <a:pt x="265751" y="65871"/>
                  </a:lnTo>
                  <a:lnTo>
                    <a:pt x="276603" y="62136"/>
                  </a:lnTo>
                  <a:lnTo>
                    <a:pt x="324869" y="67363"/>
                  </a:lnTo>
                  <a:lnTo>
                    <a:pt x="378827" y="91361"/>
                  </a:lnTo>
                  <a:lnTo>
                    <a:pt x="389422" y="95506"/>
                  </a:lnTo>
                  <a:lnTo>
                    <a:pt x="437869" y="95753"/>
                  </a:lnTo>
                  <a:lnTo>
                    <a:pt x="479909" y="88417"/>
                  </a:lnTo>
                  <a:lnTo>
                    <a:pt x="509003" y="73245"/>
                  </a:lnTo>
                  <a:lnTo>
                    <a:pt x="521802" y="54344"/>
                  </a:lnTo>
                  <a:lnTo>
                    <a:pt x="529050" y="31516"/>
                  </a:lnTo>
                  <a:lnTo>
                    <a:pt x="528371" y="9672"/>
                  </a:lnTo>
                  <a:lnTo>
                    <a:pt x="521873" y="3613"/>
                  </a:lnTo>
                  <a:lnTo>
                    <a:pt x="499056" y="0"/>
                  </a:lnTo>
                  <a:lnTo>
                    <a:pt x="464503" y="4543"/>
                  </a:lnTo>
                  <a:lnTo>
                    <a:pt x="445872" y="16401"/>
                  </a:lnTo>
                  <a:lnTo>
                    <a:pt x="430963" y="33370"/>
                  </a:lnTo>
                  <a:lnTo>
                    <a:pt x="420437" y="52610"/>
                  </a:lnTo>
                  <a:lnTo>
                    <a:pt x="413523" y="99940"/>
                  </a:lnTo>
                  <a:lnTo>
                    <a:pt x="421264" y="132110"/>
                  </a:lnTo>
                  <a:lnTo>
                    <a:pt x="428242" y="147239"/>
                  </a:lnTo>
                  <a:lnTo>
                    <a:pt x="448473" y="167169"/>
                  </a:lnTo>
                  <a:lnTo>
                    <a:pt x="470723" y="177587"/>
                  </a:lnTo>
                  <a:lnTo>
                    <a:pt x="505368" y="177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6240854" y="3816255"/>
              <a:ext cx="204762" cy="413372"/>
            </a:xfrm>
            <a:custGeom>
              <a:avLst/>
              <a:gdLst/>
              <a:ahLst/>
              <a:cxnLst/>
              <a:rect l="0" t="0" r="0" b="0"/>
              <a:pathLst>
                <a:path w="204762" h="413372">
                  <a:moveTo>
                    <a:pt x="149944" y="5590"/>
                  </a:moveTo>
                  <a:lnTo>
                    <a:pt x="133176" y="0"/>
                  </a:lnTo>
                  <a:lnTo>
                    <a:pt x="115586" y="376"/>
                  </a:lnTo>
                  <a:lnTo>
                    <a:pt x="97239" y="5612"/>
                  </a:lnTo>
                  <a:lnTo>
                    <a:pt x="81286" y="15738"/>
                  </a:lnTo>
                  <a:lnTo>
                    <a:pt x="32185" y="75241"/>
                  </a:lnTo>
                  <a:lnTo>
                    <a:pt x="8443" y="127840"/>
                  </a:lnTo>
                  <a:lnTo>
                    <a:pt x="97" y="151170"/>
                  </a:lnTo>
                  <a:lnTo>
                    <a:pt x="0" y="195214"/>
                  </a:lnTo>
                  <a:lnTo>
                    <a:pt x="5528" y="205705"/>
                  </a:lnTo>
                  <a:lnTo>
                    <a:pt x="13893" y="212699"/>
                  </a:lnTo>
                  <a:lnTo>
                    <a:pt x="24148" y="217362"/>
                  </a:lnTo>
                  <a:lnTo>
                    <a:pt x="35664" y="216962"/>
                  </a:lnTo>
                  <a:lnTo>
                    <a:pt x="60939" y="207158"/>
                  </a:lnTo>
                  <a:lnTo>
                    <a:pt x="90297" y="181907"/>
                  </a:lnTo>
                  <a:lnTo>
                    <a:pt x="108224" y="152199"/>
                  </a:lnTo>
                  <a:lnTo>
                    <a:pt x="128477" y="91909"/>
                  </a:lnTo>
                  <a:lnTo>
                    <a:pt x="132123" y="80683"/>
                  </a:lnTo>
                  <a:lnTo>
                    <a:pt x="133384" y="80218"/>
                  </a:lnTo>
                  <a:lnTo>
                    <a:pt x="129710" y="142539"/>
                  </a:lnTo>
                  <a:lnTo>
                    <a:pt x="129131" y="192657"/>
                  </a:lnTo>
                  <a:lnTo>
                    <a:pt x="128959" y="244551"/>
                  </a:lnTo>
                  <a:lnTo>
                    <a:pt x="130071" y="306083"/>
                  </a:lnTo>
                  <a:lnTo>
                    <a:pt x="140343" y="366416"/>
                  </a:lnTo>
                  <a:lnTo>
                    <a:pt x="143543" y="383011"/>
                  </a:lnTo>
                  <a:lnTo>
                    <a:pt x="149186" y="395245"/>
                  </a:lnTo>
                  <a:lnTo>
                    <a:pt x="164815" y="411956"/>
                  </a:lnTo>
                  <a:lnTo>
                    <a:pt x="172726" y="413371"/>
                  </a:lnTo>
                  <a:lnTo>
                    <a:pt x="180340" y="410805"/>
                  </a:lnTo>
                  <a:lnTo>
                    <a:pt x="187756" y="405585"/>
                  </a:lnTo>
                  <a:lnTo>
                    <a:pt x="199115" y="390426"/>
                  </a:lnTo>
                  <a:lnTo>
                    <a:pt x="203782" y="381470"/>
                  </a:lnTo>
                  <a:lnTo>
                    <a:pt x="204761" y="329741"/>
                  </a:lnTo>
                  <a:lnTo>
                    <a:pt x="192052" y="284909"/>
                  </a:lnTo>
                  <a:lnTo>
                    <a:pt x="160010" y="227423"/>
                  </a:lnTo>
                  <a:lnTo>
                    <a:pt x="132305" y="190308"/>
                  </a:lnTo>
                  <a:lnTo>
                    <a:pt x="112079" y="178154"/>
                  </a:lnTo>
                  <a:lnTo>
                    <a:pt x="65716" y="163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6432912" y="3811316"/>
              <a:ext cx="123711" cy="186723"/>
            </a:xfrm>
            <a:custGeom>
              <a:avLst/>
              <a:gdLst/>
              <a:ahLst/>
              <a:cxnLst/>
              <a:rect l="0" t="0" r="0" b="0"/>
              <a:pathLst>
                <a:path w="123711" h="186723">
                  <a:moveTo>
                    <a:pt x="0" y="42114"/>
                  </a:moveTo>
                  <a:lnTo>
                    <a:pt x="14655" y="104207"/>
                  </a:lnTo>
                  <a:lnTo>
                    <a:pt x="34786" y="160905"/>
                  </a:lnTo>
                  <a:lnTo>
                    <a:pt x="40739" y="173951"/>
                  </a:lnTo>
                  <a:lnTo>
                    <a:pt x="50556" y="181478"/>
                  </a:lnTo>
                  <a:lnTo>
                    <a:pt x="77062" y="186722"/>
                  </a:lnTo>
                  <a:lnTo>
                    <a:pt x="87640" y="184143"/>
                  </a:lnTo>
                  <a:lnTo>
                    <a:pt x="95861" y="178914"/>
                  </a:lnTo>
                  <a:lnTo>
                    <a:pt x="108115" y="163745"/>
                  </a:lnTo>
                  <a:lnTo>
                    <a:pt x="117461" y="145305"/>
                  </a:lnTo>
                  <a:lnTo>
                    <a:pt x="123710" y="109604"/>
                  </a:lnTo>
                  <a:lnTo>
                    <a:pt x="119973" y="58212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6611896" y="3823567"/>
              <a:ext cx="147401" cy="180035"/>
            </a:xfrm>
            <a:custGeom>
              <a:avLst/>
              <a:gdLst/>
              <a:ahLst/>
              <a:cxnLst/>
              <a:rect l="0" t="0" r="0" b="0"/>
              <a:pathLst>
                <a:path w="147401" h="180035">
                  <a:moveTo>
                    <a:pt x="0" y="93034"/>
                  </a:moveTo>
                  <a:lnTo>
                    <a:pt x="11179" y="104213"/>
                  </a:lnTo>
                  <a:lnTo>
                    <a:pt x="29145" y="109701"/>
                  </a:lnTo>
                  <a:lnTo>
                    <a:pt x="40487" y="111164"/>
                  </a:lnTo>
                  <a:lnTo>
                    <a:pt x="78807" y="102045"/>
                  </a:lnTo>
                  <a:lnTo>
                    <a:pt x="108619" y="84526"/>
                  </a:lnTo>
                  <a:lnTo>
                    <a:pt x="132270" y="53339"/>
                  </a:lnTo>
                  <a:lnTo>
                    <a:pt x="134974" y="43174"/>
                  </a:lnTo>
                  <a:lnTo>
                    <a:pt x="134436" y="34058"/>
                  </a:lnTo>
                  <a:lnTo>
                    <a:pt x="127600" y="17689"/>
                  </a:lnTo>
                  <a:lnTo>
                    <a:pt x="116763" y="2615"/>
                  </a:lnTo>
                  <a:lnTo>
                    <a:pt x="108258" y="0"/>
                  </a:lnTo>
                  <a:lnTo>
                    <a:pt x="86329" y="3332"/>
                  </a:lnTo>
                  <a:lnTo>
                    <a:pt x="47677" y="29541"/>
                  </a:lnTo>
                  <a:lnTo>
                    <a:pt x="23356" y="61353"/>
                  </a:lnTo>
                  <a:lnTo>
                    <a:pt x="8740" y="93006"/>
                  </a:lnTo>
                  <a:lnTo>
                    <a:pt x="10124" y="120318"/>
                  </a:lnTo>
                  <a:lnTo>
                    <a:pt x="19708" y="149614"/>
                  </a:lnTo>
                  <a:lnTo>
                    <a:pt x="35665" y="174333"/>
                  </a:lnTo>
                  <a:lnTo>
                    <a:pt x="48343" y="179989"/>
                  </a:lnTo>
                  <a:lnTo>
                    <a:pt x="81148" y="180034"/>
                  </a:lnTo>
                  <a:lnTo>
                    <a:pt x="136249" y="169294"/>
                  </a:lnTo>
                  <a:lnTo>
                    <a:pt x="147400" y="1667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6823732" y="3834246"/>
              <a:ext cx="114549" cy="166584"/>
            </a:xfrm>
            <a:custGeom>
              <a:avLst/>
              <a:gdLst/>
              <a:ahLst/>
              <a:cxnLst/>
              <a:rect l="0" t="0" r="0" b="0"/>
              <a:pathLst>
                <a:path w="114549" h="166584">
                  <a:moveTo>
                    <a:pt x="19791" y="8656"/>
                  </a:moveTo>
                  <a:lnTo>
                    <a:pt x="3003" y="66040"/>
                  </a:lnTo>
                  <a:lnTo>
                    <a:pt x="0" y="117295"/>
                  </a:lnTo>
                  <a:lnTo>
                    <a:pt x="279" y="159518"/>
                  </a:lnTo>
                  <a:lnTo>
                    <a:pt x="2104" y="159533"/>
                  </a:lnTo>
                  <a:lnTo>
                    <a:pt x="13438" y="125936"/>
                  </a:lnTo>
                  <a:lnTo>
                    <a:pt x="19707" y="74239"/>
                  </a:lnTo>
                  <a:lnTo>
                    <a:pt x="24823" y="46773"/>
                  </a:lnTo>
                  <a:lnTo>
                    <a:pt x="45459" y="10591"/>
                  </a:lnTo>
                  <a:lnTo>
                    <a:pt x="54450" y="4096"/>
                  </a:lnTo>
                  <a:lnTo>
                    <a:pt x="63955" y="937"/>
                  </a:lnTo>
                  <a:lnTo>
                    <a:pt x="73800" y="0"/>
                  </a:lnTo>
                  <a:lnTo>
                    <a:pt x="81533" y="5225"/>
                  </a:lnTo>
                  <a:lnTo>
                    <a:pt x="98007" y="38185"/>
                  </a:lnTo>
                  <a:lnTo>
                    <a:pt x="109127" y="73557"/>
                  </a:lnTo>
                  <a:lnTo>
                    <a:pt x="111773" y="117703"/>
                  </a:lnTo>
                  <a:lnTo>
                    <a:pt x="108006" y="150540"/>
                  </a:lnTo>
                  <a:lnTo>
                    <a:pt x="109017" y="155888"/>
                  </a:lnTo>
                  <a:lnTo>
                    <a:pt x="114548" y="1665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7033037" y="3695503"/>
              <a:ext cx="19582" cy="294799"/>
            </a:xfrm>
            <a:custGeom>
              <a:avLst/>
              <a:gdLst/>
              <a:ahLst/>
              <a:cxnLst/>
              <a:rect l="0" t="0" r="0" b="0"/>
              <a:pathLst>
                <a:path w="19582" h="294799">
                  <a:moveTo>
                    <a:pt x="0" y="0"/>
                  </a:moveTo>
                  <a:lnTo>
                    <a:pt x="8333" y="55170"/>
                  </a:lnTo>
                  <a:lnTo>
                    <a:pt x="9878" y="113442"/>
                  </a:lnTo>
                  <a:lnTo>
                    <a:pt x="10335" y="167753"/>
                  </a:lnTo>
                  <a:lnTo>
                    <a:pt x="13590" y="217771"/>
                  </a:lnTo>
                  <a:lnTo>
                    <a:pt x="19581" y="276593"/>
                  </a:lnTo>
                  <a:lnTo>
                    <a:pt x="18903" y="285001"/>
                  </a:lnTo>
                  <a:lnTo>
                    <a:pt x="17281" y="289436"/>
                  </a:lnTo>
                  <a:lnTo>
                    <a:pt x="10528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6969865" y="3832373"/>
              <a:ext cx="147401" cy="14656"/>
            </a:xfrm>
            <a:custGeom>
              <a:avLst/>
              <a:gdLst/>
              <a:ahLst/>
              <a:cxnLst/>
              <a:rect l="0" t="0" r="0" b="0"/>
              <a:pathLst>
                <a:path w="147401" h="14656">
                  <a:moveTo>
                    <a:pt x="0" y="0"/>
                  </a:moveTo>
                  <a:lnTo>
                    <a:pt x="55141" y="14655"/>
                  </a:lnTo>
                  <a:lnTo>
                    <a:pt x="114757" y="11881"/>
                  </a:lnTo>
                  <a:lnTo>
                    <a:pt x="14740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7285806" y="3811316"/>
              <a:ext cx="284185" cy="190740"/>
            </a:xfrm>
            <a:custGeom>
              <a:avLst/>
              <a:gdLst/>
              <a:ahLst/>
              <a:cxnLst/>
              <a:rect l="0" t="0" r="0" b="0"/>
              <a:pathLst>
                <a:path w="284185" h="190740">
                  <a:moveTo>
                    <a:pt x="10443" y="0"/>
                  </a:moveTo>
                  <a:lnTo>
                    <a:pt x="7323" y="42692"/>
                  </a:lnTo>
                  <a:lnTo>
                    <a:pt x="1378" y="95521"/>
                  </a:lnTo>
                  <a:lnTo>
                    <a:pt x="204" y="155046"/>
                  </a:lnTo>
                  <a:lnTo>
                    <a:pt x="0" y="190739"/>
                  </a:lnTo>
                  <a:lnTo>
                    <a:pt x="5515" y="137957"/>
                  </a:lnTo>
                  <a:lnTo>
                    <a:pt x="17875" y="86565"/>
                  </a:lnTo>
                  <a:lnTo>
                    <a:pt x="30453" y="45277"/>
                  </a:lnTo>
                  <a:lnTo>
                    <a:pt x="46243" y="17393"/>
                  </a:lnTo>
                  <a:lnTo>
                    <a:pt x="57706" y="9256"/>
                  </a:lnTo>
                  <a:lnTo>
                    <a:pt x="86041" y="3334"/>
                  </a:lnTo>
                  <a:lnTo>
                    <a:pt x="98277" y="8072"/>
                  </a:lnTo>
                  <a:lnTo>
                    <a:pt x="118110" y="28934"/>
                  </a:lnTo>
                  <a:lnTo>
                    <a:pt x="145778" y="83879"/>
                  </a:lnTo>
                  <a:lnTo>
                    <a:pt x="154268" y="118830"/>
                  </a:lnTo>
                  <a:lnTo>
                    <a:pt x="155459" y="131863"/>
                  </a:lnTo>
                  <a:lnTo>
                    <a:pt x="157423" y="134702"/>
                  </a:lnTo>
                  <a:lnTo>
                    <a:pt x="159902" y="130746"/>
                  </a:lnTo>
                  <a:lnTo>
                    <a:pt x="172287" y="76779"/>
                  </a:lnTo>
                  <a:lnTo>
                    <a:pt x="188118" y="41207"/>
                  </a:lnTo>
                  <a:lnTo>
                    <a:pt x="213216" y="15849"/>
                  </a:lnTo>
                  <a:lnTo>
                    <a:pt x="221664" y="14075"/>
                  </a:lnTo>
                  <a:lnTo>
                    <a:pt x="229636" y="16403"/>
                  </a:lnTo>
                  <a:lnTo>
                    <a:pt x="237290" y="21464"/>
                  </a:lnTo>
                  <a:lnTo>
                    <a:pt x="248914" y="36446"/>
                  </a:lnTo>
                  <a:lnTo>
                    <a:pt x="273332" y="95183"/>
                  </a:lnTo>
                  <a:lnTo>
                    <a:pt x="280968" y="126468"/>
                  </a:lnTo>
                  <a:lnTo>
                    <a:pt x="284184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7619374" y="3779731"/>
              <a:ext cx="114449" cy="149329"/>
            </a:xfrm>
            <a:custGeom>
              <a:avLst/>
              <a:gdLst/>
              <a:ahLst/>
              <a:cxnLst/>
              <a:rect l="0" t="0" r="0" b="0"/>
              <a:pathLst>
                <a:path w="114449" h="149329">
                  <a:moveTo>
                    <a:pt x="34844" y="0"/>
                  </a:moveTo>
                  <a:lnTo>
                    <a:pt x="15058" y="48930"/>
                  </a:lnTo>
                  <a:lnTo>
                    <a:pt x="0" y="102472"/>
                  </a:lnTo>
                  <a:lnTo>
                    <a:pt x="2200" y="128211"/>
                  </a:lnTo>
                  <a:lnTo>
                    <a:pt x="6063" y="141626"/>
                  </a:lnTo>
                  <a:lnTo>
                    <a:pt x="15656" y="148230"/>
                  </a:lnTo>
                  <a:lnTo>
                    <a:pt x="45033" y="149328"/>
                  </a:lnTo>
                  <a:lnTo>
                    <a:pt x="69009" y="142017"/>
                  </a:lnTo>
                  <a:lnTo>
                    <a:pt x="78677" y="136792"/>
                  </a:lnTo>
                  <a:lnTo>
                    <a:pt x="95660" y="115388"/>
                  </a:lnTo>
                  <a:lnTo>
                    <a:pt x="108667" y="87548"/>
                  </a:lnTo>
                  <a:lnTo>
                    <a:pt x="114448" y="59577"/>
                  </a:lnTo>
                  <a:lnTo>
                    <a:pt x="111310" y="49077"/>
                  </a:lnTo>
                  <a:lnTo>
                    <a:pt x="104538" y="40906"/>
                  </a:lnTo>
                  <a:lnTo>
                    <a:pt x="95345" y="34290"/>
                  </a:lnTo>
                  <a:lnTo>
                    <a:pt x="72652" y="26938"/>
                  </a:lnTo>
                  <a:lnTo>
                    <a:pt x="13787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7791088" y="3695503"/>
              <a:ext cx="147401" cy="197289"/>
            </a:xfrm>
            <a:custGeom>
              <a:avLst/>
              <a:gdLst/>
              <a:ahLst/>
              <a:cxnLst/>
              <a:rect l="0" t="0" r="0" b="0"/>
              <a:pathLst>
                <a:path w="147401" h="197289">
                  <a:moveTo>
                    <a:pt x="0" y="63171"/>
                  </a:moveTo>
                  <a:lnTo>
                    <a:pt x="17959" y="126598"/>
                  </a:lnTo>
                  <a:lnTo>
                    <a:pt x="40739" y="184607"/>
                  </a:lnTo>
                  <a:lnTo>
                    <a:pt x="48216" y="192091"/>
                  </a:lnTo>
                  <a:lnTo>
                    <a:pt x="56710" y="195911"/>
                  </a:lnTo>
                  <a:lnTo>
                    <a:pt x="65883" y="197288"/>
                  </a:lnTo>
                  <a:lnTo>
                    <a:pt x="73168" y="192357"/>
                  </a:lnTo>
                  <a:lnTo>
                    <a:pt x="93265" y="148654"/>
                  </a:lnTo>
                  <a:lnTo>
                    <a:pt x="112108" y="94921"/>
                  </a:lnTo>
                  <a:lnTo>
                    <a:pt x="135416" y="36546"/>
                  </a:lnTo>
                  <a:lnTo>
                    <a:pt x="147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7938488" y="3756077"/>
              <a:ext cx="134410" cy="160525"/>
            </a:xfrm>
            <a:custGeom>
              <a:avLst/>
              <a:gdLst/>
              <a:ahLst/>
              <a:cxnLst/>
              <a:rect l="0" t="0" r="0" b="0"/>
              <a:pathLst>
                <a:path w="134410" h="160525">
                  <a:moveTo>
                    <a:pt x="0" y="55239"/>
                  </a:moveTo>
                  <a:lnTo>
                    <a:pt x="17980" y="70880"/>
                  </a:lnTo>
                  <a:lnTo>
                    <a:pt x="34897" y="78959"/>
                  </a:lnTo>
                  <a:lnTo>
                    <a:pt x="57233" y="77089"/>
                  </a:lnTo>
                  <a:lnTo>
                    <a:pt x="96116" y="59763"/>
                  </a:lnTo>
                  <a:lnTo>
                    <a:pt x="119927" y="42042"/>
                  </a:lnTo>
                  <a:lnTo>
                    <a:pt x="134409" y="22468"/>
                  </a:lnTo>
                  <a:lnTo>
                    <a:pt x="134060" y="14674"/>
                  </a:lnTo>
                  <a:lnTo>
                    <a:pt x="129147" y="8309"/>
                  </a:lnTo>
                  <a:lnTo>
                    <a:pt x="121193" y="2895"/>
                  </a:lnTo>
                  <a:lnTo>
                    <a:pt x="96757" y="0"/>
                  </a:lnTo>
                  <a:lnTo>
                    <a:pt x="82052" y="865"/>
                  </a:lnTo>
                  <a:lnTo>
                    <a:pt x="56354" y="11186"/>
                  </a:lnTo>
                  <a:lnTo>
                    <a:pt x="25276" y="36727"/>
                  </a:lnTo>
                  <a:lnTo>
                    <a:pt x="16850" y="46407"/>
                  </a:lnTo>
                  <a:lnTo>
                    <a:pt x="10608" y="72761"/>
                  </a:lnTo>
                  <a:lnTo>
                    <a:pt x="16133" y="126161"/>
                  </a:lnTo>
                  <a:lnTo>
                    <a:pt x="31346" y="145641"/>
                  </a:lnTo>
                  <a:lnTo>
                    <a:pt x="41954" y="154112"/>
                  </a:lnTo>
                  <a:lnTo>
                    <a:pt x="72458" y="160404"/>
                  </a:lnTo>
                  <a:lnTo>
                    <a:pt x="126341" y="160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8162996" y="3737617"/>
              <a:ext cx="249274" cy="178985"/>
            </a:xfrm>
            <a:custGeom>
              <a:avLst/>
              <a:gdLst/>
              <a:ahLst/>
              <a:cxnLst/>
              <a:rect l="0" t="0" r="0" b="0"/>
              <a:pathLst>
                <a:path w="249274" h="178985">
                  <a:moveTo>
                    <a:pt x="28175" y="0"/>
                  </a:moveTo>
                  <a:lnTo>
                    <a:pt x="13603" y="48931"/>
                  </a:lnTo>
                  <a:lnTo>
                    <a:pt x="1631" y="96776"/>
                  </a:lnTo>
                  <a:lnTo>
                    <a:pt x="0" y="120220"/>
                  </a:lnTo>
                  <a:lnTo>
                    <a:pt x="1203" y="119921"/>
                  </a:lnTo>
                  <a:lnTo>
                    <a:pt x="27016" y="56589"/>
                  </a:lnTo>
                  <a:lnTo>
                    <a:pt x="46419" y="27816"/>
                  </a:lnTo>
                  <a:lnTo>
                    <a:pt x="55546" y="24393"/>
                  </a:lnTo>
                  <a:lnTo>
                    <a:pt x="78165" y="26829"/>
                  </a:lnTo>
                  <a:lnTo>
                    <a:pt x="87238" y="31924"/>
                  </a:lnTo>
                  <a:lnTo>
                    <a:pt x="100438" y="46943"/>
                  </a:lnTo>
                  <a:lnTo>
                    <a:pt x="126007" y="105709"/>
                  </a:lnTo>
                  <a:lnTo>
                    <a:pt x="133157" y="152595"/>
                  </a:lnTo>
                  <a:lnTo>
                    <a:pt x="135598" y="149693"/>
                  </a:lnTo>
                  <a:lnTo>
                    <a:pt x="147921" y="97419"/>
                  </a:lnTo>
                  <a:lnTo>
                    <a:pt x="162790" y="45889"/>
                  </a:lnTo>
                  <a:lnTo>
                    <a:pt x="174182" y="27804"/>
                  </a:lnTo>
                  <a:lnTo>
                    <a:pt x="181665" y="24385"/>
                  </a:lnTo>
                  <a:lnTo>
                    <a:pt x="190163" y="24446"/>
                  </a:lnTo>
                  <a:lnTo>
                    <a:pt x="199339" y="26825"/>
                  </a:lnTo>
                  <a:lnTo>
                    <a:pt x="215772" y="41948"/>
                  </a:lnTo>
                  <a:lnTo>
                    <a:pt x="229705" y="65437"/>
                  </a:lnTo>
                  <a:lnTo>
                    <a:pt x="245061" y="125056"/>
                  </a:lnTo>
                  <a:lnTo>
                    <a:pt x="249273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8475441" y="3731475"/>
              <a:ext cx="158033" cy="180818"/>
            </a:xfrm>
            <a:custGeom>
              <a:avLst/>
              <a:gdLst/>
              <a:ahLst/>
              <a:cxnLst/>
              <a:rect l="0" t="0" r="0" b="0"/>
              <a:pathLst>
                <a:path w="158033" h="180818">
                  <a:moveTo>
                    <a:pt x="0" y="69313"/>
                  </a:moveTo>
                  <a:lnTo>
                    <a:pt x="16768" y="63724"/>
                  </a:lnTo>
                  <a:lnTo>
                    <a:pt x="78565" y="64648"/>
                  </a:lnTo>
                  <a:lnTo>
                    <a:pt x="133672" y="54353"/>
                  </a:lnTo>
                  <a:lnTo>
                    <a:pt x="142928" y="48811"/>
                  </a:lnTo>
                  <a:lnTo>
                    <a:pt x="156329" y="33295"/>
                  </a:lnTo>
                  <a:lnTo>
                    <a:pt x="158032" y="25414"/>
                  </a:lnTo>
                  <a:lnTo>
                    <a:pt x="156827" y="17820"/>
                  </a:lnTo>
                  <a:lnTo>
                    <a:pt x="153684" y="10418"/>
                  </a:lnTo>
                  <a:lnTo>
                    <a:pt x="146910" y="5483"/>
                  </a:lnTo>
                  <a:lnTo>
                    <a:pt x="126904" y="0"/>
                  </a:lnTo>
                  <a:lnTo>
                    <a:pt x="89333" y="2502"/>
                  </a:lnTo>
                  <a:lnTo>
                    <a:pt x="68559" y="10763"/>
                  </a:lnTo>
                  <a:lnTo>
                    <a:pt x="36159" y="35131"/>
                  </a:lnTo>
                  <a:lnTo>
                    <a:pt x="19942" y="61134"/>
                  </a:lnTo>
                  <a:lnTo>
                    <a:pt x="13318" y="107833"/>
                  </a:lnTo>
                  <a:lnTo>
                    <a:pt x="18007" y="133616"/>
                  </a:lnTo>
                  <a:lnTo>
                    <a:pt x="33802" y="161285"/>
                  </a:lnTo>
                  <a:lnTo>
                    <a:pt x="40082" y="169232"/>
                  </a:lnTo>
                  <a:lnTo>
                    <a:pt x="62658" y="178062"/>
                  </a:lnTo>
                  <a:lnTo>
                    <a:pt x="89849" y="180817"/>
                  </a:lnTo>
                  <a:lnTo>
                    <a:pt x="136871" y="1745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8681381" y="3727591"/>
              <a:ext cx="215201" cy="178483"/>
            </a:xfrm>
            <a:custGeom>
              <a:avLst/>
              <a:gdLst/>
              <a:ahLst/>
              <a:cxnLst/>
              <a:rect l="0" t="0" r="0" b="0"/>
              <a:pathLst>
                <a:path w="215201" h="178483">
                  <a:moveTo>
                    <a:pt x="46744" y="20554"/>
                  </a:moveTo>
                  <a:lnTo>
                    <a:pt x="35565" y="9376"/>
                  </a:lnTo>
                  <a:lnTo>
                    <a:pt x="31103" y="10762"/>
                  </a:lnTo>
                  <a:lnTo>
                    <a:pt x="23024" y="24781"/>
                  </a:lnTo>
                  <a:lnTo>
                    <a:pt x="4741" y="79992"/>
                  </a:lnTo>
                  <a:lnTo>
                    <a:pt x="0" y="110142"/>
                  </a:lnTo>
                  <a:lnTo>
                    <a:pt x="1792" y="139140"/>
                  </a:lnTo>
                  <a:lnTo>
                    <a:pt x="5078" y="142895"/>
                  </a:lnTo>
                  <a:lnTo>
                    <a:pt x="9608" y="139550"/>
                  </a:lnTo>
                  <a:lnTo>
                    <a:pt x="28100" y="103331"/>
                  </a:lnTo>
                  <a:lnTo>
                    <a:pt x="49719" y="40496"/>
                  </a:lnTo>
                  <a:lnTo>
                    <a:pt x="63274" y="16549"/>
                  </a:lnTo>
                  <a:lnTo>
                    <a:pt x="80997" y="2007"/>
                  </a:lnTo>
                  <a:lnTo>
                    <a:pt x="91806" y="0"/>
                  </a:lnTo>
                  <a:lnTo>
                    <a:pt x="116294" y="4010"/>
                  </a:lnTo>
                  <a:lnTo>
                    <a:pt x="125866" y="9525"/>
                  </a:lnTo>
                  <a:lnTo>
                    <a:pt x="165219" y="56313"/>
                  </a:lnTo>
                  <a:lnTo>
                    <a:pt x="186550" y="110921"/>
                  </a:lnTo>
                  <a:lnTo>
                    <a:pt x="201048" y="160284"/>
                  </a:lnTo>
                  <a:lnTo>
                    <a:pt x="215200" y="1784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8951668" y="3611275"/>
              <a:ext cx="29141" cy="294799"/>
            </a:xfrm>
            <a:custGeom>
              <a:avLst/>
              <a:gdLst/>
              <a:ahLst/>
              <a:cxnLst/>
              <a:rect l="0" t="0" r="0" b="0"/>
              <a:pathLst>
                <a:path w="29141" h="294799">
                  <a:moveTo>
                    <a:pt x="29140" y="0"/>
                  </a:moveTo>
                  <a:lnTo>
                    <a:pt x="14486" y="62092"/>
                  </a:lnTo>
                  <a:lnTo>
                    <a:pt x="8178" y="113477"/>
                  </a:lnTo>
                  <a:lnTo>
                    <a:pt x="0" y="168688"/>
                  </a:lnTo>
                  <a:lnTo>
                    <a:pt x="1399" y="207519"/>
                  </a:lnTo>
                  <a:lnTo>
                    <a:pt x="12352" y="263259"/>
                  </a:lnTo>
                  <a:lnTo>
                    <a:pt x="18950" y="280780"/>
                  </a:lnTo>
                  <a:lnTo>
                    <a:pt x="2914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8917638" y="3695503"/>
              <a:ext cx="157928" cy="63172"/>
            </a:xfrm>
            <a:custGeom>
              <a:avLst/>
              <a:gdLst/>
              <a:ahLst/>
              <a:cxnLst/>
              <a:rect l="0" t="0" r="0" b="0"/>
              <a:pathLst>
                <a:path w="157928" h="63172">
                  <a:moveTo>
                    <a:pt x="157927" y="0"/>
                  </a:moveTo>
                  <a:lnTo>
                    <a:pt x="100663" y="22905"/>
                  </a:lnTo>
                  <a:lnTo>
                    <a:pt x="45360" y="43909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9220612" y="3716560"/>
              <a:ext cx="121604" cy="167677"/>
            </a:xfrm>
            <a:custGeom>
              <a:avLst/>
              <a:gdLst/>
              <a:ahLst/>
              <a:cxnLst/>
              <a:rect l="0" t="0" r="0" b="0"/>
              <a:pathLst>
                <a:path w="121604" h="167677">
                  <a:moveTo>
                    <a:pt x="44466" y="10528"/>
                  </a:moveTo>
                  <a:lnTo>
                    <a:pt x="4924" y="69307"/>
                  </a:lnTo>
                  <a:lnTo>
                    <a:pt x="557" y="81300"/>
                  </a:lnTo>
                  <a:lnTo>
                    <a:pt x="0" y="126124"/>
                  </a:lnTo>
                  <a:lnTo>
                    <a:pt x="5464" y="139065"/>
                  </a:lnTo>
                  <a:lnTo>
                    <a:pt x="24012" y="159682"/>
                  </a:lnTo>
                  <a:lnTo>
                    <a:pt x="36680" y="164946"/>
                  </a:lnTo>
                  <a:lnTo>
                    <a:pt x="66351" y="167676"/>
                  </a:lnTo>
                  <a:lnTo>
                    <a:pt x="92797" y="158750"/>
                  </a:lnTo>
                  <a:lnTo>
                    <a:pt x="104763" y="151457"/>
                  </a:lnTo>
                  <a:lnTo>
                    <a:pt x="112740" y="140746"/>
                  </a:lnTo>
                  <a:lnTo>
                    <a:pt x="121603" y="113246"/>
                  </a:lnTo>
                  <a:lnTo>
                    <a:pt x="121004" y="76058"/>
                  </a:lnTo>
                  <a:lnTo>
                    <a:pt x="113188" y="56810"/>
                  </a:lnTo>
                  <a:lnTo>
                    <a:pt x="107828" y="48402"/>
                  </a:lnTo>
                  <a:lnTo>
                    <a:pt x="67944" y="19266"/>
                  </a:lnTo>
                  <a:lnTo>
                    <a:pt x="339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9381723" y="3578544"/>
              <a:ext cx="146568" cy="264359"/>
            </a:xfrm>
            <a:custGeom>
              <a:avLst/>
              <a:gdLst/>
              <a:ahLst/>
              <a:cxnLst/>
              <a:rect l="0" t="0" r="0" b="0"/>
              <a:pathLst>
                <a:path w="146568" h="264359">
                  <a:moveTo>
                    <a:pt x="146567" y="32731"/>
                  </a:moveTo>
                  <a:lnTo>
                    <a:pt x="117259" y="3422"/>
                  </a:lnTo>
                  <a:lnTo>
                    <a:pt x="107141" y="324"/>
                  </a:lnTo>
                  <a:lnTo>
                    <a:pt x="80302" y="0"/>
                  </a:lnTo>
                  <a:lnTo>
                    <a:pt x="58235" y="6876"/>
                  </a:lnTo>
                  <a:lnTo>
                    <a:pt x="49075" y="11985"/>
                  </a:lnTo>
                  <a:lnTo>
                    <a:pt x="32657" y="33259"/>
                  </a:lnTo>
                  <a:lnTo>
                    <a:pt x="8643" y="88987"/>
                  </a:lnTo>
                  <a:lnTo>
                    <a:pt x="1976" y="147795"/>
                  </a:lnTo>
                  <a:lnTo>
                    <a:pt x="0" y="200315"/>
                  </a:lnTo>
                  <a:lnTo>
                    <a:pt x="7611" y="253498"/>
                  </a:lnTo>
                  <a:lnTo>
                    <a:pt x="9697" y="264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9349306" y="3716560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10528"/>
                  </a:moveTo>
                  <a:lnTo>
                    <a:pt x="31283" y="9358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9603340" y="3650748"/>
              <a:ext cx="137194" cy="270596"/>
            </a:xfrm>
            <a:custGeom>
              <a:avLst/>
              <a:gdLst/>
              <a:ahLst/>
              <a:cxnLst/>
              <a:rect l="0" t="0" r="0" b="0"/>
              <a:pathLst>
                <a:path w="137194" h="270596">
                  <a:moveTo>
                    <a:pt x="30236" y="223739"/>
                  </a:moveTo>
                  <a:lnTo>
                    <a:pt x="15581" y="267702"/>
                  </a:lnTo>
                  <a:lnTo>
                    <a:pt x="12277" y="270595"/>
                  </a:lnTo>
                  <a:lnTo>
                    <a:pt x="8904" y="269014"/>
                  </a:lnTo>
                  <a:lnTo>
                    <a:pt x="5486" y="264451"/>
                  </a:lnTo>
                  <a:lnTo>
                    <a:pt x="0" y="209035"/>
                  </a:lnTo>
                  <a:lnTo>
                    <a:pt x="2036" y="150601"/>
                  </a:lnTo>
                  <a:lnTo>
                    <a:pt x="7768" y="93999"/>
                  </a:lnTo>
                  <a:lnTo>
                    <a:pt x="19939" y="57396"/>
                  </a:lnTo>
                  <a:lnTo>
                    <a:pt x="43953" y="18735"/>
                  </a:lnTo>
                  <a:lnTo>
                    <a:pt x="54588" y="9860"/>
                  </a:lnTo>
                  <a:lnTo>
                    <a:pt x="78884" y="0"/>
                  </a:lnTo>
                  <a:lnTo>
                    <a:pt x="90743" y="880"/>
                  </a:lnTo>
                  <a:lnTo>
                    <a:pt x="113280" y="11217"/>
                  </a:lnTo>
                  <a:lnTo>
                    <a:pt x="128755" y="33748"/>
                  </a:lnTo>
                  <a:lnTo>
                    <a:pt x="137193" y="62090"/>
                  </a:lnTo>
                  <a:lnTo>
                    <a:pt x="137044" y="90284"/>
                  </a:lnTo>
                  <a:lnTo>
                    <a:pt x="129959" y="112173"/>
                  </a:lnTo>
                  <a:lnTo>
                    <a:pt x="124794" y="121286"/>
                  </a:lnTo>
                  <a:lnTo>
                    <a:pt x="115502" y="127361"/>
                  </a:lnTo>
                  <a:lnTo>
                    <a:pt x="89578" y="134111"/>
                  </a:lnTo>
                  <a:lnTo>
                    <a:pt x="53278" y="132322"/>
                  </a:lnTo>
                  <a:lnTo>
                    <a:pt x="9179" y="1184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9773856" y="3649191"/>
              <a:ext cx="169979" cy="224732"/>
            </a:xfrm>
            <a:custGeom>
              <a:avLst/>
              <a:gdLst/>
              <a:ahLst/>
              <a:cxnLst/>
              <a:rect l="0" t="0" r="0" b="0"/>
              <a:pathLst>
                <a:path w="169979" h="224732">
                  <a:moveTo>
                    <a:pt x="49233" y="77897"/>
                  </a:moveTo>
                  <a:lnTo>
                    <a:pt x="34578" y="130925"/>
                  </a:lnTo>
                  <a:lnTo>
                    <a:pt x="30072" y="179007"/>
                  </a:lnTo>
                  <a:lnTo>
                    <a:pt x="23148" y="220939"/>
                  </a:lnTo>
                  <a:lnTo>
                    <a:pt x="18975" y="224731"/>
                  </a:lnTo>
                  <a:lnTo>
                    <a:pt x="13854" y="222580"/>
                  </a:lnTo>
                  <a:lnTo>
                    <a:pt x="8099" y="216466"/>
                  </a:lnTo>
                  <a:lnTo>
                    <a:pt x="0" y="168738"/>
                  </a:lnTo>
                  <a:lnTo>
                    <a:pt x="3190" y="125090"/>
                  </a:lnTo>
                  <a:lnTo>
                    <a:pt x="23153" y="78900"/>
                  </a:lnTo>
                  <a:lnTo>
                    <a:pt x="62103" y="19798"/>
                  </a:lnTo>
                  <a:lnTo>
                    <a:pt x="84979" y="5282"/>
                  </a:lnTo>
                  <a:lnTo>
                    <a:pt x="109573" y="0"/>
                  </a:lnTo>
                  <a:lnTo>
                    <a:pt x="132203" y="1552"/>
                  </a:lnTo>
                  <a:lnTo>
                    <a:pt x="141981" y="7113"/>
                  </a:lnTo>
                  <a:lnTo>
                    <a:pt x="159084" y="25771"/>
                  </a:lnTo>
                  <a:lnTo>
                    <a:pt x="168246" y="52780"/>
                  </a:lnTo>
                  <a:lnTo>
                    <a:pt x="169978" y="83112"/>
                  </a:lnTo>
                  <a:lnTo>
                    <a:pt x="162948" y="112190"/>
                  </a:lnTo>
                  <a:lnTo>
                    <a:pt x="155459" y="122986"/>
                  </a:lnTo>
                  <a:lnTo>
                    <a:pt x="134659" y="138101"/>
                  </a:lnTo>
                  <a:lnTo>
                    <a:pt x="112936" y="142479"/>
                  </a:lnTo>
                  <a:lnTo>
                    <a:pt x="84095" y="138367"/>
                  </a:lnTo>
                  <a:lnTo>
                    <a:pt x="59761" y="130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10002073" y="3537575"/>
              <a:ext cx="31586" cy="242157"/>
            </a:xfrm>
            <a:custGeom>
              <a:avLst/>
              <a:gdLst/>
              <a:ahLst/>
              <a:cxnLst/>
              <a:rect l="0" t="0" r="0" b="0"/>
              <a:pathLst>
                <a:path w="31586" h="242157">
                  <a:moveTo>
                    <a:pt x="31585" y="0"/>
                  </a:moveTo>
                  <a:lnTo>
                    <a:pt x="16931" y="60731"/>
                  </a:lnTo>
                  <a:lnTo>
                    <a:pt x="4558" y="123997"/>
                  </a:lnTo>
                  <a:lnTo>
                    <a:pt x="1351" y="179070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4285099" y="5531541"/>
            <a:ext cx="4443027" cy="715939"/>
            <a:chOff x="4285099" y="5531541"/>
            <a:chExt cx="4443027" cy="715939"/>
          </a:xfrm>
        </p:grpSpPr>
        <p:sp>
          <p:nvSpPr>
            <p:cNvPr id="450" name="Freeform 449"/>
            <p:cNvSpPr/>
            <p:nvPr/>
          </p:nvSpPr>
          <p:spPr>
            <a:xfrm>
              <a:off x="4285099" y="6024480"/>
              <a:ext cx="1672686" cy="223000"/>
            </a:xfrm>
            <a:custGeom>
              <a:avLst/>
              <a:gdLst/>
              <a:ahLst/>
              <a:cxnLst/>
              <a:rect l="0" t="0" r="0" b="0"/>
              <a:pathLst>
                <a:path w="1672686" h="223000">
                  <a:moveTo>
                    <a:pt x="0" y="149299"/>
                  </a:moveTo>
                  <a:lnTo>
                    <a:pt x="55141" y="134645"/>
                  </a:lnTo>
                  <a:lnTo>
                    <a:pt x="114734" y="130139"/>
                  </a:lnTo>
                  <a:lnTo>
                    <a:pt x="173075" y="123215"/>
                  </a:lnTo>
                  <a:lnTo>
                    <a:pt x="227406" y="113755"/>
                  </a:lnTo>
                  <a:lnTo>
                    <a:pt x="280549" y="109132"/>
                  </a:lnTo>
                  <a:lnTo>
                    <a:pt x="338929" y="102173"/>
                  </a:lnTo>
                  <a:lnTo>
                    <a:pt x="383042" y="99108"/>
                  </a:lnTo>
                  <a:lnTo>
                    <a:pt x="428774" y="97746"/>
                  </a:lnTo>
                  <a:lnTo>
                    <a:pt x="472495" y="97141"/>
                  </a:lnTo>
                  <a:lnTo>
                    <a:pt x="515324" y="93753"/>
                  </a:lnTo>
                  <a:lnTo>
                    <a:pt x="558925" y="89517"/>
                  </a:lnTo>
                  <a:lnTo>
                    <a:pt x="605601" y="87635"/>
                  </a:lnTo>
                  <a:lnTo>
                    <a:pt x="650521" y="86798"/>
                  </a:lnTo>
                  <a:lnTo>
                    <a:pt x="695052" y="85256"/>
                  </a:lnTo>
                  <a:lnTo>
                    <a:pt x="742140" y="80671"/>
                  </a:lnTo>
                  <a:lnTo>
                    <a:pt x="790364" y="77853"/>
                  </a:lnTo>
                  <a:lnTo>
                    <a:pt x="839093" y="76601"/>
                  </a:lnTo>
                  <a:lnTo>
                    <a:pt x="888046" y="76045"/>
                  </a:lnTo>
                  <a:lnTo>
                    <a:pt x="933980" y="75797"/>
                  </a:lnTo>
                  <a:lnTo>
                    <a:pt x="978962" y="75688"/>
                  </a:lnTo>
                  <a:lnTo>
                    <a:pt x="1026250" y="75639"/>
                  </a:lnTo>
                  <a:lnTo>
                    <a:pt x="1071443" y="78737"/>
                  </a:lnTo>
                  <a:lnTo>
                    <a:pt x="1116095" y="82843"/>
                  </a:lnTo>
                  <a:lnTo>
                    <a:pt x="1163237" y="84668"/>
                  </a:lnTo>
                  <a:lnTo>
                    <a:pt x="1208365" y="85480"/>
                  </a:lnTo>
                  <a:lnTo>
                    <a:pt x="1270114" y="85936"/>
                  </a:lnTo>
                  <a:lnTo>
                    <a:pt x="1328574" y="89191"/>
                  </a:lnTo>
                  <a:lnTo>
                    <a:pt x="1387229" y="94445"/>
                  </a:lnTo>
                  <a:lnTo>
                    <a:pt x="1441654" y="96001"/>
                  </a:lnTo>
                  <a:lnTo>
                    <a:pt x="1491705" y="96463"/>
                  </a:lnTo>
                  <a:lnTo>
                    <a:pt x="1550538" y="96618"/>
                  </a:lnTo>
                  <a:lnTo>
                    <a:pt x="1607220" y="96649"/>
                  </a:lnTo>
                  <a:lnTo>
                    <a:pt x="1635368" y="96654"/>
                  </a:lnTo>
                  <a:lnTo>
                    <a:pt x="1641237" y="94315"/>
                  </a:lnTo>
                  <a:lnTo>
                    <a:pt x="1641640" y="90417"/>
                  </a:lnTo>
                  <a:lnTo>
                    <a:pt x="1638399" y="85477"/>
                  </a:lnTo>
                  <a:lnTo>
                    <a:pt x="1622320" y="76870"/>
                  </a:lnTo>
                  <a:lnTo>
                    <a:pt x="1561633" y="58220"/>
                  </a:lnTo>
                  <a:lnTo>
                    <a:pt x="1528814" y="46403"/>
                  </a:lnTo>
                  <a:lnTo>
                    <a:pt x="1471933" y="15749"/>
                  </a:lnTo>
                  <a:lnTo>
                    <a:pt x="1441925" y="804"/>
                  </a:lnTo>
                  <a:lnTo>
                    <a:pt x="1442084" y="0"/>
                  </a:lnTo>
                  <a:lnTo>
                    <a:pt x="1498427" y="11226"/>
                  </a:lnTo>
                  <a:lnTo>
                    <a:pt x="1549397" y="31515"/>
                  </a:lnTo>
                  <a:lnTo>
                    <a:pt x="1609699" y="50774"/>
                  </a:lnTo>
                  <a:lnTo>
                    <a:pt x="1663349" y="68547"/>
                  </a:lnTo>
                  <a:lnTo>
                    <a:pt x="1669249" y="75577"/>
                  </a:lnTo>
                  <a:lnTo>
                    <a:pt x="1672013" y="84944"/>
                  </a:lnTo>
                  <a:lnTo>
                    <a:pt x="1672685" y="95867"/>
                  </a:lnTo>
                  <a:lnTo>
                    <a:pt x="1667193" y="114243"/>
                  </a:lnTo>
                  <a:lnTo>
                    <a:pt x="1644605" y="145104"/>
                  </a:lnTo>
                  <a:lnTo>
                    <a:pt x="1609207" y="172560"/>
                  </a:lnTo>
                  <a:lnTo>
                    <a:pt x="1552411" y="199878"/>
                  </a:lnTo>
                  <a:lnTo>
                    <a:pt x="1505575" y="2229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6080947" y="5801156"/>
              <a:ext cx="172982" cy="218727"/>
            </a:xfrm>
            <a:custGeom>
              <a:avLst/>
              <a:gdLst/>
              <a:ahLst/>
              <a:cxnLst/>
              <a:rect l="0" t="0" r="0" b="0"/>
              <a:pathLst>
                <a:path w="172982" h="218727">
                  <a:moveTo>
                    <a:pt x="141395" y="14655"/>
                  </a:moveTo>
                  <a:lnTo>
                    <a:pt x="97432" y="0"/>
                  </a:lnTo>
                  <a:lnTo>
                    <a:pt x="77402" y="2682"/>
                  </a:lnTo>
                  <a:lnTo>
                    <a:pt x="49515" y="17346"/>
                  </a:lnTo>
                  <a:lnTo>
                    <a:pt x="35049" y="31059"/>
                  </a:lnTo>
                  <a:lnTo>
                    <a:pt x="8557" y="88869"/>
                  </a:lnTo>
                  <a:lnTo>
                    <a:pt x="0" y="120092"/>
                  </a:lnTo>
                  <a:lnTo>
                    <a:pt x="6404" y="162084"/>
                  </a:lnTo>
                  <a:lnTo>
                    <a:pt x="9287" y="172602"/>
                  </a:lnTo>
                  <a:lnTo>
                    <a:pt x="24969" y="193648"/>
                  </a:lnTo>
                  <a:lnTo>
                    <a:pt x="35701" y="204173"/>
                  </a:lnTo>
                  <a:lnTo>
                    <a:pt x="69464" y="215868"/>
                  </a:lnTo>
                  <a:lnTo>
                    <a:pt x="108256" y="218726"/>
                  </a:lnTo>
                  <a:lnTo>
                    <a:pt x="158809" y="207737"/>
                  </a:lnTo>
                  <a:lnTo>
                    <a:pt x="172981" y="2041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6348684" y="5765736"/>
              <a:ext cx="368498" cy="206888"/>
            </a:xfrm>
            <a:custGeom>
              <a:avLst/>
              <a:gdLst/>
              <a:ahLst/>
              <a:cxnLst/>
              <a:rect l="0" t="0" r="0" b="0"/>
              <a:pathLst>
                <a:path w="368498" h="206888">
                  <a:moveTo>
                    <a:pt x="0" y="39546"/>
                  </a:moveTo>
                  <a:lnTo>
                    <a:pt x="5589" y="101638"/>
                  </a:lnTo>
                  <a:lnTo>
                    <a:pt x="10723" y="160259"/>
                  </a:lnTo>
                  <a:lnTo>
                    <a:pt x="16305" y="194506"/>
                  </a:lnTo>
                  <a:lnTo>
                    <a:pt x="13876" y="187576"/>
                  </a:lnTo>
                  <a:lnTo>
                    <a:pt x="12360" y="142659"/>
                  </a:lnTo>
                  <a:lnTo>
                    <a:pt x="20300" y="90765"/>
                  </a:lnTo>
                  <a:lnTo>
                    <a:pt x="30859" y="59580"/>
                  </a:lnTo>
                  <a:lnTo>
                    <a:pt x="40460" y="49393"/>
                  </a:lnTo>
                  <a:lnTo>
                    <a:pt x="66726" y="38073"/>
                  </a:lnTo>
                  <a:lnTo>
                    <a:pt x="91657" y="36162"/>
                  </a:lnTo>
                  <a:lnTo>
                    <a:pt x="116776" y="41551"/>
                  </a:lnTo>
                  <a:lnTo>
                    <a:pt x="177442" y="70488"/>
                  </a:lnTo>
                  <a:lnTo>
                    <a:pt x="206375" y="82544"/>
                  </a:lnTo>
                  <a:lnTo>
                    <a:pt x="234831" y="87902"/>
                  </a:lnTo>
                  <a:lnTo>
                    <a:pt x="246631" y="85821"/>
                  </a:lnTo>
                  <a:lnTo>
                    <a:pt x="265981" y="74151"/>
                  </a:lnTo>
                  <a:lnTo>
                    <a:pt x="290029" y="47849"/>
                  </a:lnTo>
                  <a:lnTo>
                    <a:pt x="295409" y="24909"/>
                  </a:lnTo>
                  <a:lnTo>
                    <a:pt x="295205" y="12240"/>
                  </a:lnTo>
                  <a:lnTo>
                    <a:pt x="291560" y="4964"/>
                  </a:lnTo>
                  <a:lnTo>
                    <a:pt x="285620" y="1284"/>
                  </a:lnTo>
                  <a:lnTo>
                    <a:pt x="278151" y="0"/>
                  </a:lnTo>
                  <a:lnTo>
                    <a:pt x="239693" y="14960"/>
                  </a:lnTo>
                  <a:lnTo>
                    <a:pt x="208020" y="36031"/>
                  </a:lnTo>
                  <a:lnTo>
                    <a:pt x="183819" y="62681"/>
                  </a:lnTo>
                  <a:lnTo>
                    <a:pt x="175284" y="85703"/>
                  </a:lnTo>
                  <a:lnTo>
                    <a:pt x="173008" y="98393"/>
                  </a:lnTo>
                  <a:lnTo>
                    <a:pt x="180983" y="144200"/>
                  </a:lnTo>
                  <a:lnTo>
                    <a:pt x="198200" y="171456"/>
                  </a:lnTo>
                  <a:lnTo>
                    <a:pt x="220280" y="192929"/>
                  </a:lnTo>
                  <a:lnTo>
                    <a:pt x="241792" y="206372"/>
                  </a:lnTo>
                  <a:lnTo>
                    <a:pt x="272410" y="206887"/>
                  </a:lnTo>
                  <a:lnTo>
                    <a:pt x="322869" y="197143"/>
                  </a:lnTo>
                  <a:lnTo>
                    <a:pt x="368497" y="1869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6734594" y="5784543"/>
              <a:ext cx="203687" cy="177177"/>
            </a:xfrm>
            <a:custGeom>
              <a:avLst/>
              <a:gdLst/>
              <a:ahLst/>
              <a:cxnLst/>
              <a:rect l="0" t="0" r="0" b="0"/>
              <a:pathLst>
                <a:path w="203687" h="177177">
                  <a:moveTo>
                    <a:pt x="108929" y="41796"/>
                  </a:moveTo>
                  <a:lnTo>
                    <a:pt x="120108" y="30618"/>
                  </a:lnTo>
                  <a:lnTo>
                    <a:pt x="121061" y="23815"/>
                  </a:lnTo>
                  <a:lnTo>
                    <a:pt x="115881" y="6898"/>
                  </a:lnTo>
                  <a:lnTo>
                    <a:pt x="110054" y="2153"/>
                  </a:lnTo>
                  <a:lnTo>
                    <a:pt x="102660" y="160"/>
                  </a:lnTo>
                  <a:lnTo>
                    <a:pt x="94222" y="0"/>
                  </a:lnTo>
                  <a:lnTo>
                    <a:pt x="59988" y="16544"/>
                  </a:lnTo>
                  <a:lnTo>
                    <a:pt x="25798" y="54851"/>
                  </a:lnTo>
                  <a:lnTo>
                    <a:pt x="13490" y="83473"/>
                  </a:lnTo>
                  <a:lnTo>
                    <a:pt x="0" y="134386"/>
                  </a:lnTo>
                  <a:lnTo>
                    <a:pt x="2415" y="156647"/>
                  </a:lnTo>
                  <a:lnTo>
                    <a:pt x="6334" y="167496"/>
                  </a:lnTo>
                  <a:lnTo>
                    <a:pt x="12457" y="173559"/>
                  </a:lnTo>
                  <a:lnTo>
                    <a:pt x="20048" y="176431"/>
                  </a:lnTo>
                  <a:lnTo>
                    <a:pt x="28619" y="177176"/>
                  </a:lnTo>
                  <a:lnTo>
                    <a:pt x="50620" y="165526"/>
                  </a:lnTo>
                  <a:lnTo>
                    <a:pt x="91692" y="125508"/>
                  </a:lnTo>
                  <a:lnTo>
                    <a:pt x="109412" y="94285"/>
                  </a:lnTo>
                  <a:lnTo>
                    <a:pt x="118644" y="43889"/>
                  </a:lnTo>
                  <a:lnTo>
                    <a:pt x="126105" y="12130"/>
                  </a:lnTo>
                  <a:lnTo>
                    <a:pt x="127399" y="13830"/>
                  </a:lnTo>
                  <a:lnTo>
                    <a:pt x="138051" y="68659"/>
                  </a:lnTo>
                  <a:lnTo>
                    <a:pt x="144489" y="92339"/>
                  </a:lnTo>
                  <a:lnTo>
                    <a:pt x="157489" y="111443"/>
                  </a:lnTo>
                  <a:lnTo>
                    <a:pt x="173795" y="125393"/>
                  </a:lnTo>
                  <a:lnTo>
                    <a:pt x="203686" y="1365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6974414" y="5657883"/>
              <a:ext cx="16510" cy="305328"/>
            </a:xfrm>
            <a:custGeom>
              <a:avLst/>
              <a:gdLst/>
              <a:ahLst/>
              <a:cxnLst/>
              <a:rect l="0" t="0" r="0" b="0"/>
              <a:pathLst>
                <a:path w="16510" h="305328">
                  <a:moveTo>
                    <a:pt x="16509" y="0"/>
                  </a:moveTo>
                  <a:lnTo>
                    <a:pt x="8175" y="54145"/>
                  </a:lnTo>
                  <a:lnTo>
                    <a:pt x="6413" y="109091"/>
                  </a:lnTo>
                  <a:lnTo>
                    <a:pt x="0" y="165005"/>
                  </a:lnTo>
                  <a:lnTo>
                    <a:pt x="4452" y="227350"/>
                  </a:lnTo>
                  <a:lnTo>
                    <a:pt x="5527" y="273643"/>
                  </a:lnTo>
                  <a:lnTo>
                    <a:pt x="5980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6959337" y="5757881"/>
              <a:ext cx="231628" cy="185985"/>
            </a:xfrm>
            <a:custGeom>
              <a:avLst/>
              <a:gdLst/>
              <a:ahLst/>
              <a:cxnLst/>
              <a:rect l="0" t="0" r="0" b="0"/>
              <a:pathLst>
                <a:path w="231628" h="185985">
                  <a:moveTo>
                    <a:pt x="0" y="36872"/>
                  </a:moveTo>
                  <a:lnTo>
                    <a:pt x="5589" y="53640"/>
                  </a:lnTo>
                  <a:lnTo>
                    <a:pt x="48468" y="105531"/>
                  </a:lnTo>
                  <a:lnTo>
                    <a:pt x="75354" y="114181"/>
                  </a:lnTo>
                  <a:lnTo>
                    <a:pt x="108360" y="115686"/>
                  </a:lnTo>
                  <a:lnTo>
                    <a:pt x="138627" y="108555"/>
                  </a:lnTo>
                  <a:lnTo>
                    <a:pt x="161438" y="91348"/>
                  </a:lnTo>
                  <a:lnTo>
                    <a:pt x="170796" y="80209"/>
                  </a:lnTo>
                  <a:lnTo>
                    <a:pt x="175865" y="68103"/>
                  </a:lnTo>
                  <a:lnTo>
                    <a:pt x="178378" y="42174"/>
                  </a:lnTo>
                  <a:lnTo>
                    <a:pt x="172476" y="21291"/>
                  </a:lnTo>
                  <a:lnTo>
                    <a:pt x="167626" y="12447"/>
                  </a:lnTo>
                  <a:lnTo>
                    <a:pt x="159715" y="6551"/>
                  </a:lnTo>
                  <a:lnTo>
                    <a:pt x="138444" y="0"/>
                  </a:lnTo>
                  <a:lnTo>
                    <a:pt x="128561" y="592"/>
                  </a:lnTo>
                  <a:lnTo>
                    <a:pt x="111341" y="7490"/>
                  </a:lnTo>
                  <a:lnTo>
                    <a:pt x="95888" y="27713"/>
                  </a:lnTo>
                  <a:lnTo>
                    <a:pt x="83561" y="55028"/>
                  </a:lnTo>
                  <a:lnTo>
                    <a:pt x="77792" y="95544"/>
                  </a:lnTo>
                  <a:lnTo>
                    <a:pt x="84141" y="131466"/>
                  </a:lnTo>
                  <a:lnTo>
                    <a:pt x="94328" y="157683"/>
                  </a:lnTo>
                  <a:lnTo>
                    <a:pt x="109773" y="175574"/>
                  </a:lnTo>
                  <a:lnTo>
                    <a:pt x="118805" y="181982"/>
                  </a:lnTo>
                  <a:lnTo>
                    <a:pt x="144439" y="185984"/>
                  </a:lnTo>
                  <a:lnTo>
                    <a:pt x="202966" y="179021"/>
                  </a:lnTo>
                  <a:lnTo>
                    <a:pt x="231627" y="1737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7261866" y="5573655"/>
              <a:ext cx="186556" cy="380036"/>
            </a:xfrm>
            <a:custGeom>
              <a:avLst/>
              <a:gdLst/>
              <a:ahLst/>
              <a:cxnLst/>
              <a:rect l="0" t="0" r="0" b="0"/>
              <a:pathLst>
                <a:path w="186556" h="380036">
                  <a:moveTo>
                    <a:pt x="129139" y="0"/>
                  </a:moveTo>
                  <a:lnTo>
                    <a:pt x="143794" y="58617"/>
                  </a:lnTo>
                  <a:lnTo>
                    <a:pt x="150102" y="121196"/>
                  </a:lnTo>
                  <a:lnTo>
                    <a:pt x="157057" y="172521"/>
                  </a:lnTo>
                  <a:lnTo>
                    <a:pt x="160808" y="224772"/>
                  </a:lnTo>
                  <a:lnTo>
                    <a:pt x="168808" y="274959"/>
                  </a:lnTo>
                  <a:lnTo>
                    <a:pt x="181993" y="327664"/>
                  </a:lnTo>
                  <a:lnTo>
                    <a:pt x="186555" y="345670"/>
                  </a:lnTo>
                  <a:lnTo>
                    <a:pt x="162379" y="285232"/>
                  </a:lnTo>
                  <a:lnTo>
                    <a:pt x="152101" y="263640"/>
                  </a:lnTo>
                  <a:lnTo>
                    <a:pt x="135835" y="242345"/>
                  </a:lnTo>
                  <a:lnTo>
                    <a:pt x="95768" y="216215"/>
                  </a:lnTo>
                  <a:lnTo>
                    <a:pt x="81156" y="214334"/>
                  </a:lnTo>
                  <a:lnTo>
                    <a:pt x="52441" y="221601"/>
                  </a:lnTo>
                  <a:lnTo>
                    <a:pt x="21146" y="239835"/>
                  </a:lnTo>
                  <a:lnTo>
                    <a:pt x="7833" y="256332"/>
                  </a:lnTo>
                  <a:lnTo>
                    <a:pt x="2645" y="265644"/>
                  </a:lnTo>
                  <a:lnTo>
                    <a:pt x="0" y="291590"/>
                  </a:lnTo>
                  <a:lnTo>
                    <a:pt x="3894" y="319109"/>
                  </a:lnTo>
                  <a:lnTo>
                    <a:pt x="19240" y="347754"/>
                  </a:lnTo>
                  <a:lnTo>
                    <a:pt x="31942" y="363567"/>
                  </a:lnTo>
                  <a:lnTo>
                    <a:pt x="51626" y="375275"/>
                  </a:lnTo>
                  <a:lnTo>
                    <a:pt x="63426" y="380035"/>
                  </a:lnTo>
                  <a:lnTo>
                    <a:pt x="119158" y="375555"/>
                  </a:lnTo>
                  <a:lnTo>
                    <a:pt x="160725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8002058" y="5721054"/>
              <a:ext cx="31187" cy="347442"/>
            </a:xfrm>
            <a:custGeom>
              <a:avLst/>
              <a:gdLst/>
              <a:ahLst/>
              <a:cxnLst/>
              <a:rect l="0" t="0" r="0" b="0"/>
              <a:pathLst>
                <a:path w="31187" h="347442">
                  <a:moveTo>
                    <a:pt x="31186" y="0"/>
                  </a:moveTo>
                  <a:lnTo>
                    <a:pt x="16532" y="62093"/>
                  </a:lnTo>
                  <a:lnTo>
                    <a:pt x="4158" y="121883"/>
                  </a:lnTo>
                  <a:lnTo>
                    <a:pt x="950" y="172724"/>
                  </a:lnTo>
                  <a:lnTo>
                    <a:pt x="0" y="224833"/>
                  </a:lnTo>
                  <a:lnTo>
                    <a:pt x="888" y="276147"/>
                  </a:lnTo>
                  <a:lnTo>
                    <a:pt x="7957" y="326642"/>
                  </a:lnTo>
                  <a:lnTo>
                    <a:pt x="10129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8054301" y="5636826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0" y="0"/>
                  </a:moveTo>
                  <a:lnTo>
                    <a:pt x="10528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8125127" y="5721054"/>
              <a:ext cx="140479" cy="211747"/>
            </a:xfrm>
            <a:custGeom>
              <a:avLst/>
              <a:gdLst/>
              <a:ahLst/>
              <a:cxnLst/>
              <a:rect l="0" t="0" r="0" b="0"/>
              <a:pathLst>
                <a:path w="140479" h="211747">
                  <a:moveTo>
                    <a:pt x="66044" y="0"/>
                  </a:moveTo>
                  <a:lnTo>
                    <a:pt x="21745" y="46639"/>
                  </a:lnTo>
                  <a:lnTo>
                    <a:pt x="7815" y="78550"/>
                  </a:lnTo>
                  <a:lnTo>
                    <a:pt x="0" y="112120"/>
                  </a:lnTo>
                  <a:lnTo>
                    <a:pt x="1986" y="144198"/>
                  </a:lnTo>
                  <a:lnTo>
                    <a:pt x="10668" y="171713"/>
                  </a:lnTo>
                  <a:lnTo>
                    <a:pt x="22325" y="191740"/>
                  </a:lnTo>
                  <a:lnTo>
                    <a:pt x="38425" y="205321"/>
                  </a:lnTo>
                  <a:lnTo>
                    <a:pt x="47632" y="210580"/>
                  </a:lnTo>
                  <a:lnTo>
                    <a:pt x="58449" y="211746"/>
                  </a:lnTo>
                  <a:lnTo>
                    <a:pt x="82946" y="206803"/>
                  </a:lnTo>
                  <a:lnTo>
                    <a:pt x="111866" y="190867"/>
                  </a:lnTo>
                  <a:lnTo>
                    <a:pt x="135253" y="154559"/>
                  </a:lnTo>
                  <a:lnTo>
                    <a:pt x="140478" y="129524"/>
                  </a:lnTo>
                  <a:lnTo>
                    <a:pt x="134300" y="84857"/>
                  </a:lnTo>
                  <a:lnTo>
                    <a:pt x="119543" y="58418"/>
                  </a:lnTo>
                  <a:lnTo>
                    <a:pt x="94764" y="35766"/>
                  </a:lnTo>
                  <a:lnTo>
                    <a:pt x="35583" y="16727"/>
                  </a:lnTo>
                  <a:lnTo>
                    <a:pt x="2873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8338570" y="5531541"/>
              <a:ext cx="206197" cy="301764"/>
            </a:xfrm>
            <a:custGeom>
              <a:avLst/>
              <a:gdLst/>
              <a:ahLst/>
              <a:cxnLst/>
              <a:rect l="0" t="0" r="0" b="0"/>
              <a:pathLst>
                <a:path w="206197" h="301764">
                  <a:moveTo>
                    <a:pt x="63171" y="0"/>
                  </a:moveTo>
                  <a:lnTo>
                    <a:pt x="51993" y="11178"/>
                  </a:lnTo>
                  <a:lnTo>
                    <a:pt x="31962" y="73901"/>
                  </a:lnTo>
                  <a:lnTo>
                    <a:pt x="17621" y="129891"/>
                  </a:lnTo>
                  <a:lnTo>
                    <a:pt x="11930" y="186012"/>
                  </a:lnTo>
                  <a:lnTo>
                    <a:pt x="10806" y="242157"/>
                  </a:lnTo>
                  <a:lnTo>
                    <a:pt x="10713" y="256194"/>
                  </a:lnTo>
                  <a:lnTo>
                    <a:pt x="11822" y="260873"/>
                  </a:lnTo>
                  <a:lnTo>
                    <a:pt x="13730" y="259313"/>
                  </a:lnTo>
                  <a:lnTo>
                    <a:pt x="35282" y="199197"/>
                  </a:lnTo>
                  <a:lnTo>
                    <a:pt x="51269" y="173795"/>
                  </a:lnTo>
                  <a:lnTo>
                    <a:pt x="76412" y="151450"/>
                  </a:lnTo>
                  <a:lnTo>
                    <a:pt x="99082" y="146470"/>
                  </a:lnTo>
                  <a:lnTo>
                    <a:pt x="123586" y="149326"/>
                  </a:lnTo>
                  <a:lnTo>
                    <a:pt x="155941" y="164088"/>
                  </a:lnTo>
                  <a:lnTo>
                    <a:pt x="195808" y="196881"/>
                  </a:lnTo>
                  <a:lnTo>
                    <a:pt x="204009" y="220084"/>
                  </a:lnTo>
                  <a:lnTo>
                    <a:pt x="206196" y="234460"/>
                  </a:lnTo>
                  <a:lnTo>
                    <a:pt x="202388" y="256673"/>
                  </a:lnTo>
                  <a:lnTo>
                    <a:pt x="198096" y="265872"/>
                  </a:lnTo>
                  <a:lnTo>
                    <a:pt x="183969" y="279212"/>
                  </a:lnTo>
                  <a:lnTo>
                    <a:pt x="153166" y="293299"/>
                  </a:lnTo>
                  <a:lnTo>
                    <a:pt x="114403" y="301763"/>
                  </a:lnTo>
                  <a:lnTo>
                    <a:pt x="73282" y="301151"/>
                  </a:lnTo>
                  <a:lnTo>
                    <a:pt x="46608" y="295282"/>
                  </a:lnTo>
                  <a:lnTo>
                    <a:pt x="15370" y="279993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8592939" y="5559012"/>
              <a:ext cx="135187" cy="238854"/>
            </a:xfrm>
            <a:custGeom>
              <a:avLst/>
              <a:gdLst/>
              <a:ahLst/>
              <a:cxnLst/>
              <a:rect l="0" t="0" r="0" b="0"/>
              <a:pathLst>
                <a:path w="135187" h="238854">
                  <a:moveTo>
                    <a:pt x="135186" y="25172"/>
                  </a:moveTo>
                  <a:lnTo>
                    <a:pt x="107629" y="9530"/>
                  </a:lnTo>
                  <a:lnTo>
                    <a:pt x="64499" y="0"/>
                  </a:lnTo>
                  <a:lnTo>
                    <a:pt x="31630" y="1506"/>
                  </a:lnTo>
                  <a:lnTo>
                    <a:pt x="19355" y="7055"/>
                  </a:lnTo>
                  <a:lnTo>
                    <a:pt x="2597" y="25698"/>
                  </a:lnTo>
                  <a:lnTo>
                    <a:pt x="0" y="34881"/>
                  </a:lnTo>
                  <a:lnTo>
                    <a:pt x="608" y="43343"/>
                  </a:lnTo>
                  <a:lnTo>
                    <a:pt x="8693" y="61324"/>
                  </a:lnTo>
                  <a:lnTo>
                    <a:pt x="32976" y="95415"/>
                  </a:lnTo>
                  <a:lnTo>
                    <a:pt x="83766" y="145053"/>
                  </a:lnTo>
                  <a:lnTo>
                    <a:pt x="111936" y="194163"/>
                  </a:lnTo>
                  <a:lnTo>
                    <a:pt x="113837" y="203343"/>
                  </a:lnTo>
                  <a:lnTo>
                    <a:pt x="112764" y="211803"/>
                  </a:lnTo>
                  <a:lnTo>
                    <a:pt x="109710" y="219783"/>
                  </a:lnTo>
                  <a:lnTo>
                    <a:pt x="101823" y="226272"/>
                  </a:lnTo>
                  <a:lnTo>
                    <a:pt x="77464" y="236602"/>
                  </a:lnTo>
                  <a:lnTo>
                    <a:pt x="50260" y="238853"/>
                  </a:lnTo>
                  <a:lnTo>
                    <a:pt x="8844" y="235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6190757" y="6173779"/>
            <a:ext cx="3937659" cy="597816"/>
            <a:chOff x="6190757" y="6173779"/>
            <a:chExt cx="3937659" cy="597816"/>
          </a:xfrm>
        </p:grpSpPr>
        <p:sp>
          <p:nvSpPr>
            <p:cNvPr id="463" name="Freeform 462"/>
            <p:cNvSpPr/>
            <p:nvPr/>
          </p:nvSpPr>
          <p:spPr>
            <a:xfrm>
              <a:off x="6190757" y="6531749"/>
              <a:ext cx="231628" cy="239846"/>
            </a:xfrm>
            <a:custGeom>
              <a:avLst/>
              <a:gdLst/>
              <a:ahLst/>
              <a:cxnLst/>
              <a:rect l="0" t="0" r="0" b="0"/>
              <a:pathLst>
                <a:path w="231628" h="239846">
                  <a:moveTo>
                    <a:pt x="0" y="10528"/>
                  </a:moveTo>
                  <a:lnTo>
                    <a:pt x="14654" y="72620"/>
                  </a:lnTo>
                  <a:lnTo>
                    <a:pt x="27027" y="124005"/>
                  </a:lnTo>
                  <a:lnTo>
                    <a:pt x="33804" y="179216"/>
                  </a:lnTo>
                  <a:lnTo>
                    <a:pt x="46062" y="235181"/>
                  </a:lnTo>
                  <a:lnTo>
                    <a:pt x="50595" y="239845"/>
                  </a:lnTo>
                  <a:lnTo>
                    <a:pt x="55956" y="238276"/>
                  </a:lnTo>
                  <a:lnTo>
                    <a:pt x="66984" y="225223"/>
                  </a:lnTo>
                  <a:lnTo>
                    <a:pt x="75784" y="207723"/>
                  </a:lnTo>
                  <a:lnTo>
                    <a:pt x="83730" y="146186"/>
                  </a:lnTo>
                  <a:lnTo>
                    <a:pt x="89076" y="119954"/>
                  </a:lnTo>
                  <a:lnTo>
                    <a:pt x="93309" y="115063"/>
                  </a:lnTo>
                  <a:lnTo>
                    <a:pt x="98471" y="115313"/>
                  </a:lnTo>
                  <a:lnTo>
                    <a:pt x="104251" y="118989"/>
                  </a:lnTo>
                  <a:lnTo>
                    <a:pt x="113794" y="135552"/>
                  </a:lnTo>
                  <a:lnTo>
                    <a:pt x="140330" y="189338"/>
                  </a:lnTo>
                  <a:lnTo>
                    <a:pt x="160343" y="228472"/>
                  </a:lnTo>
                  <a:lnTo>
                    <a:pt x="166557" y="236543"/>
                  </a:lnTo>
                  <a:lnTo>
                    <a:pt x="173039" y="238413"/>
                  </a:lnTo>
                  <a:lnTo>
                    <a:pt x="179700" y="236151"/>
                  </a:lnTo>
                  <a:lnTo>
                    <a:pt x="186480" y="231133"/>
                  </a:lnTo>
                  <a:lnTo>
                    <a:pt x="197134" y="216200"/>
                  </a:lnTo>
                  <a:lnTo>
                    <a:pt x="213505" y="172427"/>
                  </a:lnTo>
                  <a:lnTo>
                    <a:pt x="220768" y="119891"/>
                  </a:lnTo>
                  <a:lnTo>
                    <a:pt x="229965" y="58119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6535067" y="6552805"/>
              <a:ext cx="151786" cy="199674"/>
            </a:xfrm>
            <a:custGeom>
              <a:avLst/>
              <a:gdLst/>
              <a:ahLst/>
              <a:cxnLst/>
              <a:rect l="0" t="0" r="0" b="0"/>
              <a:pathLst>
                <a:path w="151786" h="199674">
                  <a:moveTo>
                    <a:pt x="45245" y="0"/>
                  </a:moveTo>
                  <a:lnTo>
                    <a:pt x="35669" y="24047"/>
                  </a:lnTo>
                  <a:lnTo>
                    <a:pt x="20050" y="50149"/>
                  </a:lnTo>
                  <a:lnTo>
                    <a:pt x="3700" y="110122"/>
                  </a:lnTo>
                  <a:lnTo>
                    <a:pt x="0" y="122548"/>
                  </a:lnTo>
                  <a:lnTo>
                    <a:pt x="2129" y="148832"/>
                  </a:lnTo>
                  <a:lnTo>
                    <a:pt x="12044" y="173773"/>
                  </a:lnTo>
                  <a:lnTo>
                    <a:pt x="28149" y="192656"/>
                  </a:lnTo>
                  <a:lnTo>
                    <a:pt x="37357" y="197457"/>
                  </a:lnTo>
                  <a:lnTo>
                    <a:pt x="56946" y="199673"/>
                  </a:lnTo>
                  <a:lnTo>
                    <a:pt x="87706" y="194344"/>
                  </a:lnTo>
                  <a:lnTo>
                    <a:pt x="105450" y="182302"/>
                  </a:lnTo>
                  <a:lnTo>
                    <a:pt x="141949" y="143157"/>
                  </a:lnTo>
                  <a:lnTo>
                    <a:pt x="151785" y="124456"/>
                  </a:lnTo>
                  <a:lnTo>
                    <a:pt x="150698" y="101328"/>
                  </a:lnTo>
                  <a:lnTo>
                    <a:pt x="141245" y="76620"/>
                  </a:lnTo>
                  <a:lnTo>
                    <a:pt x="125346" y="53941"/>
                  </a:lnTo>
                  <a:lnTo>
                    <a:pt x="103462" y="38401"/>
                  </a:lnTo>
                  <a:lnTo>
                    <a:pt x="81648" y="29936"/>
                  </a:lnTo>
                  <a:lnTo>
                    <a:pt x="55773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6769824" y="6500163"/>
              <a:ext cx="105286" cy="190859"/>
            </a:xfrm>
            <a:custGeom>
              <a:avLst/>
              <a:gdLst/>
              <a:ahLst/>
              <a:cxnLst/>
              <a:rect l="0" t="0" r="0" b="0"/>
              <a:pathLst>
                <a:path w="105286" h="190859">
                  <a:moveTo>
                    <a:pt x="0" y="73699"/>
                  </a:moveTo>
                  <a:lnTo>
                    <a:pt x="0" y="130964"/>
                  </a:lnTo>
                  <a:lnTo>
                    <a:pt x="6066" y="190858"/>
                  </a:lnTo>
                  <a:lnTo>
                    <a:pt x="5214" y="190409"/>
                  </a:lnTo>
                  <a:lnTo>
                    <a:pt x="3476" y="186601"/>
                  </a:lnTo>
                  <a:lnTo>
                    <a:pt x="1856" y="139632"/>
                  </a:lnTo>
                  <a:lnTo>
                    <a:pt x="14708" y="80960"/>
                  </a:lnTo>
                  <a:lnTo>
                    <a:pt x="28763" y="50020"/>
                  </a:lnTo>
                  <a:lnTo>
                    <a:pt x="50609" y="24571"/>
                  </a:lnTo>
                  <a:lnTo>
                    <a:pt x="72796" y="1092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6938280" y="6405406"/>
              <a:ext cx="31586" cy="284270"/>
            </a:xfrm>
            <a:custGeom>
              <a:avLst/>
              <a:gdLst/>
              <a:ahLst/>
              <a:cxnLst/>
              <a:rect l="0" t="0" r="0" b="0"/>
              <a:pathLst>
                <a:path w="31586" h="284270">
                  <a:moveTo>
                    <a:pt x="0" y="0"/>
                  </a:moveTo>
                  <a:lnTo>
                    <a:pt x="3120" y="58290"/>
                  </a:lnTo>
                  <a:lnTo>
                    <a:pt x="11453" y="118657"/>
                  </a:lnTo>
                  <a:lnTo>
                    <a:pt x="19160" y="180976"/>
                  </a:lnTo>
                  <a:lnTo>
                    <a:pt x="27917" y="243242"/>
                  </a:lnTo>
                  <a:lnTo>
                    <a:pt x="31585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6957192" y="6468577"/>
              <a:ext cx="110206" cy="213558"/>
            </a:xfrm>
            <a:custGeom>
              <a:avLst/>
              <a:gdLst/>
              <a:ahLst/>
              <a:cxnLst/>
              <a:rect l="0" t="0" r="0" b="0"/>
              <a:pathLst>
                <a:path w="110206" h="213558">
                  <a:moveTo>
                    <a:pt x="86373" y="0"/>
                  </a:moveTo>
                  <a:lnTo>
                    <a:pt x="50456" y="62258"/>
                  </a:lnTo>
                  <a:lnTo>
                    <a:pt x="5216" y="118674"/>
                  </a:lnTo>
                  <a:lnTo>
                    <a:pt x="683" y="128249"/>
                  </a:lnTo>
                  <a:lnTo>
                    <a:pt x="0" y="138142"/>
                  </a:lnTo>
                  <a:lnTo>
                    <a:pt x="5481" y="158493"/>
                  </a:lnTo>
                  <a:lnTo>
                    <a:pt x="18836" y="176117"/>
                  </a:lnTo>
                  <a:lnTo>
                    <a:pt x="37639" y="190579"/>
                  </a:lnTo>
                  <a:lnTo>
                    <a:pt x="87838" y="209394"/>
                  </a:lnTo>
                  <a:lnTo>
                    <a:pt x="101388" y="213296"/>
                  </a:lnTo>
                  <a:lnTo>
                    <a:pt x="108081" y="213557"/>
                  </a:lnTo>
                  <a:lnTo>
                    <a:pt x="110205" y="211391"/>
                  </a:lnTo>
                  <a:lnTo>
                    <a:pt x="109280" y="207609"/>
                  </a:lnTo>
                  <a:lnTo>
                    <a:pt x="96800" y="191105"/>
                  </a:lnTo>
                  <a:lnTo>
                    <a:pt x="84768" y="184372"/>
                  </a:lnTo>
                  <a:lnTo>
                    <a:pt x="65316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6969915" y="6342235"/>
              <a:ext cx="63120" cy="336913"/>
            </a:xfrm>
            <a:custGeom>
              <a:avLst/>
              <a:gdLst/>
              <a:ahLst/>
              <a:cxnLst/>
              <a:rect l="0" t="0" r="0" b="0"/>
              <a:pathLst>
                <a:path w="63120" h="336913">
                  <a:moveTo>
                    <a:pt x="52593" y="0"/>
                  </a:moveTo>
                  <a:lnTo>
                    <a:pt x="55712" y="42692"/>
                  </a:lnTo>
                  <a:lnTo>
                    <a:pt x="61658" y="95521"/>
                  </a:lnTo>
                  <a:lnTo>
                    <a:pt x="62832" y="155046"/>
                  </a:lnTo>
                  <a:lnTo>
                    <a:pt x="63036" y="204777"/>
                  </a:lnTo>
                  <a:lnTo>
                    <a:pt x="63096" y="255386"/>
                  </a:lnTo>
                  <a:lnTo>
                    <a:pt x="63116" y="315002"/>
                  </a:lnTo>
                  <a:lnTo>
                    <a:pt x="63119" y="334193"/>
                  </a:lnTo>
                  <a:lnTo>
                    <a:pt x="54788" y="271528"/>
                  </a:lnTo>
                  <a:lnTo>
                    <a:pt x="47437" y="211563"/>
                  </a:lnTo>
                  <a:lnTo>
                    <a:pt x="38067" y="160692"/>
                  </a:lnTo>
                  <a:lnTo>
                    <a:pt x="24421" y="98336"/>
                  </a:lnTo>
                  <a:lnTo>
                    <a:pt x="17455" y="65152"/>
                  </a:lnTo>
                  <a:lnTo>
                    <a:pt x="13960" y="58643"/>
                  </a:lnTo>
                  <a:lnTo>
                    <a:pt x="10460" y="58982"/>
                  </a:lnTo>
                  <a:lnTo>
                    <a:pt x="6956" y="63888"/>
                  </a:lnTo>
                  <a:lnTo>
                    <a:pt x="2026" y="93149"/>
                  </a:lnTo>
                  <a:lnTo>
                    <a:pt x="1530" y="153364"/>
                  </a:lnTo>
                  <a:lnTo>
                    <a:pt x="8477" y="204279"/>
                  </a:lnTo>
                  <a:lnTo>
                    <a:pt x="21306" y="267646"/>
                  </a:lnTo>
                  <a:lnTo>
                    <a:pt x="35105" y="320241"/>
                  </a:lnTo>
                  <a:lnTo>
                    <a:pt x="36255" y="321118"/>
                  </a:lnTo>
                  <a:lnTo>
                    <a:pt x="32815" y="269928"/>
                  </a:lnTo>
                  <a:lnTo>
                    <a:pt x="28796" y="216849"/>
                  </a:lnTo>
                  <a:lnTo>
                    <a:pt x="23316" y="156668"/>
                  </a:lnTo>
                  <a:lnTo>
                    <a:pt x="21692" y="100623"/>
                  </a:lnTo>
                  <a:lnTo>
                    <a:pt x="15553" y="39763"/>
                  </a:lnTo>
                  <a:lnTo>
                    <a:pt x="12692" y="33528"/>
                  </a:lnTo>
                  <a:lnTo>
                    <a:pt x="9614" y="32881"/>
                  </a:lnTo>
                  <a:lnTo>
                    <a:pt x="6393" y="35958"/>
                  </a:lnTo>
                  <a:lnTo>
                    <a:pt x="1859" y="68236"/>
                  </a:lnTo>
                  <a:lnTo>
                    <a:pt x="515" y="120434"/>
                  </a:lnTo>
                  <a:lnTo>
                    <a:pt x="118" y="174765"/>
                  </a:lnTo>
                  <a:lnTo>
                    <a:pt x="0" y="227907"/>
                  </a:lnTo>
                  <a:lnTo>
                    <a:pt x="2300" y="288691"/>
                  </a:lnTo>
                  <a:lnTo>
                    <a:pt x="15594" y="321064"/>
                  </a:lnTo>
                  <a:lnTo>
                    <a:pt x="31536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7077431" y="6310650"/>
              <a:ext cx="218819" cy="388425"/>
            </a:xfrm>
            <a:custGeom>
              <a:avLst/>
              <a:gdLst/>
              <a:ahLst/>
              <a:cxnLst/>
              <a:rect l="0" t="0" r="0" b="0"/>
              <a:pathLst>
                <a:path w="218819" h="388425">
                  <a:moveTo>
                    <a:pt x="166176" y="0"/>
                  </a:moveTo>
                  <a:lnTo>
                    <a:pt x="166176" y="54144"/>
                  </a:lnTo>
                  <a:lnTo>
                    <a:pt x="166176" y="109091"/>
                  </a:lnTo>
                  <a:lnTo>
                    <a:pt x="167345" y="165005"/>
                  </a:lnTo>
                  <a:lnTo>
                    <a:pt x="174509" y="221110"/>
                  </a:lnTo>
                  <a:lnTo>
                    <a:pt x="176270" y="282842"/>
                  </a:lnTo>
                  <a:lnTo>
                    <a:pt x="176415" y="289167"/>
                  </a:lnTo>
                  <a:lnTo>
                    <a:pt x="176575" y="283716"/>
                  </a:lnTo>
                  <a:lnTo>
                    <a:pt x="159868" y="243258"/>
                  </a:lnTo>
                  <a:lnTo>
                    <a:pt x="147384" y="221588"/>
                  </a:lnTo>
                  <a:lnTo>
                    <a:pt x="116024" y="195247"/>
                  </a:lnTo>
                  <a:lnTo>
                    <a:pt x="104665" y="192166"/>
                  </a:lnTo>
                  <a:lnTo>
                    <a:pt x="82686" y="194982"/>
                  </a:lnTo>
                  <a:lnTo>
                    <a:pt x="56171" y="209721"/>
                  </a:lnTo>
                  <a:lnTo>
                    <a:pt x="33495" y="234495"/>
                  </a:lnTo>
                  <a:lnTo>
                    <a:pt x="5414" y="295050"/>
                  </a:lnTo>
                  <a:lnTo>
                    <a:pt x="0" y="343225"/>
                  </a:lnTo>
                  <a:lnTo>
                    <a:pt x="2749" y="357499"/>
                  </a:lnTo>
                  <a:lnTo>
                    <a:pt x="15162" y="379597"/>
                  </a:lnTo>
                  <a:lnTo>
                    <a:pt x="26896" y="385256"/>
                  </a:lnTo>
                  <a:lnTo>
                    <a:pt x="58650" y="388424"/>
                  </a:lnTo>
                  <a:lnTo>
                    <a:pt x="99221" y="383630"/>
                  </a:lnTo>
                  <a:lnTo>
                    <a:pt x="151607" y="363124"/>
                  </a:lnTo>
                  <a:lnTo>
                    <a:pt x="211418" y="321985"/>
                  </a:lnTo>
                  <a:lnTo>
                    <a:pt x="218818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7485762" y="6458049"/>
              <a:ext cx="326385" cy="248893"/>
            </a:xfrm>
            <a:custGeom>
              <a:avLst/>
              <a:gdLst/>
              <a:ahLst/>
              <a:cxnLst/>
              <a:rect l="0" t="0" r="0" b="0"/>
              <a:pathLst>
                <a:path w="326385" h="248893">
                  <a:moveTo>
                    <a:pt x="0" y="0"/>
                  </a:moveTo>
                  <a:lnTo>
                    <a:pt x="3120" y="62478"/>
                  </a:lnTo>
                  <a:lnTo>
                    <a:pt x="9065" y="124775"/>
                  </a:lnTo>
                  <a:lnTo>
                    <a:pt x="18645" y="183830"/>
                  </a:lnTo>
                  <a:lnTo>
                    <a:pt x="29650" y="246996"/>
                  </a:lnTo>
                  <a:lnTo>
                    <a:pt x="30295" y="248892"/>
                  </a:lnTo>
                  <a:lnTo>
                    <a:pt x="31416" y="194646"/>
                  </a:lnTo>
                  <a:lnTo>
                    <a:pt x="31551" y="132772"/>
                  </a:lnTo>
                  <a:lnTo>
                    <a:pt x="34698" y="77395"/>
                  </a:lnTo>
                  <a:lnTo>
                    <a:pt x="42327" y="54285"/>
                  </a:lnTo>
                  <a:lnTo>
                    <a:pt x="57416" y="32316"/>
                  </a:lnTo>
                  <a:lnTo>
                    <a:pt x="68693" y="27393"/>
                  </a:lnTo>
                  <a:lnTo>
                    <a:pt x="96821" y="28162"/>
                  </a:lnTo>
                  <a:lnTo>
                    <a:pt x="119461" y="39423"/>
                  </a:lnTo>
                  <a:lnTo>
                    <a:pt x="136152" y="56125"/>
                  </a:lnTo>
                  <a:lnTo>
                    <a:pt x="166007" y="111333"/>
                  </a:lnTo>
                  <a:lnTo>
                    <a:pt x="183657" y="159382"/>
                  </a:lnTo>
                  <a:lnTo>
                    <a:pt x="187778" y="195533"/>
                  </a:lnTo>
                  <a:lnTo>
                    <a:pt x="188356" y="194696"/>
                  </a:lnTo>
                  <a:lnTo>
                    <a:pt x="197767" y="132960"/>
                  </a:lnTo>
                  <a:lnTo>
                    <a:pt x="210813" y="77433"/>
                  </a:lnTo>
                  <a:lnTo>
                    <a:pt x="220037" y="54302"/>
                  </a:lnTo>
                  <a:lnTo>
                    <a:pt x="235835" y="32323"/>
                  </a:lnTo>
                  <a:lnTo>
                    <a:pt x="247300" y="27398"/>
                  </a:lnTo>
                  <a:lnTo>
                    <a:pt x="275638" y="28164"/>
                  </a:lnTo>
                  <a:lnTo>
                    <a:pt x="286704" y="35154"/>
                  </a:lnTo>
                  <a:lnTo>
                    <a:pt x="302119" y="58518"/>
                  </a:lnTo>
                  <a:lnTo>
                    <a:pt x="311785" y="98967"/>
                  </a:lnTo>
                  <a:lnTo>
                    <a:pt x="314649" y="151766"/>
                  </a:lnTo>
                  <a:lnTo>
                    <a:pt x="326384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7851560" y="6458753"/>
              <a:ext cx="202742" cy="187405"/>
            </a:xfrm>
            <a:custGeom>
              <a:avLst/>
              <a:gdLst/>
              <a:ahLst/>
              <a:cxnLst/>
              <a:rect l="0" t="0" r="0" b="0"/>
              <a:pathLst>
                <a:path w="202742" h="187405">
                  <a:moveTo>
                    <a:pt x="86928" y="72996"/>
                  </a:moveTo>
                  <a:lnTo>
                    <a:pt x="126469" y="17336"/>
                  </a:lnTo>
                  <a:lnTo>
                    <a:pt x="130836" y="7813"/>
                  </a:lnTo>
                  <a:lnTo>
                    <a:pt x="130238" y="2634"/>
                  </a:lnTo>
                  <a:lnTo>
                    <a:pt x="126330" y="352"/>
                  </a:lnTo>
                  <a:lnTo>
                    <a:pt x="120215" y="0"/>
                  </a:lnTo>
                  <a:lnTo>
                    <a:pt x="94840" y="10682"/>
                  </a:lnTo>
                  <a:lnTo>
                    <a:pt x="70684" y="34255"/>
                  </a:lnTo>
                  <a:lnTo>
                    <a:pt x="21791" y="94349"/>
                  </a:lnTo>
                  <a:lnTo>
                    <a:pt x="2767" y="125726"/>
                  </a:lnTo>
                  <a:lnTo>
                    <a:pt x="0" y="149854"/>
                  </a:lnTo>
                  <a:lnTo>
                    <a:pt x="900" y="162839"/>
                  </a:lnTo>
                  <a:lnTo>
                    <a:pt x="6179" y="172665"/>
                  </a:lnTo>
                  <a:lnTo>
                    <a:pt x="24523" y="186703"/>
                  </a:lnTo>
                  <a:lnTo>
                    <a:pt x="37135" y="187404"/>
                  </a:lnTo>
                  <a:lnTo>
                    <a:pt x="66747" y="178826"/>
                  </a:lnTo>
                  <a:lnTo>
                    <a:pt x="90047" y="163315"/>
                  </a:lnTo>
                  <a:lnTo>
                    <a:pt x="124068" y="124761"/>
                  </a:lnTo>
                  <a:lnTo>
                    <a:pt x="148981" y="64547"/>
                  </a:lnTo>
                  <a:lnTo>
                    <a:pt x="157176" y="28378"/>
                  </a:lnTo>
                  <a:lnTo>
                    <a:pt x="157923" y="11052"/>
                  </a:lnTo>
                  <a:lnTo>
                    <a:pt x="156485" y="12982"/>
                  </a:lnTo>
                  <a:lnTo>
                    <a:pt x="145770" y="44113"/>
                  </a:lnTo>
                  <a:lnTo>
                    <a:pt x="146996" y="84975"/>
                  </a:lnTo>
                  <a:lnTo>
                    <a:pt x="160358" y="128537"/>
                  </a:lnTo>
                  <a:lnTo>
                    <a:pt x="167467" y="138099"/>
                  </a:lnTo>
                  <a:lnTo>
                    <a:pt x="202741" y="157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8102818" y="6405406"/>
              <a:ext cx="119940" cy="195756"/>
            </a:xfrm>
            <a:custGeom>
              <a:avLst/>
              <a:gdLst/>
              <a:ahLst/>
              <a:cxnLst/>
              <a:rect l="0" t="0" r="0" b="0"/>
              <a:pathLst>
                <a:path w="119940" h="195756">
                  <a:moveTo>
                    <a:pt x="14654" y="73700"/>
                  </a:moveTo>
                  <a:lnTo>
                    <a:pt x="14654" y="130964"/>
                  </a:lnTo>
                  <a:lnTo>
                    <a:pt x="9064" y="191856"/>
                  </a:lnTo>
                  <a:lnTo>
                    <a:pt x="6248" y="195755"/>
                  </a:lnTo>
                  <a:lnTo>
                    <a:pt x="3201" y="192504"/>
                  </a:lnTo>
                  <a:lnTo>
                    <a:pt x="0" y="184489"/>
                  </a:lnTo>
                  <a:lnTo>
                    <a:pt x="3267" y="124699"/>
                  </a:lnTo>
                  <a:lnTo>
                    <a:pt x="13100" y="86861"/>
                  </a:lnTo>
                  <a:lnTo>
                    <a:pt x="24102" y="64342"/>
                  </a:lnTo>
                  <a:lnTo>
                    <a:pt x="39910" y="48874"/>
                  </a:lnTo>
                  <a:lnTo>
                    <a:pt x="100591" y="8878"/>
                  </a:lnTo>
                  <a:lnTo>
                    <a:pt x="1199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8296542" y="6279064"/>
              <a:ext cx="10443" cy="294799"/>
            </a:xfrm>
            <a:custGeom>
              <a:avLst/>
              <a:gdLst/>
              <a:ahLst/>
              <a:cxnLst/>
              <a:rect l="0" t="0" r="0" b="0"/>
              <a:pathLst>
                <a:path w="10443" h="294799">
                  <a:moveTo>
                    <a:pt x="10442" y="0"/>
                  </a:moveTo>
                  <a:lnTo>
                    <a:pt x="3207" y="44367"/>
                  </a:lnTo>
                  <a:lnTo>
                    <a:pt x="890" y="104263"/>
                  </a:lnTo>
                  <a:lnTo>
                    <a:pt x="204" y="158924"/>
                  </a:lnTo>
                  <a:lnTo>
                    <a:pt x="0" y="206446"/>
                  </a:lnTo>
                  <a:lnTo>
                    <a:pt x="3051" y="264954"/>
                  </a:lnTo>
                  <a:lnTo>
                    <a:pt x="10442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8297894" y="6384349"/>
              <a:ext cx="124905" cy="189514"/>
            </a:xfrm>
            <a:custGeom>
              <a:avLst/>
              <a:gdLst/>
              <a:ahLst/>
              <a:cxnLst/>
              <a:rect l="0" t="0" r="0" b="0"/>
              <a:pathLst>
                <a:path w="124905" h="189514">
                  <a:moveTo>
                    <a:pt x="103847" y="0"/>
                  </a:moveTo>
                  <a:lnTo>
                    <a:pt x="48760" y="55087"/>
                  </a:lnTo>
                  <a:lnTo>
                    <a:pt x="2473" y="106963"/>
                  </a:lnTo>
                  <a:lnTo>
                    <a:pt x="0" y="116932"/>
                  </a:lnTo>
                  <a:lnTo>
                    <a:pt x="3490" y="137368"/>
                  </a:lnTo>
                  <a:lnTo>
                    <a:pt x="19080" y="155029"/>
                  </a:lnTo>
                  <a:lnTo>
                    <a:pt x="41606" y="169508"/>
                  </a:lnTo>
                  <a:lnTo>
                    <a:pt x="79426" y="183066"/>
                  </a:lnTo>
                  <a:lnTo>
                    <a:pt x="124904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8464912" y="6385187"/>
              <a:ext cx="221100" cy="210412"/>
            </a:xfrm>
            <a:custGeom>
              <a:avLst/>
              <a:gdLst/>
              <a:ahLst/>
              <a:cxnLst/>
              <a:rect l="0" t="0" r="0" b="0"/>
              <a:pathLst>
                <a:path w="221100" h="210412">
                  <a:moveTo>
                    <a:pt x="0" y="51805"/>
                  </a:moveTo>
                  <a:lnTo>
                    <a:pt x="53028" y="75524"/>
                  </a:lnTo>
                  <a:lnTo>
                    <a:pt x="111644" y="81836"/>
                  </a:lnTo>
                  <a:lnTo>
                    <a:pt x="145155" y="82700"/>
                  </a:lnTo>
                  <a:lnTo>
                    <a:pt x="158772" y="79421"/>
                  </a:lnTo>
                  <a:lnTo>
                    <a:pt x="180140" y="66418"/>
                  </a:lnTo>
                  <a:lnTo>
                    <a:pt x="184434" y="55698"/>
                  </a:lnTo>
                  <a:lnTo>
                    <a:pt x="182966" y="28189"/>
                  </a:lnTo>
                  <a:lnTo>
                    <a:pt x="178129" y="17343"/>
                  </a:lnTo>
                  <a:lnTo>
                    <a:pt x="163397" y="2174"/>
                  </a:lnTo>
                  <a:lnTo>
                    <a:pt x="152216" y="0"/>
                  </a:lnTo>
                  <a:lnTo>
                    <a:pt x="124193" y="3824"/>
                  </a:lnTo>
                  <a:lnTo>
                    <a:pt x="92300" y="19131"/>
                  </a:lnTo>
                  <a:lnTo>
                    <a:pt x="68032" y="38484"/>
                  </a:lnTo>
                  <a:lnTo>
                    <a:pt x="59482" y="67721"/>
                  </a:lnTo>
                  <a:lnTo>
                    <a:pt x="57789" y="117742"/>
                  </a:lnTo>
                  <a:lnTo>
                    <a:pt x="63119" y="143111"/>
                  </a:lnTo>
                  <a:lnTo>
                    <a:pt x="79273" y="175954"/>
                  </a:lnTo>
                  <a:lnTo>
                    <a:pt x="92165" y="193160"/>
                  </a:lnTo>
                  <a:lnTo>
                    <a:pt x="115051" y="205487"/>
                  </a:lnTo>
                  <a:lnTo>
                    <a:pt x="129343" y="210411"/>
                  </a:lnTo>
                  <a:lnTo>
                    <a:pt x="163941" y="209645"/>
                  </a:lnTo>
                  <a:lnTo>
                    <a:pt x="221099" y="199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8770442" y="6268536"/>
              <a:ext cx="31383" cy="315855"/>
            </a:xfrm>
            <a:custGeom>
              <a:avLst/>
              <a:gdLst/>
              <a:ahLst/>
              <a:cxnLst/>
              <a:rect l="0" t="0" r="0" b="0"/>
              <a:pathLst>
                <a:path w="31383" h="315855">
                  <a:moveTo>
                    <a:pt x="31382" y="0"/>
                  </a:moveTo>
                  <a:lnTo>
                    <a:pt x="7663" y="43963"/>
                  </a:lnTo>
                  <a:lnTo>
                    <a:pt x="832" y="106453"/>
                  </a:lnTo>
                  <a:lnTo>
                    <a:pt x="0" y="161667"/>
                  </a:lnTo>
                  <a:lnTo>
                    <a:pt x="1006" y="216465"/>
                  </a:lnTo>
                  <a:lnTo>
                    <a:pt x="14456" y="273131"/>
                  </a:lnTo>
                  <a:lnTo>
                    <a:pt x="31382" y="3158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8759710" y="6363292"/>
              <a:ext cx="157929" cy="73701"/>
            </a:xfrm>
            <a:custGeom>
              <a:avLst/>
              <a:gdLst/>
              <a:ahLst/>
              <a:cxnLst/>
              <a:rect l="0" t="0" r="0" b="0"/>
              <a:pathLst>
                <a:path w="157929" h="73701">
                  <a:moveTo>
                    <a:pt x="157928" y="0"/>
                  </a:moveTo>
                  <a:lnTo>
                    <a:pt x="97055" y="34329"/>
                  </a:lnTo>
                  <a:lnTo>
                    <a:pt x="79400" y="45673"/>
                  </a:lnTo>
                  <a:lnTo>
                    <a:pt x="22039" y="66225"/>
                  </a:lnTo>
                  <a:lnTo>
                    <a:pt x="0" y="7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8932363" y="6352764"/>
              <a:ext cx="122146" cy="211163"/>
            </a:xfrm>
            <a:custGeom>
              <a:avLst/>
              <a:gdLst/>
              <a:ahLst/>
              <a:cxnLst/>
              <a:rect l="0" t="0" r="0" b="0"/>
              <a:pathLst>
                <a:path w="122146" h="211163">
                  <a:moveTo>
                    <a:pt x="122145" y="0"/>
                  </a:moveTo>
                  <a:lnTo>
                    <a:pt x="67004" y="14654"/>
                  </a:lnTo>
                  <a:lnTo>
                    <a:pt x="19616" y="29367"/>
                  </a:lnTo>
                  <a:lnTo>
                    <a:pt x="2098" y="40738"/>
                  </a:lnTo>
                  <a:lnTo>
                    <a:pt x="0" y="48215"/>
                  </a:lnTo>
                  <a:lnTo>
                    <a:pt x="2110" y="56710"/>
                  </a:lnTo>
                  <a:lnTo>
                    <a:pt x="7027" y="65883"/>
                  </a:lnTo>
                  <a:lnTo>
                    <a:pt x="36304" y="89970"/>
                  </a:lnTo>
                  <a:lnTo>
                    <a:pt x="90347" y="117841"/>
                  </a:lnTo>
                  <a:lnTo>
                    <a:pt x="100946" y="124184"/>
                  </a:lnTo>
                  <a:lnTo>
                    <a:pt x="106843" y="133092"/>
                  </a:lnTo>
                  <a:lnTo>
                    <a:pt x="110275" y="155468"/>
                  </a:lnTo>
                  <a:lnTo>
                    <a:pt x="101662" y="177892"/>
                  </a:lnTo>
                  <a:lnTo>
                    <a:pt x="94451" y="188785"/>
                  </a:lnTo>
                  <a:lnTo>
                    <a:pt x="73962" y="204007"/>
                  </a:lnTo>
                  <a:lnTo>
                    <a:pt x="61947" y="209704"/>
                  </a:lnTo>
                  <a:lnTo>
                    <a:pt x="52768" y="211162"/>
                  </a:lnTo>
                  <a:lnTo>
                    <a:pt x="45477" y="209795"/>
                  </a:lnTo>
                  <a:lnTo>
                    <a:pt x="27389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9287717" y="6226422"/>
              <a:ext cx="61590" cy="326384"/>
            </a:xfrm>
            <a:custGeom>
              <a:avLst/>
              <a:gdLst/>
              <a:ahLst/>
              <a:cxnLst/>
              <a:rect l="0" t="0" r="0" b="0"/>
              <a:pathLst>
                <a:path w="61590" h="326384">
                  <a:moveTo>
                    <a:pt x="61589" y="0"/>
                  </a:moveTo>
                  <a:lnTo>
                    <a:pt x="37870" y="53028"/>
                  </a:lnTo>
                  <a:lnTo>
                    <a:pt x="23152" y="104408"/>
                  </a:lnTo>
                  <a:lnTo>
                    <a:pt x="8979" y="166549"/>
                  </a:lnTo>
                  <a:lnTo>
                    <a:pt x="504" y="224231"/>
                  </a:lnTo>
                  <a:lnTo>
                    <a:pt x="0" y="279516"/>
                  </a:lnTo>
                  <a:lnTo>
                    <a:pt x="6945" y="310936"/>
                  </a:lnTo>
                  <a:lnTo>
                    <a:pt x="19475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9401949" y="6373821"/>
              <a:ext cx="21057" cy="168457"/>
            </a:xfrm>
            <a:custGeom>
              <a:avLst/>
              <a:gdLst/>
              <a:ahLst/>
              <a:cxnLst/>
              <a:rect l="0" t="0" r="0" b="0"/>
              <a:pathLst>
                <a:path w="21057" h="168457">
                  <a:moveTo>
                    <a:pt x="21056" y="0"/>
                  </a:moveTo>
                  <a:lnTo>
                    <a:pt x="9604" y="48930"/>
                  </a:lnTo>
                  <a:lnTo>
                    <a:pt x="2845" y="96776"/>
                  </a:lnTo>
                  <a:lnTo>
                    <a:pt x="843" y="138639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9433534" y="6300122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0" y="0"/>
                  </a:moveTo>
                  <a:lnTo>
                    <a:pt x="10528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9488372" y="6368149"/>
              <a:ext cx="166261" cy="163601"/>
            </a:xfrm>
            <a:custGeom>
              <a:avLst/>
              <a:gdLst/>
              <a:ahLst/>
              <a:cxnLst/>
              <a:rect l="0" t="0" r="0" b="0"/>
              <a:pathLst>
                <a:path w="166261" h="163601">
                  <a:moveTo>
                    <a:pt x="8333" y="121486"/>
                  </a:moveTo>
                  <a:lnTo>
                    <a:pt x="0" y="84007"/>
                  </a:lnTo>
                  <a:lnTo>
                    <a:pt x="1120" y="60375"/>
                  </a:lnTo>
                  <a:lnTo>
                    <a:pt x="14905" y="28509"/>
                  </a:lnTo>
                  <a:lnTo>
                    <a:pt x="27242" y="11533"/>
                  </a:lnTo>
                  <a:lnTo>
                    <a:pt x="49882" y="2428"/>
                  </a:lnTo>
                  <a:lnTo>
                    <a:pt x="64108" y="0"/>
                  </a:lnTo>
                  <a:lnTo>
                    <a:pt x="89274" y="3541"/>
                  </a:lnTo>
                  <a:lnTo>
                    <a:pt x="120053" y="18688"/>
                  </a:lnTo>
                  <a:lnTo>
                    <a:pt x="128436" y="24878"/>
                  </a:lnTo>
                  <a:lnTo>
                    <a:pt x="140871" y="47352"/>
                  </a:lnTo>
                  <a:lnTo>
                    <a:pt x="151329" y="92891"/>
                  </a:lnTo>
                  <a:lnTo>
                    <a:pt x="157547" y="134070"/>
                  </a:lnTo>
                  <a:lnTo>
                    <a:pt x="166260" y="163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9749389" y="6226422"/>
              <a:ext cx="42115" cy="284270"/>
            </a:xfrm>
            <a:custGeom>
              <a:avLst/>
              <a:gdLst/>
              <a:ahLst/>
              <a:cxnLst/>
              <a:rect l="0" t="0" r="0" b="0"/>
              <a:pathLst>
                <a:path w="42115" h="284270">
                  <a:moveTo>
                    <a:pt x="42114" y="0"/>
                  </a:moveTo>
                  <a:lnTo>
                    <a:pt x="18395" y="43963"/>
                  </a:lnTo>
                  <a:lnTo>
                    <a:pt x="3230" y="106453"/>
                  </a:lnTo>
                  <a:lnTo>
                    <a:pt x="638" y="161668"/>
                  </a:lnTo>
                  <a:lnTo>
                    <a:pt x="126" y="217634"/>
                  </a:lnTo>
                  <a:lnTo>
                    <a:pt x="24" y="264391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9749895" y="6320997"/>
              <a:ext cx="294293" cy="216893"/>
            </a:xfrm>
            <a:custGeom>
              <a:avLst/>
              <a:gdLst/>
              <a:ahLst/>
              <a:cxnLst/>
              <a:rect l="0" t="0" r="0" b="0"/>
              <a:pathLst>
                <a:path w="294293" h="216893">
                  <a:moveTo>
                    <a:pt x="125836" y="21238"/>
                  </a:moveTo>
                  <a:lnTo>
                    <a:pt x="67219" y="56136"/>
                  </a:lnTo>
                  <a:lnTo>
                    <a:pt x="16555" y="95592"/>
                  </a:lnTo>
                  <a:lnTo>
                    <a:pt x="2007" y="116285"/>
                  </a:lnTo>
                  <a:lnTo>
                    <a:pt x="0" y="125547"/>
                  </a:lnTo>
                  <a:lnTo>
                    <a:pt x="1001" y="134061"/>
                  </a:lnTo>
                  <a:lnTo>
                    <a:pt x="4008" y="142077"/>
                  </a:lnTo>
                  <a:lnTo>
                    <a:pt x="16708" y="154104"/>
                  </a:lnTo>
                  <a:lnTo>
                    <a:pt x="25008" y="158948"/>
                  </a:lnTo>
                  <a:lnTo>
                    <a:pt x="64635" y="165767"/>
                  </a:lnTo>
                  <a:lnTo>
                    <a:pt x="113422" y="162197"/>
                  </a:lnTo>
                  <a:lnTo>
                    <a:pt x="159333" y="153731"/>
                  </a:lnTo>
                  <a:lnTo>
                    <a:pt x="182057" y="140955"/>
                  </a:lnTo>
                  <a:lnTo>
                    <a:pt x="215710" y="104157"/>
                  </a:lnTo>
                  <a:lnTo>
                    <a:pt x="221152" y="77588"/>
                  </a:lnTo>
                  <a:lnTo>
                    <a:pt x="218501" y="48622"/>
                  </a:lnTo>
                  <a:lnTo>
                    <a:pt x="209525" y="24050"/>
                  </a:lnTo>
                  <a:lnTo>
                    <a:pt x="191497" y="7670"/>
                  </a:lnTo>
                  <a:lnTo>
                    <a:pt x="180138" y="1664"/>
                  </a:lnTo>
                  <a:lnTo>
                    <a:pt x="167886" y="0"/>
                  </a:lnTo>
                  <a:lnTo>
                    <a:pt x="141796" y="4391"/>
                  </a:lnTo>
                  <a:lnTo>
                    <a:pt x="131796" y="13516"/>
                  </a:lnTo>
                  <a:lnTo>
                    <a:pt x="117566" y="42373"/>
                  </a:lnTo>
                  <a:lnTo>
                    <a:pt x="113581" y="69236"/>
                  </a:lnTo>
                  <a:lnTo>
                    <a:pt x="120556" y="120666"/>
                  </a:lnTo>
                  <a:lnTo>
                    <a:pt x="135450" y="156374"/>
                  </a:lnTo>
                  <a:lnTo>
                    <a:pt x="154681" y="183591"/>
                  </a:lnTo>
                  <a:lnTo>
                    <a:pt x="180786" y="206474"/>
                  </a:lnTo>
                  <a:lnTo>
                    <a:pt x="203681" y="214699"/>
                  </a:lnTo>
                  <a:lnTo>
                    <a:pt x="216337" y="216892"/>
                  </a:lnTo>
                  <a:lnTo>
                    <a:pt x="239758" y="213090"/>
                  </a:lnTo>
                  <a:lnTo>
                    <a:pt x="269555" y="197796"/>
                  </a:lnTo>
                  <a:lnTo>
                    <a:pt x="294292" y="1791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10004917" y="6173779"/>
              <a:ext cx="123499" cy="345339"/>
            </a:xfrm>
            <a:custGeom>
              <a:avLst/>
              <a:gdLst/>
              <a:ahLst/>
              <a:cxnLst/>
              <a:rect l="0" t="0" r="0" b="0"/>
              <a:pathLst>
                <a:path w="123499" h="345339">
                  <a:moveTo>
                    <a:pt x="123498" y="0"/>
                  </a:moveTo>
                  <a:lnTo>
                    <a:pt x="99779" y="53029"/>
                  </a:lnTo>
                  <a:lnTo>
                    <a:pt x="93466" y="103239"/>
                  </a:lnTo>
                  <a:lnTo>
                    <a:pt x="95339" y="164456"/>
                  </a:lnTo>
                  <a:lnTo>
                    <a:pt x="103456" y="216794"/>
                  </a:lnTo>
                  <a:lnTo>
                    <a:pt x="107571" y="237903"/>
                  </a:lnTo>
                  <a:lnTo>
                    <a:pt x="107032" y="236981"/>
                  </a:lnTo>
                  <a:lnTo>
                    <a:pt x="97759" y="207468"/>
                  </a:lnTo>
                  <a:lnTo>
                    <a:pt x="92300" y="202653"/>
                  </a:lnTo>
                  <a:lnTo>
                    <a:pt x="85152" y="200613"/>
                  </a:lnTo>
                  <a:lnTo>
                    <a:pt x="76877" y="200423"/>
                  </a:lnTo>
                  <a:lnTo>
                    <a:pt x="48462" y="211333"/>
                  </a:lnTo>
                  <a:lnTo>
                    <a:pt x="23406" y="229384"/>
                  </a:lnTo>
                  <a:lnTo>
                    <a:pt x="6753" y="255139"/>
                  </a:lnTo>
                  <a:lnTo>
                    <a:pt x="0" y="296176"/>
                  </a:lnTo>
                  <a:lnTo>
                    <a:pt x="3588" y="334201"/>
                  </a:lnTo>
                  <a:lnTo>
                    <a:pt x="9632" y="340954"/>
                  </a:lnTo>
                  <a:lnTo>
                    <a:pt x="18342" y="344286"/>
                  </a:lnTo>
                  <a:lnTo>
                    <a:pt x="28827" y="345338"/>
                  </a:lnTo>
                  <a:lnTo>
                    <a:pt x="88703" y="330497"/>
                  </a:lnTo>
                  <a:lnTo>
                    <a:pt x="102441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7612104" y="6726201"/>
            <a:ext cx="1221307" cy="310916"/>
            <a:chOff x="7612104" y="6726201"/>
            <a:chExt cx="1221307" cy="310916"/>
          </a:xfrm>
        </p:grpSpPr>
        <p:sp>
          <p:nvSpPr>
            <p:cNvPr id="487" name="Freeform 486"/>
            <p:cNvSpPr/>
            <p:nvPr/>
          </p:nvSpPr>
          <p:spPr>
            <a:xfrm>
              <a:off x="7685804" y="6847604"/>
              <a:ext cx="21058" cy="189513"/>
            </a:xfrm>
            <a:custGeom>
              <a:avLst/>
              <a:gdLst/>
              <a:ahLst/>
              <a:cxnLst/>
              <a:rect l="0" t="0" r="0" b="0"/>
              <a:pathLst>
                <a:path w="21058" h="189513">
                  <a:moveTo>
                    <a:pt x="0" y="0"/>
                  </a:moveTo>
                  <a:lnTo>
                    <a:pt x="14654" y="58616"/>
                  </a:lnTo>
                  <a:lnTo>
                    <a:pt x="19792" y="115129"/>
                  </a:lnTo>
                  <a:lnTo>
                    <a:pt x="20806" y="172740"/>
                  </a:lnTo>
                  <a:lnTo>
                    <a:pt x="21057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7612104" y="6879189"/>
              <a:ext cx="418380" cy="140678"/>
            </a:xfrm>
            <a:custGeom>
              <a:avLst/>
              <a:gdLst/>
              <a:ahLst/>
              <a:cxnLst/>
              <a:rect l="0" t="0" r="0" b="0"/>
              <a:pathLst>
                <a:path w="418380" h="140678">
                  <a:moveTo>
                    <a:pt x="0" y="73700"/>
                  </a:moveTo>
                  <a:lnTo>
                    <a:pt x="58617" y="53456"/>
                  </a:lnTo>
                  <a:lnTo>
                    <a:pt x="118333" y="32154"/>
                  </a:lnTo>
                  <a:lnTo>
                    <a:pt x="172463" y="17660"/>
                  </a:lnTo>
                  <a:lnTo>
                    <a:pt x="229386" y="5871"/>
                  </a:lnTo>
                  <a:lnTo>
                    <a:pt x="275156" y="10969"/>
                  </a:lnTo>
                  <a:lnTo>
                    <a:pt x="296207" y="20863"/>
                  </a:lnTo>
                  <a:lnTo>
                    <a:pt x="302756" y="29116"/>
                  </a:lnTo>
                  <a:lnTo>
                    <a:pt x="310033" y="50766"/>
                  </a:lnTo>
                  <a:lnTo>
                    <a:pt x="309874" y="113371"/>
                  </a:lnTo>
                  <a:lnTo>
                    <a:pt x="311868" y="124714"/>
                  </a:lnTo>
                  <a:lnTo>
                    <a:pt x="317876" y="132275"/>
                  </a:lnTo>
                  <a:lnTo>
                    <a:pt x="337030" y="140677"/>
                  </a:lnTo>
                  <a:lnTo>
                    <a:pt x="358022" y="138172"/>
                  </a:lnTo>
                  <a:lnTo>
                    <a:pt x="392690" y="120488"/>
                  </a:lnTo>
                  <a:lnTo>
                    <a:pt x="405683" y="111911"/>
                  </a:lnTo>
                  <a:lnTo>
                    <a:pt x="413175" y="100343"/>
                  </a:lnTo>
                  <a:lnTo>
                    <a:pt x="418379" y="71893"/>
                  </a:lnTo>
                  <a:lnTo>
                    <a:pt x="413450" y="59627"/>
                  </a:lnTo>
                  <a:lnTo>
                    <a:pt x="392376" y="39758"/>
                  </a:lnTo>
                  <a:lnTo>
                    <a:pt x="358805" y="21009"/>
                  </a:lnTo>
                  <a:lnTo>
                    <a:pt x="303888" y="5363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8380685" y="6752847"/>
              <a:ext cx="137763" cy="187099"/>
            </a:xfrm>
            <a:custGeom>
              <a:avLst/>
              <a:gdLst/>
              <a:ahLst/>
              <a:cxnLst/>
              <a:rect l="0" t="0" r="0" b="0"/>
              <a:pathLst>
                <a:path w="137763" h="187099">
                  <a:moveTo>
                    <a:pt x="0" y="0"/>
                  </a:moveTo>
                  <a:lnTo>
                    <a:pt x="14654" y="55141"/>
                  </a:lnTo>
                  <a:lnTo>
                    <a:pt x="19160" y="109144"/>
                  </a:lnTo>
                  <a:lnTo>
                    <a:pt x="26083" y="158420"/>
                  </a:lnTo>
                  <a:lnTo>
                    <a:pt x="32596" y="169954"/>
                  </a:lnTo>
                  <a:lnTo>
                    <a:pt x="52312" y="185890"/>
                  </a:lnTo>
                  <a:lnTo>
                    <a:pt x="62950" y="187098"/>
                  </a:lnTo>
                  <a:lnTo>
                    <a:pt x="84130" y="179081"/>
                  </a:lnTo>
                  <a:lnTo>
                    <a:pt x="110194" y="160425"/>
                  </a:lnTo>
                  <a:lnTo>
                    <a:pt x="132736" y="123313"/>
                  </a:lnTo>
                  <a:lnTo>
                    <a:pt x="137762" y="91850"/>
                  </a:lnTo>
                  <a:lnTo>
                    <a:pt x="134927" y="60709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8648977" y="6726201"/>
              <a:ext cx="184434" cy="247745"/>
            </a:xfrm>
            <a:custGeom>
              <a:avLst/>
              <a:gdLst/>
              <a:ahLst/>
              <a:cxnLst/>
              <a:rect l="0" t="0" r="0" b="0"/>
              <a:pathLst>
                <a:path w="184434" h="247745">
                  <a:moveTo>
                    <a:pt x="184433" y="5589"/>
                  </a:moveTo>
                  <a:lnTo>
                    <a:pt x="167665" y="0"/>
                  </a:lnTo>
                  <a:lnTo>
                    <a:pt x="134881" y="2113"/>
                  </a:lnTo>
                  <a:lnTo>
                    <a:pt x="90286" y="14477"/>
                  </a:lnTo>
                  <a:lnTo>
                    <a:pt x="37115" y="44901"/>
                  </a:lnTo>
                  <a:lnTo>
                    <a:pt x="5472" y="71049"/>
                  </a:lnTo>
                  <a:lnTo>
                    <a:pt x="785" y="79645"/>
                  </a:lnTo>
                  <a:lnTo>
                    <a:pt x="0" y="87715"/>
                  </a:lnTo>
                  <a:lnTo>
                    <a:pt x="1816" y="95435"/>
                  </a:lnTo>
                  <a:lnTo>
                    <a:pt x="19432" y="110251"/>
                  </a:lnTo>
                  <a:lnTo>
                    <a:pt x="45588" y="122296"/>
                  </a:lnTo>
                  <a:lnTo>
                    <a:pt x="108856" y="136251"/>
                  </a:lnTo>
                  <a:lnTo>
                    <a:pt x="151307" y="150808"/>
                  </a:lnTo>
                  <a:lnTo>
                    <a:pt x="168150" y="162157"/>
                  </a:lnTo>
                  <a:lnTo>
                    <a:pt x="170068" y="169629"/>
                  </a:lnTo>
                  <a:lnTo>
                    <a:pt x="167838" y="178119"/>
                  </a:lnTo>
                  <a:lnTo>
                    <a:pt x="156000" y="195743"/>
                  </a:lnTo>
                  <a:lnTo>
                    <a:pt x="129604" y="217649"/>
                  </a:lnTo>
                  <a:lnTo>
                    <a:pt x="83006" y="236124"/>
                  </a:lnTo>
                  <a:lnTo>
                    <a:pt x="41296" y="244301"/>
                  </a:lnTo>
                  <a:lnTo>
                    <a:pt x="5448" y="2477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8" name="Group 517"/>
          <p:cNvGrpSpPr/>
          <p:nvPr/>
        </p:nvGrpSpPr>
        <p:grpSpPr>
          <a:xfrm>
            <a:off x="4727296" y="7237158"/>
            <a:ext cx="5403291" cy="652768"/>
            <a:chOff x="4727296" y="7237158"/>
            <a:chExt cx="5403291" cy="652768"/>
          </a:xfrm>
        </p:grpSpPr>
        <p:sp>
          <p:nvSpPr>
            <p:cNvPr id="492" name="Freeform 491"/>
            <p:cNvSpPr/>
            <p:nvPr/>
          </p:nvSpPr>
          <p:spPr>
            <a:xfrm>
              <a:off x="4727296" y="7595127"/>
              <a:ext cx="1471396" cy="294799"/>
            </a:xfrm>
            <a:custGeom>
              <a:avLst/>
              <a:gdLst/>
              <a:ahLst/>
              <a:cxnLst/>
              <a:rect l="0" t="0" r="0" b="0"/>
              <a:pathLst>
                <a:path w="1471396" h="294799">
                  <a:moveTo>
                    <a:pt x="0" y="294798"/>
                  </a:moveTo>
                  <a:lnTo>
                    <a:pt x="48930" y="283345"/>
                  </a:lnTo>
                  <a:lnTo>
                    <a:pt x="102472" y="270048"/>
                  </a:lnTo>
                  <a:lnTo>
                    <a:pt x="158393" y="259649"/>
                  </a:lnTo>
                  <a:lnTo>
                    <a:pt x="210058" y="249159"/>
                  </a:lnTo>
                  <a:lnTo>
                    <a:pt x="260591" y="238641"/>
                  </a:lnTo>
                  <a:lnTo>
                    <a:pt x="312608" y="233704"/>
                  </a:lnTo>
                  <a:lnTo>
                    <a:pt x="370655" y="226653"/>
                  </a:lnTo>
                  <a:lnTo>
                    <a:pt x="426718" y="217154"/>
                  </a:lnTo>
                  <a:lnTo>
                    <a:pt x="468852" y="210376"/>
                  </a:lnTo>
                  <a:lnTo>
                    <a:pt x="513705" y="203464"/>
                  </a:lnTo>
                  <a:lnTo>
                    <a:pt x="557036" y="196494"/>
                  </a:lnTo>
                  <a:lnTo>
                    <a:pt x="602811" y="189496"/>
                  </a:lnTo>
                  <a:lnTo>
                    <a:pt x="649281" y="181316"/>
                  </a:lnTo>
                  <a:lnTo>
                    <a:pt x="693332" y="169882"/>
                  </a:lnTo>
                  <a:lnTo>
                    <a:pt x="739426" y="160121"/>
                  </a:lnTo>
                  <a:lnTo>
                    <a:pt x="786038" y="150713"/>
                  </a:lnTo>
                  <a:lnTo>
                    <a:pt x="830152" y="138733"/>
                  </a:lnTo>
                  <a:lnTo>
                    <a:pt x="876274" y="125609"/>
                  </a:lnTo>
                  <a:lnTo>
                    <a:pt x="922898" y="113148"/>
                  </a:lnTo>
                  <a:lnTo>
                    <a:pt x="967017" y="103710"/>
                  </a:lnTo>
                  <a:lnTo>
                    <a:pt x="1016262" y="95616"/>
                  </a:lnTo>
                  <a:lnTo>
                    <a:pt x="1068174" y="86950"/>
                  </a:lnTo>
                  <a:lnTo>
                    <a:pt x="1118541" y="75299"/>
                  </a:lnTo>
                  <a:lnTo>
                    <a:pt x="1168224" y="65441"/>
                  </a:lnTo>
                  <a:lnTo>
                    <a:pt x="1216431" y="57161"/>
                  </a:lnTo>
                  <a:lnTo>
                    <a:pt x="1261253" y="49582"/>
                  </a:lnTo>
                  <a:lnTo>
                    <a:pt x="1304571" y="45433"/>
                  </a:lnTo>
                  <a:lnTo>
                    <a:pt x="1362180" y="39978"/>
                  </a:lnTo>
                  <a:lnTo>
                    <a:pt x="1423568" y="33242"/>
                  </a:lnTo>
                  <a:lnTo>
                    <a:pt x="1466589" y="32076"/>
                  </a:lnTo>
                  <a:lnTo>
                    <a:pt x="1471395" y="30742"/>
                  </a:lnTo>
                  <a:lnTo>
                    <a:pt x="1469920" y="28684"/>
                  </a:lnTo>
                  <a:lnTo>
                    <a:pt x="1411732" y="10273"/>
                  </a:lnTo>
                  <a:lnTo>
                    <a:pt x="13792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6053886" y="7563541"/>
              <a:ext cx="166700" cy="242156"/>
            </a:xfrm>
            <a:custGeom>
              <a:avLst/>
              <a:gdLst/>
              <a:ahLst/>
              <a:cxnLst/>
              <a:rect l="0" t="0" r="0" b="0"/>
              <a:pathLst>
                <a:path w="166700" h="242156">
                  <a:moveTo>
                    <a:pt x="0" y="0"/>
                  </a:moveTo>
                  <a:lnTo>
                    <a:pt x="26387" y="22877"/>
                  </a:lnTo>
                  <a:lnTo>
                    <a:pt x="83313" y="44939"/>
                  </a:lnTo>
                  <a:lnTo>
                    <a:pt x="145083" y="66200"/>
                  </a:lnTo>
                  <a:lnTo>
                    <a:pt x="156384" y="72209"/>
                  </a:lnTo>
                  <a:lnTo>
                    <a:pt x="162748" y="79725"/>
                  </a:lnTo>
                  <a:lnTo>
                    <a:pt x="165820" y="88245"/>
                  </a:lnTo>
                  <a:lnTo>
                    <a:pt x="166699" y="97435"/>
                  </a:lnTo>
                  <a:lnTo>
                    <a:pt x="156757" y="132725"/>
                  </a:lnTo>
                  <a:lnTo>
                    <a:pt x="132437" y="169761"/>
                  </a:lnTo>
                  <a:lnTo>
                    <a:pt x="92555" y="206770"/>
                  </a:lnTo>
                  <a:lnTo>
                    <a:pt x="42114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6398961" y="7505163"/>
              <a:ext cx="202408" cy="268159"/>
            </a:xfrm>
            <a:custGeom>
              <a:avLst/>
              <a:gdLst/>
              <a:ahLst/>
              <a:cxnLst/>
              <a:rect l="0" t="0" r="0" b="0"/>
              <a:pathLst>
                <a:path w="202408" h="268159">
                  <a:moveTo>
                    <a:pt x="55008" y="37321"/>
                  </a:moveTo>
                  <a:lnTo>
                    <a:pt x="43555" y="86252"/>
                  </a:lnTo>
                  <a:lnTo>
                    <a:pt x="30259" y="145382"/>
                  </a:lnTo>
                  <a:lnTo>
                    <a:pt x="19859" y="199191"/>
                  </a:lnTo>
                  <a:lnTo>
                    <a:pt x="14958" y="253998"/>
                  </a:lnTo>
                  <a:lnTo>
                    <a:pt x="11930" y="263660"/>
                  </a:lnTo>
                  <a:lnTo>
                    <a:pt x="7572" y="267763"/>
                  </a:lnTo>
                  <a:lnTo>
                    <a:pt x="2327" y="268158"/>
                  </a:lnTo>
                  <a:lnTo>
                    <a:pt x="0" y="260233"/>
                  </a:lnTo>
                  <a:lnTo>
                    <a:pt x="4671" y="198033"/>
                  </a:lnTo>
                  <a:lnTo>
                    <a:pt x="16859" y="139646"/>
                  </a:lnTo>
                  <a:lnTo>
                    <a:pt x="37131" y="80432"/>
                  </a:lnTo>
                  <a:lnTo>
                    <a:pt x="70635" y="28093"/>
                  </a:lnTo>
                  <a:lnTo>
                    <a:pt x="88859" y="11383"/>
                  </a:lnTo>
                  <a:lnTo>
                    <a:pt x="111776" y="2396"/>
                  </a:lnTo>
                  <a:lnTo>
                    <a:pt x="124439" y="0"/>
                  </a:lnTo>
                  <a:lnTo>
                    <a:pt x="144748" y="3576"/>
                  </a:lnTo>
                  <a:lnTo>
                    <a:pt x="153439" y="7806"/>
                  </a:lnTo>
                  <a:lnTo>
                    <a:pt x="166216" y="21864"/>
                  </a:lnTo>
                  <a:lnTo>
                    <a:pt x="187763" y="76880"/>
                  </a:lnTo>
                  <a:lnTo>
                    <a:pt x="199168" y="124164"/>
                  </a:lnTo>
                  <a:lnTo>
                    <a:pt x="201768" y="183807"/>
                  </a:lnTo>
                  <a:lnTo>
                    <a:pt x="202407" y="226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6411855" y="7626712"/>
              <a:ext cx="200042" cy="42115"/>
            </a:xfrm>
            <a:custGeom>
              <a:avLst/>
              <a:gdLst/>
              <a:ahLst/>
              <a:cxnLst/>
              <a:rect l="0" t="0" r="0" b="0"/>
              <a:pathLst>
                <a:path w="200042" h="42115">
                  <a:moveTo>
                    <a:pt x="0" y="42114"/>
                  </a:moveTo>
                  <a:lnTo>
                    <a:pt x="55170" y="38995"/>
                  </a:lnTo>
                  <a:lnTo>
                    <a:pt x="110324" y="30661"/>
                  </a:lnTo>
                  <a:lnTo>
                    <a:pt x="170881" y="11775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6669478" y="7588039"/>
              <a:ext cx="258275" cy="146312"/>
            </a:xfrm>
            <a:custGeom>
              <a:avLst/>
              <a:gdLst/>
              <a:ahLst/>
              <a:cxnLst/>
              <a:rect l="0" t="0" r="0" b="0"/>
              <a:pathLst>
                <a:path w="258275" h="146312">
                  <a:moveTo>
                    <a:pt x="5590" y="17616"/>
                  </a:moveTo>
                  <a:lnTo>
                    <a:pt x="0" y="34384"/>
                  </a:lnTo>
                  <a:lnTo>
                    <a:pt x="4045" y="93062"/>
                  </a:lnTo>
                  <a:lnTo>
                    <a:pt x="11451" y="146311"/>
                  </a:lnTo>
                  <a:lnTo>
                    <a:pt x="10668" y="145526"/>
                  </a:lnTo>
                  <a:lnTo>
                    <a:pt x="8975" y="141494"/>
                  </a:lnTo>
                  <a:lnTo>
                    <a:pt x="7428" y="100231"/>
                  </a:lnTo>
                  <a:lnTo>
                    <a:pt x="15363" y="57172"/>
                  </a:lnTo>
                  <a:lnTo>
                    <a:pt x="25921" y="36756"/>
                  </a:lnTo>
                  <a:lnTo>
                    <a:pt x="34352" y="31546"/>
                  </a:lnTo>
                  <a:lnTo>
                    <a:pt x="56198" y="28876"/>
                  </a:lnTo>
                  <a:lnTo>
                    <a:pt x="75265" y="34709"/>
                  </a:lnTo>
                  <a:lnTo>
                    <a:pt x="83625" y="39540"/>
                  </a:lnTo>
                  <a:lnTo>
                    <a:pt x="96035" y="54267"/>
                  </a:lnTo>
                  <a:lnTo>
                    <a:pt x="109597" y="88527"/>
                  </a:lnTo>
                  <a:lnTo>
                    <a:pt x="114986" y="107624"/>
                  </a:lnTo>
                  <a:lnTo>
                    <a:pt x="115153" y="78463"/>
                  </a:lnTo>
                  <a:lnTo>
                    <a:pt x="131347" y="32625"/>
                  </a:lnTo>
                  <a:lnTo>
                    <a:pt x="155935" y="3476"/>
                  </a:lnTo>
                  <a:lnTo>
                    <a:pt x="166651" y="0"/>
                  </a:lnTo>
                  <a:lnTo>
                    <a:pt x="191037" y="2378"/>
                  </a:lnTo>
                  <a:lnTo>
                    <a:pt x="211233" y="11234"/>
                  </a:lnTo>
                  <a:lnTo>
                    <a:pt x="219894" y="16870"/>
                  </a:lnTo>
                  <a:lnTo>
                    <a:pt x="243262" y="52750"/>
                  </a:lnTo>
                  <a:lnTo>
                    <a:pt x="256297" y="113547"/>
                  </a:lnTo>
                  <a:lnTo>
                    <a:pt x="258274" y="1334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7022508" y="7668826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7174333" y="7515837"/>
              <a:ext cx="189636" cy="357054"/>
            </a:xfrm>
            <a:custGeom>
              <a:avLst/>
              <a:gdLst/>
              <a:ahLst/>
              <a:cxnLst/>
              <a:rect l="0" t="0" r="0" b="0"/>
              <a:pathLst>
                <a:path w="189636" h="357054">
                  <a:moveTo>
                    <a:pt x="153501" y="5590"/>
                  </a:moveTo>
                  <a:lnTo>
                    <a:pt x="131144" y="0"/>
                  </a:lnTo>
                  <a:lnTo>
                    <a:pt x="89295" y="7703"/>
                  </a:lnTo>
                  <a:lnTo>
                    <a:pt x="39851" y="35982"/>
                  </a:lnTo>
                  <a:lnTo>
                    <a:pt x="17981" y="57701"/>
                  </a:lnTo>
                  <a:lnTo>
                    <a:pt x="10513" y="68407"/>
                  </a:lnTo>
                  <a:lnTo>
                    <a:pt x="2213" y="95900"/>
                  </a:lnTo>
                  <a:lnTo>
                    <a:pt x="0" y="111421"/>
                  </a:lnTo>
                  <a:lnTo>
                    <a:pt x="2034" y="124107"/>
                  </a:lnTo>
                  <a:lnTo>
                    <a:pt x="13653" y="144442"/>
                  </a:lnTo>
                  <a:lnTo>
                    <a:pt x="22835" y="149631"/>
                  </a:lnTo>
                  <a:lnTo>
                    <a:pt x="45515" y="152277"/>
                  </a:lnTo>
                  <a:lnTo>
                    <a:pt x="79002" y="147189"/>
                  </a:lnTo>
                  <a:lnTo>
                    <a:pt x="100504" y="128965"/>
                  </a:lnTo>
                  <a:lnTo>
                    <a:pt x="119419" y="102538"/>
                  </a:lnTo>
                  <a:lnTo>
                    <a:pt x="131724" y="75194"/>
                  </a:lnTo>
                  <a:lnTo>
                    <a:pt x="135474" y="71880"/>
                  </a:lnTo>
                  <a:lnTo>
                    <a:pt x="137974" y="75520"/>
                  </a:lnTo>
                  <a:lnTo>
                    <a:pt x="153986" y="132525"/>
                  </a:lnTo>
                  <a:lnTo>
                    <a:pt x="177179" y="185822"/>
                  </a:lnTo>
                  <a:lnTo>
                    <a:pt x="189635" y="246292"/>
                  </a:lnTo>
                  <a:lnTo>
                    <a:pt x="188254" y="278900"/>
                  </a:lnTo>
                  <a:lnTo>
                    <a:pt x="180437" y="310789"/>
                  </a:lnTo>
                  <a:lnTo>
                    <a:pt x="164693" y="331917"/>
                  </a:lnTo>
                  <a:lnTo>
                    <a:pt x="153943" y="342465"/>
                  </a:lnTo>
                  <a:lnTo>
                    <a:pt x="126402" y="354184"/>
                  </a:lnTo>
                  <a:lnTo>
                    <a:pt x="98173" y="357053"/>
                  </a:lnTo>
                  <a:lnTo>
                    <a:pt x="77828" y="350529"/>
                  </a:lnTo>
                  <a:lnTo>
                    <a:pt x="64107" y="339830"/>
                  </a:lnTo>
                  <a:lnTo>
                    <a:pt x="48217" y="3214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7378682" y="7542484"/>
              <a:ext cx="108645" cy="114167"/>
            </a:xfrm>
            <a:custGeom>
              <a:avLst/>
              <a:gdLst/>
              <a:ahLst/>
              <a:cxnLst/>
              <a:rect l="0" t="0" r="0" b="0"/>
              <a:pathLst>
                <a:path w="108645" h="114167">
                  <a:moveTo>
                    <a:pt x="43909" y="0"/>
                  </a:moveTo>
                  <a:lnTo>
                    <a:pt x="14600" y="34898"/>
                  </a:lnTo>
                  <a:lnTo>
                    <a:pt x="0" y="69742"/>
                  </a:lnTo>
                  <a:lnTo>
                    <a:pt x="1387" y="92997"/>
                  </a:lnTo>
                  <a:lnTo>
                    <a:pt x="5032" y="104113"/>
                  </a:lnTo>
                  <a:lnTo>
                    <a:pt x="13312" y="110353"/>
                  </a:lnTo>
                  <a:lnTo>
                    <a:pt x="38109" y="114166"/>
                  </a:lnTo>
                  <a:lnTo>
                    <a:pt x="65508" y="105723"/>
                  </a:lnTo>
                  <a:lnTo>
                    <a:pt x="79365" y="98558"/>
                  </a:lnTo>
                  <a:lnTo>
                    <a:pt x="97882" y="78119"/>
                  </a:lnTo>
                  <a:lnTo>
                    <a:pt x="104457" y="66117"/>
                  </a:lnTo>
                  <a:lnTo>
                    <a:pt x="108644" y="43424"/>
                  </a:lnTo>
                  <a:lnTo>
                    <a:pt x="108122" y="32458"/>
                  </a:lnTo>
                  <a:lnTo>
                    <a:pt x="104266" y="23979"/>
                  </a:lnTo>
                  <a:lnTo>
                    <a:pt x="90621" y="11437"/>
                  </a:lnTo>
                  <a:lnTo>
                    <a:pt x="69739" y="8202"/>
                  </a:lnTo>
                  <a:lnTo>
                    <a:pt x="3338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7542104" y="7531956"/>
              <a:ext cx="125351" cy="139388"/>
            </a:xfrm>
            <a:custGeom>
              <a:avLst/>
              <a:gdLst/>
              <a:ahLst/>
              <a:cxnLst/>
              <a:rect l="0" t="0" r="0" b="0"/>
              <a:pathLst>
                <a:path w="125351" h="139388">
                  <a:moveTo>
                    <a:pt x="38415" y="0"/>
                  </a:moveTo>
                  <a:lnTo>
                    <a:pt x="21603" y="19151"/>
                  </a:lnTo>
                  <a:lnTo>
                    <a:pt x="4838" y="52728"/>
                  </a:lnTo>
                  <a:lnTo>
                    <a:pt x="0" y="92312"/>
                  </a:lnTo>
                  <a:lnTo>
                    <a:pt x="3014" y="119796"/>
                  </a:lnTo>
                  <a:lnTo>
                    <a:pt x="8965" y="128997"/>
                  </a:lnTo>
                  <a:lnTo>
                    <a:pt x="17611" y="135131"/>
                  </a:lnTo>
                  <a:lnTo>
                    <a:pt x="28056" y="139220"/>
                  </a:lnTo>
                  <a:lnTo>
                    <a:pt x="70700" y="139387"/>
                  </a:lnTo>
                  <a:lnTo>
                    <a:pt x="94097" y="131749"/>
                  </a:lnTo>
                  <a:lnTo>
                    <a:pt x="103612" y="126437"/>
                  </a:lnTo>
                  <a:lnTo>
                    <a:pt x="117304" y="111176"/>
                  </a:lnTo>
                  <a:lnTo>
                    <a:pt x="122593" y="102193"/>
                  </a:lnTo>
                  <a:lnTo>
                    <a:pt x="125350" y="79734"/>
                  </a:lnTo>
                  <a:lnTo>
                    <a:pt x="124447" y="67193"/>
                  </a:lnTo>
                  <a:lnTo>
                    <a:pt x="114086" y="43901"/>
                  </a:lnTo>
                  <a:lnTo>
                    <a:pt x="106410" y="32777"/>
                  </a:lnTo>
                  <a:lnTo>
                    <a:pt x="85403" y="17297"/>
                  </a:lnTo>
                  <a:lnTo>
                    <a:pt x="53506" y="5125"/>
                  </a:lnTo>
                  <a:lnTo>
                    <a:pt x="2788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7717872" y="7374028"/>
              <a:ext cx="150548" cy="257391"/>
            </a:xfrm>
            <a:custGeom>
              <a:avLst/>
              <a:gdLst/>
              <a:ahLst/>
              <a:cxnLst/>
              <a:rect l="0" t="0" r="0" b="0"/>
              <a:pathLst>
                <a:path w="150548" h="257391">
                  <a:moveTo>
                    <a:pt x="125859" y="0"/>
                  </a:moveTo>
                  <a:lnTo>
                    <a:pt x="127028" y="51602"/>
                  </a:lnTo>
                  <a:lnTo>
                    <a:pt x="134264" y="113816"/>
                  </a:lnTo>
                  <a:lnTo>
                    <a:pt x="143817" y="169164"/>
                  </a:lnTo>
                  <a:lnTo>
                    <a:pt x="150547" y="208701"/>
                  </a:lnTo>
                  <a:lnTo>
                    <a:pt x="148166" y="211663"/>
                  </a:lnTo>
                  <a:lnTo>
                    <a:pt x="144240" y="211299"/>
                  </a:lnTo>
                  <a:lnTo>
                    <a:pt x="133639" y="201535"/>
                  </a:lnTo>
                  <a:lnTo>
                    <a:pt x="111396" y="179427"/>
                  </a:lnTo>
                  <a:lnTo>
                    <a:pt x="102179" y="172261"/>
                  </a:lnTo>
                  <a:lnTo>
                    <a:pt x="79460" y="167418"/>
                  </a:lnTo>
                  <a:lnTo>
                    <a:pt x="66850" y="167764"/>
                  </a:lnTo>
                  <a:lnTo>
                    <a:pt x="40361" y="177507"/>
                  </a:lnTo>
                  <a:lnTo>
                    <a:pt x="16500" y="193536"/>
                  </a:lnTo>
                  <a:lnTo>
                    <a:pt x="1996" y="212358"/>
                  </a:lnTo>
                  <a:lnTo>
                    <a:pt x="0" y="222290"/>
                  </a:lnTo>
                  <a:lnTo>
                    <a:pt x="4021" y="242685"/>
                  </a:lnTo>
                  <a:lnTo>
                    <a:pt x="10708" y="249528"/>
                  </a:lnTo>
                  <a:lnTo>
                    <a:pt x="30617" y="257130"/>
                  </a:lnTo>
                  <a:lnTo>
                    <a:pt x="51944" y="257390"/>
                  </a:lnTo>
                  <a:lnTo>
                    <a:pt x="94231" y="248024"/>
                  </a:lnTo>
                  <a:lnTo>
                    <a:pt x="146916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7906902" y="7452667"/>
              <a:ext cx="132884" cy="184575"/>
            </a:xfrm>
            <a:custGeom>
              <a:avLst/>
              <a:gdLst/>
              <a:ahLst/>
              <a:cxnLst/>
              <a:rect l="0" t="0" r="0" b="0"/>
              <a:pathLst>
                <a:path w="132884" h="184575">
                  <a:moveTo>
                    <a:pt x="126342" y="5589"/>
                  </a:moveTo>
                  <a:lnTo>
                    <a:pt x="109574" y="0"/>
                  </a:lnTo>
                  <a:lnTo>
                    <a:pt x="91983" y="376"/>
                  </a:lnTo>
                  <a:lnTo>
                    <a:pt x="72468" y="5612"/>
                  </a:lnTo>
                  <a:lnTo>
                    <a:pt x="52094" y="15738"/>
                  </a:lnTo>
                  <a:lnTo>
                    <a:pt x="37581" y="31157"/>
                  </a:lnTo>
                  <a:lnTo>
                    <a:pt x="32073" y="40181"/>
                  </a:lnTo>
                  <a:lnTo>
                    <a:pt x="30741" y="49708"/>
                  </a:lnTo>
                  <a:lnTo>
                    <a:pt x="35499" y="69651"/>
                  </a:lnTo>
                  <a:lnTo>
                    <a:pt x="51332" y="95020"/>
                  </a:lnTo>
                  <a:lnTo>
                    <a:pt x="67269" y="106948"/>
                  </a:lnTo>
                  <a:lnTo>
                    <a:pt x="102209" y="120239"/>
                  </a:lnTo>
                  <a:lnTo>
                    <a:pt x="117273" y="124136"/>
                  </a:lnTo>
                  <a:lnTo>
                    <a:pt x="126145" y="130244"/>
                  </a:lnTo>
                  <a:lnTo>
                    <a:pt x="130890" y="137825"/>
                  </a:lnTo>
                  <a:lnTo>
                    <a:pt x="132883" y="146389"/>
                  </a:lnTo>
                  <a:lnTo>
                    <a:pt x="130703" y="153268"/>
                  </a:lnTo>
                  <a:lnTo>
                    <a:pt x="125739" y="159023"/>
                  </a:lnTo>
                  <a:lnTo>
                    <a:pt x="109697" y="168538"/>
                  </a:lnTo>
                  <a:lnTo>
                    <a:pt x="72017" y="179303"/>
                  </a:lnTo>
                  <a:lnTo>
                    <a:pt x="16306" y="183533"/>
                  </a:lnTo>
                  <a:lnTo>
                    <a:pt x="0" y="1845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8180643" y="7488948"/>
              <a:ext cx="167870" cy="282327"/>
            </a:xfrm>
            <a:custGeom>
              <a:avLst/>
              <a:gdLst/>
              <a:ahLst/>
              <a:cxnLst/>
              <a:rect l="0" t="0" r="0" b="0"/>
              <a:pathLst>
                <a:path w="167870" h="282327">
                  <a:moveTo>
                    <a:pt x="0" y="894"/>
                  </a:moveTo>
                  <a:lnTo>
                    <a:pt x="23719" y="59511"/>
                  </a:lnTo>
                  <a:lnTo>
                    <a:pt x="38437" y="114854"/>
                  </a:lnTo>
                  <a:lnTo>
                    <a:pt x="52609" y="174659"/>
                  </a:lnTo>
                  <a:lnTo>
                    <a:pt x="66674" y="226551"/>
                  </a:lnTo>
                  <a:lnTo>
                    <a:pt x="71618" y="273515"/>
                  </a:lnTo>
                  <a:lnTo>
                    <a:pt x="69972" y="280907"/>
                  </a:lnTo>
                  <a:lnTo>
                    <a:pt x="66535" y="282326"/>
                  </a:lnTo>
                  <a:lnTo>
                    <a:pt x="61904" y="279762"/>
                  </a:lnTo>
                  <a:lnTo>
                    <a:pt x="53639" y="267555"/>
                  </a:lnTo>
                  <a:lnTo>
                    <a:pt x="47236" y="249261"/>
                  </a:lnTo>
                  <a:lnTo>
                    <a:pt x="42788" y="185866"/>
                  </a:lnTo>
                  <a:lnTo>
                    <a:pt x="43417" y="128202"/>
                  </a:lnTo>
                  <a:lnTo>
                    <a:pt x="51728" y="76439"/>
                  </a:lnTo>
                  <a:lnTo>
                    <a:pt x="68490" y="44205"/>
                  </a:lnTo>
                  <a:lnTo>
                    <a:pt x="81522" y="27551"/>
                  </a:lnTo>
                  <a:lnTo>
                    <a:pt x="113192" y="5023"/>
                  </a:lnTo>
                  <a:lnTo>
                    <a:pt x="135705" y="0"/>
                  </a:lnTo>
                  <a:lnTo>
                    <a:pt x="146622" y="298"/>
                  </a:lnTo>
                  <a:lnTo>
                    <a:pt x="155070" y="4006"/>
                  </a:lnTo>
                  <a:lnTo>
                    <a:pt x="167575" y="17485"/>
                  </a:lnTo>
                  <a:lnTo>
                    <a:pt x="167869" y="28332"/>
                  </a:lnTo>
                  <a:lnTo>
                    <a:pt x="152684" y="68035"/>
                  </a:lnTo>
                  <a:lnTo>
                    <a:pt x="131678" y="96177"/>
                  </a:lnTo>
                  <a:lnTo>
                    <a:pt x="103747" y="118163"/>
                  </a:lnTo>
                  <a:lnTo>
                    <a:pt x="83544" y="128272"/>
                  </a:lnTo>
                  <a:lnTo>
                    <a:pt x="62867" y="130426"/>
                  </a:lnTo>
                  <a:lnTo>
                    <a:pt x="31585" y="127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8338570" y="7458256"/>
              <a:ext cx="140769" cy="136826"/>
            </a:xfrm>
            <a:custGeom>
              <a:avLst/>
              <a:gdLst/>
              <a:ahLst/>
              <a:cxnLst/>
              <a:rect l="0" t="0" r="0" b="0"/>
              <a:pathLst>
                <a:path w="140769" h="136826">
                  <a:moveTo>
                    <a:pt x="0" y="10528"/>
                  </a:moveTo>
                  <a:lnTo>
                    <a:pt x="14654" y="65670"/>
                  </a:lnTo>
                  <a:lnTo>
                    <a:pt x="30339" y="102906"/>
                  </a:lnTo>
                  <a:lnTo>
                    <a:pt x="49804" y="130577"/>
                  </a:lnTo>
                  <a:lnTo>
                    <a:pt x="57769" y="135015"/>
                  </a:lnTo>
                  <a:lnTo>
                    <a:pt x="75978" y="136825"/>
                  </a:lnTo>
                  <a:lnTo>
                    <a:pt x="105960" y="125679"/>
                  </a:lnTo>
                  <a:lnTo>
                    <a:pt x="120403" y="110839"/>
                  </a:lnTo>
                  <a:lnTo>
                    <a:pt x="130722" y="90207"/>
                  </a:lnTo>
                  <a:lnTo>
                    <a:pt x="140768" y="48045"/>
                  </a:lnTo>
                  <a:lnTo>
                    <a:pt x="139383" y="23694"/>
                  </a:lnTo>
                  <a:lnTo>
                    <a:pt x="134868" y="10531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8571661" y="7416143"/>
              <a:ext cx="72236" cy="157927"/>
            </a:xfrm>
            <a:custGeom>
              <a:avLst/>
              <a:gdLst/>
              <a:ahLst/>
              <a:cxnLst/>
              <a:rect l="0" t="0" r="0" b="0"/>
              <a:pathLst>
                <a:path w="72236" h="157927">
                  <a:moveTo>
                    <a:pt x="9065" y="157926"/>
                  </a:moveTo>
                  <a:lnTo>
                    <a:pt x="0" y="99310"/>
                  </a:lnTo>
                  <a:lnTo>
                    <a:pt x="4559" y="58930"/>
                  </a:lnTo>
                  <a:lnTo>
                    <a:pt x="16420" y="34380"/>
                  </a:lnTo>
                  <a:lnTo>
                    <a:pt x="24497" y="22920"/>
                  </a:lnTo>
                  <a:lnTo>
                    <a:pt x="42830" y="10186"/>
                  </a:lnTo>
                  <a:lnTo>
                    <a:pt x="722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8664886" y="7416143"/>
              <a:ext cx="126411" cy="159765"/>
            </a:xfrm>
            <a:custGeom>
              <a:avLst/>
              <a:gdLst/>
              <a:ahLst/>
              <a:cxnLst/>
              <a:rect l="0" t="0" r="0" b="0"/>
              <a:pathLst>
                <a:path w="126411" h="159765">
                  <a:moveTo>
                    <a:pt x="126410" y="0"/>
                  </a:moveTo>
                  <a:lnTo>
                    <a:pt x="92788" y="2339"/>
                  </a:lnTo>
                  <a:lnTo>
                    <a:pt x="55746" y="17980"/>
                  </a:lnTo>
                  <a:lnTo>
                    <a:pt x="23194" y="45491"/>
                  </a:lnTo>
                  <a:lnTo>
                    <a:pt x="6057" y="69740"/>
                  </a:lnTo>
                  <a:lnTo>
                    <a:pt x="0" y="92996"/>
                  </a:lnTo>
                  <a:lnTo>
                    <a:pt x="22" y="104111"/>
                  </a:lnTo>
                  <a:lnTo>
                    <a:pt x="9406" y="125819"/>
                  </a:lnTo>
                  <a:lnTo>
                    <a:pt x="16822" y="136522"/>
                  </a:lnTo>
                  <a:lnTo>
                    <a:pt x="37539" y="151533"/>
                  </a:lnTo>
                  <a:lnTo>
                    <a:pt x="61176" y="159764"/>
                  </a:lnTo>
                  <a:lnTo>
                    <a:pt x="105352" y="1579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8823519" y="7331914"/>
              <a:ext cx="156918" cy="252685"/>
            </a:xfrm>
            <a:custGeom>
              <a:avLst/>
              <a:gdLst/>
              <a:ahLst/>
              <a:cxnLst/>
              <a:rect l="0" t="0" r="0" b="0"/>
              <a:pathLst>
                <a:path w="156918" h="252685">
                  <a:moveTo>
                    <a:pt x="41476" y="0"/>
                  </a:moveTo>
                  <a:lnTo>
                    <a:pt x="25835" y="17981"/>
                  </a:lnTo>
                  <a:lnTo>
                    <a:pt x="6632" y="64153"/>
                  </a:lnTo>
                  <a:lnTo>
                    <a:pt x="1515" y="111815"/>
                  </a:lnTo>
                  <a:lnTo>
                    <a:pt x="0" y="164801"/>
                  </a:lnTo>
                  <a:lnTo>
                    <a:pt x="5140" y="206369"/>
                  </a:lnTo>
                  <a:lnTo>
                    <a:pt x="7893" y="211278"/>
                  </a:lnTo>
                  <a:lnTo>
                    <a:pt x="10898" y="211043"/>
                  </a:lnTo>
                  <a:lnTo>
                    <a:pt x="18527" y="199082"/>
                  </a:lnTo>
                  <a:lnTo>
                    <a:pt x="45609" y="149983"/>
                  </a:lnTo>
                  <a:lnTo>
                    <a:pt x="64370" y="129830"/>
                  </a:lnTo>
                  <a:lnTo>
                    <a:pt x="84406" y="116974"/>
                  </a:lnTo>
                  <a:lnTo>
                    <a:pt x="95833" y="115417"/>
                  </a:lnTo>
                  <a:lnTo>
                    <a:pt x="121007" y="119927"/>
                  </a:lnTo>
                  <a:lnTo>
                    <a:pt x="131931" y="127914"/>
                  </a:lnTo>
                  <a:lnTo>
                    <a:pt x="150308" y="152387"/>
                  </a:lnTo>
                  <a:lnTo>
                    <a:pt x="156917" y="179641"/>
                  </a:lnTo>
                  <a:lnTo>
                    <a:pt x="148923" y="242459"/>
                  </a:lnTo>
                  <a:lnTo>
                    <a:pt x="146761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9025791" y="7416143"/>
              <a:ext cx="134003" cy="136871"/>
            </a:xfrm>
            <a:custGeom>
              <a:avLst/>
              <a:gdLst/>
              <a:ahLst/>
              <a:cxnLst/>
              <a:rect l="0" t="0" r="0" b="0"/>
              <a:pathLst>
                <a:path w="134003" h="136871">
                  <a:moveTo>
                    <a:pt x="102417" y="0"/>
                  </a:moveTo>
                  <a:lnTo>
                    <a:pt x="80060" y="0"/>
                  </a:lnTo>
                  <a:lnTo>
                    <a:pt x="59724" y="9358"/>
                  </a:lnTo>
                  <a:lnTo>
                    <a:pt x="23663" y="38373"/>
                  </a:lnTo>
                  <a:lnTo>
                    <a:pt x="6813" y="65181"/>
                  </a:lnTo>
                  <a:lnTo>
                    <a:pt x="0" y="100941"/>
                  </a:lnTo>
                  <a:lnTo>
                    <a:pt x="4645" y="121291"/>
                  </a:lnTo>
                  <a:lnTo>
                    <a:pt x="9160" y="129994"/>
                  </a:lnTo>
                  <a:lnTo>
                    <a:pt x="15679" y="133456"/>
                  </a:lnTo>
                  <a:lnTo>
                    <a:pt x="23535" y="133424"/>
                  </a:lnTo>
                  <a:lnTo>
                    <a:pt x="40452" y="127149"/>
                  </a:lnTo>
                  <a:lnTo>
                    <a:pt x="55770" y="116562"/>
                  </a:lnTo>
                  <a:lnTo>
                    <a:pt x="77547" y="86269"/>
                  </a:lnTo>
                  <a:lnTo>
                    <a:pt x="95121" y="50705"/>
                  </a:lnTo>
                  <a:lnTo>
                    <a:pt x="98134" y="92103"/>
                  </a:lnTo>
                  <a:lnTo>
                    <a:pt x="109872" y="111515"/>
                  </a:lnTo>
                  <a:lnTo>
                    <a:pt x="134002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9149265" y="7374028"/>
              <a:ext cx="105286" cy="172693"/>
            </a:xfrm>
            <a:custGeom>
              <a:avLst/>
              <a:gdLst/>
              <a:ahLst/>
              <a:cxnLst/>
              <a:rect l="0" t="0" r="0" b="0"/>
              <a:pathLst>
                <a:path w="105286" h="172693">
                  <a:moveTo>
                    <a:pt x="105285" y="0"/>
                  </a:moveTo>
                  <a:lnTo>
                    <a:pt x="74002" y="9576"/>
                  </a:lnTo>
                  <a:lnTo>
                    <a:pt x="57846" y="20243"/>
                  </a:lnTo>
                  <a:lnTo>
                    <a:pt x="53772" y="29874"/>
                  </a:lnTo>
                  <a:lnTo>
                    <a:pt x="52364" y="56171"/>
                  </a:lnTo>
                  <a:lnTo>
                    <a:pt x="61877" y="81117"/>
                  </a:lnTo>
                  <a:lnTo>
                    <a:pt x="90991" y="125728"/>
                  </a:lnTo>
                  <a:lnTo>
                    <a:pt x="93416" y="136461"/>
                  </a:lnTo>
                  <a:lnTo>
                    <a:pt x="89871" y="157746"/>
                  </a:lnTo>
                  <a:lnTo>
                    <a:pt x="83310" y="164825"/>
                  </a:lnTo>
                  <a:lnTo>
                    <a:pt x="63542" y="172692"/>
                  </a:lnTo>
                  <a:lnTo>
                    <a:pt x="39159" y="169949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9212435" y="7373639"/>
              <a:ext cx="197675" cy="158318"/>
            </a:xfrm>
            <a:custGeom>
              <a:avLst/>
              <a:gdLst/>
              <a:ahLst/>
              <a:cxnLst/>
              <a:rect l="0" t="0" r="0" b="0"/>
              <a:pathLst>
                <a:path w="197675" h="158318">
                  <a:moveTo>
                    <a:pt x="0" y="116203"/>
                  </a:moveTo>
                  <a:lnTo>
                    <a:pt x="53028" y="101548"/>
                  </a:lnTo>
                  <a:lnTo>
                    <a:pt x="109304" y="80769"/>
                  </a:lnTo>
                  <a:lnTo>
                    <a:pt x="159762" y="61067"/>
                  </a:lnTo>
                  <a:lnTo>
                    <a:pt x="183310" y="47244"/>
                  </a:lnTo>
                  <a:lnTo>
                    <a:pt x="197674" y="29403"/>
                  </a:lnTo>
                  <a:lnTo>
                    <a:pt x="197294" y="20901"/>
                  </a:lnTo>
                  <a:lnTo>
                    <a:pt x="192361" y="12894"/>
                  </a:lnTo>
                  <a:lnTo>
                    <a:pt x="184393" y="5216"/>
                  </a:lnTo>
                  <a:lnTo>
                    <a:pt x="173232" y="1267"/>
                  </a:lnTo>
                  <a:lnTo>
                    <a:pt x="145233" y="0"/>
                  </a:lnTo>
                  <a:lnTo>
                    <a:pt x="119530" y="12695"/>
                  </a:lnTo>
                  <a:lnTo>
                    <a:pt x="107763" y="22631"/>
                  </a:lnTo>
                  <a:lnTo>
                    <a:pt x="94688" y="49269"/>
                  </a:lnTo>
                  <a:lnTo>
                    <a:pt x="90047" y="78266"/>
                  </a:lnTo>
                  <a:lnTo>
                    <a:pt x="91884" y="102851"/>
                  </a:lnTo>
                  <a:lnTo>
                    <a:pt x="102838" y="125477"/>
                  </a:lnTo>
                  <a:lnTo>
                    <a:pt x="110673" y="136424"/>
                  </a:lnTo>
                  <a:lnTo>
                    <a:pt x="120576" y="143722"/>
                  </a:lnTo>
                  <a:lnTo>
                    <a:pt x="168457" y="158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9431048" y="7237158"/>
              <a:ext cx="111502" cy="284270"/>
            </a:xfrm>
            <a:custGeom>
              <a:avLst/>
              <a:gdLst/>
              <a:ahLst/>
              <a:cxnLst/>
              <a:rect l="0" t="0" r="0" b="0"/>
              <a:pathLst>
                <a:path w="111502" h="284270">
                  <a:moveTo>
                    <a:pt x="97242" y="0"/>
                  </a:moveTo>
                  <a:lnTo>
                    <a:pt x="94123" y="59358"/>
                  </a:lnTo>
                  <a:lnTo>
                    <a:pt x="88177" y="110121"/>
                  </a:lnTo>
                  <a:lnTo>
                    <a:pt x="95409" y="167548"/>
                  </a:lnTo>
                  <a:lnTo>
                    <a:pt x="104758" y="220440"/>
                  </a:lnTo>
                  <a:lnTo>
                    <a:pt x="111501" y="247711"/>
                  </a:lnTo>
                  <a:lnTo>
                    <a:pt x="111428" y="251708"/>
                  </a:lnTo>
                  <a:lnTo>
                    <a:pt x="109039" y="249694"/>
                  </a:lnTo>
                  <a:lnTo>
                    <a:pt x="73580" y="203893"/>
                  </a:lnTo>
                  <a:lnTo>
                    <a:pt x="53970" y="190835"/>
                  </a:lnTo>
                  <a:lnTo>
                    <a:pt x="43828" y="189224"/>
                  </a:lnTo>
                  <a:lnTo>
                    <a:pt x="23200" y="193674"/>
                  </a:lnTo>
                  <a:lnTo>
                    <a:pt x="15125" y="200476"/>
                  </a:lnTo>
                  <a:lnTo>
                    <a:pt x="3034" y="220512"/>
                  </a:lnTo>
                  <a:lnTo>
                    <a:pt x="0" y="241894"/>
                  </a:lnTo>
                  <a:lnTo>
                    <a:pt x="829" y="252510"/>
                  </a:lnTo>
                  <a:lnTo>
                    <a:pt x="11107" y="270543"/>
                  </a:lnTo>
                  <a:lnTo>
                    <a:pt x="18762" y="278628"/>
                  </a:lnTo>
                  <a:lnTo>
                    <a:pt x="29715" y="282848"/>
                  </a:lnTo>
                  <a:lnTo>
                    <a:pt x="86714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9723531" y="7352971"/>
              <a:ext cx="25859" cy="147400"/>
            </a:xfrm>
            <a:custGeom>
              <a:avLst/>
              <a:gdLst/>
              <a:ahLst/>
              <a:cxnLst/>
              <a:rect l="0" t="0" r="0" b="0"/>
              <a:pathLst>
                <a:path w="25859" h="147400">
                  <a:moveTo>
                    <a:pt x="25858" y="0"/>
                  </a:moveTo>
                  <a:lnTo>
                    <a:pt x="7900" y="56215"/>
                  </a:lnTo>
                  <a:lnTo>
                    <a:pt x="0" y="99065"/>
                  </a:lnTo>
                  <a:lnTo>
                    <a:pt x="4801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9780974" y="7376518"/>
              <a:ext cx="165597" cy="197552"/>
            </a:xfrm>
            <a:custGeom>
              <a:avLst/>
              <a:gdLst/>
              <a:ahLst/>
              <a:cxnLst/>
              <a:rect l="0" t="0" r="0" b="0"/>
              <a:pathLst>
                <a:path w="165597" h="197552">
                  <a:moveTo>
                    <a:pt x="0" y="18567"/>
                  </a:moveTo>
                  <a:lnTo>
                    <a:pt x="0" y="77184"/>
                  </a:lnTo>
                  <a:lnTo>
                    <a:pt x="5590" y="111974"/>
                  </a:lnTo>
                  <a:lnTo>
                    <a:pt x="8406" y="115933"/>
                  </a:lnTo>
                  <a:lnTo>
                    <a:pt x="11453" y="115063"/>
                  </a:lnTo>
                  <a:lnTo>
                    <a:pt x="17958" y="104739"/>
                  </a:lnTo>
                  <a:lnTo>
                    <a:pt x="47046" y="49399"/>
                  </a:lnTo>
                  <a:lnTo>
                    <a:pt x="68272" y="19514"/>
                  </a:lnTo>
                  <a:lnTo>
                    <a:pt x="86496" y="3000"/>
                  </a:lnTo>
                  <a:lnTo>
                    <a:pt x="96268" y="0"/>
                  </a:lnTo>
                  <a:lnTo>
                    <a:pt x="116485" y="2907"/>
                  </a:lnTo>
                  <a:lnTo>
                    <a:pt x="134050" y="21355"/>
                  </a:lnTo>
                  <a:lnTo>
                    <a:pt x="158801" y="75270"/>
                  </a:lnTo>
                  <a:lnTo>
                    <a:pt x="165596" y="128174"/>
                  </a:lnTo>
                  <a:lnTo>
                    <a:pt x="159746" y="185989"/>
                  </a:lnTo>
                  <a:lnTo>
                    <a:pt x="157928" y="1975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9722743" y="7623179"/>
              <a:ext cx="152989" cy="161462"/>
            </a:xfrm>
            <a:custGeom>
              <a:avLst/>
              <a:gdLst/>
              <a:ahLst/>
              <a:cxnLst/>
              <a:rect l="0" t="0" r="0" b="0"/>
              <a:pathLst>
                <a:path w="152989" h="161462">
                  <a:moveTo>
                    <a:pt x="5589" y="129875"/>
                  </a:moveTo>
                  <a:lnTo>
                    <a:pt x="0" y="146643"/>
                  </a:lnTo>
                  <a:lnTo>
                    <a:pt x="1863" y="149243"/>
                  </a:lnTo>
                  <a:lnTo>
                    <a:pt x="6614" y="148636"/>
                  </a:lnTo>
                  <a:lnTo>
                    <a:pt x="13291" y="145892"/>
                  </a:lnTo>
                  <a:lnTo>
                    <a:pt x="33868" y="125263"/>
                  </a:lnTo>
                  <a:lnTo>
                    <a:pt x="75797" y="66300"/>
                  </a:lnTo>
                  <a:lnTo>
                    <a:pt x="112306" y="3498"/>
                  </a:lnTo>
                  <a:lnTo>
                    <a:pt x="117677" y="0"/>
                  </a:lnTo>
                  <a:lnTo>
                    <a:pt x="123599" y="1177"/>
                  </a:lnTo>
                  <a:lnTo>
                    <a:pt x="129885" y="5472"/>
                  </a:lnTo>
                  <a:lnTo>
                    <a:pt x="136871" y="25842"/>
                  </a:lnTo>
                  <a:lnTo>
                    <a:pt x="141356" y="86578"/>
                  </a:lnTo>
                  <a:lnTo>
                    <a:pt x="150648" y="148364"/>
                  </a:lnTo>
                  <a:lnTo>
                    <a:pt x="152988" y="1614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9728332" y="7679355"/>
              <a:ext cx="147400" cy="1"/>
            </a:xfrm>
            <a:custGeom>
              <a:avLst/>
              <a:gdLst/>
              <a:ahLst/>
              <a:cxnLst/>
              <a:rect l="0" t="0" r="0" b="0"/>
              <a:pathLst>
                <a:path w="147400" h="1">
                  <a:moveTo>
                    <a:pt x="0" y="0"/>
                  </a:moveTo>
                  <a:lnTo>
                    <a:pt x="48931" y="0"/>
                  </a:lnTo>
                  <a:lnTo>
                    <a:pt x="96777" y="0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9912755" y="7652373"/>
              <a:ext cx="149651" cy="79625"/>
            </a:xfrm>
            <a:custGeom>
              <a:avLst/>
              <a:gdLst/>
              <a:ahLst/>
              <a:cxnLst/>
              <a:rect l="0" t="0" r="0" b="0"/>
              <a:pathLst>
                <a:path w="149651" h="79625">
                  <a:moveTo>
                    <a:pt x="15619" y="16453"/>
                  </a:moveTo>
                  <a:lnTo>
                    <a:pt x="0" y="63310"/>
                  </a:lnTo>
                  <a:lnTo>
                    <a:pt x="19478" y="4877"/>
                  </a:lnTo>
                  <a:lnTo>
                    <a:pt x="26380" y="547"/>
                  </a:lnTo>
                  <a:lnTo>
                    <a:pt x="35661" y="0"/>
                  </a:lnTo>
                  <a:lnTo>
                    <a:pt x="46528" y="1975"/>
                  </a:lnTo>
                  <a:lnTo>
                    <a:pt x="53772" y="9141"/>
                  </a:lnTo>
                  <a:lnTo>
                    <a:pt x="61821" y="32701"/>
                  </a:lnTo>
                  <a:lnTo>
                    <a:pt x="60923" y="70485"/>
                  </a:lnTo>
                  <a:lnTo>
                    <a:pt x="78242" y="35152"/>
                  </a:lnTo>
                  <a:lnTo>
                    <a:pt x="93754" y="21644"/>
                  </a:lnTo>
                  <a:lnTo>
                    <a:pt x="102804" y="16405"/>
                  </a:lnTo>
                  <a:lnTo>
                    <a:pt x="125338" y="13702"/>
                  </a:lnTo>
                  <a:lnTo>
                    <a:pt x="137897" y="14619"/>
                  </a:lnTo>
                  <a:lnTo>
                    <a:pt x="145101" y="18740"/>
                  </a:lnTo>
                  <a:lnTo>
                    <a:pt x="148734" y="24997"/>
                  </a:lnTo>
                  <a:lnTo>
                    <a:pt x="149650" y="41308"/>
                  </a:lnTo>
                  <a:lnTo>
                    <a:pt x="141961" y="79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10117886" y="78162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4327213" y="7953096"/>
            <a:ext cx="5390592" cy="663295"/>
            <a:chOff x="4327213" y="7953096"/>
            <a:chExt cx="5390592" cy="663295"/>
          </a:xfrm>
        </p:grpSpPr>
        <p:sp>
          <p:nvSpPr>
            <p:cNvPr id="519" name="Freeform 518"/>
            <p:cNvSpPr/>
            <p:nvPr/>
          </p:nvSpPr>
          <p:spPr>
            <a:xfrm>
              <a:off x="4327213" y="8121552"/>
              <a:ext cx="2054601" cy="294653"/>
            </a:xfrm>
            <a:custGeom>
              <a:avLst/>
              <a:gdLst/>
              <a:ahLst/>
              <a:cxnLst/>
              <a:rect l="0" t="0" r="0" b="0"/>
              <a:pathLst>
                <a:path w="2054601" h="294653">
                  <a:moveTo>
                    <a:pt x="0" y="0"/>
                  </a:moveTo>
                  <a:lnTo>
                    <a:pt x="11178" y="16768"/>
                  </a:lnTo>
                  <a:lnTo>
                    <a:pt x="68687" y="55659"/>
                  </a:lnTo>
                  <a:lnTo>
                    <a:pt x="128861" y="84173"/>
                  </a:lnTo>
                  <a:lnTo>
                    <a:pt x="191577" y="113148"/>
                  </a:lnTo>
                  <a:lnTo>
                    <a:pt x="251662" y="134914"/>
                  </a:lnTo>
                  <a:lnTo>
                    <a:pt x="302554" y="149289"/>
                  </a:lnTo>
                  <a:lnTo>
                    <a:pt x="354678" y="166546"/>
                  </a:lnTo>
                  <a:lnTo>
                    <a:pt x="407166" y="180888"/>
                  </a:lnTo>
                  <a:lnTo>
                    <a:pt x="459763" y="192546"/>
                  </a:lnTo>
                  <a:lnTo>
                    <a:pt x="512392" y="203409"/>
                  </a:lnTo>
                  <a:lnTo>
                    <a:pt x="565031" y="214037"/>
                  </a:lnTo>
                  <a:lnTo>
                    <a:pt x="617672" y="219006"/>
                  </a:lnTo>
                  <a:lnTo>
                    <a:pt x="670314" y="226067"/>
                  </a:lnTo>
                  <a:lnTo>
                    <a:pt x="722957" y="235568"/>
                  </a:lnTo>
                  <a:lnTo>
                    <a:pt x="775599" y="251382"/>
                  </a:lnTo>
                  <a:lnTo>
                    <a:pt x="828241" y="265296"/>
                  </a:lnTo>
                  <a:lnTo>
                    <a:pt x="886473" y="276828"/>
                  </a:lnTo>
                  <a:lnTo>
                    <a:pt x="942591" y="282064"/>
                  </a:lnTo>
                  <a:lnTo>
                    <a:pt x="996264" y="289204"/>
                  </a:lnTo>
                  <a:lnTo>
                    <a:pt x="1049212" y="293141"/>
                  </a:lnTo>
                  <a:lnTo>
                    <a:pt x="1107534" y="294306"/>
                  </a:lnTo>
                  <a:lnTo>
                    <a:pt x="1163679" y="294652"/>
                  </a:lnTo>
                  <a:lnTo>
                    <a:pt x="1222948" y="289165"/>
                  </a:lnTo>
                  <a:lnTo>
                    <a:pt x="1284963" y="280131"/>
                  </a:lnTo>
                  <a:lnTo>
                    <a:pt x="1329926" y="276580"/>
                  </a:lnTo>
                  <a:lnTo>
                    <a:pt x="1377206" y="273833"/>
                  </a:lnTo>
                  <a:lnTo>
                    <a:pt x="1425515" y="268713"/>
                  </a:lnTo>
                  <a:lnTo>
                    <a:pt x="1477402" y="262537"/>
                  </a:lnTo>
                  <a:lnTo>
                    <a:pt x="1531658" y="255893"/>
                  </a:lnTo>
                  <a:lnTo>
                    <a:pt x="1586967" y="249041"/>
                  </a:lnTo>
                  <a:lnTo>
                    <a:pt x="1642745" y="238976"/>
                  </a:lnTo>
                  <a:lnTo>
                    <a:pt x="1698730" y="226704"/>
                  </a:lnTo>
                  <a:lnTo>
                    <a:pt x="1754809" y="213451"/>
                  </a:lnTo>
                  <a:lnTo>
                    <a:pt x="1807808" y="199762"/>
                  </a:lnTo>
                  <a:lnTo>
                    <a:pt x="1857490" y="187049"/>
                  </a:lnTo>
                  <a:lnTo>
                    <a:pt x="1902968" y="177499"/>
                  </a:lnTo>
                  <a:lnTo>
                    <a:pt x="1962443" y="159956"/>
                  </a:lnTo>
                  <a:lnTo>
                    <a:pt x="2025366" y="141474"/>
                  </a:lnTo>
                  <a:lnTo>
                    <a:pt x="2054600" y="131345"/>
                  </a:lnTo>
                  <a:lnTo>
                    <a:pt x="2054086" y="129677"/>
                  </a:lnTo>
                  <a:lnTo>
                    <a:pt x="2042528" y="126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4737824" y="8268950"/>
              <a:ext cx="1631918" cy="347441"/>
            </a:xfrm>
            <a:custGeom>
              <a:avLst/>
              <a:gdLst/>
              <a:ahLst/>
              <a:cxnLst/>
              <a:rect l="0" t="0" r="0" b="0"/>
              <a:pathLst>
                <a:path w="1631918" h="347441">
                  <a:moveTo>
                    <a:pt x="0" y="347440"/>
                  </a:moveTo>
                  <a:lnTo>
                    <a:pt x="26386" y="331799"/>
                  </a:lnTo>
                  <a:lnTo>
                    <a:pt x="83312" y="312597"/>
                  </a:lnTo>
                  <a:lnTo>
                    <a:pt x="141802" y="298357"/>
                  </a:lnTo>
                  <a:lnTo>
                    <a:pt x="199629" y="284280"/>
                  </a:lnTo>
                  <a:lnTo>
                    <a:pt x="261701" y="264645"/>
                  </a:lnTo>
                  <a:lnTo>
                    <a:pt x="312937" y="245050"/>
                  </a:lnTo>
                  <a:lnTo>
                    <a:pt x="376342" y="224426"/>
                  </a:lnTo>
                  <a:lnTo>
                    <a:pt x="419946" y="210489"/>
                  </a:lnTo>
                  <a:lnTo>
                    <a:pt x="463893" y="197666"/>
                  </a:lnTo>
                  <a:lnTo>
                    <a:pt x="510721" y="188068"/>
                  </a:lnTo>
                  <a:lnTo>
                    <a:pt x="555711" y="176783"/>
                  </a:lnTo>
                  <a:lnTo>
                    <a:pt x="599102" y="166308"/>
                  </a:lnTo>
                  <a:lnTo>
                    <a:pt x="641784" y="161652"/>
                  </a:lnTo>
                  <a:lnTo>
                    <a:pt x="705275" y="153442"/>
                  </a:lnTo>
                  <a:lnTo>
                    <a:pt x="768540" y="149190"/>
                  </a:lnTo>
                  <a:lnTo>
                    <a:pt x="831740" y="142340"/>
                  </a:lnTo>
                  <a:lnTo>
                    <a:pt x="894919" y="132902"/>
                  </a:lnTo>
                  <a:lnTo>
                    <a:pt x="958092" y="122697"/>
                  </a:lnTo>
                  <a:lnTo>
                    <a:pt x="1003326" y="112634"/>
                  </a:lnTo>
                  <a:lnTo>
                    <a:pt x="1049557" y="100362"/>
                  </a:lnTo>
                  <a:lnTo>
                    <a:pt x="1093500" y="87110"/>
                  </a:lnTo>
                  <a:lnTo>
                    <a:pt x="1136428" y="76541"/>
                  </a:lnTo>
                  <a:lnTo>
                    <a:pt x="1196937" y="64013"/>
                  </a:lnTo>
                  <a:lnTo>
                    <a:pt x="1251910" y="52892"/>
                  </a:lnTo>
                  <a:lnTo>
                    <a:pt x="1305243" y="42188"/>
                  </a:lnTo>
                  <a:lnTo>
                    <a:pt x="1354971" y="34727"/>
                  </a:lnTo>
                  <a:lnTo>
                    <a:pt x="1402460" y="29397"/>
                  </a:lnTo>
                  <a:lnTo>
                    <a:pt x="1465320" y="17116"/>
                  </a:lnTo>
                  <a:lnTo>
                    <a:pt x="1522797" y="11831"/>
                  </a:lnTo>
                  <a:lnTo>
                    <a:pt x="1576091" y="7667"/>
                  </a:lnTo>
                  <a:lnTo>
                    <a:pt x="1598916" y="4578"/>
                  </a:lnTo>
                  <a:lnTo>
                    <a:pt x="1626819" y="7076"/>
                  </a:lnTo>
                  <a:lnTo>
                    <a:pt x="1629688" y="5888"/>
                  </a:lnTo>
                  <a:lnTo>
                    <a:pt x="163191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6138114" y="7953096"/>
              <a:ext cx="430304" cy="442197"/>
            </a:xfrm>
            <a:custGeom>
              <a:avLst/>
              <a:gdLst/>
              <a:ahLst/>
              <a:cxnLst/>
              <a:rect l="0" t="0" r="0" b="0"/>
              <a:pathLst>
                <a:path w="430304" h="442197">
                  <a:moveTo>
                    <a:pt x="0" y="0"/>
                  </a:moveTo>
                  <a:lnTo>
                    <a:pt x="53028" y="23719"/>
                  </a:lnTo>
                  <a:lnTo>
                    <a:pt x="103238" y="46842"/>
                  </a:lnTo>
                  <a:lnTo>
                    <a:pt x="161336" y="73940"/>
                  </a:lnTo>
                  <a:lnTo>
                    <a:pt x="223202" y="101822"/>
                  </a:lnTo>
                  <a:lnTo>
                    <a:pt x="271894" y="117257"/>
                  </a:lnTo>
                  <a:lnTo>
                    <a:pt x="331175" y="140188"/>
                  </a:lnTo>
                  <a:lnTo>
                    <a:pt x="388799" y="166539"/>
                  </a:lnTo>
                  <a:lnTo>
                    <a:pt x="420917" y="192065"/>
                  </a:lnTo>
                  <a:lnTo>
                    <a:pt x="426840" y="201743"/>
                  </a:lnTo>
                  <a:lnTo>
                    <a:pt x="430303" y="221854"/>
                  </a:lnTo>
                  <a:lnTo>
                    <a:pt x="421703" y="242491"/>
                  </a:lnTo>
                  <a:lnTo>
                    <a:pt x="397131" y="270721"/>
                  </a:lnTo>
                  <a:lnTo>
                    <a:pt x="336653" y="315589"/>
                  </a:lnTo>
                  <a:lnTo>
                    <a:pt x="273719" y="366278"/>
                  </a:lnTo>
                  <a:lnTo>
                    <a:pt x="213688" y="410416"/>
                  </a:lnTo>
                  <a:lnTo>
                    <a:pt x="205630" y="417500"/>
                  </a:lnTo>
                  <a:lnTo>
                    <a:pt x="201427" y="423393"/>
                  </a:lnTo>
                  <a:lnTo>
                    <a:pt x="199796" y="428491"/>
                  </a:lnTo>
                  <a:lnTo>
                    <a:pt x="200042" y="442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6738238" y="8205780"/>
              <a:ext cx="31587" cy="210571"/>
            </a:xfrm>
            <a:custGeom>
              <a:avLst/>
              <a:gdLst/>
              <a:ahLst/>
              <a:cxnLst/>
              <a:rect l="0" t="0" r="0" b="0"/>
              <a:pathLst>
                <a:path w="31587" h="210571">
                  <a:moveTo>
                    <a:pt x="0" y="0"/>
                  </a:moveTo>
                  <a:lnTo>
                    <a:pt x="8406" y="49263"/>
                  </a:lnTo>
                  <a:lnTo>
                    <a:pt x="17959" y="100514"/>
                  </a:lnTo>
                  <a:lnTo>
                    <a:pt x="27029" y="156124"/>
                  </a:lnTo>
                  <a:lnTo>
                    <a:pt x="31586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6835141" y="8281544"/>
              <a:ext cx="125813" cy="155863"/>
            </a:xfrm>
            <a:custGeom>
              <a:avLst/>
              <a:gdLst/>
              <a:ahLst/>
              <a:cxnLst/>
              <a:rect l="0" t="0" r="0" b="0"/>
              <a:pathLst>
                <a:path w="125813" h="155863">
                  <a:moveTo>
                    <a:pt x="8382" y="40049"/>
                  </a:moveTo>
                  <a:lnTo>
                    <a:pt x="8382" y="98665"/>
                  </a:lnTo>
                  <a:lnTo>
                    <a:pt x="7213" y="101354"/>
                  </a:lnTo>
                  <a:lnTo>
                    <a:pt x="2794" y="88742"/>
                  </a:lnTo>
                  <a:lnTo>
                    <a:pt x="0" y="35326"/>
                  </a:lnTo>
                  <a:lnTo>
                    <a:pt x="3877" y="11044"/>
                  </a:lnTo>
                  <a:lnTo>
                    <a:pt x="10058" y="4335"/>
                  </a:lnTo>
                  <a:lnTo>
                    <a:pt x="18858" y="1032"/>
                  </a:lnTo>
                  <a:lnTo>
                    <a:pt x="29404" y="0"/>
                  </a:lnTo>
                  <a:lnTo>
                    <a:pt x="53601" y="11330"/>
                  </a:lnTo>
                  <a:lnTo>
                    <a:pt x="78783" y="33135"/>
                  </a:lnTo>
                  <a:lnTo>
                    <a:pt x="110351" y="78295"/>
                  </a:lnTo>
                  <a:lnTo>
                    <a:pt x="125812" y="124041"/>
                  </a:lnTo>
                  <a:lnTo>
                    <a:pt x="124196" y="155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7001451" y="8205780"/>
              <a:ext cx="126343" cy="185032"/>
            </a:xfrm>
            <a:custGeom>
              <a:avLst/>
              <a:gdLst/>
              <a:ahLst/>
              <a:cxnLst/>
              <a:rect l="0" t="0" r="0" b="0"/>
              <a:pathLst>
                <a:path w="126343" h="185032">
                  <a:moveTo>
                    <a:pt x="0" y="73699"/>
                  </a:moveTo>
                  <a:lnTo>
                    <a:pt x="19786" y="127843"/>
                  </a:lnTo>
                  <a:lnTo>
                    <a:pt x="40433" y="182790"/>
                  </a:lnTo>
                  <a:lnTo>
                    <a:pt x="46843" y="185031"/>
                  </a:lnTo>
                  <a:lnTo>
                    <a:pt x="53456" y="179506"/>
                  </a:lnTo>
                  <a:lnTo>
                    <a:pt x="70821" y="144434"/>
                  </a:lnTo>
                  <a:lnTo>
                    <a:pt x="87168" y="90661"/>
                  </a:lnTo>
                  <a:lnTo>
                    <a:pt x="105210" y="32433"/>
                  </a:lnTo>
                  <a:lnTo>
                    <a:pt x="112271" y="14414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7169907" y="8223693"/>
              <a:ext cx="147400" cy="176937"/>
            </a:xfrm>
            <a:custGeom>
              <a:avLst/>
              <a:gdLst/>
              <a:ahLst/>
              <a:cxnLst/>
              <a:rect l="0" t="0" r="0" b="0"/>
              <a:pathLst>
                <a:path w="147400" h="176937">
                  <a:moveTo>
                    <a:pt x="0" y="97900"/>
                  </a:moveTo>
                  <a:lnTo>
                    <a:pt x="32452" y="103965"/>
                  </a:lnTo>
                  <a:lnTo>
                    <a:pt x="84342" y="93340"/>
                  </a:lnTo>
                  <a:lnTo>
                    <a:pt x="115847" y="72373"/>
                  </a:lnTo>
                  <a:lnTo>
                    <a:pt x="136231" y="43933"/>
                  </a:lnTo>
                  <a:lnTo>
                    <a:pt x="137614" y="35016"/>
                  </a:lnTo>
                  <a:lnTo>
                    <a:pt x="136197" y="26731"/>
                  </a:lnTo>
                  <a:lnTo>
                    <a:pt x="132912" y="18868"/>
                  </a:lnTo>
                  <a:lnTo>
                    <a:pt x="119903" y="7013"/>
                  </a:lnTo>
                  <a:lnTo>
                    <a:pt x="111521" y="2213"/>
                  </a:lnTo>
                  <a:lnTo>
                    <a:pt x="86609" y="0"/>
                  </a:lnTo>
                  <a:lnTo>
                    <a:pt x="57210" y="5256"/>
                  </a:lnTo>
                  <a:lnTo>
                    <a:pt x="28547" y="19290"/>
                  </a:lnTo>
                  <a:lnTo>
                    <a:pt x="9568" y="43464"/>
                  </a:lnTo>
                  <a:lnTo>
                    <a:pt x="2869" y="58101"/>
                  </a:lnTo>
                  <a:lnTo>
                    <a:pt x="1665" y="89960"/>
                  </a:lnTo>
                  <a:lnTo>
                    <a:pt x="8928" y="120107"/>
                  </a:lnTo>
                  <a:lnTo>
                    <a:pt x="26172" y="150234"/>
                  </a:lnTo>
                  <a:lnTo>
                    <a:pt x="39318" y="166393"/>
                  </a:lnTo>
                  <a:lnTo>
                    <a:pt x="65437" y="175134"/>
                  </a:lnTo>
                  <a:lnTo>
                    <a:pt x="110246" y="176936"/>
                  </a:lnTo>
                  <a:lnTo>
                    <a:pt x="147399" y="1715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7348403" y="8195251"/>
              <a:ext cx="143993" cy="221100"/>
            </a:xfrm>
            <a:custGeom>
              <a:avLst/>
              <a:gdLst/>
              <a:ahLst/>
              <a:cxnLst/>
              <a:rect l="0" t="0" r="0" b="0"/>
              <a:pathLst>
                <a:path w="143993" h="221100">
                  <a:moveTo>
                    <a:pt x="74188" y="0"/>
                  </a:moveTo>
                  <a:lnTo>
                    <a:pt x="30226" y="20244"/>
                  </a:lnTo>
                  <a:lnTo>
                    <a:pt x="5530" y="50581"/>
                  </a:lnTo>
                  <a:lnTo>
                    <a:pt x="0" y="72784"/>
                  </a:lnTo>
                  <a:lnTo>
                    <a:pt x="162" y="83617"/>
                  </a:lnTo>
                  <a:lnTo>
                    <a:pt x="4950" y="93180"/>
                  </a:lnTo>
                  <a:lnTo>
                    <a:pt x="22749" y="110044"/>
                  </a:lnTo>
                  <a:lnTo>
                    <a:pt x="79538" y="131528"/>
                  </a:lnTo>
                  <a:lnTo>
                    <a:pt x="120487" y="144516"/>
                  </a:lnTo>
                  <a:lnTo>
                    <a:pt x="139999" y="156256"/>
                  </a:lnTo>
                  <a:lnTo>
                    <a:pt x="143799" y="162662"/>
                  </a:lnTo>
                  <a:lnTo>
                    <a:pt x="143992" y="169273"/>
                  </a:lnTo>
                  <a:lnTo>
                    <a:pt x="141781" y="176019"/>
                  </a:lnTo>
                  <a:lnTo>
                    <a:pt x="121901" y="202283"/>
                  </a:lnTo>
                  <a:lnTo>
                    <a:pt x="100463" y="212736"/>
                  </a:lnTo>
                  <a:lnTo>
                    <a:pt x="63659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7517347" y="8111023"/>
              <a:ext cx="31587" cy="221099"/>
            </a:xfrm>
            <a:custGeom>
              <a:avLst/>
              <a:gdLst/>
              <a:ahLst/>
              <a:cxnLst/>
              <a:rect l="0" t="0" r="0" b="0"/>
              <a:pathLst>
                <a:path w="31587" h="221099">
                  <a:moveTo>
                    <a:pt x="0" y="0"/>
                  </a:moveTo>
                  <a:lnTo>
                    <a:pt x="14472" y="33622"/>
                  </a:lnTo>
                  <a:lnTo>
                    <a:pt x="25779" y="93407"/>
                  </a:lnTo>
                  <a:lnTo>
                    <a:pt x="29866" y="142710"/>
                  </a:lnTo>
                  <a:lnTo>
                    <a:pt x="31247" y="200761"/>
                  </a:lnTo>
                  <a:lnTo>
                    <a:pt x="31586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7485762" y="8164288"/>
              <a:ext cx="810695" cy="198460"/>
            </a:xfrm>
            <a:custGeom>
              <a:avLst/>
              <a:gdLst/>
              <a:ahLst/>
              <a:cxnLst/>
              <a:rect l="0" t="0" r="0" b="0"/>
              <a:pathLst>
                <a:path w="810695" h="198460">
                  <a:moveTo>
                    <a:pt x="0" y="73077"/>
                  </a:moveTo>
                  <a:lnTo>
                    <a:pt x="57264" y="64744"/>
                  </a:lnTo>
                  <a:lnTo>
                    <a:pt x="109774" y="63199"/>
                  </a:lnTo>
                  <a:lnTo>
                    <a:pt x="147054" y="66347"/>
                  </a:lnTo>
                  <a:lnTo>
                    <a:pt x="179221" y="79444"/>
                  </a:lnTo>
                  <a:lnTo>
                    <a:pt x="202876" y="100084"/>
                  </a:lnTo>
                  <a:lnTo>
                    <a:pt x="212460" y="112138"/>
                  </a:lnTo>
                  <a:lnTo>
                    <a:pt x="223108" y="141131"/>
                  </a:lnTo>
                  <a:lnTo>
                    <a:pt x="226670" y="171173"/>
                  </a:lnTo>
                  <a:lnTo>
                    <a:pt x="224355" y="196224"/>
                  </a:lnTo>
                  <a:lnTo>
                    <a:pt x="222099" y="198459"/>
                  </a:lnTo>
                  <a:lnTo>
                    <a:pt x="219427" y="194099"/>
                  </a:lnTo>
                  <a:lnTo>
                    <a:pt x="216474" y="185343"/>
                  </a:lnTo>
                  <a:lnTo>
                    <a:pt x="220141" y="123199"/>
                  </a:lnTo>
                  <a:lnTo>
                    <a:pt x="230044" y="80259"/>
                  </a:lnTo>
                  <a:lnTo>
                    <a:pt x="241062" y="60281"/>
                  </a:lnTo>
                  <a:lnTo>
                    <a:pt x="248446" y="56358"/>
                  </a:lnTo>
                  <a:lnTo>
                    <a:pt x="256877" y="56082"/>
                  </a:lnTo>
                  <a:lnTo>
                    <a:pt x="266007" y="58237"/>
                  </a:lnTo>
                  <a:lnTo>
                    <a:pt x="285512" y="73110"/>
                  </a:lnTo>
                  <a:lnTo>
                    <a:pt x="303539" y="95319"/>
                  </a:lnTo>
                  <a:lnTo>
                    <a:pt x="319095" y="134130"/>
                  </a:lnTo>
                  <a:lnTo>
                    <a:pt x="324224" y="165906"/>
                  </a:lnTo>
                  <a:lnTo>
                    <a:pt x="324944" y="164209"/>
                  </a:lnTo>
                  <a:lnTo>
                    <a:pt x="334599" y="107044"/>
                  </a:lnTo>
                  <a:lnTo>
                    <a:pt x="346625" y="61175"/>
                  </a:lnTo>
                  <a:lnTo>
                    <a:pt x="362286" y="40101"/>
                  </a:lnTo>
                  <a:lnTo>
                    <a:pt x="371375" y="34715"/>
                  </a:lnTo>
                  <a:lnTo>
                    <a:pt x="390833" y="31851"/>
                  </a:lnTo>
                  <a:lnTo>
                    <a:pt x="399766" y="36235"/>
                  </a:lnTo>
                  <a:lnTo>
                    <a:pt x="415930" y="53583"/>
                  </a:lnTo>
                  <a:lnTo>
                    <a:pt x="436965" y="95612"/>
                  </a:lnTo>
                  <a:lnTo>
                    <a:pt x="444941" y="120917"/>
                  </a:lnTo>
                  <a:lnTo>
                    <a:pt x="458624" y="138403"/>
                  </a:lnTo>
                  <a:lnTo>
                    <a:pt x="467187" y="144704"/>
                  </a:lnTo>
                  <a:lnTo>
                    <a:pt x="477574" y="146564"/>
                  </a:lnTo>
                  <a:lnTo>
                    <a:pt x="501594" y="142393"/>
                  </a:lnTo>
                  <a:lnTo>
                    <a:pt x="524747" y="123381"/>
                  </a:lnTo>
                  <a:lnTo>
                    <a:pt x="562619" y="69106"/>
                  </a:lnTo>
                  <a:lnTo>
                    <a:pt x="568637" y="41286"/>
                  </a:lnTo>
                  <a:lnTo>
                    <a:pt x="568605" y="27317"/>
                  </a:lnTo>
                  <a:lnTo>
                    <a:pt x="563903" y="16834"/>
                  </a:lnTo>
                  <a:lnTo>
                    <a:pt x="546201" y="2067"/>
                  </a:lnTo>
                  <a:lnTo>
                    <a:pt x="534930" y="0"/>
                  </a:lnTo>
                  <a:lnTo>
                    <a:pt x="509928" y="3944"/>
                  </a:lnTo>
                  <a:lnTo>
                    <a:pt x="489457" y="16615"/>
                  </a:lnTo>
                  <a:lnTo>
                    <a:pt x="480722" y="24907"/>
                  </a:lnTo>
                  <a:lnTo>
                    <a:pt x="476069" y="37455"/>
                  </a:lnTo>
                  <a:lnTo>
                    <a:pt x="474019" y="70112"/>
                  </a:lnTo>
                  <a:lnTo>
                    <a:pt x="483246" y="101785"/>
                  </a:lnTo>
                  <a:lnTo>
                    <a:pt x="490620" y="116783"/>
                  </a:lnTo>
                  <a:lnTo>
                    <a:pt x="511291" y="136566"/>
                  </a:lnTo>
                  <a:lnTo>
                    <a:pt x="523355" y="143479"/>
                  </a:lnTo>
                  <a:lnTo>
                    <a:pt x="552357" y="148040"/>
                  </a:lnTo>
                  <a:lnTo>
                    <a:pt x="581234" y="144999"/>
                  </a:lnTo>
                  <a:lnTo>
                    <a:pt x="610645" y="130132"/>
                  </a:lnTo>
                  <a:lnTo>
                    <a:pt x="626637" y="117542"/>
                  </a:lnTo>
                  <a:lnTo>
                    <a:pt x="648794" y="86122"/>
                  </a:lnTo>
                  <a:lnTo>
                    <a:pt x="653628" y="84113"/>
                  </a:lnTo>
                  <a:lnTo>
                    <a:pt x="656851" y="88624"/>
                  </a:lnTo>
                  <a:lnTo>
                    <a:pt x="662023" y="137889"/>
                  </a:lnTo>
                  <a:lnTo>
                    <a:pt x="663044" y="183842"/>
                  </a:lnTo>
                  <a:lnTo>
                    <a:pt x="666365" y="134341"/>
                  </a:lnTo>
                  <a:lnTo>
                    <a:pt x="674734" y="81871"/>
                  </a:lnTo>
                  <a:lnTo>
                    <a:pt x="683587" y="54759"/>
                  </a:lnTo>
                  <a:lnTo>
                    <a:pt x="699221" y="27111"/>
                  </a:lnTo>
                  <a:lnTo>
                    <a:pt x="709472" y="17867"/>
                  </a:lnTo>
                  <a:lnTo>
                    <a:pt x="733341" y="7595"/>
                  </a:lnTo>
                  <a:lnTo>
                    <a:pt x="756429" y="9269"/>
                  </a:lnTo>
                  <a:lnTo>
                    <a:pt x="767499" y="12991"/>
                  </a:lnTo>
                  <a:lnTo>
                    <a:pt x="776048" y="21321"/>
                  </a:lnTo>
                  <a:lnTo>
                    <a:pt x="788666" y="46175"/>
                  </a:lnTo>
                  <a:lnTo>
                    <a:pt x="797894" y="101385"/>
                  </a:lnTo>
                  <a:lnTo>
                    <a:pt x="800662" y="138656"/>
                  </a:lnTo>
                  <a:lnTo>
                    <a:pt x="802836" y="144872"/>
                  </a:lnTo>
                  <a:lnTo>
                    <a:pt x="810694" y="1573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8359627" y="8089966"/>
              <a:ext cx="21059" cy="263214"/>
            </a:xfrm>
            <a:custGeom>
              <a:avLst/>
              <a:gdLst/>
              <a:ahLst/>
              <a:cxnLst/>
              <a:rect l="0" t="0" r="0" b="0"/>
              <a:pathLst>
                <a:path w="21059" h="263214">
                  <a:moveTo>
                    <a:pt x="21058" y="0"/>
                  </a:moveTo>
                  <a:lnTo>
                    <a:pt x="13822" y="28726"/>
                  </a:lnTo>
                  <a:lnTo>
                    <a:pt x="10334" y="80261"/>
                  </a:lnTo>
                  <a:lnTo>
                    <a:pt x="5372" y="123799"/>
                  </a:lnTo>
                  <a:lnTo>
                    <a:pt x="2388" y="167325"/>
                  </a:lnTo>
                  <a:lnTo>
                    <a:pt x="708" y="221933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8275400" y="8184722"/>
              <a:ext cx="178985" cy="10530"/>
            </a:xfrm>
            <a:custGeom>
              <a:avLst/>
              <a:gdLst/>
              <a:ahLst/>
              <a:cxnLst/>
              <a:rect l="0" t="0" r="0" b="0"/>
              <a:pathLst>
                <a:path w="178985" h="10530">
                  <a:moveTo>
                    <a:pt x="0" y="10529"/>
                  </a:moveTo>
                  <a:lnTo>
                    <a:pt x="52050" y="10529"/>
                  </a:lnTo>
                  <a:lnTo>
                    <a:pt x="111536" y="4939"/>
                  </a:lnTo>
                  <a:lnTo>
                    <a:pt x="166867" y="650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8573654" y="8168129"/>
              <a:ext cx="169682" cy="353022"/>
            </a:xfrm>
            <a:custGeom>
              <a:avLst/>
              <a:gdLst/>
              <a:ahLst/>
              <a:cxnLst/>
              <a:rect l="0" t="0" r="0" b="0"/>
              <a:pathLst>
                <a:path w="169682" h="353022">
                  <a:moveTo>
                    <a:pt x="122885" y="6065"/>
                  </a:moveTo>
                  <a:lnTo>
                    <a:pt x="89263" y="0"/>
                  </a:lnTo>
                  <a:lnTo>
                    <a:pt x="64268" y="2589"/>
                  </a:lnTo>
                  <a:lnTo>
                    <a:pt x="40681" y="20118"/>
                  </a:lnTo>
                  <a:lnTo>
                    <a:pt x="20839" y="48576"/>
                  </a:lnTo>
                  <a:lnTo>
                    <a:pt x="4262" y="101719"/>
                  </a:lnTo>
                  <a:lnTo>
                    <a:pt x="0" y="148140"/>
                  </a:lnTo>
                  <a:lnTo>
                    <a:pt x="3149" y="177224"/>
                  </a:lnTo>
                  <a:lnTo>
                    <a:pt x="9135" y="185682"/>
                  </a:lnTo>
                  <a:lnTo>
                    <a:pt x="17806" y="190150"/>
                  </a:lnTo>
                  <a:lnTo>
                    <a:pt x="28266" y="191959"/>
                  </a:lnTo>
                  <a:lnTo>
                    <a:pt x="37579" y="190826"/>
                  </a:lnTo>
                  <a:lnTo>
                    <a:pt x="54166" y="183327"/>
                  </a:lnTo>
                  <a:lnTo>
                    <a:pt x="76658" y="160363"/>
                  </a:lnTo>
                  <a:lnTo>
                    <a:pt x="104668" y="100503"/>
                  </a:lnTo>
                  <a:lnTo>
                    <a:pt x="110838" y="52362"/>
                  </a:lnTo>
                  <a:lnTo>
                    <a:pt x="111345" y="53307"/>
                  </a:lnTo>
                  <a:lnTo>
                    <a:pt x="123721" y="105316"/>
                  </a:lnTo>
                  <a:lnTo>
                    <a:pt x="137088" y="157861"/>
                  </a:lnTo>
                  <a:lnTo>
                    <a:pt x="150994" y="213300"/>
                  </a:lnTo>
                  <a:lnTo>
                    <a:pt x="165006" y="266193"/>
                  </a:lnTo>
                  <a:lnTo>
                    <a:pt x="169681" y="290133"/>
                  </a:lnTo>
                  <a:lnTo>
                    <a:pt x="167860" y="316371"/>
                  </a:lnTo>
                  <a:lnTo>
                    <a:pt x="162228" y="327580"/>
                  </a:lnTo>
                  <a:lnTo>
                    <a:pt x="143490" y="346272"/>
                  </a:lnTo>
                  <a:lnTo>
                    <a:pt x="116445" y="353021"/>
                  </a:lnTo>
                  <a:lnTo>
                    <a:pt x="87268" y="350950"/>
                  </a:lnTo>
                  <a:lnTo>
                    <a:pt x="62601" y="342231"/>
                  </a:lnTo>
                  <a:lnTo>
                    <a:pt x="39940" y="321199"/>
                  </a:lnTo>
                  <a:lnTo>
                    <a:pt x="7072" y="279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8801824" y="8165385"/>
              <a:ext cx="254903" cy="160784"/>
            </a:xfrm>
            <a:custGeom>
              <a:avLst/>
              <a:gdLst/>
              <a:ahLst/>
              <a:cxnLst/>
              <a:rect l="0" t="0" r="0" b="0"/>
              <a:pathLst>
                <a:path w="254903" h="160784">
                  <a:moveTo>
                    <a:pt x="0" y="29866"/>
                  </a:moveTo>
                  <a:lnTo>
                    <a:pt x="7236" y="58592"/>
                  </a:lnTo>
                  <a:lnTo>
                    <a:pt x="9554" y="108957"/>
                  </a:lnTo>
                  <a:lnTo>
                    <a:pt x="11409" y="157805"/>
                  </a:lnTo>
                  <a:lnTo>
                    <a:pt x="13455" y="160783"/>
                  </a:lnTo>
                  <a:lnTo>
                    <a:pt x="15989" y="159257"/>
                  </a:lnTo>
                  <a:lnTo>
                    <a:pt x="31842" y="122251"/>
                  </a:lnTo>
                  <a:lnTo>
                    <a:pt x="51507" y="70498"/>
                  </a:lnTo>
                  <a:lnTo>
                    <a:pt x="76483" y="35406"/>
                  </a:lnTo>
                  <a:lnTo>
                    <a:pt x="95993" y="21410"/>
                  </a:lnTo>
                  <a:lnTo>
                    <a:pt x="106110" y="19549"/>
                  </a:lnTo>
                  <a:lnTo>
                    <a:pt x="126709" y="23721"/>
                  </a:lnTo>
                  <a:lnTo>
                    <a:pt x="133606" y="30449"/>
                  </a:lnTo>
                  <a:lnTo>
                    <a:pt x="151172" y="87944"/>
                  </a:lnTo>
                  <a:lnTo>
                    <a:pt x="161515" y="123114"/>
                  </a:lnTo>
                  <a:lnTo>
                    <a:pt x="169678" y="129466"/>
                  </a:lnTo>
                  <a:lnTo>
                    <a:pt x="194345" y="133404"/>
                  </a:lnTo>
                  <a:lnTo>
                    <a:pt x="206773" y="129307"/>
                  </a:lnTo>
                  <a:lnTo>
                    <a:pt x="229939" y="112276"/>
                  </a:lnTo>
                  <a:lnTo>
                    <a:pt x="251534" y="81970"/>
                  </a:lnTo>
                  <a:lnTo>
                    <a:pt x="254902" y="58092"/>
                  </a:lnTo>
                  <a:lnTo>
                    <a:pt x="254163" y="45174"/>
                  </a:lnTo>
                  <a:lnTo>
                    <a:pt x="243983" y="21461"/>
                  </a:lnTo>
                  <a:lnTo>
                    <a:pt x="236355" y="10224"/>
                  </a:lnTo>
                  <a:lnTo>
                    <a:pt x="224251" y="3904"/>
                  </a:lnTo>
                  <a:lnTo>
                    <a:pt x="192084" y="0"/>
                  </a:lnTo>
                  <a:lnTo>
                    <a:pt x="151280" y="4379"/>
                  </a:lnTo>
                  <a:lnTo>
                    <a:pt x="141798" y="9366"/>
                  </a:lnTo>
                  <a:lnTo>
                    <a:pt x="115814" y="403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9107150" y="8121552"/>
              <a:ext cx="233596" cy="189609"/>
            </a:xfrm>
            <a:custGeom>
              <a:avLst/>
              <a:gdLst/>
              <a:ahLst/>
              <a:cxnLst/>
              <a:rect l="0" t="0" r="0" b="0"/>
              <a:pathLst>
                <a:path w="233596" h="189609">
                  <a:moveTo>
                    <a:pt x="0" y="52642"/>
                  </a:moveTo>
                  <a:lnTo>
                    <a:pt x="0" y="109906"/>
                  </a:lnTo>
                  <a:lnTo>
                    <a:pt x="2340" y="140094"/>
                  </a:lnTo>
                  <a:lnTo>
                    <a:pt x="11179" y="165210"/>
                  </a:lnTo>
                  <a:lnTo>
                    <a:pt x="26026" y="181831"/>
                  </a:lnTo>
                  <a:lnTo>
                    <a:pt x="34898" y="187901"/>
                  </a:lnTo>
                  <a:lnTo>
                    <a:pt x="45492" y="189608"/>
                  </a:lnTo>
                  <a:lnTo>
                    <a:pt x="69742" y="185266"/>
                  </a:lnTo>
                  <a:lnTo>
                    <a:pt x="80420" y="177322"/>
                  </a:lnTo>
                  <a:lnTo>
                    <a:pt x="105457" y="140537"/>
                  </a:lnTo>
                  <a:lnTo>
                    <a:pt x="119634" y="105201"/>
                  </a:lnTo>
                  <a:lnTo>
                    <a:pt x="123185" y="73804"/>
                  </a:lnTo>
                  <a:lnTo>
                    <a:pt x="121898" y="73769"/>
                  </a:lnTo>
                  <a:lnTo>
                    <a:pt x="119870" y="77255"/>
                  </a:lnTo>
                  <a:lnTo>
                    <a:pt x="120736" y="90488"/>
                  </a:lnTo>
                  <a:lnTo>
                    <a:pt x="130824" y="127579"/>
                  </a:lnTo>
                  <a:lnTo>
                    <a:pt x="151847" y="158294"/>
                  </a:lnTo>
                  <a:lnTo>
                    <a:pt x="162063" y="164021"/>
                  </a:lnTo>
                  <a:lnTo>
                    <a:pt x="185892" y="167264"/>
                  </a:lnTo>
                  <a:lnTo>
                    <a:pt x="205841" y="161687"/>
                  </a:lnTo>
                  <a:lnTo>
                    <a:pt x="214437" y="156924"/>
                  </a:lnTo>
                  <a:lnTo>
                    <a:pt x="227107" y="139154"/>
                  </a:lnTo>
                  <a:lnTo>
                    <a:pt x="232123" y="127864"/>
                  </a:lnTo>
                  <a:lnTo>
                    <a:pt x="233595" y="84029"/>
                  </a:lnTo>
                  <a:lnTo>
                    <a:pt x="223143" y="57232"/>
                  </a:lnTo>
                  <a:lnTo>
                    <a:pt x="197528" y="25537"/>
                  </a:lnTo>
                  <a:lnTo>
                    <a:pt x="1684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9401949" y="8047852"/>
              <a:ext cx="63171" cy="221099"/>
            </a:xfrm>
            <a:custGeom>
              <a:avLst/>
              <a:gdLst/>
              <a:ahLst/>
              <a:cxnLst/>
              <a:rect l="0" t="0" r="0" b="0"/>
              <a:pathLst>
                <a:path w="63171" h="221099">
                  <a:moveTo>
                    <a:pt x="0" y="0"/>
                  </a:moveTo>
                  <a:lnTo>
                    <a:pt x="7236" y="27556"/>
                  </a:lnTo>
                  <a:lnTo>
                    <a:pt x="12997" y="80660"/>
                  </a:lnTo>
                  <a:lnTo>
                    <a:pt x="25054" y="131226"/>
                  </a:lnTo>
                  <a:lnTo>
                    <a:pt x="50511" y="193984"/>
                  </a:lnTo>
                  <a:lnTo>
                    <a:pt x="6317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9359835" y="8111023"/>
              <a:ext cx="157928" cy="84229"/>
            </a:xfrm>
            <a:custGeom>
              <a:avLst/>
              <a:gdLst/>
              <a:ahLst/>
              <a:cxnLst/>
              <a:rect l="0" t="0" r="0" b="0"/>
              <a:pathLst>
                <a:path w="157928" h="84229">
                  <a:moveTo>
                    <a:pt x="157927" y="0"/>
                  </a:moveTo>
                  <a:lnTo>
                    <a:pt x="131541" y="10745"/>
                  </a:lnTo>
                  <a:lnTo>
                    <a:pt x="69025" y="48468"/>
                  </a:lnTo>
                  <a:lnTo>
                    <a:pt x="22752" y="77901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9486177" y="8068909"/>
              <a:ext cx="231628" cy="273742"/>
            </a:xfrm>
            <a:custGeom>
              <a:avLst/>
              <a:gdLst/>
              <a:ahLst/>
              <a:cxnLst/>
              <a:rect l="0" t="0" r="0" b="0"/>
              <a:pathLst>
                <a:path w="231628" h="273742">
                  <a:moveTo>
                    <a:pt x="0" y="0"/>
                  </a:moveTo>
                  <a:lnTo>
                    <a:pt x="16767" y="5589"/>
                  </a:lnTo>
                  <a:lnTo>
                    <a:pt x="22877" y="14254"/>
                  </a:lnTo>
                  <a:lnTo>
                    <a:pt x="37063" y="59986"/>
                  </a:lnTo>
                  <a:lnTo>
                    <a:pt x="47506" y="115650"/>
                  </a:lnTo>
                  <a:lnTo>
                    <a:pt x="54747" y="174447"/>
                  </a:lnTo>
                  <a:lnTo>
                    <a:pt x="67096" y="220202"/>
                  </a:lnTo>
                  <a:lnTo>
                    <a:pt x="69296" y="222841"/>
                  </a:lnTo>
                  <a:lnTo>
                    <a:pt x="70764" y="219921"/>
                  </a:lnTo>
                  <a:lnTo>
                    <a:pt x="84298" y="170433"/>
                  </a:lnTo>
                  <a:lnTo>
                    <a:pt x="110671" y="112219"/>
                  </a:lnTo>
                  <a:lnTo>
                    <a:pt x="128735" y="92379"/>
                  </a:lnTo>
                  <a:lnTo>
                    <a:pt x="138466" y="88492"/>
                  </a:lnTo>
                  <a:lnTo>
                    <a:pt x="148463" y="88240"/>
                  </a:lnTo>
                  <a:lnTo>
                    <a:pt x="158637" y="90413"/>
                  </a:lnTo>
                  <a:lnTo>
                    <a:pt x="179300" y="105305"/>
                  </a:lnTo>
                  <a:lnTo>
                    <a:pt x="197842" y="127521"/>
                  </a:lnTo>
                  <a:lnTo>
                    <a:pt x="219277" y="183031"/>
                  </a:lnTo>
                  <a:lnTo>
                    <a:pt x="229187" y="244384"/>
                  </a:lnTo>
                  <a:lnTo>
                    <a:pt x="231627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42114" y="8910327"/>
            <a:ext cx="2642654" cy="681218"/>
            <a:chOff x="42114" y="8910327"/>
            <a:chExt cx="2642654" cy="681218"/>
          </a:xfrm>
        </p:grpSpPr>
        <p:sp>
          <p:nvSpPr>
            <p:cNvPr id="538" name="Freeform 537"/>
            <p:cNvSpPr/>
            <p:nvPr/>
          </p:nvSpPr>
          <p:spPr>
            <a:xfrm>
              <a:off x="284703" y="8924020"/>
              <a:ext cx="31153" cy="452726"/>
            </a:xfrm>
            <a:custGeom>
              <a:avLst/>
              <a:gdLst/>
              <a:ahLst/>
              <a:cxnLst/>
              <a:rect l="0" t="0" r="0" b="0"/>
              <a:pathLst>
                <a:path w="31153" h="452726">
                  <a:moveTo>
                    <a:pt x="10095" y="0"/>
                  </a:moveTo>
                  <a:lnTo>
                    <a:pt x="1762" y="54145"/>
                  </a:lnTo>
                  <a:lnTo>
                    <a:pt x="0" y="109091"/>
                  </a:lnTo>
                  <a:lnTo>
                    <a:pt x="5284" y="162175"/>
                  </a:lnTo>
                  <a:lnTo>
                    <a:pt x="14259" y="222357"/>
                  </a:lnTo>
                  <a:lnTo>
                    <a:pt x="18738" y="284643"/>
                  </a:lnTo>
                  <a:lnTo>
                    <a:pt x="20065" y="341962"/>
                  </a:lnTo>
                  <a:lnTo>
                    <a:pt x="27749" y="398091"/>
                  </a:lnTo>
                  <a:lnTo>
                    <a:pt x="31152" y="4527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42114" y="8910327"/>
              <a:ext cx="526426" cy="213736"/>
            </a:xfrm>
            <a:custGeom>
              <a:avLst/>
              <a:gdLst/>
              <a:ahLst/>
              <a:cxnLst/>
              <a:rect l="0" t="0" r="0" b="0"/>
              <a:pathLst>
                <a:path w="526426" h="213736">
                  <a:moveTo>
                    <a:pt x="0" y="213735"/>
                  </a:moveTo>
                  <a:lnTo>
                    <a:pt x="54144" y="199163"/>
                  </a:lnTo>
                  <a:lnTo>
                    <a:pt x="101441" y="177831"/>
                  </a:lnTo>
                  <a:lnTo>
                    <a:pt x="159908" y="146165"/>
                  </a:lnTo>
                  <a:lnTo>
                    <a:pt x="202091" y="121702"/>
                  </a:lnTo>
                  <a:lnTo>
                    <a:pt x="248136" y="99132"/>
                  </a:lnTo>
                  <a:lnTo>
                    <a:pt x="295896" y="77402"/>
                  </a:lnTo>
                  <a:lnTo>
                    <a:pt x="343249" y="57216"/>
                  </a:lnTo>
                  <a:lnTo>
                    <a:pt x="387692" y="40445"/>
                  </a:lnTo>
                  <a:lnTo>
                    <a:pt x="446584" y="17851"/>
                  </a:lnTo>
                  <a:lnTo>
                    <a:pt x="499735" y="0"/>
                  </a:lnTo>
                  <a:lnTo>
                    <a:pt x="526425" y="3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94756" y="9387274"/>
              <a:ext cx="389556" cy="82034"/>
            </a:xfrm>
            <a:custGeom>
              <a:avLst/>
              <a:gdLst/>
              <a:ahLst/>
              <a:cxnLst/>
              <a:rect l="0" t="0" r="0" b="0"/>
              <a:pathLst>
                <a:path w="389556" h="82034">
                  <a:moveTo>
                    <a:pt x="0" y="73700"/>
                  </a:moveTo>
                  <a:lnTo>
                    <a:pt x="37478" y="82033"/>
                  </a:lnTo>
                  <a:lnTo>
                    <a:pt x="75446" y="80458"/>
                  </a:lnTo>
                  <a:lnTo>
                    <a:pt x="135786" y="69446"/>
                  </a:lnTo>
                  <a:lnTo>
                    <a:pt x="192312" y="53852"/>
                  </a:lnTo>
                  <a:lnTo>
                    <a:pt x="247924" y="40003"/>
                  </a:lnTo>
                  <a:lnTo>
                    <a:pt x="310712" y="17608"/>
                  </a:lnTo>
                  <a:lnTo>
                    <a:pt x="361936" y="3825"/>
                  </a:lnTo>
                  <a:lnTo>
                    <a:pt x="3895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558010" y="9256033"/>
              <a:ext cx="221100" cy="162827"/>
            </a:xfrm>
            <a:custGeom>
              <a:avLst/>
              <a:gdLst/>
              <a:ahLst/>
              <a:cxnLst/>
              <a:rect l="0" t="0" r="0" b="0"/>
              <a:pathLst>
                <a:path w="221100" h="162827">
                  <a:moveTo>
                    <a:pt x="0" y="15427"/>
                  </a:moveTo>
                  <a:lnTo>
                    <a:pt x="11453" y="70598"/>
                  </a:lnTo>
                  <a:lnTo>
                    <a:pt x="15092" y="131990"/>
                  </a:lnTo>
                  <a:lnTo>
                    <a:pt x="12557" y="159650"/>
                  </a:lnTo>
                  <a:lnTo>
                    <a:pt x="11430" y="148546"/>
                  </a:lnTo>
                  <a:lnTo>
                    <a:pt x="22100" y="87709"/>
                  </a:lnTo>
                  <a:lnTo>
                    <a:pt x="35301" y="38284"/>
                  </a:lnTo>
                  <a:lnTo>
                    <a:pt x="48445" y="19347"/>
                  </a:lnTo>
                  <a:lnTo>
                    <a:pt x="56863" y="11022"/>
                  </a:lnTo>
                  <a:lnTo>
                    <a:pt x="81815" y="1771"/>
                  </a:lnTo>
                  <a:lnTo>
                    <a:pt x="108892" y="0"/>
                  </a:lnTo>
                  <a:lnTo>
                    <a:pt x="128725" y="7011"/>
                  </a:lnTo>
                  <a:lnTo>
                    <a:pt x="153045" y="24112"/>
                  </a:lnTo>
                  <a:lnTo>
                    <a:pt x="181053" y="59257"/>
                  </a:lnTo>
                  <a:lnTo>
                    <a:pt x="202899" y="110410"/>
                  </a:lnTo>
                  <a:lnTo>
                    <a:pt x="210225" y="154899"/>
                  </a:lnTo>
                  <a:lnTo>
                    <a:pt x="212680" y="158712"/>
                  </a:lnTo>
                  <a:lnTo>
                    <a:pt x="221099" y="1628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810694" y="9197761"/>
              <a:ext cx="126343" cy="189509"/>
            </a:xfrm>
            <a:custGeom>
              <a:avLst/>
              <a:gdLst/>
              <a:ahLst/>
              <a:cxnLst/>
              <a:rect l="0" t="0" r="0" b="0"/>
              <a:pathLst>
                <a:path w="126343" h="189509">
                  <a:moveTo>
                    <a:pt x="0" y="10529"/>
                  </a:moveTo>
                  <a:lnTo>
                    <a:pt x="14655" y="71259"/>
                  </a:lnTo>
                  <a:lnTo>
                    <a:pt x="28198" y="123780"/>
                  </a:lnTo>
                  <a:lnTo>
                    <a:pt x="51229" y="184237"/>
                  </a:lnTo>
                  <a:lnTo>
                    <a:pt x="56380" y="189505"/>
                  </a:lnTo>
                  <a:lnTo>
                    <a:pt x="60983" y="189508"/>
                  </a:lnTo>
                  <a:lnTo>
                    <a:pt x="65222" y="186000"/>
                  </a:lnTo>
                  <a:lnTo>
                    <a:pt x="87666" y="129938"/>
                  </a:lnTo>
                  <a:lnTo>
                    <a:pt x="100715" y="75155"/>
                  </a:lnTo>
                  <a:lnTo>
                    <a:pt x="115604" y="26544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986404" y="9208499"/>
              <a:ext cx="192789" cy="210949"/>
            </a:xfrm>
            <a:custGeom>
              <a:avLst/>
              <a:gdLst/>
              <a:ahLst/>
              <a:cxnLst/>
              <a:rect l="0" t="0" r="0" b="0"/>
              <a:pathLst>
                <a:path w="192789" h="210949">
                  <a:moveTo>
                    <a:pt x="34860" y="136661"/>
                  </a:moveTo>
                  <a:lnTo>
                    <a:pt x="78823" y="116418"/>
                  </a:lnTo>
                  <a:lnTo>
                    <a:pt x="131243" y="71174"/>
                  </a:lnTo>
                  <a:lnTo>
                    <a:pt x="142038" y="48284"/>
                  </a:lnTo>
                  <a:lnTo>
                    <a:pt x="144916" y="35629"/>
                  </a:lnTo>
                  <a:lnTo>
                    <a:pt x="143326" y="24853"/>
                  </a:lnTo>
                  <a:lnTo>
                    <a:pt x="132200" y="6640"/>
                  </a:lnTo>
                  <a:lnTo>
                    <a:pt x="123150" y="2017"/>
                  </a:lnTo>
                  <a:lnTo>
                    <a:pt x="100617" y="0"/>
                  </a:lnTo>
                  <a:lnTo>
                    <a:pt x="67212" y="5442"/>
                  </a:lnTo>
                  <a:lnTo>
                    <a:pt x="48849" y="17510"/>
                  </a:lnTo>
                  <a:lnTo>
                    <a:pt x="17996" y="53853"/>
                  </a:lnTo>
                  <a:lnTo>
                    <a:pt x="2048" y="90029"/>
                  </a:lnTo>
                  <a:lnTo>
                    <a:pt x="0" y="113596"/>
                  </a:lnTo>
                  <a:lnTo>
                    <a:pt x="8217" y="157322"/>
                  </a:lnTo>
                  <a:lnTo>
                    <a:pt x="23327" y="183597"/>
                  </a:lnTo>
                  <a:lnTo>
                    <a:pt x="42621" y="206200"/>
                  </a:lnTo>
                  <a:lnTo>
                    <a:pt x="54072" y="209927"/>
                  </a:lnTo>
                  <a:lnTo>
                    <a:pt x="85513" y="210948"/>
                  </a:lnTo>
                  <a:lnTo>
                    <a:pt x="131497" y="199356"/>
                  </a:lnTo>
                  <a:lnTo>
                    <a:pt x="192788" y="16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1231834" y="9175038"/>
              <a:ext cx="231628" cy="222766"/>
            </a:xfrm>
            <a:custGeom>
              <a:avLst/>
              <a:gdLst/>
              <a:ahLst/>
              <a:cxnLst/>
              <a:rect l="0" t="0" r="0" b="0"/>
              <a:pathLst>
                <a:path w="231628" h="222766">
                  <a:moveTo>
                    <a:pt x="0" y="1666"/>
                  </a:moveTo>
                  <a:lnTo>
                    <a:pt x="0" y="62050"/>
                  </a:lnTo>
                  <a:lnTo>
                    <a:pt x="0" y="119774"/>
                  </a:lnTo>
                  <a:lnTo>
                    <a:pt x="3120" y="171972"/>
                  </a:lnTo>
                  <a:lnTo>
                    <a:pt x="7236" y="189662"/>
                  </a:lnTo>
                  <a:lnTo>
                    <a:pt x="8333" y="187828"/>
                  </a:lnTo>
                  <a:lnTo>
                    <a:pt x="10095" y="134495"/>
                  </a:lnTo>
                  <a:lnTo>
                    <a:pt x="15989" y="74168"/>
                  </a:lnTo>
                  <a:lnTo>
                    <a:pt x="30734" y="28607"/>
                  </a:lnTo>
                  <a:lnTo>
                    <a:pt x="40377" y="18457"/>
                  </a:lnTo>
                  <a:lnTo>
                    <a:pt x="66688" y="4059"/>
                  </a:lnTo>
                  <a:lnTo>
                    <a:pt x="91641" y="0"/>
                  </a:lnTo>
                  <a:lnTo>
                    <a:pt x="114429" y="3265"/>
                  </a:lnTo>
                  <a:lnTo>
                    <a:pt x="146989" y="19428"/>
                  </a:lnTo>
                  <a:lnTo>
                    <a:pt x="177693" y="47093"/>
                  </a:lnTo>
                  <a:lnTo>
                    <a:pt x="200959" y="84406"/>
                  </a:lnTo>
                  <a:lnTo>
                    <a:pt x="223805" y="147251"/>
                  </a:lnTo>
                  <a:lnTo>
                    <a:pt x="230597" y="203562"/>
                  </a:lnTo>
                  <a:lnTo>
                    <a:pt x="231627" y="2227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1143057" y="9151444"/>
              <a:ext cx="418439" cy="440101"/>
            </a:xfrm>
            <a:custGeom>
              <a:avLst/>
              <a:gdLst/>
              <a:ahLst/>
              <a:cxnLst/>
              <a:rect l="0" t="0" r="0" b="0"/>
              <a:pathLst>
                <a:path w="418439" h="440101">
                  <a:moveTo>
                    <a:pt x="309876" y="88431"/>
                  </a:moveTo>
                  <a:lnTo>
                    <a:pt x="298697" y="77252"/>
                  </a:lnTo>
                  <a:lnTo>
                    <a:pt x="269389" y="64712"/>
                  </a:lnTo>
                  <a:lnTo>
                    <a:pt x="219891" y="64766"/>
                  </a:lnTo>
                  <a:lnTo>
                    <a:pt x="159433" y="76434"/>
                  </a:lnTo>
                  <a:lnTo>
                    <a:pt x="129469" y="94755"/>
                  </a:lnTo>
                  <a:lnTo>
                    <a:pt x="109202" y="112299"/>
                  </a:lnTo>
                  <a:lnTo>
                    <a:pt x="97855" y="138033"/>
                  </a:lnTo>
                  <a:lnTo>
                    <a:pt x="93982" y="166628"/>
                  </a:lnTo>
                  <a:lnTo>
                    <a:pt x="96160" y="191036"/>
                  </a:lnTo>
                  <a:lnTo>
                    <a:pt x="103057" y="200119"/>
                  </a:lnTo>
                  <a:lnTo>
                    <a:pt x="126320" y="213329"/>
                  </a:lnTo>
                  <a:lnTo>
                    <a:pt x="177890" y="216165"/>
                  </a:lnTo>
                  <a:lnTo>
                    <a:pt x="241387" y="206643"/>
                  </a:lnTo>
                  <a:lnTo>
                    <a:pt x="298990" y="193496"/>
                  </a:lnTo>
                  <a:lnTo>
                    <a:pt x="347594" y="186242"/>
                  </a:lnTo>
                  <a:lnTo>
                    <a:pt x="366607" y="185224"/>
                  </a:lnTo>
                  <a:lnTo>
                    <a:pt x="381622" y="188055"/>
                  </a:lnTo>
                  <a:lnTo>
                    <a:pt x="404544" y="200559"/>
                  </a:lnTo>
                  <a:lnTo>
                    <a:pt x="410423" y="212316"/>
                  </a:lnTo>
                  <a:lnTo>
                    <a:pt x="413835" y="244097"/>
                  </a:lnTo>
                  <a:lnTo>
                    <a:pt x="403589" y="290272"/>
                  </a:lnTo>
                  <a:lnTo>
                    <a:pt x="380147" y="328000"/>
                  </a:lnTo>
                  <a:lnTo>
                    <a:pt x="339614" y="371020"/>
                  </a:lnTo>
                  <a:lnTo>
                    <a:pt x="287761" y="403261"/>
                  </a:lnTo>
                  <a:lnTo>
                    <a:pt x="232458" y="426571"/>
                  </a:lnTo>
                  <a:lnTo>
                    <a:pt x="174134" y="440100"/>
                  </a:lnTo>
                  <a:lnTo>
                    <a:pt x="121087" y="436475"/>
                  </a:lnTo>
                  <a:lnTo>
                    <a:pt x="93778" y="431070"/>
                  </a:lnTo>
                  <a:lnTo>
                    <a:pt x="90942" y="429161"/>
                  </a:lnTo>
                  <a:lnTo>
                    <a:pt x="103387" y="427040"/>
                  </a:lnTo>
                  <a:lnTo>
                    <a:pt x="155605" y="433900"/>
                  </a:lnTo>
                  <a:lnTo>
                    <a:pt x="192026" y="432168"/>
                  </a:lnTo>
                  <a:lnTo>
                    <a:pt x="254842" y="417836"/>
                  </a:lnTo>
                  <a:lnTo>
                    <a:pt x="306977" y="401070"/>
                  </a:lnTo>
                  <a:lnTo>
                    <a:pt x="369673" y="361890"/>
                  </a:lnTo>
                  <a:lnTo>
                    <a:pt x="400456" y="328452"/>
                  </a:lnTo>
                  <a:lnTo>
                    <a:pt x="416393" y="298368"/>
                  </a:lnTo>
                  <a:lnTo>
                    <a:pt x="418438" y="277663"/>
                  </a:lnTo>
                  <a:lnTo>
                    <a:pt x="417346" y="267228"/>
                  </a:lnTo>
                  <a:lnTo>
                    <a:pt x="411938" y="257932"/>
                  </a:lnTo>
                  <a:lnTo>
                    <a:pt x="393451" y="241363"/>
                  </a:lnTo>
                  <a:lnTo>
                    <a:pt x="362325" y="224472"/>
                  </a:lnTo>
                  <a:lnTo>
                    <a:pt x="314108" y="212058"/>
                  </a:lnTo>
                  <a:lnTo>
                    <a:pt x="266546" y="206560"/>
                  </a:lnTo>
                  <a:lnTo>
                    <a:pt x="211639" y="210520"/>
                  </a:lnTo>
                  <a:lnTo>
                    <a:pt x="156506" y="213513"/>
                  </a:lnTo>
                  <a:lnTo>
                    <a:pt x="108715" y="214400"/>
                  </a:lnTo>
                  <a:lnTo>
                    <a:pt x="97390" y="211015"/>
                  </a:lnTo>
                  <a:lnTo>
                    <a:pt x="88670" y="205248"/>
                  </a:lnTo>
                  <a:lnTo>
                    <a:pt x="81687" y="197895"/>
                  </a:lnTo>
                  <a:lnTo>
                    <a:pt x="73928" y="174126"/>
                  </a:lnTo>
                  <a:lnTo>
                    <a:pt x="72819" y="146405"/>
                  </a:lnTo>
                  <a:lnTo>
                    <a:pt x="97392" y="83544"/>
                  </a:lnTo>
                  <a:lnTo>
                    <a:pt x="117326" y="53579"/>
                  </a:lnTo>
                  <a:lnTo>
                    <a:pt x="154818" y="29881"/>
                  </a:lnTo>
                  <a:lnTo>
                    <a:pt x="217230" y="5274"/>
                  </a:lnTo>
                  <a:lnTo>
                    <a:pt x="245303" y="0"/>
                  </a:lnTo>
                  <a:lnTo>
                    <a:pt x="277277" y="1555"/>
                  </a:lnTo>
                  <a:lnTo>
                    <a:pt x="301627" y="9265"/>
                  </a:lnTo>
                  <a:lnTo>
                    <a:pt x="311395" y="14597"/>
                  </a:lnTo>
                  <a:lnTo>
                    <a:pt x="325369" y="29879"/>
                  </a:lnTo>
                  <a:lnTo>
                    <a:pt x="330733" y="38868"/>
                  </a:lnTo>
                  <a:lnTo>
                    <a:pt x="328460" y="43691"/>
                  </a:lnTo>
                  <a:lnTo>
                    <a:pt x="321095" y="45736"/>
                  </a:lnTo>
                  <a:lnTo>
                    <a:pt x="310336" y="45929"/>
                  </a:lnTo>
                  <a:lnTo>
                    <a:pt x="285904" y="36786"/>
                  </a:lnTo>
                  <a:lnTo>
                    <a:pt x="239602" y="18147"/>
                  </a:lnTo>
                  <a:lnTo>
                    <a:pt x="201434" y="11570"/>
                  </a:lnTo>
                  <a:lnTo>
                    <a:pt x="143994" y="14445"/>
                  </a:lnTo>
                  <a:lnTo>
                    <a:pt x="102018" y="25045"/>
                  </a:lnTo>
                  <a:lnTo>
                    <a:pt x="43699" y="63143"/>
                  </a:lnTo>
                  <a:lnTo>
                    <a:pt x="14199" y="95886"/>
                  </a:lnTo>
                  <a:lnTo>
                    <a:pt x="2989" y="121770"/>
                  </a:lnTo>
                  <a:lnTo>
                    <a:pt x="0" y="135223"/>
                  </a:lnTo>
                  <a:lnTo>
                    <a:pt x="2917" y="156411"/>
                  </a:lnTo>
                  <a:lnTo>
                    <a:pt x="6971" y="165336"/>
                  </a:lnTo>
                  <a:lnTo>
                    <a:pt x="20833" y="178373"/>
                  </a:lnTo>
                  <a:lnTo>
                    <a:pt x="39863" y="186897"/>
                  </a:lnTo>
                  <a:lnTo>
                    <a:pt x="90207" y="192369"/>
                  </a:lnTo>
                  <a:lnTo>
                    <a:pt x="145212" y="193450"/>
                  </a:lnTo>
                  <a:lnTo>
                    <a:pt x="183534" y="193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1716145" y="9008249"/>
              <a:ext cx="63172" cy="484311"/>
            </a:xfrm>
            <a:custGeom>
              <a:avLst/>
              <a:gdLst/>
              <a:ahLst/>
              <a:cxnLst/>
              <a:rect l="0" t="0" r="0" b="0"/>
              <a:pathLst>
                <a:path w="63172" h="484311">
                  <a:moveTo>
                    <a:pt x="0" y="0"/>
                  </a:moveTo>
                  <a:lnTo>
                    <a:pt x="19786" y="57264"/>
                  </a:lnTo>
                  <a:lnTo>
                    <a:pt x="28090" y="106654"/>
                  </a:lnTo>
                  <a:lnTo>
                    <a:pt x="33669" y="161452"/>
                  </a:lnTo>
                  <a:lnTo>
                    <a:pt x="42731" y="219023"/>
                  </a:lnTo>
                  <a:lnTo>
                    <a:pt x="49706" y="276245"/>
                  </a:lnTo>
                  <a:lnTo>
                    <a:pt x="54892" y="331413"/>
                  </a:lnTo>
                  <a:lnTo>
                    <a:pt x="61536" y="391977"/>
                  </a:lnTo>
                  <a:lnTo>
                    <a:pt x="62848" y="452727"/>
                  </a:lnTo>
                  <a:lnTo>
                    <a:pt x="63171" y="4843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1642446" y="9216325"/>
              <a:ext cx="747524" cy="266050"/>
            </a:xfrm>
            <a:custGeom>
              <a:avLst/>
              <a:gdLst/>
              <a:ahLst/>
              <a:cxnLst/>
              <a:rect l="0" t="0" r="0" b="0"/>
              <a:pathLst>
                <a:path w="747524" h="266050">
                  <a:moveTo>
                    <a:pt x="0" y="128835"/>
                  </a:moveTo>
                  <a:lnTo>
                    <a:pt x="59358" y="117382"/>
                  </a:lnTo>
                  <a:lnTo>
                    <a:pt x="110121" y="98496"/>
                  </a:lnTo>
                  <a:lnTo>
                    <a:pt x="164038" y="73406"/>
                  </a:lnTo>
                  <a:lnTo>
                    <a:pt x="226106" y="46594"/>
                  </a:lnTo>
                  <a:lnTo>
                    <a:pt x="261576" y="32197"/>
                  </a:lnTo>
                  <a:lnTo>
                    <a:pt x="269141" y="33994"/>
                  </a:lnTo>
                  <a:lnTo>
                    <a:pt x="274184" y="39871"/>
                  </a:lnTo>
                  <a:lnTo>
                    <a:pt x="277545" y="48469"/>
                  </a:lnTo>
                  <a:lnTo>
                    <a:pt x="278161" y="67380"/>
                  </a:lnTo>
                  <a:lnTo>
                    <a:pt x="267087" y="119702"/>
                  </a:lnTo>
                  <a:lnTo>
                    <a:pt x="258133" y="180044"/>
                  </a:lnTo>
                  <a:lnTo>
                    <a:pt x="261345" y="205017"/>
                  </a:lnTo>
                  <a:lnTo>
                    <a:pt x="270571" y="229374"/>
                  </a:lnTo>
                  <a:lnTo>
                    <a:pt x="282470" y="247998"/>
                  </a:lnTo>
                  <a:lnTo>
                    <a:pt x="298677" y="260955"/>
                  </a:lnTo>
                  <a:lnTo>
                    <a:pt x="307913" y="266049"/>
                  </a:lnTo>
                  <a:lnTo>
                    <a:pt x="336891" y="265468"/>
                  </a:lnTo>
                  <a:lnTo>
                    <a:pt x="395919" y="251621"/>
                  </a:lnTo>
                  <a:lnTo>
                    <a:pt x="416170" y="238389"/>
                  </a:lnTo>
                  <a:lnTo>
                    <a:pt x="424845" y="229947"/>
                  </a:lnTo>
                  <a:lnTo>
                    <a:pt x="434485" y="204970"/>
                  </a:lnTo>
                  <a:lnTo>
                    <a:pt x="436429" y="177880"/>
                  </a:lnTo>
                  <a:lnTo>
                    <a:pt x="429495" y="158042"/>
                  </a:lnTo>
                  <a:lnTo>
                    <a:pt x="412437" y="133720"/>
                  </a:lnTo>
                  <a:lnTo>
                    <a:pt x="386976" y="117284"/>
                  </a:lnTo>
                  <a:lnTo>
                    <a:pt x="326157" y="93959"/>
                  </a:lnTo>
                  <a:lnTo>
                    <a:pt x="322723" y="95055"/>
                  </a:lnTo>
                  <a:lnTo>
                    <a:pt x="323943" y="99296"/>
                  </a:lnTo>
                  <a:lnTo>
                    <a:pt x="328266" y="105633"/>
                  </a:lnTo>
                  <a:lnTo>
                    <a:pt x="342428" y="115794"/>
                  </a:lnTo>
                  <a:lnTo>
                    <a:pt x="403686" y="150596"/>
                  </a:lnTo>
                  <a:lnTo>
                    <a:pt x="462342" y="177844"/>
                  </a:lnTo>
                  <a:lnTo>
                    <a:pt x="515776" y="204410"/>
                  </a:lnTo>
                  <a:lnTo>
                    <a:pt x="520495" y="203785"/>
                  </a:lnTo>
                  <a:lnTo>
                    <a:pt x="521302" y="199859"/>
                  </a:lnTo>
                  <a:lnTo>
                    <a:pt x="515959" y="187307"/>
                  </a:lnTo>
                  <a:lnTo>
                    <a:pt x="500967" y="163578"/>
                  </a:lnTo>
                  <a:lnTo>
                    <a:pt x="492493" y="136477"/>
                  </a:lnTo>
                  <a:lnTo>
                    <a:pt x="492324" y="88336"/>
                  </a:lnTo>
                  <a:lnTo>
                    <a:pt x="499960" y="63652"/>
                  </a:lnTo>
                  <a:lnTo>
                    <a:pt x="505272" y="53794"/>
                  </a:lnTo>
                  <a:lnTo>
                    <a:pt x="540694" y="23153"/>
                  </a:lnTo>
                  <a:lnTo>
                    <a:pt x="588234" y="3025"/>
                  </a:lnTo>
                  <a:lnTo>
                    <a:pt x="615897" y="0"/>
                  </a:lnTo>
                  <a:lnTo>
                    <a:pt x="628187" y="831"/>
                  </a:lnTo>
                  <a:lnTo>
                    <a:pt x="635210" y="4894"/>
                  </a:lnTo>
                  <a:lnTo>
                    <a:pt x="638723" y="11113"/>
                  </a:lnTo>
                  <a:lnTo>
                    <a:pt x="639894" y="18769"/>
                  </a:lnTo>
                  <a:lnTo>
                    <a:pt x="638336" y="26212"/>
                  </a:lnTo>
                  <a:lnTo>
                    <a:pt x="630365" y="40721"/>
                  </a:lnTo>
                  <a:lnTo>
                    <a:pt x="607135" y="62043"/>
                  </a:lnTo>
                  <a:lnTo>
                    <a:pt x="546094" y="97235"/>
                  </a:lnTo>
                  <a:lnTo>
                    <a:pt x="486684" y="125107"/>
                  </a:lnTo>
                  <a:lnTo>
                    <a:pt x="469378" y="137317"/>
                  </a:lnTo>
                  <a:lnTo>
                    <a:pt x="464997" y="146188"/>
                  </a:lnTo>
                  <a:lnTo>
                    <a:pt x="463248" y="168523"/>
                  </a:lnTo>
                  <a:lnTo>
                    <a:pt x="466760" y="178691"/>
                  </a:lnTo>
                  <a:lnTo>
                    <a:pt x="480020" y="196227"/>
                  </a:lnTo>
                  <a:lnTo>
                    <a:pt x="507216" y="213665"/>
                  </a:lnTo>
                  <a:lnTo>
                    <a:pt x="561373" y="233737"/>
                  </a:lnTo>
                  <a:lnTo>
                    <a:pt x="591090" y="238629"/>
                  </a:lnTo>
                  <a:lnTo>
                    <a:pt x="651520" y="233636"/>
                  </a:lnTo>
                  <a:lnTo>
                    <a:pt x="704000" y="217859"/>
                  </a:lnTo>
                  <a:lnTo>
                    <a:pt x="747523" y="1920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2393651" y="9164814"/>
              <a:ext cx="227938" cy="296161"/>
            </a:xfrm>
            <a:custGeom>
              <a:avLst/>
              <a:gdLst/>
              <a:ahLst/>
              <a:cxnLst/>
              <a:rect l="0" t="0" r="0" b="0"/>
              <a:pathLst>
                <a:path w="227938" h="296161">
                  <a:moveTo>
                    <a:pt x="122660" y="54004"/>
                  </a:moveTo>
                  <a:lnTo>
                    <a:pt x="93351" y="15631"/>
                  </a:lnTo>
                  <a:lnTo>
                    <a:pt x="67573" y="0"/>
                  </a:lnTo>
                  <a:lnTo>
                    <a:pt x="44754" y="1147"/>
                  </a:lnTo>
                  <a:lnTo>
                    <a:pt x="32118" y="4728"/>
                  </a:lnTo>
                  <a:lnTo>
                    <a:pt x="22525" y="10624"/>
                  </a:lnTo>
                  <a:lnTo>
                    <a:pt x="8745" y="26535"/>
                  </a:lnTo>
                  <a:lnTo>
                    <a:pt x="0" y="66402"/>
                  </a:lnTo>
                  <a:lnTo>
                    <a:pt x="10433" y="98509"/>
                  </a:lnTo>
                  <a:lnTo>
                    <a:pt x="30667" y="127596"/>
                  </a:lnTo>
                  <a:lnTo>
                    <a:pt x="55258" y="144423"/>
                  </a:lnTo>
                  <a:lnTo>
                    <a:pt x="109173" y="164758"/>
                  </a:lnTo>
                  <a:lnTo>
                    <a:pt x="168002" y="180040"/>
                  </a:lnTo>
                  <a:lnTo>
                    <a:pt x="224423" y="194324"/>
                  </a:lnTo>
                  <a:lnTo>
                    <a:pt x="227937" y="200193"/>
                  </a:lnTo>
                  <a:lnTo>
                    <a:pt x="225600" y="207615"/>
                  </a:lnTo>
                  <a:lnTo>
                    <a:pt x="210525" y="224052"/>
                  </a:lnTo>
                  <a:lnTo>
                    <a:pt x="174560" y="245288"/>
                  </a:lnTo>
                  <a:lnTo>
                    <a:pt x="113718" y="263538"/>
                  </a:lnTo>
                  <a:lnTo>
                    <a:pt x="56293" y="283997"/>
                  </a:lnTo>
                  <a:lnTo>
                    <a:pt x="27904" y="296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431668" y="9387274"/>
              <a:ext cx="33190" cy="42115"/>
            </a:xfrm>
            <a:custGeom>
              <a:avLst/>
              <a:gdLst/>
              <a:ahLst/>
              <a:cxnLst/>
              <a:rect l="0" t="0" r="0" b="0"/>
              <a:pathLst>
                <a:path w="33190" h="42115">
                  <a:moveTo>
                    <a:pt x="21057" y="42114"/>
                  </a:moveTo>
                  <a:lnTo>
                    <a:pt x="32236" y="30936"/>
                  </a:lnTo>
                  <a:lnTo>
                    <a:pt x="33189" y="25303"/>
                  </a:lnTo>
                  <a:lnTo>
                    <a:pt x="31485" y="19208"/>
                  </a:lnTo>
                  <a:lnTo>
                    <a:pt x="28009" y="12806"/>
                  </a:lnTo>
                  <a:lnTo>
                    <a:pt x="23352" y="853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231732" y="8979770"/>
              <a:ext cx="2453036" cy="455309"/>
            </a:xfrm>
            <a:custGeom>
              <a:avLst/>
              <a:gdLst/>
              <a:ahLst/>
              <a:cxnLst/>
              <a:rect l="0" t="0" r="0" b="0"/>
              <a:pathLst>
                <a:path w="2453036" h="455309">
                  <a:moveTo>
                    <a:pt x="94651" y="418033"/>
                  </a:moveTo>
                  <a:lnTo>
                    <a:pt x="36035" y="412444"/>
                  </a:lnTo>
                  <a:lnTo>
                    <a:pt x="15567" y="400341"/>
                  </a:lnTo>
                  <a:lnTo>
                    <a:pt x="6834" y="392201"/>
                  </a:lnTo>
                  <a:lnTo>
                    <a:pt x="2181" y="380924"/>
                  </a:lnTo>
                  <a:lnTo>
                    <a:pt x="0" y="323919"/>
                  </a:lnTo>
                  <a:lnTo>
                    <a:pt x="2281" y="296655"/>
                  </a:lnTo>
                  <a:lnTo>
                    <a:pt x="29210" y="234113"/>
                  </a:lnTo>
                  <a:lnTo>
                    <a:pt x="66349" y="176614"/>
                  </a:lnTo>
                  <a:lnTo>
                    <a:pt x="116141" y="125671"/>
                  </a:lnTo>
                  <a:lnTo>
                    <a:pt x="136958" y="113399"/>
                  </a:lnTo>
                  <a:lnTo>
                    <a:pt x="148592" y="114338"/>
                  </a:lnTo>
                  <a:lnTo>
                    <a:pt x="173997" y="127859"/>
                  </a:lnTo>
                  <a:lnTo>
                    <a:pt x="194647" y="155706"/>
                  </a:lnTo>
                  <a:lnTo>
                    <a:pt x="209284" y="191479"/>
                  </a:lnTo>
                  <a:lnTo>
                    <a:pt x="218694" y="252249"/>
                  </a:lnTo>
                  <a:lnTo>
                    <a:pt x="225041" y="297948"/>
                  </a:lnTo>
                  <a:lnTo>
                    <a:pt x="231761" y="342435"/>
                  </a:lnTo>
                  <a:lnTo>
                    <a:pt x="242121" y="400702"/>
                  </a:lnTo>
                  <a:lnTo>
                    <a:pt x="251441" y="430218"/>
                  </a:lnTo>
                  <a:lnTo>
                    <a:pt x="267281" y="451134"/>
                  </a:lnTo>
                  <a:lnTo>
                    <a:pt x="277588" y="455308"/>
                  </a:lnTo>
                  <a:lnTo>
                    <a:pt x="301519" y="453707"/>
                  </a:lnTo>
                  <a:lnTo>
                    <a:pt x="341299" y="428473"/>
                  </a:lnTo>
                  <a:lnTo>
                    <a:pt x="393900" y="374593"/>
                  </a:lnTo>
                  <a:lnTo>
                    <a:pt x="436661" y="326977"/>
                  </a:lnTo>
                  <a:lnTo>
                    <a:pt x="481792" y="273448"/>
                  </a:lnTo>
                  <a:lnTo>
                    <a:pt x="525247" y="214563"/>
                  </a:lnTo>
                  <a:lnTo>
                    <a:pt x="571077" y="156417"/>
                  </a:lnTo>
                  <a:lnTo>
                    <a:pt x="616402" y="102887"/>
                  </a:lnTo>
                  <a:lnTo>
                    <a:pt x="674803" y="42206"/>
                  </a:lnTo>
                  <a:lnTo>
                    <a:pt x="711246" y="13523"/>
                  </a:lnTo>
                  <a:lnTo>
                    <a:pt x="746939" y="1554"/>
                  </a:lnTo>
                  <a:lnTo>
                    <a:pt x="764647" y="0"/>
                  </a:lnTo>
                  <a:lnTo>
                    <a:pt x="796799" y="7633"/>
                  </a:lnTo>
                  <a:lnTo>
                    <a:pt x="827857" y="26233"/>
                  </a:lnTo>
                  <a:lnTo>
                    <a:pt x="878227" y="78506"/>
                  </a:lnTo>
                  <a:lnTo>
                    <a:pt x="912790" y="126362"/>
                  </a:lnTo>
                  <a:lnTo>
                    <a:pt x="944529" y="178827"/>
                  </a:lnTo>
                  <a:lnTo>
                    <a:pt x="974233" y="233340"/>
                  </a:lnTo>
                  <a:lnTo>
                    <a:pt x="1003033" y="288763"/>
                  </a:lnTo>
                  <a:lnTo>
                    <a:pt x="1034550" y="338353"/>
                  </a:lnTo>
                  <a:lnTo>
                    <a:pt x="1085178" y="399493"/>
                  </a:lnTo>
                  <a:lnTo>
                    <a:pt x="1120972" y="428510"/>
                  </a:lnTo>
                  <a:lnTo>
                    <a:pt x="1160277" y="445306"/>
                  </a:lnTo>
                  <a:lnTo>
                    <a:pt x="1201142" y="447312"/>
                  </a:lnTo>
                  <a:lnTo>
                    <a:pt x="1242702" y="438064"/>
                  </a:lnTo>
                  <a:lnTo>
                    <a:pt x="1284569" y="418357"/>
                  </a:lnTo>
                  <a:lnTo>
                    <a:pt x="1329693" y="390880"/>
                  </a:lnTo>
                  <a:lnTo>
                    <a:pt x="1375874" y="356831"/>
                  </a:lnTo>
                  <a:lnTo>
                    <a:pt x="1419796" y="314403"/>
                  </a:lnTo>
                  <a:lnTo>
                    <a:pt x="1465833" y="265130"/>
                  </a:lnTo>
                  <a:lnTo>
                    <a:pt x="1511250" y="214375"/>
                  </a:lnTo>
                  <a:lnTo>
                    <a:pt x="1550933" y="168421"/>
                  </a:lnTo>
                  <a:lnTo>
                    <a:pt x="1606158" y="108677"/>
                  </a:lnTo>
                  <a:lnTo>
                    <a:pt x="1659566" y="65109"/>
                  </a:lnTo>
                  <a:lnTo>
                    <a:pt x="1691720" y="53727"/>
                  </a:lnTo>
                  <a:lnTo>
                    <a:pt x="1706846" y="52330"/>
                  </a:lnTo>
                  <a:lnTo>
                    <a:pt x="1733011" y="60136"/>
                  </a:lnTo>
                  <a:lnTo>
                    <a:pt x="1756338" y="76473"/>
                  </a:lnTo>
                  <a:lnTo>
                    <a:pt x="1799909" y="128210"/>
                  </a:lnTo>
                  <a:lnTo>
                    <a:pt x="1818826" y="161711"/>
                  </a:lnTo>
                  <a:lnTo>
                    <a:pt x="1837222" y="218863"/>
                  </a:lnTo>
                  <a:lnTo>
                    <a:pt x="1855801" y="272192"/>
                  </a:lnTo>
                  <a:lnTo>
                    <a:pt x="1871575" y="315809"/>
                  </a:lnTo>
                  <a:lnTo>
                    <a:pt x="1888112" y="335945"/>
                  </a:lnTo>
                  <a:lnTo>
                    <a:pt x="1916519" y="346455"/>
                  </a:lnTo>
                  <a:lnTo>
                    <a:pt x="1933921" y="349257"/>
                  </a:lnTo>
                  <a:lnTo>
                    <a:pt x="1965734" y="343012"/>
                  </a:lnTo>
                  <a:lnTo>
                    <a:pt x="2013072" y="319765"/>
                  </a:lnTo>
                  <a:lnTo>
                    <a:pt x="2046926" y="297149"/>
                  </a:lnTo>
                  <a:lnTo>
                    <a:pt x="2098870" y="246125"/>
                  </a:lnTo>
                  <a:lnTo>
                    <a:pt x="2151305" y="194612"/>
                  </a:lnTo>
                  <a:lnTo>
                    <a:pt x="2202717" y="150363"/>
                  </a:lnTo>
                  <a:lnTo>
                    <a:pt x="2262603" y="109616"/>
                  </a:lnTo>
                  <a:lnTo>
                    <a:pt x="2290020" y="100804"/>
                  </a:lnTo>
                  <a:lnTo>
                    <a:pt x="2313903" y="100788"/>
                  </a:lnTo>
                  <a:lnTo>
                    <a:pt x="2333097" y="107799"/>
                  </a:lnTo>
                  <a:lnTo>
                    <a:pt x="2349426" y="119884"/>
                  </a:lnTo>
                  <a:lnTo>
                    <a:pt x="2386113" y="166294"/>
                  </a:lnTo>
                  <a:lnTo>
                    <a:pt x="2409965" y="229569"/>
                  </a:lnTo>
                  <a:lnTo>
                    <a:pt x="2418685" y="254722"/>
                  </a:lnTo>
                  <a:lnTo>
                    <a:pt x="2447343" y="312184"/>
                  </a:lnTo>
                  <a:lnTo>
                    <a:pt x="2453035" y="344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42114" y="9882113"/>
            <a:ext cx="4390385" cy="1366736"/>
            <a:chOff x="42114" y="9882113"/>
            <a:chExt cx="4390385" cy="1366736"/>
          </a:xfrm>
        </p:grpSpPr>
        <p:sp>
          <p:nvSpPr>
            <p:cNvPr id="552" name="Freeform 551"/>
            <p:cNvSpPr/>
            <p:nvPr/>
          </p:nvSpPr>
          <p:spPr>
            <a:xfrm>
              <a:off x="231627" y="9934756"/>
              <a:ext cx="42115" cy="273742"/>
            </a:xfrm>
            <a:custGeom>
              <a:avLst/>
              <a:gdLst/>
              <a:ahLst/>
              <a:cxnLst/>
              <a:rect l="0" t="0" r="0" b="0"/>
              <a:pathLst>
                <a:path w="42115" h="273742">
                  <a:moveTo>
                    <a:pt x="0" y="0"/>
                  </a:moveTo>
                  <a:lnTo>
                    <a:pt x="8333" y="62478"/>
                  </a:lnTo>
                  <a:lnTo>
                    <a:pt x="15684" y="113597"/>
                  </a:lnTo>
                  <a:lnTo>
                    <a:pt x="28401" y="168235"/>
                  </a:lnTo>
                  <a:lnTo>
                    <a:pt x="37531" y="220643"/>
                  </a:lnTo>
                  <a:lnTo>
                    <a:pt x="42114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42114" y="9903171"/>
              <a:ext cx="421141" cy="115814"/>
            </a:xfrm>
            <a:custGeom>
              <a:avLst/>
              <a:gdLst/>
              <a:ahLst/>
              <a:cxnLst/>
              <a:rect l="0" t="0" r="0" b="0"/>
              <a:pathLst>
                <a:path w="421141" h="115814">
                  <a:moveTo>
                    <a:pt x="0" y="115813"/>
                  </a:moveTo>
                  <a:lnTo>
                    <a:pt x="58617" y="101159"/>
                  </a:lnTo>
                  <a:lnTo>
                    <a:pt x="115131" y="79210"/>
                  </a:lnTo>
                  <a:lnTo>
                    <a:pt x="171373" y="59214"/>
                  </a:lnTo>
                  <a:lnTo>
                    <a:pt x="231321" y="38472"/>
                  </a:lnTo>
                  <a:lnTo>
                    <a:pt x="286649" y="18678"/>
                  </a:lnTo>
                  <a:lnTo>
                    <a:pt x="341256" y="6054"/>
                  </a:lnTo>
                  <a:lnTo>
                    <a:pt x="403281" y="1196"/>
                  </a:lnTo>
                  <a:lnTo>
                    <a:pt x="4211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115813" y="10219026"/>
              <a:ext cx="336913" cy="72833"/>
            </a:xfrm>
            <a:custGeom>
              <a:avLst/>
              <a:gdLst/>
              <a:ahLst/>
              <a:cxnLst/>
              <a:rect l="0" t="0" r="0" b="0"/>
              <a:pathLst>
                <a:path w="336913" h="72833">
                  <a:moveTo>
                    <a:pt x="0" y="52642"/>
                  </a:moveTo>
                  <a:lnTo>
                    <a:pt x="11179" y="63820"/>
                  </a:lnTo>
                  <a:lnTo>
                    <a:pt x="32265" y="69309"/>
                  </a:lnTo>
                  <a:lnTo>
                    <a:pt x="87872" y="72832"/>
                  </a:lnTo>
                  <a:lnTo>
                    <a:pt x="135481" y="62263"/>
                  </a:lnTo>
                  <a:lnTo>
                    <a:pt x="192221" y="44314"/>
                  </a:lnTo>
                  <a:lnTo>
                    <a:pt x="247897" y="29768"/>
                  </a:lnTo>
                  <a:lnTo>
                    <a:pt x="301439" y="12460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536953" y="10070403"/>
              <a:ext cx="242157" cy="151094"/>
            </a:xfrm>
            <a:custGeom>
              <a:avLst/>
              <a:gdLst/>
              <a:ahLst/>
              <a:cxnLst/>
              <a:rect l="0" t="0" r="0" b="0"/>
              <a:pathLst>
                <a:path w="242157" h="151094">
                  <a:moveTo>
                    <a:pt x="0" y="11752"/>
                  </a:moveTo>
                  <a:lnTo>
                    <a:pt x="5590" y="73844"/>
                  </a:lnTo>
                  <a:lnTo>
                    <a:pt x="12998" y="135757"/>
                  </a:lnTo>
                  <a:lnTo>
                    <a:pt x="16306" y="151093"/>
                  </a:lnTo>
                  <a:lnTo>
                    <a:pt x="15550" y="150270"/>
                  </a:lnTo>
                  <a:lnTo>
                    <a:pt x="13876" y="146211"/>
                  </a:lnTo>
                  <a:lnTo>
                    <a:pt x="11190" y="97670"/>
                  </a:lnTo>
                  <a:lnTo>
                    <a:pt x="10823" y="65536"/>
                  </a:lnTo>
                  <a:lnTo>
                    <a:pt x="20018" y="37995"/>
                  </a:lnTo>
                  <a:lnTo>
                    <a:pt x="27384" y="25738"/>
                  </a:lnTo>
                  <a:lnTo>
                    <a:pt x="54285" y="9000"/>
                  </a:lnTo>
                  <a:lnTo>
                    <a:pt x="87298" y="0"/>
                  </a:lnTo>
                  <a:lnTo>
                    <a:pt x="131021" y="1511"/>
                  </a:lnTo>
                  <a:lnTo>
                    <a:pt x="155328" y="6421"/>
                  </a:lnTo>
                  <a:lnTo>
                    <a:pt x="174710" y="18741"/>
                  </a:lnTo>
                  <a:lnTo>
                    <a:pt x="212347" y="58080"/>
                  </a:lnTo>
                  <a:lnTo>
                    <a:pt x="237016" y="115067"/>
                  </a:lnTo>
                  <a:lnTo>
                    <a:pt x="242156" y="1380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810694" y="10029513"/>
              <a:ext cx="168457" cy="163267"/>
            </a:xfrm>
            <a:custGeom>
              <a:avLst/>
              <a:gdLst/>
              <a:ahLst/>
              <a:cxnLst/>
              <a:rect l="0" t="0" r="0" b="0"/>
              <a:pathLst>
                <a:path w="168457" h="163267">
                  <a:moveTo>
                    <a:pt x="0" y="42113"/>
                  </a:moveTo>
                  <a:lnTo>
                    <a:pt x="34747" y="103224"/>
                  </a:lnTo>
                  <a:lnTo>
                    <a:pt x="61233" y="157656"/>
                  </a:lnTo>
                  <a:lnTo>
                    <a:pt x="68898" y="162425"/>
                  </a:lnTo>
                  <a:lnTo>
                    <a:pt x="77518" y="163266"/>
                  </a:lnTo>
                  <a:lnTo>
                    <a:pt x="86774" y="161486"/>
                  </a:lnTo>
                  <a:lnTo>
                    <a:pt x="95284" y="153281"/>
                  </a:lnTo>
                  <a:lnTo>
                    <a:pt x="122634" y="95919"/>
                  </a:lnTo>
                  <a:lnTo>
                    <a:pt x="150637" y="34294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1010736" y="10068616"/>
              <a:ext cx="168457" cy="151850"/>
            </a:xfrm>
            <a:custGeom>
              <a:avLst/>
              <a:gdLst/>
              <a:ahLst/>
              <a:cxnLst/>
              <a:rect l="0" t="0" r="0" b="0"/>
              <a:pathLst>
                <a:path w="168457" h="151850">
                  <a:moveTo>
                    <a:pt x="0" y="76710"/>
                  </a:moveTo>
                  <a:lnTo>
                    <a:pt x="16767" y="87889"/>
                  </a:lnTo>
                  <a:lnTo>
                    <a:pt x="49552" y="94840"/>
                  </a:lnTo>
                  <a:lnTo>
                    <a:pt x="75445" y="87108"/>
                  </a:lnTo>
                  <a:lnTo>
                    <a:pt x="124607" y="53548"/>
                  </a:lnTo>
                  <a:lnTo>
                    <a:pt x="131034" y="42551"/>
                  </a:lnTo>
                  <a:lnTo>
                    <a:pt x="135056" y="17854"/>
                  </a:lnTo>
                  <a:lnTo>
                    <a:pt x="130982" y="9398"/>
                  </a:lnTo>
                  <a:lnTo>
                    <a:pt x="123586" y="3758"/>
                  </a:lnTo>
                  <a:lnTo>
                    <a:pt x="113976" y="0"/>
                  </a:lnTo>
                  <a:lnTo>
                    <a:pt x="72505" y="299"/>
                  </a:lnTo>
                  <a:lnTo>
                    <a:pt x="49382" y="8044"/>
                  </a:lnTo>
                  <a:lnTo>
                    <a:pt x="31306" y="20455"/>
                  </a:lnTo>
                  <a:lnTo>
                    <a:pt x="15474" y="37670"/>
                  </a:lnTo>
                  <a:lnTo>
                    <a:pt x="6877" y="63259"/>
                  </a:lnTo>
                  <a:lnTo>
                    <a:pt x="4585" y="78271"/>
                  </a:lnTo>
                  <a:lnTo>
                    <a:pt x="11396" y="107430"/>
                  </a:lnTo>
                  <a:lnTo>
                    <a:pt x="18126" y="121756"/>
                  </a:lnTo>
                  <a:lnTo>
                    <a:pt x="38081" y="140794"/>
                  </a:lnTo>
                  <a:lnTo>
                    <a:pt x="49954" y="147508"/>
                  </a:lnTo>
                  <a:lnTo>
                    <a:pt x="81863" y="151849"/>
                  </a:lnTo>
                  <a:lnTo>
                    <a:pt x="115932" y="148710"/>
                  </a:lnTo>
                  <a:lnTo>
                    <a:pt x="168456" y="1293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1242363" y="10026124"/>
              <a:ext cx="221099" cy="140260"/>
            </a:xfrm>
            <a:custGeom>
              <a:avLst/>
              <a:gdLst/>
              <a:ahLst/>
              <a:cxnLst/>
              <a:rect l="0" t="0" r="0" b="0"/>
              <a:pathLst>
                <a:path w="221099" h="140260">
                  <a:moveTo>
                    <a:pt x="0" y="13917"/>
                  </a:moveTo>
                  <a:lnTo>
                    <a:pt x="5589" y="72534"/>
                  </a:lnTo>
                  <a:lnTo>
                    <a:pt x="15618" y="117349"/>
                  </a:lnTo>
                  <a:lnTo>
                    <a:pt x="13570" y="109799"/>
                  </a:lnTo>
                  <a:lnTo>
                    <a:pt x="22382" y="59082"/>
                  </a:lnTo>
                  <a:lnTo>
                    <a:pt x="25450" y="44027"/>
                  </a:lnTo>
                  <a:lnTo>
                    <a:pt x="31004" y="32821"/>
                  </a:lnTo>
                  <a:lnTo>
                    <a:pt x="46535" y="17250"/>
                  </a:lnTo>
                  <a:lnTo>
                    <a:pt x="86188" y="1907"/>
                  </a:lnTo>
                  <a:lnTo>
                    <a:pt x="112005" y="0"/>
                  </a:lnTo>
                  <a:lnTo>
                    <a:pt x="123803" y="1130"/>
                  </a:lnTo>
                  <a:lnTo>
                    <a:pt x="162764" y="19487"/>
                  </a:lnTo>
                  <a:lnTo>
                    <a:pt x="192766" y="41564"/>
                  </a:lnTo>
                  <a:lnTo>
                    <a:pt x="210884" y="68512"/>
                  </a:lnTo>
                  <a:lnTo>
                    <a:pt x="219753" y="121553"/>
                  </a:lnTo>
                  <a:lnTo>
                    <a:pt x="221098" y="1402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1579275" y="9882113"/>
              <a:ext cx="10529" cy="273743"/>
            </a:xfrm>
            <a:custGeom>
              <a:avLst/>
              <a:gdLst/>
              <a:ahLst/>
              <a:cxnLst/>
              <a:rect l="0" t="0" r="0" b="0"/>
              <a:pathLst>
                <a:path w="10529" h="273743">
                  <a:moveTo>
                    <a:pt x="0" y="0"/>
                  </a:moveTo>
                  <a:lnTo>
                    <a:pt x="0" y="52050"/>
                  </a:lnTo>
                  <a:lnTo>
                    <a:pt x="0" y="101990"/>
                  </a:lnTo>
                  <a:lnTo>
                    <a:pt x="0" y="160787"/>
                  </a:lnTo>
                  <a:lnTo>
                    <a:pt x="1170" y="223527"/>
                  </a:lnTo>
                  <a:lnTo>
                    <a:pt x="10528" y="2737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1463461" y="10015293"/>
              <a:ext cx="322823" cy="149142"/>
            </a:xfrm>
            <a:custGeom>
              <a:avLst/>
              <a:gdLst/>
              <a:ahLst/>
              <a:cxnLst/>
              <a:rect l="0" t="0" r="0" b="0"/>
              <a:pathLst>
                <a:path w="322823" h="149142">
                  <a:moveTo>
                    <a:pt x="0" y="24748"/>
                  </a:moveTo>
                  <a:lnTo>
                    <a:pt x="42692" y="21629"/>
                  </a:lnTo>
                  <a:lnTo>
                    <a:pt x="95521" y="10094"/>
                  </a:lnTo>
                  <a:lnTo>
                    <a:pt x="145156" y="0"/>
                  </a:lnTo>
                  <a:lnTo>
                    <a:pt x="191318" y="777"/>
                  </a:lnTo>
                  <a:lnTo>
                    <a:pt x="202415" y="5258"/>
                  </a:lnTo>
                  <a:lnTo>
                    <a:pt x="217864" y="19595"/>
                  </a:lnTo>
                  <a:lnTo>
                    <a:pt x="222391" y="43905"/>
                  </a:lnTo>
                  <a:lnTo>
                    <a:pt x="215765" y="101582"/>
                  </a:lnTo>
                  <a:lnTo>
                    <a:pt x="217698" y="138371"/>
                  </a:lnTo>
                  <a:lnTo>
                    <a:pt x="225851" y="144950"/>
                  </a:lnTo>
                  <a:lnTo>
                    <a:pt x="253626" y="149141"/>
                  </a:lnTo>
                  <a:lnTo>
                    <a:pt x="280009" y="140865"/>
                  </a:lnTo>
                  <a:lnTo>
                    <a:pt x="301094" y="125489"/>
                  </a:lnTo>
                  <a:lnTo>
                    <a:pt x="314364" y="106957"/>
                  </a:lnTo>
                  <a:lnTo>
                    <a:pt x="322822" y="65613"/>
                  </a:lnTo>
                  <a:lnTo>
                    <a:pt x="319330" y="53161"/>
                  </a:lnTo>
                  <a:lnTo>
                    <a:pt x="302972" y="33087"/>
                  </a:lnTo>
                  <a:lnTo>
                    <a:pt x="273043" y="14220"/>
                  </a:lnTo>
                  <a:lnTo>
                    <a:pt x="246135" y="11490"/>
                  </a:lnTo>
                  <a:lnTo>
                    <a:pt x="230770" y="12400"/>
                  </a:lnTo>
                  <a:lnTo>
                    <a:pt x="221697" y="17686"/>
                  </a:lnTo>
                  <a:lnTo>
                    <a:pt x="216819" y="25889"/>
                  </a:lnTo>
                  <a:lnTo>
                    <a:pt x="210570" y="56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1827121" y="9986319"/>
              <a:ext cx="278580" cy="200102"/>
            </a:xfrm>
            <a:custGeom>
              <a:avLst/>
              <a:gdLst/>
              <a:ahLst/>
              <a:cxnLst/>
              <a:rect l="0" t="0" r="0" b="0"/>
              <a:pathLst>
                <a:path w="278580" h="200102">
                  <a:moveTo>
                    <a:pt x="57480" y="169536"/>
                  </a:moveTo>
                  <a:lnTo>
                    <a:pt x="13517" y="149293"/>
                  </a:lnTo>
                  <a:lnTo>
                    <a:pt x="7115" y="140833"/>
                  </a:lnTo>
                  <a:lnTo>
                    <a:pt x="0" y="118954"/>
                  </a:lnTo>
                  <a:lnTo>
                    <a:pt x="7174" y="74740"/>
                  </a:lnTo>
                  <a:lnTo>
                    <a:pt x="24117" y="41362"/>
                  </a:lnTo>
                  <a:lnTo>
                    <a:pt x="40312" y="27561"/>
                  </a:lnTo>
                  <a:lnTo>
                    <a:pt x="96073" y="3581"/>
                  </a:lnTo>
                  <a:lnTo>
                    <a:pt x="148724" y="0"/>
                  </a:lnTo>
                  <a:lnTo>
                    <a:pt x="160423" y="5039"/>
                  </a:lnTo>
                  <a:lnTo>
                    <a:pt x="168223" y="13078"/>
                  </a:lnTo>
                  <a:lnTo>
                    <a:pt x="173423" y="23117"/>
                  </a:lnTo>
                  <a:lnTo>
                    <a:pt x="173380" y="32149"/>
                  </a:lnTo>
                  <a:lnTo>
                    <a:pt x="169842" y="40509"/>
                  </a:lnTo>
                  <a:lnTo>
                    <a:pt x="156552" y="54869"/>
                  </a:lnTo>
                  <a:lnTo>
                    <a:pt x="103715" y="83104"/>
                  </a:lnTo>
                  <a:lnTo>
                    <a:pt x="42281" y="108731"/>
                  </a:lnTo>
                  <a:lnTo>
                    <a:pt x="33309" y="114961"/>
                  </a:lnTo>
                  <a:lnTo>
                    <a:pt x="30838" y="122624"/>
                  </a:lnTo>
                  <a:lnTo>
                    <a:pt x="32700" y="131243"/>
                  </a:lnTo>
                  <a:lnTo>
                    <a:pt x="37450" y="140498"/>
                  </a:lnTo>
                  <a:lnTo>
                    <a:pt x="55207" y="157020"/>
                  </a:lnTo>
                  <a:lnTo>
                    <a:pt x="109823" y="185435"/>
                  </a:lnTo>
                  <a:lnTo>
                    <a:pt x="142789" y="195953"/>
                  </a:lnTo>
                  <a:lnTo>
                    <a:pt x="198377" y="200101"/>
                  </a:lnTo>
                  <a:lnTo>
                    <a:pt x="254158" y="195330"/>
                  </a:lnTo>
                  <a:lnTo>
                    <a:pt x="278579" y="1905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2134479" y="9955813"/>
              <a:ext cx="198178" cy="200043"/>
            </a:xfrm>
            <a:custGeom>
              <a:avLst/>
              <a:gdLst/>
              <a:ahLst/>
              <a:cxnLst/>
              <a:rect l="0" t="0" r="0" b="0"/>
              <a:pathLst>
                <a:path w="198178" h="200043">
                  <a:moveTo>
                    <a:pt x="108091" y="0"/>
                  </a:moveTo>
                  <a:lnTo>
                    <a:pt x="59160" y="3119"/>
                  </a:lnTo>
                  <a:lnTo>
                    <a:pt x="17554" y="14572"/>
                  </a:lnTo>
                  <a:lnTo>
                    <a:pt x="5619" y="20243"/>
                  </a:lnTo>
                  <a:lnTo>
                    <a:pt x="2" y="29873"/>
                  </a:lnTo>
                  <a:lnTo>
                    <a:pt x="0" y="56171"/>
                  </a:lnTo>
                  <a:lnTo>
                    <a:pt x="6784" y="67864"/>
                  </a:lnTo>
                  <a:lnTo>
                    <a:pt x="29921" y="87093"/>
                  </a:lnTo>
                  <a:lnTo>
                    <a:pt x="86445" y="114342"/>
                  </a:lnTo>
                  <a:lnTo>
                    <a:pt x="149174" y="133167"/>
                  </a:lnTo>
                  <a:lnTo>
                    <a:pt x="180942" y="140293"/>
                  </a:lnTo>
                  <a:lnTo>
                    <a:pt x="190584" y="146171"/>
                  </a:lnTo>
                  <a:lnTo>
                    <a:pt x="195842" y="153600"/>
                  </a:lnTo>
                  <a:lnTo>
                    <a:pt x="198177" y="162062"/>
                  </a:lnTo>
                  <a:lnTo>
                    <a:pt x="192715" y="170043"/>
                  </a:lnTo>
                  <a:lnTo>
                    <a:pt x="167929" y="185149"/>
                  </a:lnTo>
                  <a:lnTo>
                    <a:pt x="114512" y="195629"/>
                  </a:lnTo>
                  <a:lnTo>
                    <a:pt x="76506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694881" y="10387481"/>
              <a:ext cx="63172" cy="305328"/>
            </a:xfrm>
            <a:custGeom>
              <a:avLst/>
              <a:gdLst/>
              <a:ahLst/>
              <a:cxnLst/>
              <a:rect l="0" t="0" r="0" b="0"/>
              <a:pathLst>
                <a:path w="63172" h="305328">
                  <a:moveTo>
                    <a:pt x="0" y="0"/>
                  </a:moveTo>
                  <a:lnTo>
                    <a:pt x="19786" y="54145"/>
                  </a:lnTo>
                  <a:lnTo>
                    <a:pt x="34844" y="114681"/>
                  </a:lnTo>
                  <a:lnTo>
                    <a:pt x="49083" y="174559"/>
                  </a:lnTo>
                  <a:lnTo>
                    <a:pt x="60041" y="237685"/>
                  </a:lnTo>
                  <a:lnTo>
                    <a:pt x="62244" y="280996"/>
                  </a:lnTo>
                  <a:lnTo>
                    <a:pt x="63171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515896" y="10324311"/>
              <a:ext cx="315856" cy="263213"/>
            </a:xfrm>
            <a:custGeom>
              <a:avLst/>
              <a:gdLst/>
              <a:ahLst/>
              <a:cxnLst/>
              <a:rect l="0" t="0" r="0" b="0"/>
              <a:pathLst>
                <a:path w="315856" h="263213">
                  <a:moveTo>
                    <a:pt x="315855" y="0"/>
                  </a:moveTo>
                  <a:lnTo>
                    <a:pt x="261741" y="45782"/>
                  </a:lnTo>
                  <a:lnTo>
                    <a:pt x="201971" y="102475"/>
                  </a:lnTo>
                  <a:lnTo>
                    <a:pt x="143968" y="149963"/>
                  </a:lnTo>
                  <a:lnTo>
                    <a:pt x="87710" y="198468"/>
                  </a:lnTo>
                  <a:lnTo>
                    <a:pt x="32044" y="241024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894922" y="10355896"/>
              <a:ext cx="147400" cy="315856"/>
            </a:xfrm>
            <a:custGeom>
              <a:avLst/>
              <a:gdLst/>
              <a:ahLst/>
              <a:cxnLst/>
              <a:rect l="0" t="0" r="0" b="0"/>
              <a:pathLst>
                <a:path w="147400" h="315856">
                  <a:moveTo>
                    <a:pt x="0" y="0"/>
                  </a:moveTo>
                  <a:lnTo>
                    <a:pt x="7236" y="28726"/>
                  </a:lnTo>
                  <a:lnTo>
                    <a:pt x="10723" y="77921"/>
                  </a:lnTo>
                  <a:lnTo>
                    <a:pt x="17475" y="130062"/>
                  </a:lnTo>
                  <a:lnTo>
                    <a:pt x="18826" y="181386"/>
                  </a:lnTo>
                  <a:lnTo>
                    <a:pt x="12514" y="241243"/>
                  </a:lnTo>
                  <a:lnTo>
                    <a:pt x="10921" y="303716"/>
                  </a:lnTo>
                  <a:lnTo>
                    <a:pt x="11960" y="308932"/>
                  </a:lnTo>
                  <a:lnTo>
                    <a:pt x="13823" y="306560"/>
                  </a:lnTo>
                  <a:lnTo>
                    <a:pt x="30850" y="246347"/>
                  </a:lnTo>
                  <a:lnTo>
                    <a:pt x="46466" y="217892"/>
                  </a:lnTo>
                  <a:lnTo>
                    <a:pt x="56714" y="210772"/>
                  </a:lnTo>
                  <a:lnTo>
                    <a:pt x="68225" y="208365"/>
                  </a:lnTo>
                  <a:lnTo>
                    <a:pt x="80579" y="209100"/>
                  </a:lnTo>
                  <a:lnTo>
                    <a:pt x="103663" y="219276"/>
                  </a:lnTo>
                  <a:lnTo>
                    <a:pt x="114732" y="226902"/>
                  </a:lnTo>
                  <a:lnTo>
                    <a:pt x="130151" y="250974"/>
                  </a:lnTo>
                  <a:lnTo>
                    <a:pt x="142289" y="288053"/>
                  </a:lnTo>
                  <a:lnTo>
                    <a:pt x="147399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1105492" y="10492767"/>
              <a:ext cx="128312" cy="172967"/>
            </a:xfrm>
            <a:custGeom>
              <a:avLst/>
              <a:gdLst/>
              <a:ahLst/>
              <a:cxnLst/>
              <a:rect l="0" t="0" r="0" b="0"/>
              <a:pathLst>
                <a:path w="128312" h="172967">
                  <a:moveTo>
                    <a:pt x="31586" y="0"/>
                  </a:moveTo>
                  <a:lnTo>
                    <a:pt x="20133" y="52050"/>
                  </a:lnTo>
                  <a:lnTo>
                    <a:pt x="16494" y="105109"/>
                  </a:lnTo>
                  <a:lnTo>
                    <a:pt x="21369" y="136792"/>
                  </a:lnTo>
                  <a:lnTo>
                    <a:pt x="31334" y="158672"/>
                  </a:lnTo>
                  <a:lnTo>
                    <a:pt x="39607" y="165443"/>
                  </a:lnTo>
                  <a:lnTo>
                    <a:pt x="61277" y="172966"/>
                  </a:lnTo>
                  <a:lnTo>
                    <a:pt x="71267" y="172632"/>
                  </a:lnTo>
                  <a:lnTo>
                    <a:pt x="88606" y="166023"/>
                  </a:lnTo>
                  <a:lnTo>
                    <a:pt x="111522" y="149147"/>
                  </a:lnTo>
                  <a:lnTo>
                    <a:pt x="122875" y="129848"/>
                  </a:lnTo>
                  <a:lnTo>
                    <a:pt x="127540" y="118150"/>
                  </a:lnTo>
                  <a:lnTo>
                    <a:pt x="128311" y="106843"/>
                  </a:lnTo>
                  <a:lnTo>
                    <a:pt x="122928" y="84920"/>
                  </a:lnTo>
                  <a:lnTo>
                    <a:pt x="109617" y="69717"/>
                  </a:lnTo>
                  <a:lnTo>
                    <a:pt x="101154" y="64026"/>
                  </a:lnTo>
                  <a:lnTo>
                    <a:pt x="61297" y="56015"/>
                  </a:lnTo>
                  <a:lnTo>
                    <a:pt x="0" y="631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1273948" y="10497849"/>
              <a:ext cx="315856" cy="152846"/>
            </a:xfrm>
            <a:custGeom>
              <a:avLst/>
              <a:gdLst/>
              <a:ahLst/>
              <a:cxnLst/>
              <a:rect l="0" t="0" r="0" b="0"/>
              <a:pathLst>
                <a:path w="315856" h="152846">
                  <a:moveTo>
                    <a:pt x="0" y="47560"/>
                  </a:moveTo>
                  <a:lnTo>
                    <a:pt x="15641" y="65541"/>
                  </a:lnTo>
                  <a:lnTo>
                    <a:pt x="23719" y="82457"/>
                  </a:lnTo>
                  <a:lnTo>
                    <a:pt x="29255" y="122890"/>
                  </a:lnTo>
                  <a:lnTo>
                    <a:pt x="28862" y="128196"/>
                  </a:lnTo>
                  <a:lnTo>
                    <a:pt x="27430" y="127054"/>
                  </a:lnTo>
                  <a:lnTo>
                    <a:pt x="25306" y="121613"/>
                  </a:lnTo>
                  <a:lnTo>
                    <a:pt x="23066" y="65957"/>
                  </a:lnTo>
                  <a:lnTo>
                    <a:pt x="27019" y="40529"/>
                  </a:lnTo>
                  <a:lnTo>
                    <a:pt x="35795" y="20648"/>
                  </a:lnTo>
                  <a:lnTo>
                    <a:pt x="41411" y="12072"/>
                  </a:lnTo>
                  <a:lnTo>
                    <a:pt x="49834" y="6353"/>
                  </a:lnTo>
                  <a:lnTo>
                    <a:pt x="71672" y="0"/>
                  </a:lnTo>
                  <a:lnTo>
                    <a:pt x="93855" y="3416"/>
                  </a:lnTo>
                  <a:lnTo>
                    <a:pt x="104684" y="7602"/>
                  </a:lnTo>
                  <a:lnTo>
                    <a:pt x="126075" y="27851"/>
                  </a:lnTo>
                  <a:lnTo>
                    <a:pt x="144941" y="57518"/>
                  </a:lnTo>
                  <a:lnTo>
                    <a:pt x="162139" y="110172"/>
                  </a:lnTo>
                  <a:lnTo>
                    <a:pt x="172303" y="142540"/>
                  </a:lnTo>
                  <a:lnTo>
                    <a:pt x="172191" y="142466"/>
                  </a:lnTo>
                  <a:lnTo>
                    <a:pt x="163605" y="117129"/>
                  </a:lnTo>
                  <a:lnTo>
                    <a:pt x="165199" y="82861"/>
                  </a:lnTo>
                  <a:lnTo>
                    <a:pt x="173080" y="48661"/>
                  </a:lnTo>
                  <a:lnTo>
                    <a:pt x="188839" y="30112"/>
                  </a:lnTo>
                  <a:lnTo>
                    <a:pt x="199592" y="21890"/>
                  </a:lnTo>
                  <a:lnTo>
                    <a:pt x="224018" y="15874"/>
                  </a:lnTo>
                  <a:lnTo>
                    <a:pt x="248133" y="18270"/>
                  </a:lnTo>
                  <a:lnTo>
                    <a:pt x="266649" y="27133"/>
                  </a:lnTo>
                  <a:lnTo>
                    <a:pt x="282677" y="48230"/>
                  </a:lnTo>
                  <a:lnTo>
                    <a:pt x="295260" y="75933"/>
                  </a:lnTo>
                  <a:lnTo>
                    <a:pt x="306458" y="125607"/>
                  </a:lnTo>
                  <a:lnTo>
                    <a:pt x="315855" y="152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1592504" y="10502472"/>
              <a:ext cx="197342" cy="175257"/>
            </a:xfrm>
            <a:custGeom>
              <a:avLst/>
              <a:gdLst/>
              <a:ahLst/>
              <a:cxnLst/>
              <a:rect l="0" t="0" r="0" b="0"/>
              <a:pathLst>
                <a:path w="197342" h="175257">
                  <a:moveTo>
                    <a:pt x="113113" y="21880"/>
                  </a:moveTo>
                  <a:lnTo>
                    <a:pt x="107523" y="5112"/>
                  </a:lnTo>
                  <a:lnTo>
                    <a:pt x="102368" y="1343"/>
                  </a:lnTo>
                  <a:lnTo>
                    <a:pt x="95421" y="0"/>
                  </a:lnTo>
                  <a:lnTo>
                    <a:pt x="87280" y="275"/>
                  </a:lnTo>
                  <a:lnTo>
                    <a:pt x="71996" y="6818"/>
                  </a:lnTo>
                  <a:lnTo>
                    <a:pt x="43120" y="30083"/>
                  </a:lnTo>
                  <a:lnTo>
                    <a:pt x="16055" y="72850"/>
                  </a:lnTo>
                  <a:lnTo>
                    <a:pt x="3376" y="107952"/>
                  </a:lnTo>
                  <a:lnTo>
                    <a:pt x="0" y="138123"/>
                  </a:lnTo>
                  <a:lnTo>
                    <a:pt x="4739" y="161671"/>
                  </a:lnTo>
                  <a:lnTo>
                    <a:pt x="9278" y="171226"/>
                  </a:lnTo>
                  <a:lnTo>
                    <a:pt x="19323" y="175256"/>
                  </a:lnTo>
                  <a:lnTo>
                    <a:pt x="49201" y="173496"/>
                  </a:lnTo>
                  <a:lnTo>
                    <a:pt x="73399" y="164914"/>
                  </a:lnTo>
                  <a:lnTo>
                    <a:pt x="91953" y="152131"/>
                  </a:lnTo>
                  <a:lnTo>
                    <a:pt x="114382" y="125204"/>
                  </a:lnTo>
                  <a:lnTo>
                    <a:pt x="140684" y="62652"/>
                  </a:lnTo>
                  <a:lnTo>
                    <a:pt x="149228" y="32141"/>
                  </a:lnTo>
                  <a:lnTo>
                    <a:pt x="148888" y="32231"/>
                  </a:lnTo>
                  <a:lnTo>
                    <a:pt x="147491" y="35799"/>
                  </a:lnTo>
                  <a:lnTo>
                    <a:pt x="151115" y="63178"/>
                  </a:lnTo>
                  <a:lnTo>
                    <a:pt x="165187" y="100927"/>
                  </a:lnTo>
                  <a:lnTo>
                    <a:pt x="177591" y="118623"/>
                  </a:lnTo>
                  <a:lnTo>
                    <a:pt x="197341" y="137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1789976" y="10455591"/>
              <a:ext cx="114892" cy="205632"/>
            </a:xfrm>
            <a:custGeom>
              <a:avLst/>
              <a:gdLst/>
              <a:ahLst/>
              <a:cxnLst/>
              <a:rect l="0" t="0" r="0" b="0"/>
              <a:pathLst>
                <a:path w="114892" h="205632">
                  <a:moveTo>
                    <a:pt x="105154" y="5590"/>
                  </a:moveTo>
                  <a:lnTo>
                    <a:pt x="88386" y="0"/>
                  </a:lnTo>
                  <a:lnTo>
                    <a:pt x="70795" y="375"/>
                  </a:lnTo>
                  <a:lnTo>
                    <a:pt x="38041" y="10284"/>
                  </a:lnTo>
                  <a:lnTo>
                    <a:pt x="25317" y="15738"/>
                  </a:lnTo>
                  <a:lnTo>
                    <a:pt x="8059" y="34277"/>
                  </a:lnTo>
                  <a:lnTo>
                    <a:pt x="1820" y="45772"/>
                  </a:lnTo>
                  <a:lnTo>
                    <a:pt x="0" y="56944"/>
                  </a:lnTo>
                  <a:lnTo>
                    <a:pt x="4216" y="78716"/>
                  </a:lnTo>
                  <a:lnTo>
                    <a:pt x="19744" y="105116"/>
                  </a:lnTo>
                  <a:lnTo>
                    <a:pt x="35608" y="117284"/>
                  </a:lnTo>
                  <a:lnTo>
                    <a:pt x="98110" y="145219"/>
                  </a:lnTo>
                  <a:lnTo>
                    <a:pt x="110986" y="151318"/>
                  </a:lnTo>
                  <a:lnTo>
                    <a:pt x="114891" y="158894"/>
                  </a:lnTo>
                  <a:lnTo>
                    <a:pt x="112815" y="167454"/>
                  </a:lnTo>
                  <a:lnTo>
                    <a:pt x="106752" y="176670"/>
                  </a:lnTo>
                  <a:lnTo>
                    <a:pt x="87537" y="190031"/>
                  </a:lnTo>
                  <a:lnTo>
                    <a:pt x="52511" y="2056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2160927" y="10341454"/>
              <a:ext cx="176401" cy="284912"/>
            </a:xfrm>
            <a:custGeom>
              <a:avLst/>
              <a:gdLst/>
              <a:ahLst/>
              <a:cxnLst/>
              <a:rect l="0" t="0" r="0" b="0"/>
              <a:pathLst>
                <a:path w="176401" h="284912">
                  <a:moveTo>
                    <a:pt x="134286" y="24971"/>
                  </a:moveTo>
                  <a:lnTo>
                    <a:pt x="123107" y="13792"/>
                  </a:lnTo>
                  <a:lnTo>
                    <a:pt x="93799" y="1251"/>
                  </a:lnTo>
                  <a:lnTo>
                    <a:pt x="71838" y="0"/>
                  </a:lnTo>
                  <a:lnTo>
                    <a:pt x="61068" y="1304"/>
                  </a:lnTo>
                  <a:lnTo>
                    <a:pt x="39743" y="12112"/>
                  </a:lnTo>
                  <a:lnTo>
                    <a:pt x="19737" y="29784"/>
                  </a:lnTo>
                  <a:lnTo>
                    <a:pt x="3047" y="53236"/>
                  </a:lnTo>
                  <a:lnTo>
                    <a:pt x="0" y="63702"/>
                  </a:lnTo>
                  <a:lnTo>
                    <a:pt x="308" y="73018"/>
                  </a:lnTo>
                  <a:lnTo>
                    <a:pt x="2853" y="81569"/>
                  </a:lnTo>
                  <a:lnTo>
                    <a:pt x="21279" y="97309"/>
                  </a:lnTo>
                  <a:lnTo>
                    <a:pt x="64537" y="116204"/>
                  </a:lnTo>
                  <a:lnTo>
                    <a:pt x="80768" y="120887"/>
                  </a:lnTo>
                  <a:lnTo>
                    <a:pt x="89248" y="127519"/>
                  </a:lnTo>
                  <a:lnTo>
                    <a:pt x="92562" y="135451"/>
                  </a:lnTo>
                  <a:lnTo>
                    <a:pt x="92432" y="144248"/>
                  </a:lnTo>
                  <a:lnTo>
                    <a:pt x="79809" y="163380"/>
                  </a:lnTo>
                  <a:lnTo>
                    <a:pt x="22491" y="226565"/>
                  </a:lnTo>
                  <a:lnTo>
                    <a:pt x="21151" y="236576"/>
                  </a:lnTo>
                  <a:lnTo>
                    <a:pt x="29021" y="257057"/>
                  </a:lnTo>
                  <a:lnTo>
                    <a:pt x="44218" y="271619"/>
                  </a:lnTo>
                  <a:lnTo>
                    <a:pt x="53183" y="277140"/>
                  </a:lnTo>
                  <a:lnTo>
                    <a:pt x="99337" y="284911"/>
                  </a:lnTo>
                  <a:lnTo>
                    <a:pt x="156325" y="273066"/>
                  </a:lnTo>
                  <a:lnTo>
                    <a:pt x="176400" y="2671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2407799" y="10250611"/>
              <a:ext cx="192741" cy="359621"/>
            </a:xfrm>
            <a:custGeom>
              <a:avLst/>
              <a:gdLst/>
              <a:ahLst/>
              <a:cxnLst/>
              <a:rect l="0" t="0" r="0" b="0"/>
              <a:pathLst>
                <a:path w="192741" h="359621">
                  <a:moveTo>
                    <a:pt x="161154" y="0"/>
                  </a:moveTo>
                  <a:lnTo>
                    <a:pt x="152821" y="54145"/>
                  </a:lnTo>
                  <a:lnTo>
                    <a:pt x="151060" y="114680"/>
                  </a:lnTo>
                  <a:lnTo>
                    <a:pt x="151882" y="175728"/>
                  </a:lnTo>
                  <a:lnTo>
                    <a:pt x="159057" y="224553"/>
                  </a:lnTo>
                  <a:lnTo>
                    <a:pt x="171962" y="286685"/>
                  </a:lnTo>
                  <a:lnTo>
                    <a:pt x="176486" y="308739"/>
                  </a:lnTo>
                  <a:lnTo>
                    <a:pt x="174598" y="299044"/>
                  </a:lnTo>
                  <a:lnTo>
                    <a:pt x="161368" y="277469"/>
                  </a:lnTo>
                  <a:lnTo>
                    <a:pt x="142630" y="256259"/>
                  </a:lnTo>
                  <a:lnTo>
                    <a:pt x="105493" y="235156"/>
                  </a:lnTo>
                  <a:lnTo>
                    <a:pt x="74025" y="233585"/>
                  </a:lnTo>
                  <a:lnTo>
                    <a:pt x="42881" y="241856"/>
                  </a:lnTo>
                  <a:lnTo>
                    <a:pt x="17342" y="257231"/>
                  </a:lnTo>
                  <a:lnTo>
                    <a:pt x="9127" y="267413"/>
                  </a:lnTo>
                  <a:lnTo>
                    <a:pt x="0" y="291206"/>
                  </a:lnTo>
                  <a:lnTo>
                    <a:pt x="1076" y="304101"/>
                  </a:lnTo>
                  <a:lnTo>
                    <a:pt x="11629" y="330908"/>
                  </a:lnTo>
                  <a:lnTo>
                    <a:pt x="21697" y="341098"/>
                  </a:lnTo>
                  <a:lnTo>
                    <a:pt x="48481" y="355540"/>
                  </a:lnTo>
                  <a:lnTo>
                    <a:pt x="73643" y="359620"/>
                  </a:lnTo>
                  <a:lnTo>
                    <a:pt x="123981" y="352706"/>
                  </a:lnTo>
                  <a:lnTo>
                    <a:pt x="180450" y="331467"/>
                  </a:lnTo>
                  <a:lnTo>
                    <a:pt x="192740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2726881" y="10387481"/>
              <a:ext cx="1" cy="189515"/>
            </a:xfrm>
            <a:custGeom>
              <a:avLst/>
              <a:gdLst/>
              <a:ahLst/>
              <a:cxnLst/>
              <a:rect l="0" t="0" r="0" b="0"/>
              <a:pathLst>
                <a:path w="1" h="189515">
                  <a:moveTo>
                    <a:pt x="0" y="0"/>
                  </a:moveTo>
                  <a:lnTo>
                    <a:pt x="0" y="52051"/>
                  </a:lnTo>
                  <a:lnTo>
                    <a:pt x="0" y="108230"/>
                  </a:lnTo>
                  <a:lnTo>
                    <a:pt x="0" y="156851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2768995" y="10303253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2793444" y="10345367"/>
              <a:ext cx="163773" cy="242157"/>
            </a:xfrm>
            <a:custGeom>
              <a:avLst/>
              <a:gdLst/>
              <a:ahLst/>
              <a:cxnLst/>
              <a:rect l="0" t="0" r="0" b="0"/>
              <a:pathLst>
                <a:path w="163773" h="242157">
                  <a:moveTo>
                    <a:pt x="133478" y="0"/>
                  </a:moveTo>
                  <a:lnTo>
                    <a:pt x="105533" y="0"/>
                  </a:lnTo>
                  <a:lnTo>
                    <a:pt x="60207" y="16768"/>
                  </a:lnTo>
                  <a:lnTo>
                    <a:pt x="26501" y="38374"/>
                  </a:lnTo>
                  <a:lnTo>
                    <a:pt x="1695" y="70772"/>
                  </a:lnTo>
                  <a:lnTo>
                    <a:pt x="0" y="82276"/>
                  </a:lnTo>
                  <a:lnTo>
                    <a:pt x="2379" y="93456"/>
                  </a:lnTo>
                  <a:lnTo>
                    <a:pt x="7474" y="104418"/>
                  </a:lnTo>
                  <a:lnTo>
                    <a:pt x="22494" y="119717"/>
                  </a:lnTo>
                  <a:lnTo>
                    <a:pt x="81260" y="146818"/>
                  </a:lnTo>
                  <a:lnTo>
                    <a:pt x="144044" y="168406"/>
                  </a:lnTo>
                  <a:lnTo>
                    <a:pt x="154560" y="171932"/>
                  </a:lnTo>
                  <a:lnTo>
                    <a:pt x="160401" y="177792"/>
                  </a:lnTo>
                  <a:lnTo>
                    <a:pt x="163125" y="185209"/>
                  </a:lnTo>
                  <a:lnTo>
                    <a:pt x="163772" y="193663"/>
                  </a:lnTo>
                  <a:lnTo>
                    <a:pt x="158250" y="209295"/>
                  </a:lnTo>
                  <a:lnTo>
                    <a:pt x="153503" y="216739"/>
                  </a:lnTo>
                  <a:lnTo>
                    <a:pt x="138869" y="228130"/>
                  </a:lnTo>
                  <a:lnTo>
                    <a:pt x="130053" y="232805"/>
                  </a:lnTo>
                  <a:lnTo>
                    <a:pt x="70151" y="240309"/>
                  </a:lnTo>
                  <a:lnTo>
                    <a:pt x="28193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3026994" y="10387481"/>
              <a:ext cx="158645" cy="180610"/>
            </a:xfrm>
            <a:custGeom>
              <a:avLst/>
              <a:gdLst/>
              <a:ahLst/>
              <a:cxnLst/>
              <a:rect l="0" t="0" r="0" b="0"/>
              <a:pathLst>
                <a:path w="158645" h="180610">
                  <a:moveTo>
                    <a:pt x="5213" y="0"/>
                  </a:moveTo>
                  <a:lnTo>
                    <a:pt x="2094" y="52051"/>
                  </a:lnTo>
                  <a:lnTo>
                    <a:pt x="0" y="98871"/>
                  </a:lnTo>
                  <a:lnTo>
                    <a:pt x="6406" y="124661"/>
                  </a:lnTo>
                  <a:lnTo>
                    <a:pt x="20951" y="151721"/>
                  </a:lnTo>
                  <a:lnTo>
                    <a:pt x="42234" y="169987"/>
                  </a:lnTo>
                  <a:lnTo>
                    <a:pt x="54460" y="176496"/>
                  </a:lnTo>
                  <a:lnTo>
                    <a:pt x="80523" y="180609"/>
                  </a:lnTo>
                  <a:lnTo>
                    <a:pt x="105365" y="177367"/>
                  </a:lnTo>
                  <a:lnTo>
                    <a:pt x="132504" y="162388"/>
                  </a:lnTo>
                  <a:lnTo>
                    <a:pt x="147965" y="149772"/>
                  </a:lnTo>
                  <a:lnTo>
                    <a:pt x="156396" y="127007"/>
                  </a:lnTo>
                  <a:lnTo>
                    <a:pt x="158644" y="112747"/>
                  </a:lnTo>
                  <a:lnTo>
                    <a:pt x="154903" y="90664"/>
                  </a:lnTo>
                  <a:lnTo>
                    <a:pt x="139643" y="65078"/>
                  </a:lnTo>
                  <a:lnTo>
                    <a:pt x="124621" y="49980"/>
                  </a:lnTo>
                  <a:lnTo>
                    <a:pt x="102347" y="35472"/>
                  </a:lnTo>
                  <a:lnTo>
                    <a:pt x="91026" y="33007"/>
                  </a:lnTo>
                  <a:lnTo>
                    <a:pt x="69089" y="36507"/>
                  </a:lnTo>
                  <a:lnTo>
                    <a:pt x="56999" y="42742"/>
                  </a:lnTo>
                  <a:lnTo>
                    <a:pt x="47327" y="52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3266847" y="10282196"/>
              <a:ext cx="210215" cy="315857"/>
            </a:xfrm>
            <a:custGeom>
              <a:avLst/>
              <a:gdLst/>
              <a:ahLst/>
              <a:cxnLst/>
              <a:rect l="0" t="0" r="0" b="0"/>
              <a:pathLst>
                <a:path w="210215" h="315857">
                  <a:moveTo>
                    <a:pt x="39101" y="315856"/>
                  </a:moveTo>
                  <a:lnTo>
                    <a:pt x="22334" y="304677"/>
                  </a:lnTo>
                  <a:lnTo>
                    <a:pt x="10982" y="286711"/>
                  </a:lnTo>
                  <a:lnTo>
                    <a:pt x="3207" y="260788"/>
                  </a:lnTo>
                  <a:lnTo>
                    <a:pt x="0" y="209072"/>
                  </a:lnTo>
                  <a:lnTo>
                    <a:pt x="7109" y="163073"/>
                  </a:lnTo>
                  <a:lnTo>
                    <a:pt x="17473" y="134088"/>
                  </a:lnTo>
                  <a:lnTo>
                    <a:pt x="24683" y="126828"/>
                  </a:lnTo>
                  <a:lnTo>
                    <a:pt x="32998" y="124326"/>
                  </a:lnTo>
                  <a:lnTo>
                    <a:pt x="42052" y="124998"/>
                  </a:lnTo>
                  <a:lnTo>
                    <a:pt x="50427" y="131296"/>
                  </a:lnTo>
                  <a:lnTo>
                    <a:pt x="87877" y="188317"/>
                  </a:lnTo>
                  <a:lnTo>
                    <a:pt x="117410" y="230221"/>
                  </a:lnTo>
                  <a:lnTo>
                    <a:pt x="169141" y="275649"/>
                  </a:lnTo>
                  <a:lnTo>
                    <a:pt x="188144" y="285508"/>
                  </a:lnTo>
                  <a:lnTo>
                    <a:pt x="195785" y="285095"/>
                  </a:lnTo>
                  <a:lnTo>
                    <a:pt x="202049" y="281311"/>
                  </a:lnTo>
                  <a:lnTo>
                    <a:pt x="207394" y="275278"/>
                  </a:lnTo>
                  <a:lnTo>
                    <a:pt x="210214" y="249858"/>
                  </a:lnTo>
                  <a:lnTo>
                    <a:pt x="202493" y="187525"/>
                  </a:lnTo>
                  <a:lnTo>
                    <a:pt x="189702" y="130153"/>
                  </a:lnTo>
                  <a:lnTo>
                    <a:pt x="175911" y="76879"/>
                  </a:lnTo>
                  <a:lnTo>
                    <a:pt x="165652" y="17750"/>
                  </a:lnTo>
                  <a:lnTo>
                    <a:pt x="163243" y="11833"/>
                  </a:lnTo>
                  <a:lnTo>
                    <a:pt x="1549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1442404" y="10819150"/>
              <a:ext cx="42115" cy="284270"/>
            </a:xfrm>
            <a:custGeom>
              <a:avLst/>
              <a:gdLst/>
              <a:ahLst/>
              <a:cxnLst/>
              <a:rect l="0" t="0" r="0" b="0"/>
              <a:pathLst>
                <a:path w="42115" h="284270">
                  <a:moveTo>
                    <a:pt x="0" y="0"/>
                  </a:moveTo>
                  <a:lnTo>
                    <a:pt x="14654" y="62093"/>
                  </a:lnTo>
                  <a:lnTo>
                    <a:pt x="19793" y="113477"/>
                  </a:lnTo>
                  <a:lnTo>
                    <a:pt x="23927" y="165568"/>
                  </a:lnTo>
                  <a:lnTo>
                    <a:pt x="30073" y="215588"/>
                  </a:lnTo>
                  <a:lnTo>
                    <a:pt x="32457" y="265850"/>
                  </a:lnTo>
                  <a:lnTo>
                    <a:pt x="34506" y="271990"/>
                  </a:lnTo>
                  <a:lnTo>
                    <a:pt x="42114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1526632" y="10934964"/>
              <a:ext cx="52644" cy="147399"/>
            </a:xfrm>
            <a:custGeom>
              <a:avLst/>
              <a:gdLst/>
              <a:ahLst/>
              <a:cxnLst/>
              <a:rect l="0" t="0" r="0" b="0"/>
              <a:pathLst>
                <a:path w="52644" h="147399">
                  <a:moveTo>
                    <a:pt x="0" y="0"/>
                  </a:moveTo>
                  <a:lnTo>
                    <a:pt x="11179" y="11178"/>
                  </a:lnTo>
                  <a:lnTo>
                    <a:pt x="34329" y="65567"/>
                  </a:lnTo>
                  <a:lnTo>
                    <a:pt x="44503" y="92312"/>
                  </a:lnTo>
                  <a:lnTo>
                    <a:pt x="52643" y="1473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1568746" y="10808622"/>
              <a:ext cx="21058" cy="42114"/>
            </a:xfrm>
            <a:custGeom>
              <a:avLst/>
              <a:gdLst/>
              <a:ahLst/>
              <a:cxnLst/>
              <a:rect l="0" t="0" r="0" b="0"/>
              <a:pathLst>
                <a:path w="21058" h="42114">
                  <a:moveTo>
                    <a:pt x="0" y="0"/>
                  </a:moveTo>
                  <a:lnTo>
                    <a:pt x="11453" y="28119"/>
                  </a:lnTo>
                  <a:lnTo>
                    <a:pt x="21057" y="42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1631917" y="10886711"/>
              <a:ext cx="175867" cy="362138"/>
            </a:xfrm>
            <a:custGeom>
              <a:avLst/>
              <a:gdLst/>
              <a:ahLst/>
              <a:cxnLst/>
              <a:rect l="0" t="0" r="0" b="0"/>
              <a:pathLst>
                <a:path w="175867" h="362138">
                  <a:moveTo>
                    <a:pt x="115814" y="27195"/>
                  </a:moveTo>
                  <a:lnTo>
                    <a:pt x="110225" y="10428"/>
                  </a:lnTo>
                  <a:lnTo>
                    <a:pt x="103899" y="5488"/>
                  </a:lnTo>
                  <a:lnTo>
                    <a:pt x="84392" y="0"/>
                  </a:lnTo>
                  <a:lnTo>
                    <a:pt x="74979" y="3216"/>
                  </a:lnTo>
                  <a:lnTo>
                    <a:pt x="58280" y="19267"/>
                  </a:lnTo>
                  <a:lnTo>
                    <a:pt x="32790" y="77986"/>
                  </a:lnTo>
                  <a:lnTo>
                    <a:pt x="28879" y="89131"/>
                  </a:lnTo>
                  <a:lnTo>
                    <a:pt x="28964" y="132764"/>
                  </a:lnTo>
                  <a:lnTo>
                    <a:pt x="36659" y="156393"/>
                  </a:lnTo>
                  <a:lnTo>
                    <a:pt x="41987" y="165969"/>
                  </a:lnTo>
                  <a:lnTo>
                    <a:pt x="49048" y="171185"/>
                  </a:lnTo>
                  <a:lnTo>
                    <a:pt x="57266" y="173491"/>
                  </a:lnTo>
                  <a:lnTo>
                    <a:pt x="66253" y="173859"/>
                  </a:lnTo>
                  <a:lnTo>
                    <a:pt x="74584" y="168255"/>
                  </a:lnTo>
                  <a:lnTo>
                    <a:pt x="96319" y="134761"/>
                  </a:lnTo>
                  <a:lnTo>
                    <a:pt x="109517" y="99231"/>
                  </a:lnTo>
                  <a:lnTo>
                    <a:pt x="115118" y="62057"/>
                  </a:lnTo>
                  <a:lnTo>
                    <a:pt x="117690" y="60965"/>
                  </a:lnTo>
                  <a:lnTo>
                    <a:pt x="120574" y="63747"/>
                  </a:lnTo>
                  <a:lnTo>
                    <a:pt x="133608" y="94596"/>
                  </a:lnTo>
                  <a:lnTo>
                    <a:pt x="150941" y="158066"/>
                  </a:lnTo>
                  <a:lnTo>
                    <a:pt x="168461" y="219038"/>
                  </a:lnTo>
                  <a:lnTo>
                    <a:pt x="175866" y="265752"/>
                  </a:lnTo>
                  <a:lnTo>
                    <a:pt x="174089" y="301677"/>
                  </a:lnTo>
                  <a:lnTo>
                    <a:pt x="161601" y="333241"/>
                  </a:lnTo>
                  <a:lnTo>
                    <a:pt x="151018" y="344700"/>
                  </a:lnTo>
                  <a:lnTo>
                    <a:pt x="123661" y="360551"/>
                  </a:lnTo>
                  <a:lnTo>
                    <a:pt x="88886" y="362137"/>
                  </a:lnTo>
                  <a:lnTo>
                    <a:pt x="54713" y="355042"/>
                  </a:lnTo>
                  <a:lnTo>
                    <a:pt x="31726" y="344091"/>
                  </a:lnTo>
                  <a:lnTo>
                    <a:pt x="16830" y="328304"/>
                  </a:lnTo>
                  <a:lnTo>
                    <a:pt x="0" y="300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1758259" y="10819150"/>
              <a:ext cx="189514" cy="284270"/>
            </a:xfrm>
            <a:custGeom>
              <a:avLst/>
              <a:gdLst/>
              <a:ahLst/>
              <a:cxnLst/>
              <a:rect l="0" t="0" r="0" b="0"/>
              <a:pathLst>
                <a:path w="189514" h="284270">
                  <a:moveTo>
                    <a:pt x="0" y="0"/>
                  </a:moveTo>
                  <a:lnTo>
                    <a:pt x="16768" y="5589"/>
                  </a:lnTo>
                  <a:lnTo>
                    <a:pt x="22877" y="14255"/>
                  </a:lnTo>
                  <a:lnTo>
                    <a:pt x="41087" y="72356"/>
                  </a:lnTo>
                  <a:lnTo>
                    <a:pt x="55949" y="129586"/>
                  </a:lnTo>
                  <a:lnTo>
                    <a:pt x="62914" y="184781"/>
                  </a:lnTo>
                  <a:lnTo>
                    <a:pt x="77637" y="247121"/>
                  </a:lnTo>
                  <a:lnTo>
                    <a:pt x="79834" y="251315"/>
                  </a:lnTo>
                  <a:lnTo>
                    <a:pt x="81299" y="249431"/>
                  </a:lnTo>
                  <a:lnTo>
                    <a:pt x="82275" y="243496"/>
                  </a:lnTo>
                  <a:lnTo>
                    <a:pt x="74992" y="183117"/>
                  </a:lnTo>
                  <a:lnTo>
                    <a:pt x="85322" y="123767"/>
                  </a:lnTo>
                  <a:lnTo>
                    <a:pt x="88467" y="110587"/>
                  </a:lnTo>
                  <a:lnTo>
                    <a:pt x="95243" y="100631"/>
                  </a:lnTo>
                  <a:lnTo>
                    <a:pt x="115250" y="86449"/>
                  </a:lnTo>
                  <a:lnTo>
                    <a:pt x="125966" y="85708"/>
                  </a:lnTo>
                  <a:lnTo>
                    <a:pt x="147232" y="94244"/>
                  </a:lnTo>
                  <a:lnTo>
                    <a:pt x="162143" y="112856"/>
                  </a:lnTo>
                  <a:lnTo>
                    <a:pt x="181247" y="157344"/>
                  </a:lnTo>
                  <a:lnTo>
                    <a:pt x="187880" y="209502"/>
                  </a:lnTo>
                  <a:lnTo>
                    <a:pt x="189191" y="262438"/>
                  </a:lnTo>
                  <a:lnTo>
                    <a:pt x="189513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2032000" y="10819150"/>
              <a:ext cx="31587" cy="242156"/>
            </a:xfrm>
            <a:custGeom>
              <a:avLst/>
              <a:gdLst/>
              <a:ahLst/>
              <a:cxnLst/>
              <a:rect l="0" t="0" r="0" b="0"/>
              <a:pathLst>
                <a:path w="31587" h="242156">
                  <a:moveTo>
                    <a:pt x="0" y="0"/>
                  </a:moveTo>
                  <a:lnTo>
                    <a:pt x="14654" y="55141"/>
                  </a:lnTo>
                  <a:lnTo>
                    <a:pt x="24749" y="109145"/>
                  </a:lnTo>
                  <a:lnTo>
                    <a:pt x="29560" y="169599"/>
                  </a:lnTo>
                  <a:lnTo>
                    <a:pt x="30686" y="201719"/>
                  </a:lnTo>
                  <a:lnTo>
                    <a:pt x="31586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1926715" y="10924435"/>
              <a:ext cx="210571" cy="48416"/>
            </a:xfrm>
            <a:custGeom>
              <a:avLst/>
              <a:gdLst/>
              <a:ahLst/>
              <a:cxnLst/>
              <a:rect l="0" t="0" r="0" b="0"/>
              <a:pathLst>
                <a:path w="210571" h="48416">
                  <a:moveTo>
                    <a:pt x="0" y="0"/>
                  </a:moveTo>
                  <a:lnTo>
                    <a:pt x="27556" y="24046"/>
                  </a:lnTo>
                  <a:lnTo>
                    <a:pt x="55141" y="38373"/>
                  </a:lnTo>
                  <a:lnTo>
                    <a:pt x="109145" y="48415"/>
                  </a:lnTo>
                  <a:lnTo>
                    <a:pt x="152832" y="45801"/>
                  </a:lnTo>
                  <a:lnTo>
                    <a:pt x="21057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2189928" y="10766507"/>
              <a:ext cx="168923" cy="260471"/>
            </a:xfrm>
            <a:custGeom>
              <a:avLst/>
              <a:gdLst/>
              <a:ahLst/>
              <a:cxnLst/>
              <a:rect l="0" t="0" r="0" b="0"/>
              <a:pathLst>
                <a:path w="168923" h="260471">
                  <a:moveTo>
                    <a:pt x="0" y="0"/>
                  </a:moveTo>
                  <a:lnTo>
                    <a:pt x="5589" y="62093"/>
                  </a:lnTo>
                  <a:lnTo>
                    <a:pt x="14654" y="116795"/>
                  </a:lnTo>
                  <a:lnTo>
                    <a:pt x="24749" y="168097"/>
                  </a:lnTo>
                  <a:lnTo>
                    <a:pt x="31404" y="226400"/>
                  </a:lnTo>
                  <a:lnTo>
                    <a:pt x="33804" y="228143"/>
                  </a:lnTo>
                  <a:lnTo>
                    <a:pt x="36574" y="225795"/>
                  </a:lnTo>
                  <a:lnTo>
                    <a:pt x="44504" y="162359"/>
                  </a:lnTo>
                  <a:lnTo>
                    <a:pt x="47216" y="150353"/>
                  </a:lnTo>
                  <a:lnTo>
                    <a:pt x="53704" y="141180"/>
                  </a:lnTo>
                  <a:lnTo>
                    <a:pt x="73391" y="127868"/>
                  </a:lnTo>
                  <a:lnTo>
                    <a:pt x="97739" y="124291"/>
                  </a:lnTo>
                  <a:lnTo>
                    <a:pt x="121818" y="127770"/>
                  </a:lnTo>
                  <a:lnTo>
                    <a:pt x="140319" y="137115"/>
                  </a:lnTo>
                  <a:lnTo>
                    <a:pt x="163888" y="161120"/>
                  </a:lnTo>
                  <a:lnTo>
                    <a:pt x="167750" y="170584"/>
                  </a:lnTo>
                  <a:lnTo>
                    <a:pt x="168922" y="190459"/>
                  </a:lnTo>
                  <a:lnTo>
                    <a:pt x="162424" y="207871"/>
                  </a:lnTo>
                  <a:lnTo>
                    <a:pt x="139188" y="238114"/>
                  </a:lnTo>
                  <a:lnTo>
                    <a:pt x="113380" y="253956"/>
                  </a:lnTo>
                  <a:lnTo>
                    <a:pt x="72328" y="260470"/>
                  </a:lnTo>
                  <a:lnTo>
                    <a:pt x="46184" y="252636"/>
                  </a:lnTo>
                  <a:lnTo>
                    <a:pt x="34298" y="245633"/>
                  </a:lnTo>
                  <a:lnTo>
                    <a:pt x="27545" y="238625"/>
                  </a:lnTo>
                  <a:lnTo>
                    <a:pt x="24212" y="231613"/>
                  </a:lnTo>
                  <a:lnTo>
                    <a:pt x="21057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2368912" y="10850735"/>
              <a:ext cx="140588" cy="192127"/>
            </a:xfrm>
            <a:custGeom>
              <a:avLst/>
              <a:gdLst/>
              <a:ahLst/>
              <a:cxnLst/>
              <a:rect l="0" t="0" r="0" b="0"/>
              <a:pathLst>
                <a:path w="140588" h="192127">
                  <a:moveTo>
                    <a:pt x="0" y="0"/>
                  </a:moveTo>
                  <a:lnTo>
                    <a:pt x="11178" y="22357"/>
                  </a:lnTo>
                  <a:lnTo>
                    <a:pt x="18130" y="69795"/>
                  </a:lnTo>
                  <a:lnTo>
                    <a:pt x="25779" y="128305"/>
                  </a:lnTo>
                  <a:lnTo>
                    <a:pt x="41043" y="173327"/>
                  </a:lnTo>
                  <a:lnTo>
                    <a:pt x="49589" y="182232"/>
                  </a:lnTo>
                  <a:lnTo>
                    <a:pt x="71562" y="192126"/>
                  </a:lnTo>
                  <a:lnTo>
                    <a:pt x="82803" y="191255"/>
                  </a:lnTo>
                  <a:lnTo>
                    <a:pt x="104652" y="180929"/>
                  </a:lnTo>
                  <a:lnTo>
                    <a:pt x="119821" y="164641"/>
                  </a:lnTo>
                  <a:lnTo>
                    <a:pt x="139092" y="125588"/>
                  </a:lnTo>
                  <a:lnTo>
                    <a:pt x="140587" y="104951"/>
                  </a:lnTo>
                  <a:lnTo>
                    <a:pt x="136183" y="82910"/>
                  </a:lnTo>
                  <a:lnTo>
                    <a:pt x="126426" y="57516"/>
                  </a:lnTo>
                  <a:lnTo>
                    <a:pt x="111172" y="39991"/>
                  </a:lnTo>
                  <a:lnTo>
                    <a:pt x="7370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2590011" y="10766507"/>
              <a:ext cx="21057" cy="263214"/>
            </a:xfrm>
            <a:custGeom>
              <a:avLst/>
              <a:gdLst/>
              <a:ahLst/>
              <a:cxnLst/>
              <a:rect l="0" t="0" r="0" b="0"/>
              <a:pathLst>
                <a:path w="21057" h="263214">
                  <a:moveTo>
                    <a:pt x="0" y="0"/>
                  </a:moveTo>
                  <a:lnTo>
                    <a:pt x="0" y="50433"/>
                  </a:lnTo>
                  <a:lnTo>
                    <a:pt x="0" y="107750"/>
                  </a:lnTo>
                  <a:lnTo>
                    <a:pt x="1169" y="166847"/>
                  </a:lnTo>
                  <a:lnTo>
                    <a:pt x="11452" y="226803"/>
                  </a:lnTo>
                  <a:lnTo>
                    <a:pt x="21056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2705824" y="10766507"/>
              <a:ext cx="182458" cy="294859"/>
            </a:xfrm>
            <a:custGeom>
              <a:avLst/>
              <a:gdLst/>
              <a:ahLst/>
              <a:cxnLst/>
              <a:rect l="0" t="0" r="0" b="0"/>
              <a:pathLst>
                <a:path w="182458" h="294859">
                  <a:moveTo>
                    <a:pt x="21057" y="0"/>
                  </a:moveTo>
                  <a:lnTo>
                    <a:pt x="21057" y="52051"/>
                  </a:lnTo>
                  <a:lnTo>
                    <a:pt x="21057" y="101991"/>
                  </a:lnTo>
                  <a:lnTo>
                    <a:pt x="26646" y="160786"/>
                  </a:lnTo>
                  <a:lnTo>
                    <a:pt x="31780" y="216292"/>
                  </a:lnTo>
                  <a:lnTo>
                    <a:pt x="46111" y="273108"/>
                  </a:lnTo>
                  <a:lnTo>
                    <a:pt x="48288" y="273319"/>
                  </a:lnTo>
                  <a:lnTo>
                    <a:pt x="52069" y="216147"/>
                  </a:lnTo>
                  <a:lnTo>
                    <a:pt x="52473" y="163870"/>
                  </a:lnTo>
                  <a:lnTo>
                    <a:pt x="58806" y="136782"/>
                  </a:lnTo>
                  <a:lnTo>
                    <a:pt x="63771" y="126283"/>
                  </a:lnTo>
                  <a:lnTo>
                    <a:pt x="72929" y="120454"/>
                  </a:lnTo>
                  <a:lnTo>
                    <a:pt x="98703" y="117096"/>
                  </a:lnTo>
                  <a:lnTo>
                    <a:pt x="126536" y="125743"/>
                  </a:lnTo>
                  <a:lnTo>
                    <a:pt x="150995" y="141284"/>
                  </a:lnTo>
                  <a:lnTo>
                    <a:pt x="171341" y="169763"/>
                  </a:lnTo>
                  <a:lnTo>
                    <a:pt x="180657" y="190094"/>
                  </a:lnTo>
                  <a:lnTo>
                    <a:pt x="182457" y="213948"/>
                  </a:lnTo>
                  <a:lnTo>
                    <a:pt x="181300" y="226860"/>
                  </a:lnTo>
                  <a:lnTo>
                    <a:pt x="167535" y="250565"/>
                  </a:lnTo>
                  <a:lnTo>
                    <a:pt x="144650" y="271629"/>
                  </a:lnTo>
                  <a:lnTo>
                    <a:pt x="114982" y="288790"/>
                  </a:lnTo>
                  <a:lnTo>
                    <a:pt x="82298" y="294858"/>
                  </a:lnTo>
                  <a:lnTo>
                    <a:pt x="50615" y="292485"/>
                  </a:lnTo>
                  <a:lnTo>
                    <a:pt x="16557" y="279165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3032207" y="10861264"/>
              <a:ext cx="136872" cy="31586"/>
            </a:xfrm>
            <a:custGeom>
              <a:avLst/>
              <a:gdLst/>
              <a:ahLst/>
              <a:cxnLst/>
              <a:rect l="0" t="0" r="0" b="0"/>
              <a:pathLst>
                <a:path w="136872" h="31586">
                  <a:moveTo>
                    <a:pt x="0" y="31585"/>
                  </a:moveTo>
                  <a:lnTo>
                    <a:pt x="42692" y="28466"/>
                  </a:lnTo>
                  <a:lnTo>
                    <a:pt x="100899" y="13627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3263835" y="10671751"/>
              <a:ext cx="52643" cy="178985"/>
            </a:xfrm>
            <a:custGeom>
              <a:avLst/>
              <a:gdLst/>
              <a:ahLst/>
              <a:cxnLst/>
              <a:rect l="0" t="0" r="0" b="0"/>
              <a:pathLst>
                <a:path w="52643" h="178985">
                  <a:moveTo>
                    <a:pt x="0" y="0"/>
                  </a:moveTo>
                  <a:lnTo>
                    <a:pt x="22876" y="35961"/>
                  </a:lnTo>
                  <a:lnTo>
                    <a:pt x="35893" y="86304"/>
                  </a:lnTo>
                  <a:lnTo>
                    <a:pt x="44004" y="143303"/>
                  </a:lnTo>
                  <a:lnTo>
                    <a:pt x="52642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3211192" y="10724393"/>
              <a:ext cx="263997" cy="145629"/>
            </a:xfrm>
            <a:custGeom>
              <a:avLst/>
              <a:gdLst/>
              <a:ahLst/>
              <a:cxnLst/>
              <a:rect l="0" t="0" r="0" b="0"/>
              <a:pathLst>
                <a:path w="263997" h="145629">
                  <a:moveTo>
                    <a:pt x="0" y="31586"/>
                  </a:moveTo>
                  <a:lnTo>
                    <a:pt x="33622" y="37652"/>
                  </a:lnTo>
                  <a:lnTo>
                    <a:pt x="93407" y="27027"/>
                  </a:lnTo>
                  <a:lnTo>
                    <a:pt x="131531" y="22826"/>
                  </a:lnTo>
                  <a:lnTo>
                    <a:pt x="155554" y="28082"/>
                  </a:lnTo>
                  <a:lnTo>
                    <a:pt x="166874" y="32760"/>
                  </a:lnTo>
                  <a:lnTo>
                    <a:pt x="174420" y="40558"/>
                  </a:lnTo>
                  <a:lnTo>
                    <a:pt x="182805" y="61700"/>
                  </a:lnTo>
                  <a:lnTo>
                    <a:pt x="191749" y="123953"/>
                  </a:lnTo>
                  <a:lnTo>
                    <a:pt x="194513" y="135278"/>
                  </a:lnTo>
                  <a:lnTo>
                    <a:pt x="201035" y="141658"/>
                  </a:lnTo>
                  <a:lnTo>
                    <a:pt x="210062" y="144742"/>
                  </a:lnTo>
                  <a:lnTo>
                    <a:pt x="220760" y="145628"/>
                  </a:lnTo>
                  <a:lnTo>
                    <a:pt x="230231" y="141539"/>
                  </a:lnTo>
                  <a:lnTo>
                    <a:pt x="246994" y="124518"/>
                  </a:lnTo>
                  <a:lnTo>
                    <a:pt x="263996" y="88628"/>
                  </a:lnTo>
                  <a:lnTo>
                    <a:pt x="263735" y="75463"/>
                  </a:lnTo>
                  <a:lnTo>
                    <a:pt x="254086" y="48357"/>
                  </a:lnTo>
                  <a:lnTo>
                    <a:pt x="234512" y="17968"/>
                  </a:lnTo>
                  <a:lnTo>
                    <a:pt x="223940" y="7986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3520809" y="10722208"/>
              <a:ext cx="111524" cy="128528"/>
            </a:xfrm>
            <a:custGeom>
              <a:avLst/>
              <a:gdLst/>
              <a:ahLst/>
              <a:cxnLst/>
              <a:rect l="0" t="0" r="0" b="0"/>
              <a:pathLst>
                <a:path w="111524" h="128528">
                  <a:moveTo>
                    <a:pt x="16766" y="107471"/>
                  </a:moveTo>
                  <a:lnTo>
                    <a:pt x="5588" y="96292"/>
                  </a:lnTo>
                  <a:lnTo>
                    <a:pt x="100" y="75207"/>
                  </a:lnTo>
                  <a:lnTo>
                    <a:pt x="0" y="48677"/>
                  </a:lnTo>
                  <a:lnTo>
                    <a:pt x="7755" y="25188"/>
                  </a:lnTo>
                  <a:lnTo>
                    <a:pt x="22120" y="9289"/>
                  </a:lnTo>
                  <a:lnTo>
                    <a:pt x="30864" y="3412"/>
                  </a:lnTo>
                  <a:lnTo>
                    <a:pt x="49938" y="0"/>
                  </a:lnTo>
                  <a:lnTo>
                    <a:pt x="59938" y="729"/>
                  </a:lnTo>
                  <a:lnTo>
                    <a:pt x="77288" y="7777"/>
                  </a:lnTo>
                  <a:lnTo>
                    <a:pt x="85190" y="12933"/>
                  </a:lnTo>
                  <a:lnTo>
                    <a:pt x="97090" y="34258"/>
                  </a:lnTo>
                  <a:lnTo>
                    <a:pt x="107246" y="76029"/>
                  </a:lnTo>
                  <a:lnTo>
                    <a:pt x="111523" y="1285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3662941" y="10697747"/>
              <a:ext cx="160751" cy="290260"/>
            </a:xfrm>
            <a:custGeom>
              <a:avLst/>
              <a:gdLst/>
              <a:ahLst/>
              <a:cxnLst/>
              <a:rect l="0" t="0" r="0" b="0"/>
              <a:pathLst>
                <a:path w="160751" h="290260">
                  <a:moveTo>
                    <a:pt x="85204" y="5590"/>
                  </a:moveTo>
                  <a:lnTo>
                    <a:pt x="68437" y="0"/>
                  </a:lnTo>
                  <a:lnTo>
                    <a:pt x="59988" y="1863"/>
                  </a:lnTo>
                  <a:lnTo>
                    <a:pt x="41242" y="13292"/>
                  </a:lnTo>
                  <a:lnTo>
                    <a:pt x="16546" y="45046"/>
                  </a:lnTo>
                  <a:lnTo>
                    <a:pt x="0" y="84091"/>
                  </a:lnTo>
                  <a:lnTo>
                    <a:pt x="933" y="108329"/>
                  </a:lnTo>
                  <a:lnTo>
                    <a:pt x="4456" y="119706"/>
                  </a:lnTo>
                  <a:lnTo>
                    <a:pt x="11485" y="126120"/>
                  </a:lnTo>
                  <a:lnTo>
                    <a:pt x="20850" y="129228"/>
                  </a:lnTo>
                  <a:lnTo>
                    <a:pt x="31773" y="130129"/>
                  </a:lnTo>
                  <a:lnTo>
                    <a:pt x="41395" y="126050"/>
                  </a:lnTo>
                  <a:lnTo>
                    <a:pt x="58324" y="109041"/>
                  </a:lnTo>
                  <a:lnTo>
                    <a:pt x="67408" y="85883"/>
                  </a:lnTo>
                  <a:lnTo>
                    <a:pt x="69831" y="73156"/>
                  </a:lnTo>
                  <a:lnTo>
                    <a:pt x="74955" y="67011"/>
                  </a:lnTo>
                  <a:lnTo>
                    <a:pt x="81881" y="65255"/>
                  </a:lnTo>
                  <a:lnTo>
                    <a:pt x="90008" y="66423"/>
                  </a:lnTo>
                  <a:lnTo>
                    <a:pt x="105277" y="73961"/>
                  </a:lnTo>
                  <a:lnTo>
                    <a:pt x="112624" y="79246"/>
                  </a:lnTo>
                  <a:lnTo>
                    <a:pt x="123907" y="94478"/>
                  </a:lnTo>
                  <a:lnTo>
                    <a:pt x="151652" y="145413"/>
                  </a:lnTo>
                  <a:lnTo>
                    <a:pt x="160750" y="174968"/>
                  </a:lnTo>
                  <a:lnTo>
                    <a:pt x="159334" y="207601"/>
                  </a:lnTo>
                  <a:lnTo>
                    <a:pt x="150906" y="238092"/>
                  </a:lnTo>
                  <a:lnTo>
                    <a:pt x="139362" y="259442"/>
                  </a:lnTo>
                  <a:lnTo>
                    <a:pt x="108530" y="284617"/>
                  </a:lnTo>
                  <a:lnTo>
                    <a:pt x="83093" y="290259"/>
                  </a:lnTo>
                  <a:lnTo>
                    <a:pt x="69759" y="290126"/>
                  </a:lnTo>
                  <a:lnTo>
                    <a:pt x="59699" y="286527"/>
                  </a:lnTo>
                  <a:lnTo>
                    <a:pt x="32562" y="2582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3811119" y="10692808"/>
              <a:ext cx="102144" cy="172477"/>
            </a:xfrm>
            <a:custGeom>
              <a:avLst/>
              <a:gdLst/>
              <a:ahLst/>
              <a:cxnLst/>
              <a:rect l="0" t="0" r="0" b="0"/>
              <a:pathLst>
                <a:path w="102144" h="172477">
                  <a:moveTo>
                    <a:pt x="84425" y="0"/>
                  </a:moveTo>
                  <a:lnTo>
                    <a:pt x="41733" y="3119"/>
                  </a:lnTo>
                  <a:lnTo>
                    <a:pt x="22167" y="9575"/>
                  </a:lnTo>
                  <a:lnTo>
                    <a:pt x="5672" y="20244"/>
                  </a:lnTo>
                  <a:lnTo>
                    <a:pt x="1508" y="27534"/>
                  </a:lnTo>
                  <a:lnTo>
                    <a:pt x="0" y="44993"/>
                  </a:lnTo>
                  <a:lnTo>
                    <a:pt x="6349" y="61331"/>
                  </a:lnTo>
                  <a:lnTo>
                    <a:pt x="11317" y="68963"/>
                  </a:lnTo>
                  <a:lnTo>
                    <a:pt x="26196" y="80563"/>
                  </a:lnTo>
                  <a:lnTo>
                    <a:pt x="80613" y="109699"/>
                  </a:lnTo>
                  <a:lnTo>
                    <a:pt x="98719" y="123234"/>
                  </a:lnTo>
                  <a:lnTo>
                    <a:pt x="102143" y="130119"/>
                  </a:lnTo>
                  <a:lnTo>
                    <a:pt x="102086" y="137049"/>
                  </a:lnTo>
                  <a:lnTo>
                    <a:pt x="99709" y="144008"/>
                  </a:lnTo>
                  <a:lnTo>
                    <a:pt x="87708" y="154861"/>
                  </a:lnTo>
                  <a:lnTo>
                    <a:pt x="51408" y="171360"/>
                  </a:lnTo>
                  <a:lnTo>
                    <a:pt x="34266" y="172476"/>
                  </a:lnTo>
                  <a:lnTo>
                    <a:pt x="10726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3937658" y="10619108"/>
              <a:ext cx="52644" cy="221100"/>
            </a:xfrm>
            <a:custGeom>
              <a:avLst/>
              <a:gdLst/>
              <a:ahLst/>
              <a:cxnLst/>
              <a:rect l="0" t="0" r="0" b="0"/>
              <a:pathLst>
                <a:path w="52644" h="221100">
                  <a:moveTo>
                    <a:pt x="0" y="0"/>
                  </a:moveTo>
                  <a:lnTo>
                    <a:pt x="11453" y="52051"/>
                  </a:lnTo>
                  <a:lnTo>
                    <a:pt x="24749" y="111538"/>
                  </a:lnTo>
                  <a:lnTo>
                    <a:pt x="42138" y="171013"/>
                  </a:lnTo>
                  <a:lnTo>
                    <a:pt x="52643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3937658" y="10724393"/>
              <a:ext cx="94758" cy="5590"/>
            </a:xfrm>
            <a:custGeom>
              <a:avLst/>
              <a:gdLst/>
              <a:ahLst/>
              <a:cxnLst/>
              <a:rect l="0" t="0" r="0" b="0"/>
              <a:pathLst>
                <a:path w="94758" h="5590">
                  <a:moveTo>
                    <a:pt x="0" y="0"/>
                  </a:moveTo>
                  <a:lnTo>
                    <a:pt x="16768" y="5589"/>
                  </a:lnTo>
                  <a:lnTo>
                    <a:pt x="69206" y="1545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4053310" y="10707221"/>
              <a:ext cx="91463" cy="143932"/>
            </a:xfrm>
            <a:custGeom>
              <a:avLst/>
              <a:gdLst/>
              <a:ahLst/>
              <a:cxnLst/>
              <a:rect l="0" t="0" r="0" b="0"/>
              <a:pathLst>
                <a:path w="91463" h="143932">
                  <a:moveTo>
                    <a:pt x="162" y="38229"/>
                  </a:moveTo>
                  <a:lnTo>
                    <a:pt x="33784" y="44296"/>
                  </a:lnTo>
                  <a:lnTo>
                    <a:pt x="58779" y="41705"/>
                  </a:lnTo>
                  <a:lnTo>
                    <a:pt x="79246" y="33535"/>
                  </a:lnTo>
                  <a:lnTo>
                    <a:pt x="87979" y="28081"/>
                  </a:lnTo>
                  <a:lnTo>
                    <a:pt x="91462" y="22105"/>
                  </a:lnTo>
                  <a:lnTo>
                    <a:pt x="91444" y="15781"/>
                  </a:lnTo>
                  <a:lnTo>
                    <a:pt x="89093" y="9226"/>
                  </a:lnTo>
                  <a:lnTo>
                    <a:pt x="82846" y="4856"/>
                  </a:lnTo>
                  <a:lnTo>
                    <a:pt x="63426" y="0"/>
                  </a:lnTo>
                  <a:lnTo>
                    <a:pt x="42318" y="4081"/>
                  </a:lnTo>
                  <a:lnTo>
                    <a:pt x="22407" y="14863"/>
                  </a:lnTo>
                  <a:lnTo>
                    <a:pt x="5759" y="31355"/>
                  </a:lnTo>
                  <a:lnTo>
                    <a:pt x="1554" y="43005"/>
                  </a:lnTo>
                  <a:lnTo>
                    <a:pt x="0" y="71547"/>
                  </a:lnTo>
                  <a:lnTo>
                    <a:pt x="11292" y="114912"/>
                  </a:lnTo>
                  <a:lnTo>
                    <a:pt x="26166" y="133922"/>
                  </a:lnTo>
                  <a:lnTo>
                    <a:pt x="35045" y="140629"/>
                  </a:lnTo>
                  <a:lnTo>
                    <a:pt x="44474" y="143931"/>
                  </a:lnTo>
                  <a:lnTo>
                    <a:pt x="84390" y="143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4147456" y="10701030"/>
              <a:ext cx="112250" cy="138811"/>
            </a:xfrm>
            <a:custGeom>
              <a:avLst/>
              <a:gdLst/>
              <a:ahLst/>
              <a:cxnLst/>
              <a:rect l="0" t="0" r="0" b="0"/>
              <a:pathLst>
                <a:path w="112250" h="138811">
                  <a:moveTo>
                    <a:pt x="32357" y="44420"/>
                  </a:moveTo>
                  <a:lnTo>
                    <a:pt x="49125" y="50010"/>
                  </a:lnTo>
                  <a:lnTo>
                    <a:pt x="81909" y="47896"/>
                  </a:lnTo>
                  <a:lnTo>
                    <a:pt x="101564" y="39726"/>
                  </a:lnTo>
                  <a:lnTo>
                    <a:pt x="110081" y="34272"/>
                  </a:lnTo>
                  <a:lnTo>
                    <a:pt x="112249" y="28296"/>
                  </a:lnTo>
                  <a:lnTo>
                    <a:pt x="110185" y="21972"/>
                  </a:lnTo>
                  <a:lnTo>
                    <a:pt x="105300" y="15417"/>
                  </a:lnTo>
                  <a:lnTo>
                    <a:pt x="87393" y="5013"/>
                  </a:lnTo>
                  <a:lnTo>
                    <a:pt x="76067" y="601"/>
                  </a:lnTo>
                  <a:lnTo>
                    <a:pt x="65007" y="0"/>
                  </a:lnTo>
                  <a:lnTo>
                    <a:pt x="43359" y="5571"/>
                  </a:lnTo>
                  <a:lnTo>
                    <a:pt x="25159" y="18965"/>
                  </a:lnTo>
                  <a:lnTo>
                    <a:pt x="10441" y="37787"/>
                  </a:lnTo>
                  <a:lnTo>
                    <a:pt x="0" y="61749"/>
                  </a:lnTo>
                  <a:lnTo>
                    <a:pt x="819" y="87997"/>
                  </a:lnTo>
                  <a:lnTo>
                    <a:pt x="10151" y="112921"/>
                  </a:lnTo>
                  <a:lnTo>
                    <a:pt x="25998" y="131797"/>
                  </a:lnTo>
                  <a:lnTo>
                    <a:pt x="37477" y="136597"/>
                  </a:lnTo>
                  <a:lnTo>
                    <a:pt x="65828" y="138810"/>
                  </a:lnTo>
                  <a:lnTo>
                    <a:pt x="85448" y="132774"/>
                  </a:lnTo>
                  <a:lnTo>
                    <a:pt x="106057" y="118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4297090" y="10692829"/>
              <a:ext cx="135409" cy="147379"/>
            </a:xfrm>
            <a:custGeom>
              <a:avLst/>
              <a:gdLst/>
              <a:ahLst/>
              <a:cxnLst/>
              <a:rect l="0" t="0" r="0" b="0"/>
              <a:pathLst>
                <a:path w="135409" h="147379">
                  <a:moveTo>
                    <a:pt x="9066" y="10508"/>
                  </a:moveTo>
                  <a:lnTo>
                    <a:pt x="0" y="69124"/>
                  </a:lnTo>
                  <a:lnTo>
                    <a:pt x="4560" y="109504"/>
                  </a:lnTo>
                  <a:lnTo>
                    <a:pt x="6062" y="113940"/>
                  </a:lnTo>
                  <a:lnTo>
                    <a:pt x="7063" y="112218"/>
                  </a:lnTo>
                  <a:lnTo>
                    <a:pt x="14712" y="84318"/>
                  </a:lnTo>
                  <a:lnTo>
                    <a:pt x="38257" y="33666"/>
                  </a:lnTo>
                  <a:lnTo>
                    <a:pt x="58529" y="6191"/>
                  </a:lnTo>
                  <a:lnTo>
                    <a:pt x="66608" y="1780"/>
                  </a:lnTo>
                  <a:lnTo>
                    <a:pt x="84943" y="0"/>
                  </a:lnTo>
                  <a:lnTo>
                    <a:pt x="93575" y="4672"/>
                  </a:lnTo>
                  <a:lnTo>
                    <a:pt x="109407" y="22342"/>
                  </a:lnTo>
                  <a:lnTo>
                    <a:pt x="125884" y="64187"/>
                  </a:lnTo>
                  <a:lnTo>
                    <a:pt x="134153" y="127165"/>
                  </a:lnTo>
                  <a:lnTo>
                    <a:pt x="135408" y="1473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0" name="Freeform 599"/>
          <p:cNvSpPr/>
          <p:nvPr/>
        </p:nvSpPr>
        <p:spPr>
          <a:xfrm>
            <a:off x="1242363" y="11082362"/>
            <a:ext cx="21058" cy="21058"/>
          </a:xfrm>
          <a:custGeom>
            <a:avLst/>
            <a:gdLst/>
            <a:ahLst/>
            <a:cxnLst/>
            <a:rect l="0" t="0" r="0" b="0"/>
            <a:pathLst>
              <a:path w="21058" h="21058">
                <a:moveTo>
                  <a:pt x="0" y="21057"/>
                </a:moveTo>
                <a:lnTo>
                  <a:pt x="2105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0" name="Group 639"/>
          <p:cNvGrpSpPr/>
          <p:nvPr/>
        </p:nvGrpSpPr>
        <p:grpSpPr>
          <a:xfrm>
            <a:off x="515896" y="11292932"/>
            <a:ext cx="4348271" cy="839883"/>
            <a:chOff x="515896" y="11292932"/>
            <a:chExt cx="4348271" cy="839883"/>
          </a:xfrm>
        </p:grpSpPr>
        <p:sp>
          <p:nvSpPr>
            <p:cNvPr id="601" name="Freeform 600"/>
            <p:cNvSpPr/>
            <p:nvPr/>
          </p:nvSpPr>
          <p:spPr>
            <a:xfrm>
              <a:off x="1084435" y="11398217"/>
              <a:ext cx="115815" cy="31587"/>
            </a:xfrm>
            <a:custGeom>
              <a:avLst/>
              <a:gdLst/>
              <a:ahLst/>
              <a:cxnLst/>
              <a:rect l="0" t="0" r="0" b="0"/>
              <a:pathLst>
                <a:path w="115815" h="31587">
                  <a:moveTo>
                    <a:pt x="0" y="31586"/>
                  </a:moveTo>
                  <a:lnTo>
                    <a:pt x="55141" y="16931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1314805" y="11328908"/>
              <a:ext cx="212478" cy="364108"/>
            </a:xfrm>
            <a:custGeom>
              <a:avLst/>
              <a:gdLst/>
              <a:ahLst/>
              <a:cxnLst/>
              <a:rect l="0" t="0" r="0" b="0"/>
              <a:pathLst>
                <a:path w="212478" h="364108">
                  <a:moveTo>
                    <a:pt x="201299" y="27196"/>
                  </a:moveTo>
                  <a:lnTo>
                    <a:pt x="212477" y="10428"/>
                  </a:lnTo>
                  <a:lnTo>
                    <a:pt x="211091" y="5489"/>
                  </a:lnTo>
                  <a:lnTo>
                    <a:pt x="205487" y="2196"/>
                  </a:lnTo>
                  <a:lnTo>
                    <a:pt x="197072" y="0"/>
                  </a:lnTo>
                  <a:lnTo>
                    <a:pt x="162872" y="2500"/>
                  </a:lnTo>
                  <a:lnTo>
                    <a:pt x="123102" y="21828"/>
                  </a:lnTo>
                  <a:lnTo>
                    <a:pt x="69083" y="65637"/>
                  </a:lnTo>
                  <a:lnTo>
                    <a:pt x="52809" y="92397"/>
                  </a:lnTo>
                  <a:lnTo>
                    <a:pt x="53173" y="101079"/>
                  </a:lnTo>
                  <a:lnTo>
                    <a:pt x="56925" y="109206"/>
                  </a:lnTo>
                  <a:lnTo>
                    <a:pt x="62935" y="116965"/>
                  </a:lnTo>
                  <a:lnTo>
                    <a:pt x="85212" y="125584"/>
                  </a:lnTo>
                  <a:lnTo>
                    <a:pt x="113440" y="128246"/>
                  </a:lnTo>
                  <a:lnTo>
                    <a:pt x="141583" y="125528"/>
                  </a:lnTo>
                  <a:lnTo>
                    <a:pt x="147450" y="126676"/>
                  </a:lnTo>
                  <a:lnTo>
                    <a:pt x="147852" y="129781"/>
                  </a:lnTo>
                  <a:lnTo>
                    <a:pt x="138940" y="139470"/>
                  </a:lnTo>
                  <a:lnTo>
                    <a:pt x="84632" y="178409"/>
                  </a:lnTo>
                  <a:lnTo>
                    <a:pt x="46322" y="209360"/>
                  </a:lnTo>
                  <a:lnTo>
                    <a:pt x="9835" y="259240"/>
                  </a:lnTo>
                  <a:lnTo>
                    <a:pt x="0" y="280064"/>
                  </a:lnTo>
                  <a:lnTo>
                    <a:pt x="1088" y="304138"/>
                  </a:lnTo>
                  <a:lnTo>
                    <a:pt x="9371" y="328096"/>
                  </a:lnTo>
                  <a:lnTo>
                    <a:pt x="20851" y="346543"/>
                  </a:lnTo>
                  <a:lnTo>
                    <a:pt x="49350" y="356300"/>
                  </a:lnTo>
                  <a:lnTo>
                    <a:pt x="102075" y="361793"/>
                  </a:lnTo>
                  <a:lnTo>
                    <a:pt x="148656" y="364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1631917" y="11366632"/>
              <a:ext cx="10530" cy="284270"/>
            </a:xfrm>
            <a:custGeom>
              <a:avLst/>
              <a:gdLst/>
              <a:ahLst/>
              <a:cxnLst/>
              <a:rect l="0" t="0" r="0" b="0"/>
              <a:pathLst>
                <a:path w="10530" h="284270">
                  <a:moveTo>
                    <a:pt x="10529" y="0"/>
                  </a:moveTo>
                  <a:lnTo>
                    <a:pt x="2195" y="48930"/>
                  </a:lnTo>
                  <a:lnTo>
                    <a:pt x="651" y="103015"/>
                  </a:lnTo>
                  <a:lnTo>
                    <a:pt x="289" y="146390"/>
                  </a:lnTo>
                  <a:lnTo>
                    <a:pt x="86" y="207931"/>
                  </a:lnTo>
                  <a:lnTo>
                    <a:pt x="17" y="262474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1713914" y="11470626"/>
              <a:ext cx="130837" cy="202385"/>
            </a:xfrm>
            <a:custGeom>
              <a:avLst/>
              <a:gdLst/>
              <a:ahLst/>
              <a:cxnLst/>
              <a:rect l="0" t="0" r="0" b="0"/>
              <a:pathLst>
                <a:path w="130837" h="202385">
                  <a:moveTo>
                    <a:pt x="12760" y="85518"/>
                  </a:moveTo>
                  <a:lnTo>
                    <a:pt x="71376" y="91107"/>
                  </a:lnTo>
                  <a:lnTo>
                    <a:pt x="94964" y="87612"/>
                  </a:lnTo>
                  <a:lnTo>
                    <a:pt x="106167" y="83404"/>
                  </a:lnTo>
                  <a:lnTo>
                    <a:pt x="121734" y="69371"/>
                  </a:lnTo>
                  <a:lnTo>
                    <a:pt x="127523" y="60716"/>
                  </a:lnTo>
                  <a:lnTo>
                    <a:pt x="130836" y="38620"/>
                  </a:lnTo>
                  <a:lnTo>
                    <a:pt x="130082" y="26177"/>
                  </a:lnTo>
                  <a:lnTo>
                    <a:pt x="126069" y="16712"/>
                  </a:lnTo>
                  <a:lnTo>
                    <a:pt x="112253" y="3076"/>
                  </a:lnTo>
                  <a:lnTo>
                    <a:pt x="103655" y="141"/>
                  </a:lnTo>
                  <a:lnTo>
                    <a:pt x="84743" y="0"/>
                  </a:lnTo>
                  <a:lnTo>
                    <a:pt x="67759" y="6956"/>
                  </a:lnTo>
                  <a:lnTo>
                    <a:pt x="37792" y="30486"/>
                  </a:lnTo>
                  <a:lnTo>
                    <a:pt x="10512" y="66069"/>
                  </a:lnTo>
                  <a:lnTo>
                    <a:pt x="842" y="86234"/>
                  </a:lnTo>
                  <a:lnTo>
                    <a:pt x="0" y="134084"/>
                  </a:lnTo>
                  <a:lnTo>
                    <a:pt x="13718" y="163255"/>
                  </a:lnTo>
                  <a:lnTo>
                    <a:pt x="23927" y="175948"/>
                  </a:lnTo>
                  <a:lnTo>
                    <a:pt x="50868" y="193169"/>
                  </a:lnTo>
                  <a:lnTo>
                    <a:pt x="78830" y="202384"/>
                  </a:lnTo>
                  <a:lnTo>
                    <a:pt x="118045" y="201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1883009" y="11440331"/>
              <a:ext cx="148992" cy="201982"/>
            </a:xfrm>
            <a:custGeom>
              <a:avLst/>
              <a:gdLst/>
              <a:ahLst/>
              <a:cxnLst/>
              <a:rect l="0" t="0" r="0" b="0"/>
              <a:pathLst>
                <a:path w="148992" h="201982">
                  <a:moveTo>
                    <a:pt x="148991" y="0"/>
                  </a:moveTo>
                  <a:lnTo>
                    <a:pt x="90374" y="5589"/>
                  </a:lnTo>
                  <a:lnTo>
                    <a:pt x="55584" y="14654"/>
                  </a:lnTo>
                  <a:lnTo>
                    <a:pt x="33777" y="30691"/>
                  </a:lnTo>
                  <a:lnTo>
                    <a:pt x="14727" y="54584"/>
                  </a:lnTo>
                  <a:lnTo>
                    <a:pt x="2360" y="84701"/>
                  </a:lnTo>
                  <a:lnTo>
                    <a:pt x="0" y="134542"/>
                  </a:lnTo>
                  <a:lnTo>
                    <a:pt x="10243" y="162742"/>
                  </a:lnTo>
                  <a:lnTo>
                    <a:pt x="26494" y="184634"/>
                  </a:lnTo>
                  <a:lnTo>
                    <a:pt x="45415" y="198263"/>
                  </a:lnTo>
                  <a:lnTo>
                    <a:pt x="71762" y="201981"/>
                  </a:lnTo>
                  <a:lnTo>
                    <a:pt x="117406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2126757" y="11356104"/>
              <a:ext cx="10529" cy="273741"/>
            </a:xfrm>
            <a:custGeom>
              <a:avLst/>
              <a:gdLst/>
              <a:ahLst/>
              <a:cxnLst/>
              <a:rect l="0" t="0" r="0" b="0"/>
              <a:pathLst>
                <a:path w="10529" h="273741">
                  <a:moveTo>
                    <a:pt x="0" y="0"/>
                  </a:moveTo>
                  <a:lnTo>
                    <a:pt x="1170" y="51602"/>
                  </a:lnTo>
                  <a:lnTo>
                    <a:pt x="7235" y="112645"/>
                  </a:lnTo>
                  <a:lnTo>
                    <a:pt x="9552" y="164267"/>
                  </a:lnTo>
                  <a:lnTo>
                    <a:pt x="10239" y="219467"/>
                  </a:lnTo>
                  <a:lnTo>
                    <a:pt x="10528" y="273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2053057" y="11471917"/>
              <a:ext cx="252685" cy="162561"/>
            </a:xfrm>
            <a:custGeom>
              <a:avLst/>
              <a:gdLst/>
              <a:ahLst/>
              <a:cxnLst/>
              <a:rect l="0" t="0" r="0" b="0"/>
              <a:pathLst>
                <a:path w="252685" h="162561">
                  <a:moveTo>
                    <a:pt x="0" y="0"/>
                  </a:moveTo>
                  <a:lnTo>
                    <a:pt x="58617" y="14654"/>
                  </a:lnTo>
                  <a:lnTo>
                    <a:pt x="110175" y="19159"/>
                  </a:lnTo>
                  <a:lnTo>
                    <a:pt x="140214" y="29572"/>
                  </a:lnTo>
                  <a:lnTo>
                    <a:pt x="153137" y="37263"/>
                  </a:lnTo>
                  <a:lnTo>
                    <a:pt x="161753" y="48238"/>
                  </a:lnTo>
                  <a:lnTo>
                    <a:pt x="171326" y="76032"/>
                  </a:lnTo>
                  <a:lnTo>
                    <a:pt x="170236" y="127063"/>
                  </a:lnTo>
                  <a:lnTo>
                    <a:pt x="168983" y="162560"/>
                  </a:lnTo>
                  <a:lnTo>
                    <a:pt x="169782" y="143572"/>
                  </a:lnTo>
                  <a:lnTo>
                    <a:pt x="183131" y="83075"/>
                  </a:lnTo>
                  <a:lnTo>
                    <a:pt x="198800" y="44892"/>
                  </a:lnTo>
                  <a:lnTo>
                    <a:pt x="207403" y="36946"/>
                  </a:lnTo>
                  <a:lnTo>
                    <a:pt x="252684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2358384" y="11471917"/>
              <a:ext cx="31586" cy="189513"/>
            </a:xfrm>
            <a:custGeom>
              <a:avLst/>
              <a:gdLst/>
              <a:ahLst/>
              <a:cxnLst/>
              <a:rect l="0" t="0" r="0" b="0"/>
              <a:pathLst>
                <a:path w="31586" h="189513">
                  <a:moveTo>
                    <a:pt x="0" y="0"/>
                  </a:moveTo>
                  <a:lnTo>
                    <a:pt x="8333" y="62477"/>
                  </a:lnTo>
                  <a:lnTo>
                    <a:pt x="18644" y="124864"/>
                  </a:lnTo>
                  <a:lnTo>
                    <a:pt x="28682" y="165044"/>
                  </a:lnTo>
                  <a:lnTo>
                    <a:pt x="31585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2421555" y="11429803"/>
              <a:ext cx="10529" cy="21057"/>
            </a:xfrm>
            <a:custGeom>
              <a:avLst/>
              <a:gdLst/>
              <a:ahLst/>
              <a:cxnLst/>
              <a:rect l="0" t="0" r="0" b="0"/>
              <a:pathLst>
                <a:path w="10529" h="21057">
                  <a:moveTo>
                    <a:pt x="0" y="0"/>
                  </a:moveTo>
                  <a:lnTo>
                    <a:pt x="10528" y="2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2472743" y="11466328"/>
              <a:ext cx="138325" cy="205631"/>
            </a:xfrm>
            <a:custGeom>
              <a:avLst/>
              <a:gdLst/>
              <a:ahLst/>
              <a:cxnLst/>
              <a:rect l="0" t="0" r="0" b="0"/>
              <a:pathLst>
                <a:path w="138325" h="205631">
                  <a:moveTo>
                    <a:pt x="138324" y="5589"/>
                  </a:moveTo>
                  <a:lnTo>
                    <a:pt x="121557" y="0"/>
                  </a:lnTo>
                  <a:lnTo>
                    <a:pt x="83183" y="7703"/>
                  </a:lnTo>
                  <a:lnTo>
                    <a:pt x="45947" y="30391"/>
                  </a:lnTo>
                  <a:lnTo>
                    <a:pt x="29807" y="49368"/>
                  </a:lnTo>
                  <a:lnTo>
                    <a:pt x="4325" y="90146"/>
                  </a:lnTo>
                  <a:lnTo>
                    <a:pt x="0" y="120379"/>
                  </a:lnTo>
                  <a:lnTo>
                    <a:pt x="3148" y="152533"/>
                  </a:lnTo>
                  <a:lnTo>
                    <a:pt x="12345" y="174622"/>
                  </a:lnTo>
                  <a:lnTo>
                    <a:pt x="33591" y="189119"/>
                  </a:lnTo>
                  <a:lnTo>
                    <a:pt x="75317" y="200739"/>
                  </a:lnTo>
                  <a:lnTo>
                    <a:pt x="117268" y="2056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2695295" y="11461389"/>
              <a:ext cx="5591" cy="178985"/>
            </a:xfrm>
            <a:custGeom>
              <a:avLst/>
              <a:gdLst/>
              <a:ahLst/>
              <a:cxnLst/>
              <a:rect l="0" t="0" r="0" b="0"/>
              <a:pathLst>
                <a:path w="5591" h="178985">
                  <a:moveTo>
                    <a:pt x="0" y="0"/>
                  </a:moveTo>
                  <a:lnTo>
                    <a:pt x="5590" y="16767"/>
                  </a:lnTo>
                  <a:lnTo>
                    <a:pt x="2318" y="77921"/>
                  </a:lnTo>
                  <a:lnTo>
                    <a:pt x="458" y="141300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2842695" y="11324518"/>
              <a:ext cx="10529" cy="336912"/>
            </a:xfrm>
            <a:custGeom>
              <a:avLst/>
              <a:gdLst/>
              <a:ahLst/>
              <a:cxnLst/>
              <a:rect l="0" t="0" r="0" b="0"/>
              <a:pathLst>
                <a:path w="10529" h="336912">
                  <a:moveTo>
                    <a:pt x="0" y="0"/>
                  </a:moveTo>
                  <a:lnTo>
                    <a:pt x="0" y="54144"/>
                  </a:lnTo>
                  <a:lnTo>
                    <a:pt x="0" y="109091"/>
                  </a:lnTo>
                  <a:lnTo>
                    <a:pt x="0" y="156585"/>
                  </a:lnTo>
                  <a:lnTo>
                    <a:pt x="0" y="207702"/>
                  </a:lnTo>
                  <a:lnTo>
                    <a:pt x="1169" y="267802"/>
                  </a:lnTo>
                  <a:lnTo>
                    <a:pt x="8333" y="311562"/>
                  </a:lnTo>
                  <a:lnTo>
                    <a:pt x="10528" y="336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2737409" y="11471917"/>
              <a:ext cx="273742" cy="178985"/>
            </a:xfrm>
            <a:custGeom>
              <a:avLst/>
              <a:gdLst/>
              <a:ahLst/>
              <a:cxnLst/>
              <a:rect l="0" t="0" r="0" b="0"/>
              <a:pathLst>
                <a:path w="273742" h="178985">
                  <a:moveTo>
                    <a:pt x="0" y="0"/>
                  </a:moveTo>
                  <a:lnTo>
                    <a:pt x="22357" y="11178"/>
                  </a:lnTo>
                  <a:lnTo>
                    <a:pt x="75385" y="18130"/>
                  </a:lnTo>
                  <a:lnTo>
                    <a:pt x="119682" y="19756"/>
                  </a:lnTo>
                  <a:lnTo>
                    <a:pt x="181301" y="20671"/>
                  </a:lnTo>
                  <a:lnTo>
                    <a:pt x="198077" y="20800"/>
                  </a:lnTo>
                  <a:lnTo>
                    <a:pt x="210430" y="25565"/>
                  </a:lnTo>
                  <a:lnTo>
                    <a:pt x="219835" y="33421"/>
                  </a:lnTo>
                  <a:lnTo>
                    <a:pt x="233406" y="56968"/>
                  </a:lnTo>
                  <a:lnTo>
                    <a:pt x="247622" y="107346"/>
                  </a:lnTo>
                  <a:lnTo>
                    <a:pt x="262906" y="158117"/>
                  </a:lnTo>
                  <a:lnTo>
                    <a:pt x="273741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2969036" y="11461389"/>
              <a:ext cx="142938" cy="421140"/>
            </a:xfrm>
            <a:custGeom>
              <a:avLst/>
              <a:gdLst/>
              <a:ahLst/>
              <a:cxnLst/>
              <a:rect l="0" t="0" r="0" b="0"/>
              <a:pathLst>
                <a:path w="142938" h="421140">
                  <a:moveTo>
                    <a:pt x="136871" y="0"/>
                  </a:moveTo>
                  <a:lnTo>
                    <a:pt x="142937" y="42027"/>
                  </a:lnTo>
                  <a:lnTo>
                    <a:pt x="136848" y="89790"/>
                  </a:lnTo>
                  <a:lnTo>
                    <a:pt x="120747" y="142157"/>
                  </a:lnTo>
                  <a:lnTo>
                    <a:pt x="101158" y="201608"/>
                  </a:lnTo>
                  <a:lnTo>
                    <a:pt x="79366" y="262507"/>
                  </a:lnTo>
                  <a:lnTo>
                    <a:pt x="52372" y="316945"/>
                  </a:lnTo>
                  <a:lnTo>
                    <a:pt x="21697" y="377854"/>
                  </a:lnTo>
                  <a:lnTo>
                    <a:pt x="0" y="421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3445521" y="11471157"/>
              <a:ext cx="186812" cy="174966"/>
            </a:xfrm>
            <a:custGeom>
              <a:avLst/>
              <a:gdLst/>
              <a:ahLst/>
              <a:cxnLst/>
              <a:rect l="0" t="0" r="0" b="0"/>
              <a:pathLst>
                <a:path w="186812" h="174966">
                  <a:moveTo>
                    <a:pt x="155225" y="63931"/>
                  </a:moveTo>
                  <a:lnTo>
                    <a:pt x="145650" y="39884"/>
                  </a:lnTo>
                  <a:lnTo>
                    <a:pt x="115822" y="4338"/>
                  </a:lnTo>
                  <a:lnTo>
                    <a:pt x="106729" y="806"/>
                  </a:lnTo>
                  <a:lnTo>
                    <a:pt x="84149" y="0"/>
                  </a:lnTo>
                  <a:lnTo>
                    <a:pt x="45128" y="11713"/>
                  </a:lnTo>
                  <a:lnTo>
                    <a:pt x="20895" y="32925"/>
                  </a:lnTo>
                  <a:lnTo>
                    <a:pt x="9520" y="46769"/>
                  </a:lnTo>
                  <a:lnTo>
                    <a:pt x="0" y="80870"/>
                  </a:lnTo>
                  <a:lnTo>
                    <a:pt x="839" y="114744"/>
                  </a:lnTo>
                  <a:lnTo>
                    <a:pt x="9010" y="137596"/>
                  </a:lnTo>
                  <a:lnTo>
                    <a:pt x="26764" y="163617"/>
                  </a:lnTo>
                  <a:lnTo>
                    <a:pt x="49389" y="172576"/>
                  </a:lnTo>
                  <a:lnTo>
                    <a:pt x="63611" y="174965"/>
                  </a:lnTo>
                  <a:lnTo>
                    <a:pt x="85651" y="171380"/>
                  </a:lnTo>
                  <a:lnTo>
                    <a:pt x="111214" y="156208"/>
                  </a:lnTo>
                  <a:lnTo>
                    <a:pt x="133606" y="133777"/>
                  </a:lnTo>
                  <a:lnTo>
                    <a:pt x="146787" y="113691"/>
                  </a:lnTo>
                  <a:lnTo>
                    <a:pt x="164780" y="59548"/>
                  </a:lnTo>
                  <a:lnTo>
                    <a:pt x="168614" y="43462"/>
                  </a:lnTo>
                  <a:lnTo>
                    <a:pt x="172340" y="37416"/>
                  </a:lnTo>
                  <a:lnTo>
                    <a:pt x="175994" y="38066"/>
                  </a:lnTo>
                  <a:lnTo>
                    <a:pt x="182003" y="48926"/>
                  </a:lnTo>
                  <a:lnTo>
                    <a:pt x="186811" y="744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3716560" y="11419274"/>
              <a:ext cx="94757" cy="190269"/>
            </a:xfrm>
            <a:custGeom>
              <a:avLst/>
              <a:gdLst/>
              <a:ahLst/>
              <a:cxnLst/>
              <a:rect l="0" t="0" r="0" b="0"/>
              <a:pathLst>
                <a:path w="94757" h="190269">
                  <a:moveTo>
                    <a:pt x="0" y="42115"/>
                  </a:moveTo>
                  <a:lnTo>
                    <a:pt x="14654" y="97256"/>
                  </a:lnTo>
                  <a:lnTo>
                    <a:pt x="28197" y="148152"/>
                  </a:lnTo>
                  <a:lnTo>
                    <a:pt x="35149" y="178930"/>
                  </a:lnTo>
                  <a:lnTo>
                    <a:pt x="39810" y="187136"/>
                  </a:lnTo>
                  <a:lnTo>
                    <a:pt x="45257" y="190268"/>
                  </a:lnTo>
                  <a:lnTo>
                    <a:pt x="51228" y="190017"/>
                  </a:lnTo>
                  <a:lnTo>
                    <a:pt x="56379" y="182830"/>
                  </a:lnTo>
                  <a:lnTo>
                    <a:pt x="73051" y="127102"/>
                  </a:lnTo>
                  <a:lnTo>
                    <a:pt x="84036" y="78214"/>
                  </a:lnTo>
                  <a:lnTo>
                    <a:pt x="91580" y="31753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3845816" y="11443258"/>
              <a:ext cx="176071" cy="165531"/>
            </a:xfrm>
            <a:custGeom>
              <a:avLst/>
              <a:gdLst/>
              <a:ahLst/>
              <a:cxnLst/>
              <a:rect l="0" t="0" r="0" b="0"/>
              <a:pathLst>
                <a:path w="176071" h="165531">
                  <a:moveTo>
                    <a:pt x="144485" y="18131"/>
                  </a:moveTo>
                  <a:lnTo>
                    <a:pt x="110863" y="3660"/>
                  </a:lnTo>
                  <a:lnTo>
                    <a:pt x="85868" y="0"/>
                  </a:lnTo>
                  <a:lnTo>
                    <a:pt x="62281" y="7733"/>
                  </a:lnTo>
                  <a:lnTo>
                    <a:pt x="41269" y="22868"/>
                  </a:lnTo>
                  <a:lnTo>
                    <a:pt x="17456" y="51119"/>
                  </a:lnTo>
                  <a:lnTo>
                    <a:pt x="6919" y="71397"/>
                  </a:lnTo>
                  <a:lnTo>
                    <a:pt x="0" y="108132"/>
                  </a:lnTo>
                  <a:lnTo>
                    <a:pt x="7739" y="131832"/>
                  </a:lnTo>
                  <a:lnTo>
                    <a:pt x="14717" y="143064"/>
                  </a:lnTo>
                  <a:lnTo>
                    <a:pt x="25217" y="150553"/>
                  </a:lnTo>
                  <a:lnTo>
                    <a:pt x="52482" y="158873"/>
                  </a:lnTo>
                  <a:lnTo>
                    <a:pt x="77859" y="156332"/>
                  </a:lnTo>
                  <a:lnTo>
                    <a:pt x="99665" y="147404"/>
                  </a:lnTo>
                  <a:lnTo>
                    <a:pt x="125096" y="128053"/>
                  </a:lnTo>
                  <a:lnTo>
                    <a:pt x="147448" y="98273"/>
                  </a:lnTo>
                  <a:lnTo>
                    <a:pt x="164210" y="61634"/>
                  </a:lnTo>
                  <a:lnTo>
                    <a:pt x="163484" y="58831"/>
                  </a:lnTo>
                  <a:lnTo>
                    <a:pt x="160660" y="59302"/>
                  </a:lnTo>
                  <a:lnTo>
                    <a:pt x="156687" y="93500"/>
                  </a:lnTo>
                  <a:lnTo>
                    <a:pt x="161098" y="136908"/>
                  </a:lnTo>
                  <a:lnTo>
                    <a:pt x="166686" y="152809"/>
                  </a:lnTo>
                  <a:lnTo>
                    <a:pt x="176070" y="165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4095586" y="11440331"/>
              <a:ext cx="1" cy="178986"/>
            </a:xfrm>
            <a:custGeom>
              <a:avLst/>
              <a:gdLst/>
              <a:ahLst/>
              <a:cxnLst/>
              <a:rect l="0" t="0" r="0" b="0"/>
              <a:pathLst>
                <a:path w="1" h="178986">
                  <a:moveTo>
                    <a:pt x="0" y="0"/>
                  </a:moveTo>
                  <a:lnTo>
                    <a:pt x="0" y="48930"/>
                  </a:lnTo>
                  <a:lnTo>
                    <a:pt x="0" y="99896"/>
                  </a:lnTo>
                  <a:lnTo>
                    <a:pt x="0" y="146972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4127171" y="11292932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4169285" y="11313989"/>
              <a:ext cx="26749" cy="263214"/>
            </a:xfrm>
            <a:custGeom>
              <a:avLst/>
              <a:gdLst/>
              <a:ahLst/>
              <a:cxnLst/>
              <a:rect l="0" t="0" r="0" b="0"/>
              <a:pathLst>
                <a:path w="26749" h="263214">
                  <a:moveTo>
                    <a:pt x="0" y="0"/>
                  </a:moveTo>
                  <a:lnTo>
                    <a:pt x="14654" y="53028"/>
                  </a:lnTo>
                  <a:lnTo>
                    <a:pt x="20962" y="103238"/>
                  </a:lnTo>
                  <a:lnTo>
                    <a:pt x="26748" y="143154"/>
                  </a:lnTo>
                  <a:lnTo>
                    <a:pt x="19409" y="194914"/>
                  </a:lnTo>
                  <a:lnTo>
                    <a:pt x="5632" y="256471"/>
                  </a:lnTo>
                  <a:lnTo>
                    <a:pt x="6094" y="259889"/>
                  </a:lnTo>
                  <a:lnTo>
                    <a:pt x="10528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4228606" y="11421514"/>
              <a:ext cx="161779" cy="176495"/>
            </a:xfrm>
            <a:custGeom>
              <a:avLst/>
              <a:gdLst/>
              <a:ahLst/>
              <a:cxnLst/>
              <a:rect l="0" t="0" r="0" b="0"/>
              <a:pathLst>
                <a:path w="161779" h="176495">
                  <a:moveTo>
                    <a:pt x="161778" y="29345"/>
                  </a:moveTo>
                  <a:lnTo>
                    <a:pt x="134221" y="22110"/>
                  </a:lnTo>
                  <a:lnTo>
                    <a:pt x="92262" y="22132"/>
                  </a:lnTo>
                  <a:lnTo>
                    <a:pt x="52013" y="35918"/>
                  </a:lnTo>
                  <a:lnTo>
                    <a:pt x="32665" y="48254"/>
                  </a:lnTo>
                  <a:lnTo>
                    <a:pt x="19386" y="64655"/>
                  </a:lnTo>
                  <a:lnTo>
                    <a:pt x="1330" y="103780"/>
                  </a:lnTo>
                  <a:lnTo>
                    <a:pt x="0" y="127549"/>
                  </a:lnTo>
                  <a:lnTo>
                    <a:pt x="4479" y="151370"/>
                  </a:lnTo>
                  <a:lnTo>
                    <a:pt x="14268" y="169758"/>
                  </a:lnTo>
                  <a:lnTo>
                    <a:pt x="21324" y="174426"/>
                  </a:lnTo>
                  <a:lnTo>
                    <a:pt x="38523" y="176494"/>
                  </a:lnTo>
                  <a:lnTo>
                    <a:pt x="60984" y="164155"/>
                  </a:lnTo>
                  <a:lnTo>
                    <a:pt x="102353" y="123695"/>
                  </a:lnTo>
                  <a:lnTo>
                    <a:pt x="111970" y="99745"/>
                  </a:lnTo>
                  <a:lnTo>
                    <a:pt x="127056" y="38486"/>
                  </a:lnTo>
                  <a:lnTo>
                    <a:pt x="134982" y="1118"/>
                  </a:lnTo>
                  <a:lnTo>
                    <a:pt x="134556" y="0"/>
                  </a:lnTo>
                  <a:lnTo>
                    <a:pt x="130962" y="10454"/>
                  </a:lnTo>
                  <a:lnTo>
                    <a:pt x="122242" y="67944"/>
                  </a:lnTo>
                  <a:lnTo>
                    <a:pt x="121382" y="86663"/>
                  </a:lnTo>
                  <a:lnTo>
                    <a:pt x="124319" y="101483"/>
                  </a:lnTo>
                  <a:lnTo>
                    <a:pt x="142880" y="132347"/>
                  </a:lnTo>
                  <a:lnTo>
                    <a:pt x="161778" y="1556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4406773" y="11292932"/>
              <a:ext cx="186231" cy="281506"/>
            </a:xfrm>
            <a:custGeom>
              <a:avLst/>
              <a:gdLst/>
              <a:ahLst/>
              <a:cxnLst/>
              <a:rect l="0" t="0" r="0" b="0"/>
              <a:pathLst>
                <a:path w="186231" h="281506">
                  <a:moveTo>
                    <a:pt x="78367" y="0"/>
                  </a:moveTo>
                  <a:lnTo>
                    <a:pt x="55490" y="25217"/>
                  </a:lnTo>
                  <a:lnTo>
                    <a:pt x="37280" y="67113"/>
                  </a:lnTo>
                  <a:lnTo>
                    <a:pt x="22418" y="120102"/>
                  </a:lnTo>
                  <a:lnTo>
                    <a:pt x="8217" y="182864"/>
                  </a:lnTo>
                  <a:lnTo>
                    <a:pt x="0" y="228358"/>
                  </a:lnTo>
                  <a:lnTo>
                    <a:pt x="1813" y="261370"/>
                  </a:lnTo>
                  <a:lnTo>
                    <a:pt x="6274" y="270173"/>
                  </a:lnTo>
                  <a:lnTo>
                    <a:pt x="12757" y="273702"/>
                  </a:lnTo>
                  <a:lnTo>
                    <a:pt x="20589" y="273715"/>
                  </a:lnTo>
                  <a:lnTo>
                    <a:pt x="26980" y="269044"/>
                  </a:lnTo>
                  <a:lnTo>
                    <a:pt x="61700" y="210312"/>
                  </a:lnTo>
                  <a:lnTo>
                    <a:pt x="105351" y="148546"/>
                  </a:lnTo>
                  <a:lnTo>
                    <a:pt x="128184" y="131921"/>
                  </a:lnTo>
                  <a:lnTo>
                    <a:pt x="140825" y="130061"/>
                  </a:lnTo>
                  <a:lnTo>
                    <a:pt x="167347" y="137354"/>
                  </a:lnTo>
                  <a:lnTo>
                    <a:pt x="176292" y="146551"/>
                  </a:lnTo>
                  <a:lnTo>
                    <a:pt x="186230" y="172369"/>
                  </a:lnTo>
                  <a:lnTo>
                    <a:pt x="184408" y="197102"/>
                  </a:lnTo>
                  <a:lnTo>
                    <a:pt x="175799" y="218622"/>
                  </a:lnTo>
                  <a:lnTo>
                    <a:pt x="156629" y="243892"/>
                  </a:lnTo>
                  <a:lnTo>
                    <a:pt x="129242" y="265027"/>
                  </a:lnTo>
                  <a:lnTo>
                    <a:pt x="109167" y="274937"/>
                  </a:lnTo>
                  <a:lnTo>
                    <a:pt x="66956" y="281505"/>
                  </a:lnTo>
                  <a:lnTo>
                    <a:pt x="54382" y="277747"/>
                  </a:lnTo>
                  <a:lnTo>
                    <a:pt x="34172" y="261094"/>
                  </a:lnTo>
                  <a:lnTo>
                    <a:pt x="29016" y="252442"/>
                  </a:lnTo>
                  <a:lnTo>
                    <a:pt x="26749" y="244334"/>
                  </a:lnTo>
                  <a:lnTo>
                    <a:pt x="25725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4632539" y="11335046"/>
              <a:ext cx="42115" cy="200043"/>
            </a:xfrm>
            <a:custGeom>
              <a:avLst/>
              <a:gdLst/>
              <a:ahLst/>
              <a:cxnLst/>
              <a:rect l="0" t="0" r="0" b="0"/>
              <a:pathLst>
                <a:path w="42115" h="200043">
                  <a:moveTo>
                    <a:pt x="42114" y="0"/>
                  </a:moveTo>
                  <a:lnTo>
                    <a:pt x="27460" y="62092"/>
                  </a:lnTo>
                  <a:lnTo>
                    <a:pt x="18781" y="124005"/>
                  </a:lnTo>
                  <a:lnTo>
                    <a:pt x="2920" y="183070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4706239" y="11409143"/>
              <a:ext cx="157928" cy="182370"/>
            </a:xfrm>
            <a:custGeom>
              <a:avLst/>
              <a:gdLst/>
              <a:ahLst/>
              <a:cxnLst/>
              <a:rect l="0" t="0" r="0" b="0"/>
              <a:pathLst>
                <a:path w="157928" h="182370">
                  <a:moveTo>
                    <a:pt x="0" y="31188"/>
                  </a:moveTo>
                  <a:lnTo>
                    <a:pt x="49551" y="45842"/>
                  </a:lnTo>
                  <a:lnTo>
                    <a:pt x="88901" y="44759"/>
                  </a:lnTo>
                  <a:lnTo>
                    <a:pt x="110091" y="36830"/>
                  </a:lnTo>
                  <a:lnTo>
                    <a:pt x="119018" y="31440"/>
                  </a:lnTo>
                  <a:lnTo>
                    <a:pt x="122629" y="24337"/>
                  </a:lnTo>
                  <a:lnTo>
                    <a:pt x="122696" y="16092"/>
                  </a:lnTo>
                  <a:lnTo>
                    <a:pt x="120402" y="7087"/>
                  </a:lnTo>
                  <a:lnTo>
                    <a:pt x="113023" y="2252"/>
                  </a:lnTo>
                  <a:lnTo>
                    <a:pt x="89227" y="0"/>
                  </a:lnTo>
                  <a:lnTo>
                    <a:pt x="62273" y="9138"/>
                  </a:lnTo>
                  <a:lnTo>
                    <a:pt x="38205" y="24897"/>
                  </a:lnTo>
                  <a:lnTo>
                    <a:pt x="23609" y="43600"/>
                  </a:lnTo>
                  <a:lnTo>
                    <a:pt x="14404" y="90628"/>
                  </a:lnTo>
                  <a:lnTo>
                    <a:pt x="18490" y="119607"/>
                  </a:lnTo>
                  <a:lnTo>
                    <a:pt x="22855" y="132248"/>
                  </a:lnTo>
                  <a:lnTo>
                    <a:pt x="51355" y="166806"/>
                  </a:lnTo>
                  <a:lnTo>
                    <a:pt x="79366" y="179201"/>
                  </a:lnTo>
                  <a:lnTo>
                    <a:pt x="108973" y="182369"/>
                  </a:lnTo>
                  <a:lnTo>
                    <a:pt x="157927" y="168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600124" y="11756186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21057" y="0"/>
                  </a:moveTo>
                  <a:lnTo>
                    <a:pt x="17938" y="58290"/>
                  </a:lnTo>
                  <a:lnTo>
                    <a:pt x="12724" y="121777"/>
                  </a:lnTo>
                  <a:lnTo>
                    <a:pt x="8060" y="174513"/>
                  </a:lnTo>
                  <a:lnTo>
                    <a:pt x="2388" y="222894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515896" y="11884670"/>
              <a:ext cx="366142" cy="168104"/>
            </a:xfrm>
            <a:custGeom>
              <a:avLst/>
              <a:gdLst/>
              <a:ahLst/>
              <a:cxnLst/>
              <a:rect l="0" t="0" r="0" b="0"/>
              <a:pathLst>
                <a:path w="366142" h="168104">
                  <a:moveTo>
                    <a:pt x="0" y="71558"/>
                  </a:moveTo>
                  <a:lnTo>
                    <a:pt x="51603" y="63152"/>
                  </a:lnTo>
                  <a:lnTo>
                    <a:pt x="112646" y="53599"/>
                  </a:lnTo>
                  <a:lnTo>
                    <a:pt x="163098" y="43360"/>
                  </a:lnTo>
                  <a:lnTo>
                    <a:pt x="212232" y="35257"/>
                  </a:lnTo>
                  <a:lnTo>
                    <a:pt x="238215" y="37097"/>
                  </a:lnTo>
                  <a:lnTo>
                    <a:pt x="246548" y="43905"/>
                  </a:lnTo>
                  <a:lnTo>
                    <a:pt x="255806" y="67066"/>
                  </a:lnTo>
                  <a:lnTo>
                    <a:pt x="262920" y="128426"/>
                  </a:lnTo>
                  <a:lnTo>
                    <a:pt x="268152" y="158055"/>
                  </a:lnTo>
                  <a:lnTo>
                    <a:pt x="275864" y="165487"/>
                  </a:lnTo>
                  <a:lnTo>
                    <a:pt x="286855" y="168103"/>
                  </a:lnTo>
                  <a:lnTo>
                    <a:pt x="311155" y="164770"/>
                  </a:lnTo>
                  <a:lnTo>
                    <a:pt x="329754" y="155489"/>
                  </a:lnTo>
                  <a:lnTo>
                    <a:pt x="342700" y="140446"/>
                  </a:lnTo>
                  <a:lnTo>
                    <a:pt x="360542" y="102194"/>
                  </a:lnTo>
                  <a:lnTo>
                    <a:pt x="366141" y="60098"/>
                  </a:lnTo>
                  <a:lnTo>
                    <a:pt x="361211" y="36828"/>
                  </a:lnTo>
                  <a:lnTo>
                    <a:pt x="350051" y="18687"/>
                  </a:lnTo>
                  <a:lnTo>
                    <a:pt x="333393" y="2826"/>
                  </a:lnTo>
                  <a:lnTo>
                    <a:pt x="322868" y="0"/>
                  </a:lnTo>
                  <a:lnTo>
                    <a:pt x="298695" y="3100"/>
                  </a:lnTo>
                  <a:lnTo>
                    <a:pt x="252684" y="294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1086659" y="11787772"/>
              <a:ext cx="145176" cy="294798"/>
            </a:xfrm>
            <a:custGeom>
              <a:avLst/>
              <a:gdLst/>
              <a:ahLst/>
              <a:cxnLst/>
              <a:rect l="0" t="0" r="0" b="0"/>
              <a:pathLst>
                <a:path w="145176" h="294798">
                  <a:moveTo>
                    <a:pt x="8305" y="0"/>
                  </a:moveTo>
                  <a:lnTo>
                    <a:pt x="17370" y="58617"/>
                  </a:lnTo>
                  <a:lnTo>
                    <a:pt x="11309" y="120026"/>
                  </a:lnTo>
                  <a:lnTo>
                    <a:pt x="5779" y="178429"/>
                  </a:lnTo>
                  <a:lnTo>
                    <a:pt x="147" y="227174"/>
                  </a:lnTo>
                  <a:lnTo>
                    <a:pt x="0" y="255384"/>
                  </a:lnTo>
                  <a:lnTo>
                    <a:pt x="1598" y="257994"/>
                  </a:lnTo>
                  <a:lnTo>
                    <a:pt x="3834" y="256224"/>
                  </a:lnTo>
                  <a:lnTo>
                    <a:pt x="19091" y="194377"/>
                  </a:lnTo>
                  <a:lnTo>
                    <a:pt x="34156" y="173737"/>
                  </a:lnTo>
                  <a:lnTo>
                    <a:pt x="43086" y="164958"/>
                  </a:lnTo>
                  <a:lnTo>
                    <a:pt x="53719" y="160275"/>
                  </a:lnTo>
                  <a:lnTo>
                    <a:pt x="78012" y="158191"/>
                  </a:lnTo>
                  <a:lnTo>
                    <a:pt x="101287" y="164284"/>
                  </a:lnTo>
                  <a:lnTo>
                    <a:pt x="112407" y="169184"/>
                  </a:lnTo>
                  <a:lnTo>
                    <a:pt x="127882" y="183987"/>
                  </a:lnTo>
                  <a:lnTo>
                    <a:pt x="133646" y="192848"/>
                  </a:lnTo>
                  <a:lnTo>
                    <a:pt x="141759" y="233265"/>
                  </a:lnTo>
                  <a:lnTo>
                    <a:pt x="139512" y="284269"/>
                  </a:lnTo>
                  <a:lnTo>
                    <a:pt x="145175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1276143" y="11963788"/>
              <a:ext cx="141334" cy="143614"/>
            </a:xfrm>
            <a:custGeom>
              <a:avLst/>
              <a:gdLst/>
              <a:ahLst/>
              <a:cxnLst/>
              <a:rect l="0" t="0" r="0" b="0"/>
              <a:pathLst>
                <a:path w="141334" h="143614">
                  <a:moveTo>
                    <a:pt x="8334" y="2968"/>
                  </a:moveTo>
                  <a:lnTo>
                    <a:pt x="0" y="40446"/>
                  </a:lnTo>
                  <a:lnTo>
                    <a:pt x="1575" y="78413"/>
                  </a:lnTo>
                  <a:lnTo>
                    <a:pt x="12588" y="127575"/>
                  </a:lnTo>
                  <a:lnTo>
                    <a:pt x="19359" y="135172"/>
                  </a:lnTo>
                  <a:lnTo>
                    <a:pt x="39360" y="143613"/>
                  </a:lnTo>
                  <a:lnTo>
                    <a:pt x="48905" y="143525"/>
                  </a:lnTo>
                  <a:lnTo>
                    <a:pt x="93976" y="126055"/>
                  </a:lnTo>
                  <a:lnTo>
                    <a:pt x="108008" y="112655"/>
                  </a:lnTo>
                  <a:lnTo>
                    <a:pt x="136493" y="71398"/>
                  </a:lnTo>
                  <a:lnTo>
                    <a:pt x="141333" y="48200"/>
                  </a:lnTo>
                  <a:lnTo>
                    <a:pt x="137244" y="28530"/>
                  </a:lnTo>
                  <a:lnTo>
                    <a:pt x="132879" y="20010"/>
                  </a:lnTo>
                  <a:lnTo>
                    <a:pt x="115550" y="7422"/>
                  </a:lnTo>
                  <a:lnTo>
                    <a:pt x="104377" y="2428"/>
                  </a:lnTo>
                  <a:lnTo>
                    <a:pt x="76366" y="0"/>
                  </a:lnTo>
                  <a:lnTo>
                    <a:pt x="37070" y="5209"/>
                  </a:lnTo>
                  <a:lnTo>
                    <a:pt x="8334" y="13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1447843" y="11966460"/>
              <a:ext cx="218749" cy="146398"/>
            </a:xfrm>
            <a:custGeom>
              <a:avLst/>
              <a:gdLst/>
              <a:ahLst/>
              <a:cxnLst/>
              <a:rect l="0" t="0" r="0" b="0"/>
              <a:pathLst>
                <a:path w="218749" h="146398">
                  <a:moveTo>
                    <a:pt x="15618" y="21353"/>
                  </a:moveTo>
                  <a:lnTo>
                    <a:pt x="12499" y="78618"/>
                  </a:lnTo>
                  <a:lnTo>
                    <a:pt x="964" y="139510"/>
                  </a:lnTo>
                  <a:lnTo>
                    <a:pt x="0" y="145748"/>
                  </a:lnTo>
                  <a:lnTo>
                    <a:pt x="526" y="146397"/>
                  </a:lnTo>
                  <a:lnTo>
                    <a:pt x="4231" y="134249"/>
                  </a:lnTo>
                  <a:lnTo>
                    <a:pt x="16142" y="78619"/>
                  </a:lnTo>
                  <a:lnTo>
                    <a:pt x="29760" y="27206"/>
                  </a:lnTo>
                  <a:lnTo>
                    <a:pt x="35574" y="19406"/>
                  </a:lnTo>
                  <a:lnTo>
                    <a:pt x="42960" y="15377"/>
                  </a:lnTo>
                  <a:lnTo>
                    <a:pt x="51394" y="13860"/>
                  </a:lnTo>
                  <a:lnTo>
                    <a:pt x="58186" y="17527"/>
                  </a:lnTo>
                  <a:lnTo>
                    <a:pt x="87023" y="69708"/>
                  </a:lnTo>
                  <a:lnTo>
                    <a:pt x="101636" y="104310"/>
                  </a:lnTo>
                  <a:lnTo>
                    <a:pt x="104549" y="107074"/>
                  </a:lnTo>
                  <a:lnTo>
                    <a:pt x="106491" y="104237"/>
                  </a:lnTo>
                  <a:lnTo>
                    <a:pt x="111033" y="47432"/>
                  </a:lnTo>
                  <a:lnTo>
                    <a:pt x="115737" y="23586"/>
                  </a:lnTo>
                  <a:lnTo>
                    <a:pt x="122138" y="14653"/>
                  </a:lnTo>
                  <a:lnTo>
                    <a:pt x="141729" y="1607"/>
                  </a:lnTo>
                  <a:lnTo>
                    <a:pt x="152335" y="0"/>
                  </a:lnTo>
                  <a:lnTo>
                    <a:pt x="173477" y="4454"/>
                  </a:lnTo>
                  <a:lnTo>
                    <a:pt x="191453" y="20471"/>
                  </a:lnTo>
                  <a:lnTo>
                    <a:pt x="206071" y="43188"/>
                  </a:lnTo>
                  <a:lnTo>
                    <a:pt x="216467" y="68881"/>
                  </a:lnTo>
                  <a:lnTo>
                    <a:pt x="218748" y="89660"/>
                  </a:lnTo>
                  <a:lnTo>
                    <a:pt x="215660" y="1161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1684560" y="11924611"/>
              <a:ext cx="157373" cy="146968"/>
            </a:xfrm>
            <a:custGeom>
              <a:avLst/>
              <a:gdLst/>
              <a:ahLst/>
              <a:cxnLst/>
              <a:rect l="0" t="0" r="0" b="0"/>
              <a:pathLst>
                <a:path w="157373" h="146968">
                  <a:moveTo>
                    <a:pt x="0" y="63202"/>
                  </a:moveTo>
                  <a:lnTo>
                    <a:pt x="57264" y="66322"/>
                  </a:lnTo>
                  <a:lnTo>
                    <a:pt x="118156" y="72267"/>
                  </a:lnTo>
                  <a:lnTo>
                    <a:pt x="140641" y="66842"/>
                  </a:lnTo>
                  <a:lnTo>
                    <a:pt x="149912" y="62119"/>
                  </a:lnTo>
                  <a:lnTo>
                    <a:pt x="154924" y="54291"/>
                  </a:lnTo>
                  <a:lnTo>
                    <a:pt x="157372" y="33116"/>
                  </a:lnTo>
                  <a:lnTo>
                    <a:pt x="154048" y="23257"/>
                  </a:lnTo>
                  <a:lnTo>
                    <a:pt x="140995" y="6065"/>
                  </a:lnTo>
                  <a:lnTo>
                    <a:pt x="132601" y="1714"/>
                  </a:lnTo>
                  <a:lnTo>
                    <a:pt x="113916" y="0"/>
                  </a:lnTo>
                  <a:lnTo>
                    <a:pt x="83666" y="11200"/>
                  </a:lnTo>
                  <a:lnTo>
                    <a:pt x="58065" y="29338"/>
                  </a:lnTo>
                  <a:lnTo>
                    <a:pt x="35662" y="66297"/>
                  </a:lnTo>
                  <a:lnTo>
                    <a:pt x="25384" y="108702"/>
                  </a:lnTo>
                  <a:lnTo>
                    <a:pt x="27451" y="120441"/>
                  </a:lnTo>
                  <a:lnTo>
                    <a:pt x="39106" y="139725"/>
                  </a:lnTo>
                  <a:lnTo>
                    <a:pt x="48298" y="144633"/>
                  </a:lnTo>
                  <a:lnTo>
                    <a:pt x="70988" y="146967"/>
                  </a:lnTo>
                  <a:lnTo>
                    <a:pt x="126342" y="1369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1878698" y="11893057"/>
              <a:ext cx="146487" cy="200042"/>
            </a:xfrm>
            <a:custGeom>
              <a:avLst/>
              <a:gdLst/>
              <a:ahLst/>
              <a:cxnLst/>
              <a:rect l="0" t="0" r="0" b="0"/>
              <a:pathLst>
                <a:path w="146487" h="200042">
                  <a:moveTo>
                    <a:pt x="90131" y="0"/>
                  </a:moveTo>
                  <a:lnTo>
                    <a:pt x="67774" y="0"/>
                  </a:lnTo>
                  <a:lnTo>
                    <a:pt x="31514" y="16767"/>
                  </a:lnTo>
                  <a:lnTo>
                    <a:pt x="2313" y="43962"/>
                  </a:lnTo>
                  <a:lnTo>
                    <a:pt x="0" y="53874"/>
                  </a:lnTo>
                  <a:lnTo>
                    <a:pt x="1968" y="63991"/>
                  </a:lnTo>
                  <a:lnTo>
                    <a:pt x="6789" y="74247"/>
                  </a:lnTo>
                  <a:lnTo>
                    <a:pt x="30864" y="91880"/>
                  </a:lnTo>
                  <a:lnTo>
                    <a:pt x="80759" y="111841"/>
                  </a:lnTo>
                  <a:lnTo>
                    <a:pt x="138843" y="134655"/>
                  </a:lnTo>
                  <a:lnTo>
                    <a:pt x="144832" y="141243"/>
                  </a:lnTo>
                  <a:lnTo>
                    <a:pt x="146486" y="147973"/>
                  </a:lnTo>
                  <a:lnTo>
                    <a:pt x="145248" y="154801"/>
                  </a:lnTo>
                  <a:lnTo>
                    <a:pt x="134515" y="168626"/>
                  </a:lnTo>
                  <a:lnTo>
                    <a:pt x="126739" y="175589"/>
                  </a:lnTo>
                  <a:lnTo>
                    <a:pt x="82261" y="190977"/>
                  </a:lnTo>
                  <a:lnTo>
                    <a:pt x="19194" y="198848"/>
                  </a:lnTo>
                  <a:lnTo>
                    <a:pt x="5903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2200456" y="11945699"/>
              <a:ext cx="136872" cy="31586"/>
            </a:xfrm>
            <a:custGeom>
              <a:avLst/>
              <a:gdLst/>
              <a:ahLst/>
              <a:cxnLst/>
              <a:rect l="0" t="0" r="0" b="0"/>
              <a:pathLst>
                <a:path w="136872" h="31586">
                  <a:moveTo>
                    <a:pt x="136871" y="0"/>
                  </a:moveTo>
                  <a:lnTo>
                    <a:pt x="82726" y="11453"/>
                  </a:lnTo>
                  <a:lnTo>
                    <a:pt x="27779" y="24750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2253099" y="11871999"/>
              <a:ext cx="10529" cy="157929"/>
            </a:xfrm>
            <a:custGeom>
              <a:avLst/>
              <a:gdLst/>
              <a:ahLst/>
              <a:cxnLst/>
              <a:rect l="0" t="0" r="0" b="0"/>
              <a:pathLst>
                <a:path w="10529" h="157929">
                  <a:moveTo>
                    <a:pt x="10528" y="0"/>
                  </a:moveTo>
                  <a:lnTo>
                    <a:pt x="10528" y="48931"/>
                  </a:lnTo>
                  <a:lnTo>
                    <a:pt x="7408" y="96777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2537368" y="11850943"/>
              <a:ext cx="191176" cy="280452"/>
            </a:xfrm>
            <a:custGeom>
              <a:avLst/>
              <a:gdLst/>
              <a:ahLst/>
              <a:cxnLst/>
              <a:rect l="0" t="0" r="0" b="0"/>
              <a:pathLst>
                <a:path w="191176" h="280452">
                  <a:moveTo>
                    <a:pt x="0" y="0"/>
                  </a:moveTo>
                  <a:lnTo>
                    <a:pt x="11453" y="55169"/>
                  </a:lnTo>
                  <a:lnTo>
                    <a:pt x="16789" y="97049"/>
                  </a:lnTo>
                  <a:lnTo>
                    <a:pt x="19160" y="142959"/>
                  </a:lnTo>
                  <a:lnTo>
                    <a:pt x="20495" y="198077"/>
                  </a:lnTo>
                  <a:lnTo>
                    <a:pt x="15301" y="238453"/>
                  </a:lnTo>
                  <a:lnTo>
                    <a:pt x="16050" y="242027"/>
                  </a:lnTo>
                  <a:lnTo>
                    <a:pt x="18889" y="239730"/>
                  </a:lnTo>
                  <a:lnTo>
                    <a:pt x="50257" y="180043"/>
                  </a:lnTo>
                  <a:lnTo>
                    <a:pt x="71799" y="137080"/>
                  </a:lnTo>
                  <a:lnTo>
                    <a:pt x="97313" y="110936"/>
                  </a:lnTo>
                  <a:lnTo>
                    <a:pt x="108159" y="106712"/>
                  </a:lnTo>
                  <a:lnTo>
                    <a:pt x="132689" y="105139"/>
                  </a:lnTo>
                  <a:lnTo>
                    <a:pt x="156069" y="117698"/>
                  </a:lnTo>
                  <a:lnTo>
                    <a:pt x="167217" y="127598"/>
                  </a:lnTo>
                  <a:lnTo>
                    <a:pt x="182723" y="154196"/>
                  </a:lnTo>
                  <a:lnTo>
                    <a:pt x="191175" y="183175"/>
                  </a:lnTo>
                  <a:lnTo>
                    <a:pt x="191031" y="207753"/>
                  </a:lnTo>
                  <a:lnTo>
                    <a:pt x="173195" y="246909"/>
                  </a:lnTo>
                  <a:lnTo>
                    <a:pt x="155354" y="264935"/>
                  </a:lnTo>
                  <a:lnTo>
                    <a:pt x="145684" y="271380"/>
                  </a:lnTo>
                  <a:lnTo>
                    <a:pt x="98538" y="280451"/>
                  </a:lnTo>
                  <a:lnTo>
                    <a:pt x="42114" y="273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2821637" y="11935171"/>
              <a:ext cx="84229" cy="177739"/>
            </a:xfrm>
            <a:custGeom>
              <a:avLst/>
              <a:gdLst/>
              <a:ahLst/>
              <a:cxnLst/>
              <a:rect l="0" t="0" r="0" b="0"/>
              <a:pathLst>
                <a:path w="84229" h="177739">
                  <a:moveTo>
                    <a:pt x="0" y="10528"/>
                  </a:moveTo>
                  <a:lnTo>
                    <a:pt x="0" y="62131"/>
                  </a:lnTo>
                  <a:lnTo>
                    <a:pt x="1170" y="124344"/>
                  </a:lnTo>
                  <a:lnTo>
                    <a:pt x="5590" y="162499"/>
                  </a:lnTo>
                  <a:lnTo>
                    <a:pt x="11915" y="172674"/>
                  </a:lnTo>
                  <a:lnTo>
                    <a:pt x="20812" y="177116"/>
                  </a:lnTo>
                  <a:lnTo>
                    <a:pt x="31422" y="177738"/>
                  </a:lnTo>
                  <a:lnTo>
                    <a:pt x="40836" y="171135"/>
                  </a:lnTo>
                  <a:lnTo>
                    <a:pt x="64092" y="131815"/>
                  </a:lnTo>
                  <a:lnTo>
                    <a:pt x="77742" y="92868"/>
                  </a:lnTo>
                  <a:lnTo>
                    <a:pt x="82947" y="31082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2949807" y="11935171"/>
              <a:ext cx="141472" cy="180039"/>
            </a:xfrm>
            <a:custGeom>
              <a:avLst/>
              <a:gdLst/>
              <a:ahLst/>
              <a:cxnLst/>
              <a:rect l="0" t="0" r="0" b="0"/>
              <a:pathLst>
                <a:path w="141472" h="180039">
                  <a:moveTo>
                    <a:pt x="113986" y="0"/>
                  </a:moveTo>
                  <a:lnTo>
                    <a:pt x="59841" y="14572"/>
                  </a:lnTo>
                  <a:lnTo>
                    <a:pt x="10484" y="39403"/>
                  </a:lnTo>
                  <a:lnTo>
                    <a:pt x="4040" y="47326"/>
                  </a:lnTo>
                  <a:lnTo>
                    <a:pt x="914" y="56116"/>
                  </a:lnTo>
                  <a:lnTo>
                    <a:pt x="0" y="65486"/>
                  </a:lnTo>
                  <a:lnTo>
                    <a:pt x="4070" y="72903"/>
                  </a:lnTo>
                  <a:lnTo>
                    <a:pt x="21071" y="84264"/>
                  </a:lnTo>
                  <a:lnTo>
                    <a:pt x="78518" y="101090"/>
                  </a:lnTo>
                  <a:lnTo>
                    <a:pt x="111870" y="108489"/>
                  </a:lnTo>
                  <a:lnTo>
                    <a:pt x="133713" y="121916"/>
                  </a:lnTo>
                  <a:lnTo>
                    <a:pt x="141175" y="130410"/>
                  </a:lnTo>
                  <a:lnTo>
                    <a:pt x="141471" y="138413"/>
                  </a:lnTo>
                  <a:lnTo>
                    <a:pt x="136989" y="146087"/>
                  </a:lnTo>
                  <a:lnTo>
                    <a:pt x="118360" y="160853"/>
                  </a:lnTo>
                  <a:lnTo>
                    <a:pt x="90584" y="175215"/>
                  </a:lnTo>
                  <a:lnTo>
                    <a:pt x="61861" y="180038"/>
                  </a:lnTo>
                  <a:lnTo>
                    <a:pt x="37007" y="177113"/>
                  </a:lnTo>
                  <a:lnTo>
                    <a:pt x="8701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3148021" y="11935171"/>
              <a:ext cx="9879" cy="189513"/>
            </a:xfrm>
            <a:custGeom>
              <a:avLst/>
              <a:gdLst/>
              <a:ahLst/>
              <a:cxnLst/>
              <a:rect l="0" t="0" r="0" b="0"/>
              <a:pathLst>
                <a:path w="9879" h="189513">
                  <a:moveTo>
                    <a:pt x="0" y="0"/>
                  </a:moveTo>
                  <a:lnTo>
                    <a:pt x="8333" y="60383"/>
                  </a:lnTo>
                  <a:lnTo>
                    <a:pt x="9878" y="114987"/>
                  </a:lnTo>
                  <a:lnTo>
                    <a:pt x="7216" y="158852"/>
                  </a:lnTo>
                  <a:lnTo>
                    <a:pt x="0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3200663" y="11861471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10529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3271345" y="11916914"/>
              <a:ext cx="849148" cy="215901"/>
            </a:xfrm>
            <a:custGeom>
              <a:avLst/>
              <a:gdLst/>
              <a:ahLst/>
              <a:cxnLst/>
              <a:rect l="0" t="0" r="0" b="0"/>
              <a:pathLst>
                <a:path w="849148" h="215901">
                  <a:moveTo>
                    <a:pt x="13546" y="176184"/>
                  </a:moveTo>
                  <a:lnTo>
                    <a:pt x="2368" y="165007"/>
                  </a:lnTo>
                  <a:lnTo>
                    <a:pt x="0" y="143920"/>
                  </a:lnTo>
                  <a:lnTo>
                    <a:pt x="4016" y="116221"/>
                  </a:lnTo>
                  <a:lnTo>
                    <a:pt x="19431" y="76659"/>
                  </a:lnTo>
                  <a:lnTo>
                    <a:pt x="32149" y="57471"/>
                  </a:lnTo>
                  <a:lnTo>
                    <a:pt x="51840" y="44264"/>
                  </a:lnTo>
                  <a:lnTo>
                    <a:pt x="63642" y="39105"/>
                  </a:lnTo>
                  <a:lnTo>
                    <a:pt x="73850" y="38004"/>
                  </a:lnTo>
                  <a:lnTo>
                    <a:pt x="91430" y="43022"/>
                  </a:lnTo>
                  <a:lnTo>
                    <a:pt x="107043" y="62409"/>
                  </a:lnTo>
                  <a:lnTo>
                    <a:pt x="119441" y="90522"/>
                  </a:lnTo>
                  <a:lnTo>
                    <a:pt x="133639" y="153112"/>
                  </a:lnTo>
                  <a:lnTo>
                    <a:pt x="139232" y="167821"/>
                  </a:lnTo>
                  <a:lnTo>
                    <a:pt x="147640" y="178797"/>
                  </a:lnTo>
                  <a:lnTo>
                    <a:pt x="169460" y="194113"/>
                  </a:lnTo>
                  <a:lnTo>
                    <a:pt x="191636" y="198580"/>
                  </a:lnTo>
                  <a:lnTo>
                    <a:pt x="202463" y="198133"/>
                  </a:lnTo>
                  <a:lnTo>
                    <a:pt x="220732" y="191399"/>
                  </a:lnTo>
                  <a:lnTo>
                    <a:pt x="251524" y="168011"/>
                  </a:lnTo>
                  <a:lnTo>
                    <a:pt x="267462" y="142177"/>
                  </a:lnTo>
                  <a:lnTo>
                    <a:pt x="282158" y="99666"/>
                  </a:lnTo>
                  <a:lnTo>
                    <a:pt x="284598" y="56286"/>
                  </a:lnTo>
                  <a:lnTo>
                    <a:pt x="281023" y="31650"/>
                  </a:lnTo>
                  <a:lnTo>
                    <a:pt x="276092" y="24845"/>
                  </a:lnTo>
                  <a:lnTo>
                    <a:pt x="269295" y="21480"/>
                  </a:lnTo>
                  <a:lnTo>
                    <a:pt x="261254" y="20405"/>
                  </a:lnTo>
                  <a:lnTo>
                    <a:pt x="246081" y="25450"/>
                  </a:lnTo>
                  <a:lnTo>
                    <a:pt x="238760" y="30071"/>
                  </a:lnTo>
                  <a:lnTo>
                    <a:pt x="217277" y="64521"/>
                  </a:lnTo>
                  <a:lnTo>
                    <a:pt x="212497" y="95361"/>
                  </a:lnTo>
                  <a:lnTo>
                    <a:pt x="212861" y="111773"/>
                  </a:lnTo>
                  <a:lnTo>
                    <a:pt x="225743" y="142487"/>
                  </a:lnTo>
                  <a:lnTo>
                    <a:pt x="245896" y="168227"/>
                  </a:lnTo>
                  <a:lnTo>
                    <a:pt x="266551" y="183566"/>
                  </a:lnTo>
                  <a:lnTo>
                    <a:pt x="299908" y="188043"/>
                  </a:lnTo>
                  <a:lnTo>
                    <a:pt x="352248" y="183988"/>
                  </a:lnTo>
                  <a:lnTo>
                    <a:pt x="389983" y="172258"/>
                  </a:lnTo>
                  <a:lnTo>
                    <a:pt x="428585" y="147333"/>
                  </a:lnTo>
                  <a:lnTo>
                    <a:pt x="451466" y="121232"/>
                  </a:lnTo>
                  <a:lnTo>
                    <a:pt x="471752" y="66500"/>
                  </a:lnTo>
                  <a:lnTo>
                    <a:pt x="484533" y="31771"/>
                  </a:lnTo>
                  <a:lnTo>
                    <a:pt x="496225" y="14124"/>
                  </a:lnTo>
                  <a:lnTo>
                    <a:pt x="503788" y="9653"/>
                  </a:lnTo>
                  <a:lnTo>
                    <a:pt x="521550" y="7804"/>
                  </a:lnTo>
                  <a:lnTo>
                    <a:pt x="551281" y="13340"/>
                  </a:lnTo>
                  <a:lnTo>
                    <a:pt x="576727" y="27979"/>
                  </a:lnTo>
                  <a:lnTo>
                    <a:pt x="599085" y="47134"/>
                  </a:lnTo>
                  <a:lnTo>
                    <a:pt x="626431" y="90207"/>
                  </a:lnTo>
                  <a:lnTo>
                    <a:pt x="636110" y="112235"/>
                  </a:lnTo>
                  <a:lnTo>
                    <a:pt x="638071" y="133724"/>
                  </a:lnTo>
                  <a:lnTo>
                    <a:pt x="624210" y="187294"/>
                  </a:lnTo>
                  <a:lnTo>
                    <a:pt x="616017" y="198799"/>
                  </a:lnTo>
                  <a:lnTo>
                    <a:pt x="594437" y="214701"/>
                  </a:lnTo>
                  <a:lnTo>
                    <a:pt x="583301" y="215900"/>
                  </a:lnTo>
                  <a:lnTo>
                    <a:pt x="561568" y="207874"/>
                  </a:lnTo>
                  <a:lnTo>
                    <a:pt x="554369" y="198480"/>
                  </a:lnTo>
                  <a:lnTo>
                    <a:pt x="546370" y="172446"/>
                  </a:lnTo>
                  <a:lnTo>
                    <a:pt x="547456" y="136082"/>
                  </a:lnTo>
                  <a:lnTo>
                    <a:pt x="566710" y="92354"/>
                  </a:lnTo>
                  <a:lnTo>
                    <a:pt x="605508" y="39366"/>
                  </a:lnTo>
                  <a:lnTo>
                    <a:pt x="628370" y="24520"/>
                  </a:lnTo>
                  <a:lnTo>
                    <a:pt x="687703" y="2703"/>
                  </a:lnTo>
                  <a:lnTo>
                    <a:pt x="725943" y="0"/>
                  </a:lnTo>
                  <a:lnTo>
                    <a:pt x="760021" y="7258"/>
                  </a:lnTo>
                  <a:lnTo>
                    <a:pt x="813574" y="36667"/>
                  </a:lnTo>
                  <a:lnTo>
                    <a:pt x="828468" y="53346"/>
                  </a:lnTo>
                  <a:lnTo>
                    <a:pt x="843431" y="85585"/>
                  </a:lnTo>
                  <a:lnTo>
                    <a:pt x="849147" y="110181"/>
                  </a:lnTo>
                  <a:lnTo>
                    <a:pt x="847788" y="132812"/>
                  </a:lnTo>
                  <a:lnTo>
                    <a:pt x="840166" y="151449"/>
                  </a:lnTo>
                  <a:lnTo>
                    <a:pt x="827809" y="167530"/>
                  </a:lnTo>
                  <a:lnTo>
                    <a:pt x="781210" y="204045"/>
                  </a:lnTo>
                  <a:lnTo>
                    <a:pt x="733502" y="214075"/>
                  </a:lnTo>
                  <a:lnTo>
                    <a:pt x="691680" y="211457"/>
                  </a:lnTo>
                  <a:lnTo>
                    <a:pt x="634728" y="1867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0" name="Group 679"/>
          <p:cNvGrpSpPr/>
          <p:nvPr/>
        </p:nvGrpSpPr>
        <p:grpSpPr>
          <a:xfrm>
            <a:off x="174718" y="12410218"/>
            <a:ext cx="2741677" cy="1493677"/>
            <a:chOff x="174718" y="12410218"/>
            <a:chExt cx="2741677" cy="1493677"/>
          </a:xfrm>
        </p:grpSpPr>
        <p:sp>
          <p:nvSpPr>
            <p:cNvPr id="641" name="Freeform 640"/>
            <p:cNvSpPr/>
            <p:nvPr/>
          </p:nvSpPr>
          <p:spPr>
            <a:xfrm>
              <a:off x="174718" y="12410218"/>
              <a:ext cx="210375" cy="367850"/>
            </a:xfrm>
            <a:custGeom>
              <a:avLst/>
              <a:gdLst/>
              <a:ahLst/>
              <a:cxnLst/>
              <a:rect l="0" t="0" r="0" b="0"/>
              <a:pathLst>
                <a:path w="210375" h="367850">
                  <a:moveTo>
                    <a:pt x="204308" y="93492"/>
                  </a:moveTo>
                  <a:lnTo>
                    <a:pt x="210374" y="61040"/>
                  </a:lnTo>
                  <a:lnTo>
                    <a:pt x="207784" y="40464"/>
                  </a:lnTo>
                  <a:lnTo>
                    <a:pt x="196494" y="19622"/>
                  </a:lnTo>
                  <a:lnTo>
                    <a:pt x="188570" y="9150"/>
                  </a:lnTo>
                  <a:lnTo>
                    <a:pt x="177438" y="3339"/>
                  </a:lnTo>
                  <a:lnTo>
                    <a:pt x="149472" y="0"/>
                  </a:lnTo>
                  <a:lnTo>
                    <a:pt x="126904" y="5537"/>
                  </a:lnTo>
                  <a:lnTo>
                    <a:pt x="93352" y="28155"/>
                  </a:lnTo>
                  <a:lnTo>
                    <a:pt x="64194" y="64728"/>
                  </a:lnTo>
                  <a:lnTo>
                    <a:pt x="35905" y="115799"/>
                  </a:lnTo>
                  <a:lnTo>
                    <a:pt x="13376" y="176537"/>
                  </a:lnTo>
                  <a:lnTo>
                    <a:pt x="0" y="236454"/>
                  </a:lnTo>
                  <a:lnTo>
                    <a:pt x="3077" y="293350"/>
                  </a:lnTo>
                  <a:lnTo>
                    <a:pt x="6078" y="319188"/>
                  </a:lnTo>
                  <a:lnTo>
                    <a:pt x="15210" y="338471"/>
                  </a:lnTo>
                  <a:lnTo>
                    <a:pt x="39094" y="362480"/>
                  </a:lnTo>
                  <a:lnTo>
                    <a:pt x="67709" y="367849"/>
                  </a:lnTo>
                  <a:lnTo>
                    <a:pt x="120080" y="367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421140" y="12577409"/>
              <a:ext cx="132314" cy="219672"/>
            </a:xfrm>
            <a:custGeom>
              <a:avLst/>
              <a:gdLst/>
              <a:ahLst/>
              <a:cxnLst/>
              <a:rect l="0" t="0" r="0" b="0"/>
              <a:pathLst>
                <a:path w="132314" h="219672">
                  <a:moveTo>
                    <a:pt x="63171" y="0"/>
                  </a:moveTo>
                  <a:lnTo>
                    <a:pt x="33862" y="55141"/>
                  </a:lnTo>
                  <a:lnTo>
                    <a:pt x="15181" y="114444"/>
                  </a:lnTo>
                  <a:lnTo>
                    <a:pt x="6188" y="167660"/>
                  </a:lnTo>
                  <a:lnTo>
                    <a:pt x="7819" y="195009"/>
                  </a:lnTo>
                  <a:lnTo>
                    <a:pt x="12232" y="204875"/>
                  </a:lnTo>
                  <a:lnTo>
                    <a:pt x="26493" y="218957"/>
                  </a:lnTo>
                  <a:lnTo>
                    <a:pt x="37549" y="219671"/>
                  </a:lnTo>
                  <a:lnTo>
                    <a:pt x="65432" y="211105"/>
                  </a:lnTo>
                  <a:lnTo>
                    <a:pt x="87962" y="195600"/>
                  </a:lnTo>
                  <a:lnTo>
                    <a:pt x="121490" y="162639"/>
                  </a:lnTo>
                  <a:lnTo>
                    <a:pt x="130035" y="138575"/>
                  </a:lnTo>
                  <a:lnTo>
                    <a:pt x="132313" y="123969"/>
                  </a:lnTo>
                  <a:lnTo>
                    <a:pt x="130323" y="111892"/>
                  </a:lnTo>
                  <a:lnTo>
                    <a:pt x="118753" y="92234"/>
                  </a:lnTo>
                  <a:lnTo>
                    <a:pt x="101912" y="78818"/>
                  </a:lnTo>
                  <a:lnTo>
                    <a:pt x="92508" y="73603"/>
                  </a:lnTo>
                  <a:lnTo>
                    <a:pt x="69580" y="70927"/>
                  </a:lnTo>
                  <a:lnTo>
                    <a:pt x="33485" y="72879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579067" y="12619523"/>
              <a:ext cx="273742" cy="189514"/>
            </a:xfrm>
            <a:custGeom>
              <a:avLst/>
              <a:gdLst/>
              <a:ahLst/>
              <a:cxnLst/>
              <a:rect l="0" t="0" r="0" b="0"/>
              <a:pathLst>
                <a:path w="273742" h="189514">
                  <a:moveTo>
                    <a:pt x="0" y="0"/>
                  </a:moveTo>
                  <a:lnTo>
                    <a:pt x="16789" y="56215"/>
                  </a:lnTo>
                  <a:lnTo>
                    <a:pt x="17095" y="114786"/>
                  </a:lnTo>
                  <a:lnTo>
                    <a:pt x="14906" y="129166"/>
                  </a:lnTo>
                  <a:lnTo>
                    <a:pt x="13447" y="131734"/>
                  </a:lnTo>
                  <a:lnTo>
                    <a:pt x="11826" y="115870"/>
                  </a:lnTo>
                  <a:lnTo>
                    <a:pt x="19191" y="59240"/>
                  </a:lnTo>
                  <a:lnTo>
                    <a:pt x="25297" y="34518"/>
                  </a:lnTo>
                  <a:lnTo>
                    <a:pt x="30903" y="25352"/>
                  </a:lnTo>
                  <a:lnTo>
                    <a:pt x="46490" y="12047"/>
                  </a:lnTo>
                  <a:lnTo>
                    <a:pt x="56730" y="10371"/>
                  </a:lnTo>
                  <a:lnTo>
                    <a:pt x="80586" y="14748"/>
                  </a:lnTo>
                  <a:lnTo>
                    <a:pt x="103666" y="30731"/>
                  </a:lnTo>
                  <a:lnTo>
                    <a:pt x="123283" y="54603"/>
                  </a:lnTo>
                  <a:lnTo>
                    <a:pt x="139734" y="99757"/>
                  </a:lnTo>
                  <a:lnTo>
                    <a:pt x="145128" y="133933"/>
                  </a:lnTo>
                  <a:lnTo>
                    <a:pt x="145885" y="132572"/>
                  </a:lnTo>
                  <a:lnTo>
                    <a:pt x="156775" y="71098"/>
                  </a:lnTo>
                  <a:lnTo>
                    <a:pt x="167554" y="45637"/>
                  </a:lnTo>
                  <a:lnTo>
                    <a:pt x="177214" y="39783"/>
                  </a:lnTo>
                  <a:lnTo>
                    <a:pt x="203544" y="39518"/>
                  </a:lnTo>
                  <a:lnTo>
                    <a:pt x="216415" y="46233"/>
                  </a:lnTo>
                  <a:lnTo>
                    <a:pt x="240074" y="69291"/>
                  </a:lnTo>
                  <a:lnTo>
                    <a:pt x="261946" y="120746"/>
                  </a:lnTo>
                  <a:lnTo>
                    <a:pt x="268499" y="150761"/>
                  </a:lnTo>
                  <a:lnTo>
                    <a:pt x="273741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884394" y="12623209"/>
              <a:ext cx="273742" cy="154256"/>
            </a:xfrm>
            <a:custGeom>
              <a:avLst/>
              <a:gdLst/>
              <a:ahLst/>
              <a:cxnLst/>
              <a:rect l="0" t="0" r="0" b="0"/>
              <a:pathLst>
                <a:path w="273742" h="154256">
                  <a:moveTo>
                    <a:pt x="0" y="27899"/>
                  </a:moveTo>
                  <a:lnTo>
                    <a:pt x="16788" y="90180"/>
                  </a:lnTo>
                  <a:lnTo>
                    <a:pt x="26084" y="152507"/>
                  </a:lnTo>
                  <a:lnTo>
                    <a:pt x="26748" y="154255"/>
                  </a:lnTo>
                  <a:lnTo>
                    <a:pt x="22037" y="100027"/>
                  </a:lnTo>
                  <a:lnTo>
                    <a:pt x="26937" y="56550"/>
                  </a:lnTo>
                  <a:lnTo>
                    <a:pt x="31996" y="45830"/>
                  </a:lnTo>
                  <a:lnTo>
                    <a:pt x="46976" y="30800"/>
                  </a:lnTo>
                  <a:lnTo>
                    <a:pt x="55883" y="27493"/>
                  </a:lnTo>
                  <a:lnTo>
                    <a:pt x="75140" y="26940"/>
                  </a:lnTo>
                  <a:lnTo>
                    <a:pt x="92277" y="33712"/>
                  </a:lnTo>
                  <a:lnTo>
                    <a:pt x="107692" y="45691"/>
                  </a:lnTo>
                  <a:lnTo>
                    <a:pt x="128355" y="72166"/>
                  </a:lnTo>
                  <a:lnTo>
                    <a:pt x="138155" y="92027"/>
                  </a:lnTo>
                  <a:lnTo>
                    <a:pt x="141236" y="91709"/>
                  </a:lnTo>
                  <a:lnTo>
                    <a:pt x="157766" y="33617"/>
                  </a:lnTo>
                  <a:lnTo>
                    <a:pt x="176183" y="12503"/>
                  </a:lnTo>
                  <a:lnTo>
                    <a:pt x="187645" y="3597"/>
                  </a:lnTo>
                  <a:lnTo>
                    <a:pt x="199966" y="0"/>
                  </a:lnTo>
                  <a:lnTo>
                    <a:pt x="226134" y="2241"/>
                  </a:lnTo>
                  <a:lnTo>
                    <a:pt x="237324" y="9625"/>
                  </a:lnTo>
                  <a:lnTo>
                    <a:pt x="255996" y="33426"/>
                  </a:lnTo>
                  <a:lnTo>
                    <a:pt x="268483" y="85300"/>
                  </a:lnTo>
                  <a:lnTo>
                    <a:pt x="273741" y="14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1210777" y="12577409"/>
              <a:ext cx="108428" cy="155416"/>
            </a:xfrm>
            <a:custGeom>
              <a:avLst/>
              <a:gdLst/>
              <a:ahLst/>
              <a:cxnLst/>
              <a:rect l="0" t="0" r="0" b="0"/>
              <a:pathLst>
                <a:path w="108428" h="155416">
                  <a:moveTo>
                    <a:pt x="0" y="31586"/>
                  </a:moveTo>
                  <a:lnTo>
                    <a:pt x="5589" y="90202"/>
                  </a:lnTo>
                  <a:lnTo>
                    <a:pt x="14654" y="130582"/>
                  </a:lnTo>
                  <a:lnTo>
                    <a:pt x="20298" y="140867"/>
                  </a:lnTo>
                  <a:lnTo>
                    <a:pt x="35928" y="155415"/>
                  </a:lnTo>
                  <a:lnTo>
                    <a:pt x="45009" y="155082"/>
                  </a:lnTo>
                  <a:lnTo>
                    <a:pt x="64458" y="142236"/>
                  </a:lnTo>
                  <a:lnTo>
                    <a:pt x="89549" y="103105"/>
                  </a:lnTo>
                  <a:lnTo>
                    <a:pt x="106212" y="65644"/>
                  </a:lnTo>
                  <a:lnTo>
                    <a:pt x="108427" y="43213"/>
                  </a:lnTo>
                  <a:lnTo>
                    <a:pt x="107379" y="32318"/>
                  </a:lnTo>
                  <a:lnTo>
                    <a:pt x="104342" y="23885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1371998" y="12586364"/>
              <a:ext cx="144107" cy="138445"/>
            </a:xfrm>
            <a:custGeom>
              <a:avLst/>
              <a:gdLst/>
              <a:ahLst/>
              <a:cxnLst/>
              <a:rect l="0" t="0" r="0" b="0"/>
              <a:pathLst>
                <a:path w="144107" h="138445">
                  <a:moveTo>
                    <a:pt x="7235" y="138444"/>
                  </a:moveTo>
                  <a:lnTo>
                    <a:pt x="0" y="110888"/>
                  </a:lnTo>
                  <a:lnTo>
                    <a:pt x="22" y="70098"/>
                  </a:lnTo>
                  <a:lnTo>
                    <a:pt x="8319" y="46067"/>
                  </a:lnTo>
                  <a:lnTo>
                    <a:pt x="22925" y="26807"/>
                  </a:lnTo>
                  <a:lnTo>
                    <a:pt x="42284" y="11618"/>
                  </a:lnTo>
                  <a:lnTo>
                    <a:pt x="66486" y="968"/>
                  </a:lnTo>
                  <a:lnTo>
                    <a:pt x="78322" y="0"/>
                  </a:lnTo>
                  <a:lnTo>
                    <a:pt x="100830" y="5164"/>
                  </a:lnTo>
                  <a:lnTo>
                    <a:pt x="119413" y="21496"/>
                  </a:lnTo>
                  <a:lnTo>
                    <a:pt x="127644" y="32403"/>
                  </a:lnTo>
                  <a:lnTo>
                    <a:pt x="133670" y="57000"/>
                  </a:lnTo>
                  <a:lnTo>
                    <a:pt x="136724" y="90916"/>
                  </a:lnTo>
                  <a:lnTo>
                    <a:pt x="144106" y="1173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1579275" y="12577409"/>
              <a:ext cx="10529" cy="147400"/>
            </a:xfrm>
            <a:custGeom>
              <a:avLst/>
              <a:gdLst/>
              <a:ahLst/>
              <a:cxnLst/>
              <a:rect l="0" t="0" r="0" b="0"/>
              <a:pathLst>
                <a:path w="10529" h="147400">
                  <a:moveTo>
                    <a:pt x="10528" y="0"/>
                  </a:moveTo>
                  <a:lnTo>
                    <a:pt x="7409" y="57265"/>
                  </a:lnTo>
                  <a:lnTo>
                    <a:pt x="1463" y="118156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1631917" y="12482652"/>
              <a:ext cx="1" cy="21059"/>
            </a:xfrm>
            <a:custGeom>
              <a:avLst/>
              <a:gdLst/>
              <a:ahLst/>
              <a:cxnLst/>
              <a:rect l="0" t="0" r="0" b="0"/>
              <a:pathLst>
                <a:path w="1" h="21059">
                  <a:moveTo>
                    <a:pt x="0" y="0"/>
                  </a:moveTo>
                  <a:lnTo>
                    <a:pt x="0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1698609" y="12559279"/>
              <a:ext cx="122822" cy="165530"/>
            </a:xfrm>
            <a:custGeom>
              <a:avLst/>
              <a:gdLst/>
              <a:ahLst/>
              <a:cxnLst/>
              <a:rect l="0" t="0" r="0" b="0"/>
              <a:pathLst>
                <a:path w="122822" h="165530">
                  <a:moveTo>
                    <a:pt x="122821" y="18130"/>
                  </a:moveTo>
                  <a:lnTo>
                    <a:pt x="106054" y="6952"/>
                  </a:lnTo>
                  <a:lnTo>
                    <a:pt x="67680" y="0"/>
                  </a:lnTo>
                  <a:lnTo>
                    <a:pt x="42162" y="7732"/>
                  </a:lnTo>
                  <a:lnTo>
                    <a:pt x="21462" y="22867"/>
                  </a:lnTo>
                  <a:lnTo>
                    <a:pt x="8363" y="41292"/>
                  </a:lnTo>
                  <a:lnTo>
                    <a:pt x="0" y="82575"/>
                  </a:lnTo>
                  <a:lnTo>
                    <a:pt x="4283" y="105654"/>
                  </a:lnTo>
                  <a:lnTo>
                    <a:pt x="16325" y="124880"/>
                  </a:lnTo>
                  <a:lnTo>
                    <a:pt x="37275" y="145122"/>
                  </a:lnTo>
                  <a:lnTo>
                    <a:pt x="65303" y="156460"/>
                  </a:lnTo>
                  <a:lnTo>
                    <a:pt x="112293" y="165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1840196" y="12542806"/>
              <a:ext cx="181277" cy="177557"/>
            </a:xfrm>
            <a:custGeom>
              <a:avLst/>
              <a:gdLst/>
              <a:ahLst/>
              <a:cxnLst/>
              <a:rect l="0" t="0" r="0" b="0"/>
              <a:pathLst>
                <a:path w="181277" h="177557">
                  <a:moveTo>
                    <a:pt x="139162" y="13546"/>
                  </a:moveTo>
                  <a:lnTo>
                    <a:pt x="122394" y="2369"/>
                  </a:lnTo>
                  <a:lnTo>
                    <a:pt x="104803" y="0"/>
                  </a:lnTo>
                  <a:lnTo>
                    <a:pt x="85287" y="4017"/>
                  </a:lnTo>
                  <a:lnTo>
                    <a:pt x="64914" y="13600"/>
                  </a:lnTo>
                  <a:lnTo>
                    <a:pt x="33714" y="48917"/>
                  </a:lnTo>
                  <a:lnTo>
                    <a:pt x="8542" y="106017"/>
                  </a:lnTo>
                  <a:lnTo>
                    <a:pt x="0" y="138482"/>
                  </a:lnTo>
                  <a:lnTo>
                    <a:pt x="1663" y="163049"/>
                  </a:lnTo>
                  <a:lnTo>
                    <a:pt x="5382" y="172877"/>
                  </a:lnTo>
                  <a:lnTo>
                    <a:pt x="11370" y="177088"/>
                  </a:lnTo>
                  <a:lnTo>
                    <a:pt x="18873" y="177556"/>
                  </a:lnTo>
                  <a:lnTo>
                    <a:pt x="27383" y="175529"/>
                  </a:lnTo>
                  <a:lnTo>
                    <a:pt x="56129" y="155908"/>
                  </a:lnTo>
                  <a:lnTo>
                    <a:pt x="75695" y="127867"/>
                  </a:lnTo>
                  <a:lnTo>
                    <a:pt x="85551" y="72262"/>
                  </a:lnTo>
                  <a:lnTo>
                    <a:pt x="88213" y="70237"/>
                  </a:lnTo>
                  <a:lnTo>
                    <a:pt x="91158" y="72397"/>
                  </a:lnTo>
                  <a:lnTo>
                    <a:pt x="110844" y="127173"/>
                  </a:lnTo>
                  <a:lnTo>
                    <a:pt x="116774" y="138431"/>
                  </a:lnTo>
                  <a:lnTo>
                    <a:pt x="135841" y="154058"/>
                  </a:lnTo>
                  <a:lnTo>
                    <a:pt x="181276" y="1714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2053057" y="12461596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21057" y="0"/>
                  </a:moveTo>
                  <a:lnTo>
                    <a:pt x="9879" y="22357"/>
                  </a:lnTo>
                  <a:lnTo>
                    <a:pt x="2927" y="69796"/>
                  </a:lnTo>
                  <a:lnTo>
                    <a:pt x="578" y="131897"/>
                  </a:lnTo>
                  <a:lnTo>
                    <a:pt x="3234" y="192343"/>
                  </a:lnTo>
                  <a:lnTo>
                    <a:pt x="5248" y="236754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1989886" y="12563112"/>
              <a:ext cx="231628" cy="130111"/>
            </a:xfrm>
            <a:custGeom>
              <a:avLst/>
              <a:gdLst/>
              <a:ahLst/>
              <a:cxnLst/>
              <a:rect l="0" t="0" r="0" b="0"/>
              <a:pathLst>
                <a:path w="231628" h="130111">
                  <a:moveTo>
                    <a:pt x="0" y="3769"/>
                  </a:moveTo>
                  <a:lnTo>
                    <a:pt x="33622" y="18239"/>
                  </a:lnTo>
                  <a:lnTo>
                    <a:pt x="73003" y="21704"/>
                  </a:lnTo>
                  <a:lnTo>
                    <a:pt x="135000" y="12987"/>
                  </a:lnTo>
                  <a:lnTo>
                    <a:pt x="187064" y="0"/>
                  </a:lnTo>
                  <a:lnTo>
                    <a:pt x="196069" y="1257"/>
                  </a:lnTo>
                  <a:lnTo>
                    <a:pt x="203242" y="5604"/>
                  </a:lnTo>
                  <a:lnTo>
                    <a:pt x="209194" y="12010"/>
                  </a:lnTo>
                  <a:lnTo>
                    <a:pt x="215808" y="31608"/>
                  </a:lnTo>
                  <a:lnTo>
                    <a:pt x="220054" y="87907"/>
                  </a:lnTo>
                  <a:lnTo>
                    <a:pt x="231627" y="130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2251230" y="12545823"/>
              <a:ext cx="139421" cy="168383"/>
            </a:xfrm>
            <a:custGeom>
              <a:avLst/>
              <a:gdLst/>
              <a:ahLst/>
              <a:cxnLst/>
              <a:rect l="0" t="0" r="0" b="0"/>
              <a:pathLst>
                <a:path w="139421" h="168383">
                  <a:moveTo>
                    <a:pt x="65039" y="0"/>
                  </a:moveTo>
                  <a:lnTo>
                    <a:pt x="30293" y="37086"/>
                  </a:lnTo>
                  <a:lnTo>
                    <a:pt x="3806" y="96131"/>
                  </a:lnTo>
                  <a:lnTo>
                    <a:pt x="0" y="122274"/>
                  </a:lnTo>
                  <a:lnTo>
                    <a:pt x="623" y="134159"/>
                  </a:lnTo>
                  <a:lnTo>
                    <a:pt x="10674" y="153603"/>
                  </a:lnTo>
                  <a:lnTo>
                    <a:pt x="18267" y="162063"/>
                  </a:lnTo>
                  <a:lnTo>
                    <a:pt x="28009" y="166534"/>
                  </a:lnTo>
                  <a:lnTo>
                    <a:pt x="51311" y="168382"/>
                  </a:lnTo>
                  <a:lnTo>
                    <a:pt x="74146" y="162185"/>
                  </a:lnTo>
                  <a:lnTo>
                    <a:pt x="85148" y="157257"/>
                  </a:lnTo>
                  <a:lnTo>
                    <a:pt x="117401" y="122374"/>
                  </a:lnTo>
                  <a:lnTo>
                    <a:pt x="138006" y="80583"/>
                  </a:lnTo>
                  <a:lnTo>
                    <a:pt x="139420" y="67761"/>
                  </a:lnTo>
                  <a:lnTo>
                    <a:pt x="134752" y="44154"/>
                  </a:lnTo>
                  <a:lnTo>
                    <a:pt x="126723" y="35286"/>
                  </a:lnTo>
                  <a:lnTo>
                    <a:pt x="102203" y="22312"/>
                  </a:lnTo>
                  <a:lnTo>
                    <a:pt x="81167" y="18885"/>
                  </a:lnTo>
                  <a:lnTo>
                    <a:pt x="54511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2495254" y="12451067"/>
              <a:ext cx="221369" cy="252685"/>
            </a:xfrm>
            <a:custGeom>
              <a:avLst/>
              <a:gdLst/>
              <a:ahLst/>
              <a:cxnLst/>
              <a:rect l="0" t="0" r="0" b="0"/>
              <a:pathLst>
                <a:path w="221369" h="252685">
                  <a:moveTo>
                    <a:pt x="0" y="252684"/>
                  </a:moveTo>
                  <a:lnTo>
                    <a:pt x="0" y="208317"/>
                  </a:lnTo>
                  <a:lnTo>
                    <a:pt x="1170" y="148421"/>
                  </a:lnTo>
                  <a:lnTo>
                    <a:pt x="9575" y="94929"/>
                  </a:lnTo>
                  <a:lnTo>
                    <a:pt x="20243" y="67927"/>
                  </a:lnTo>
                  <a:lnTo>
                    <a:pt x="26364" y="61662"/>
                  </a:lnTo>
                  <a:lnTo>
                    <a:pt x="32784" y="59825"/>
                  </a:lnTo>
                  <a:lnTo>
                    <a:pt x="39403" y="60940"/>
                  </a:lnTo>
                  <a:lnTo>
                    <a:pt x="52997" y="74658"/>
                  </a:lnTo>
                  <a:lnTo>
                    <a:pt x="94788" y="136954"/>
                  </a:lnTo>
                  <a:lnTo>
                    <a:pt x="138261" y="188354"/>
                  </a:lnTo>
                  <a:lnTo>
                    <a:pt x="179259" y="217057"/>
                  </a:lnTo>
                  <a:lnTo>
                    <a:pt x="189696" y="221914"/>
                  </a:lnTo>
                  <a:lnTo>
                    <a:pt x="198994" y="220473"/>
                  </a:lnTo>
                  <a:lnTo>
                    <a:pt x="207532" y="214832"/>
                  </a:lnTo>
                  <a:lnTo>
                    <a:pt x="215563" y="206392"/>
                  </a:lnTo>
                  <a:lnTo>
                    <a:pt x="221368" y="175179"/>
                  </a:lnTo>
                  <a:lnTo>
                    <a:pt x="221178" y="114686"/>
                  </a:lnTo>
                  <a:lnTo>
                    <a:pt x="218003" y="58548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673824" y="13051191"/>
              <a:ext cx="157928" cy="21059"/>
            </a:xfrm>
            <a:custGeom>
              <a:avLst/>
              <a:gdLst/>
              <a:ahLst/>
              <a:cxnLst/>
              <a:rect l="0" t="0" r="0" b="0"/>
              <a:pathLst>
                <a:path w="157928" h="21059">
                  <a:moveTo>
                    <a:pt x="0" y="21058"/>
                  </a:moveTo>
                  <a:lnTo>
                    <a:pt x="48931" y="12725"/>
                  </a:lnTo>
                  <a:lnTo>
                    <a:pt x="99896" y="8061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1023460" y="12872207"/>
              <a:ext cx="18862" cy="294798"/>
            </a:xfrm>
            <a:custGeom>
              <a:avLst/>
              <a:gdLst/>
              <a:ahLst/>
              <a:cxnLst/>
              <a:rect l="0" t="0" r="0" b="0"/>
              <a:pathLst>
                <a:path w="18862" h="294798">
                  <a:moveTo>
                    <a:pt x="8333" y="0"/>
                  </a:moveTo>
                  <a:lnTo>
                    <a:pt x="0" y="62477"/>
                  </a:lnTo>
                  <a:lnTo>
                    <a:pt x="3827" y="119185"/>
                  </a:lnTo>
                  <a:lnTo>
                    <a:pt x="6998" y="166986"/>
                  </a:lnTo>
                  <a:lnTo>
                    <a:pt x="13526" y="223783"/>
                  </a:lnTo>
                  <a:lnTo>
                    <a:pt x="16490" y="255048"/>
                  </a:lnTo>
                  <a:lnTo>
                    <a:pt x="18861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947565" y="12975403"/>
              <a:ext cx="320093" cy="208603"/>
            </a:xfrm>
            <a:custGeom>
              <a:avLst/>
              <a:gdLst/>
              <a:ahLst/>
              <a:cxnLst/>
              <a:rect l="0" t="0" r="0" b="0"/>
              <a:pathLst>
                <a:path w="320093" h="208603">
                  <a:moveTo>
                    <a:pt x="0" y="86318"/>
                  </a:moveTo>
                  <a:lnTo>
                    <a:pt x="58617" y="110035"/>
                  </a:lnTo>
                  <a:lnTo>
                    <a:pt x="115764" y="115572"/>
                  </a:lnTo>
                  <a:lnTo>
                    <a:pt x="175985" y="109036"/>
                  </a:lnTo>
                  <a:lnTo>
                    <a:pt x="228608" y="96481"/>
                  </a:lnTo>
                  <a:lnTo>
                    <a:pt x="273145" y="77146"/>
                  </a:lnTo>
                  <a:lnTo>
                    <a:pt x="305150" y="57603"/>
                  </a:lnTo>
                  <a:lnTo>
                    <a:pt x="312227" y="48458"/>
                  </a:lnTo>
                  <a:lnTo>
                    <a:pt x="320092" y="25817"/>
                  </a:lnTo>
                  <a:lnTo>
                    <a:pt x="317510" y="16737"/>
                  </a:lnTo>
                  <a:lnTo>
                    <a:pt x="311109" y="9514"/>
                  </a:lnTo>
                  <a:lnTo>
                    <a:pt x="302162" y="3530"/>
                  </a:lnTo>
                  <a:lnTo>
                    <a:pt x="279743" y="0"/>
                  </a:lnTo>
                  <a:lnTo>
                    <a:pt x="256521" y="3499"/>
                  </a:lnTo>
                  <a:lnTo>
                    <a:pt x="238402" y="12855"/>
                  </a:lnTo>
                  <a:lnTo>
                    <a:pt x="207705" y="46329"/>
                  </a:lnTo>
                  <a:lnTo>
                    <a:pt x="177639" y="97126"/>
                  </a:lnTo>
                  <a:lnTo>
                    <a:pt x="176766" y="145283"/>
                  </a:lnTo>
                  <a:lnTo>
                    <a:pt x="195095" y="192824"/>
                  </a:lnTo>
                  <a:lnTo>
                    <a:pt x="207272" y="201776"/>
                  </a:lnTo>
                  <a:lnTo>
                    <a:pt x="239520" y="208602"/>
                  </a:lnTo>
                  <a:lnTo>
                    <a:pt x="267890" y="204616"/>
                  </a:lnTo>
                  <a:lnTo>
                    <a:pt x="305326" y="191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1379233" y="12893264"/>
              <a:ext cx="10530" cy="242157"/>
            </a:xfrm>
            <a:custGeom>
              <a:avLst/>
              <a:gdLst/>
              <a:ahLst/>
              <a:cxnLst/>
              <a:rect l="0" t="0" r="0" b="0"/>
              <a:pathLst>
                <a:path w="10530" h="242157">
                  <a:moveTo>
                    <a:pt x="0" y="0"/>
                  </a:moveTo>
                  <a:lnTo>
                    <a:pt x="0" y="54145"/>
                  </a:lnTo>
                  <a:lnTo>
                    <a:pt x="0" y="104560"/>
                  </a:lnTo>
                  <a:lnTo>
                    <a:pt x="0" y="165122"/>
                  </a:lnTo>
                  <a:lnTo>
                    <a:pt x="3120" y="210752"/>
                  </a:lnTo>
                  <a:lnTo>
                    <a:pt x="10529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1431876" y="13009973"/>
              <a:ext cx="168457" cy="168796"/>
            </a:xfrm>
            <a:custGeom>
              <a:avLst/>
              <a:gdLst/>
              <a:ahLst/>
              <a:cxnLst/>
              <a:rect l="0" t="0" r="0" b="0"/>
              <a:pathLst>
                <a:path w="168457" h="168796">
                  <a:moveTo>
                    <a:pt x="0" y="51748"/>
                  </a:moveTo>
                  <a:lnTo>
                    <a:pt x="16767" y="62925"/>
                  </a:lnTo>
                  <a:lnTo>
                    <a:pt x="40597" y="65294"/>
                  </a:lnTo>
                  <a:lnTo>
                    <a:pt x="97966" y="57284"/>
                  </a:lnTo>
                  <a:lnTo>
                    <a:pt x="119969" y="44850"/>
                  </a:lnTo>
                  <a:lnTo>
                    <a:pt x="129113" y="36621"/>
                  </a:lnTo>
                  <a:lnTo>
                    <a:pt x="132868" y="27625"/>
                  </a:lnTo>
                  <a:lnTo>
                    <a:pt x="133032" y="18119"/>
                  </a:lnTo>
                  <a:lnTo>
                    <a:pt x="130802" y="8271"/>
                  </a:lnTo>
                  <a:lnTo>
                    <a:pt x="123466" y="2876"/>
                  </a:lnTo>
                  <a:lnTo>
                    <a:pt x="99717" y="0"/>
                  </a:lnTo>
                  <a:lnTo>
                    <a:pt x="75904" y="8862"/>
                  </a:lnTo>
                  <a:lnTo>
                    <a:pt x="45887" y="33581"/>
                  </a:lnTo>
                  <a:lnTo>
                    <a:pt x="37610" y="43147"/>
                  </a:lnTo>
                  <a:lnTo>
                    <a:pt x="28414" y="72490"/>
                  </a:lnTo>
                  <a:lnTo>
                    <a:pt x="25961" y="90142"/>
                  </a:lnTo>
                  <a:lnTo>
                    <a:pt x="32595" y="122235"/>
                  </a:lnTo>
                  <a:lnTo>
                    <a:pt x="39278" y="137344"/>
                  </a:lnTo>
                  <a:lnTo>
                    <a:pt x="49582" y="148587"/>
                  </a:lnTo>
                  <a:lnTo>
                    <a:pt x="76628" y="164197"/>
                  </a:lnTo>
                  <a:lnTo>
                    <a:pt x="101907" y="168795"/>
                  </a:lnTo>
                  <a:lnTo>
                    <a:pt x="158800" y="159335"/>
                  </a:lnTo>
                  <a:lnTo>
                    <a:pt x="168456" y="1570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1653167" y="12988020"/>
              <a:ext cx="166605" cy="237651"/>
            </a:xfrm>
            <a:custGeom>
              <a:avLst/>
              <a:gdLst/>
              <a:ahLst/>
              <a:cxnLst/>
              <a:rect l="0" t="0" r="0" b="0"/>
              <a:pathLst>
                <a:path w="166605" h="237651">
                  <a:moveTo>
                    <a:pt x="10336" y="0"/>
                  </a:moveTo>
                  <a:lnTo>
                    <a:pt x="2002" y="55171"/>
                  </a:lnTo>
                  <a:lnTo>
                    <a:pt x="457" y="110325"/>
                  </a:lnTo>
                  <a:lnTo>
                    <a:pt x="0" y="162540"/>
                  </a:lnTo>
                  <a:lnTo>
                    <a:pt x="2984" y="216227"/>
                  </a:lnTo>
                  <a:lnTo>
                    <a:pt x="7068" y="237650"/>
                  </a:lnTo>
                  <a:lnTo>
                    <a:pt x="8157" y="236813"/>
                  </a:lnTo>
                  <a:lnTo>
                    <a:pt x="8198" y="221064"/>
                  </a:lnTo>
                  <a:lnTo>
                    <a:pt x="1811" y="160001"/>
                  </a:lnTo>
                  <a:lnTo>
                    <a:pt x="3520" y="119547"/>
                  </a:lnTo>
                  <a:lnTo>
                    <a:pt x="14579" y="74437"/>
                  </a:lnTo>
                  <a:lnTo>
                    <a:pt x="30180" y="47922"/>
                  </a:lnTo>
                  <a:lnTo>
                    <a:pt x="49621" y="25248"/>
                  </a:lnTo>
                  <a:lnTo>
                    <a:pt x="72639" y="17071"/>
                  </a:lnTo>
                  <a:lnTo>
                    <a:pt x="102367" y="15776"/>
                  </a:lnTo>
                  <a:lnTo>
                    <a:pt x="135077" y="23000"/>
                  </a:lnTo>
                  <a:lnTo>
                    <a:pt x="147309" y="30540"/>
                  </a:lnTo>
                  <a:lnTo>
                    <a:pt x="164019" y="51400"/>
                  </a:lnTo>
                  <a:lnTo>
                    <a:pt x="166604" y="62343"/>
                  </a:lnTo>
                  <a:lnTo>
                    <a:pt x="163236" y="83860"/>
                  </a:lnTo>
                  <a:lnTo>
                    <a:pt x="148186" y="110115"/>
                  </a:lnTo>
                  <a:lnTo>
                    <a:pt x="132434" y="122250"/>
                  </a:lnTo>
                  <a:lnTo>
                    <a:pt x="123320" y="127124"/>
                  </a:lnTo>
                  <a:lnTo>
                    <a:pt x="82547" y="133982"/>
                  </a:lnTo>
                  <a:lnTo>
                    <a:pt x="62707" y="132468"/>
                  </a:lnTo>
                  <a:lnTo>
                    <a:pt x="41921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1831959" y="12882735"/>
              <a:ext cx="175823" cy="284270"/>
            </a:xfrm>
            <a:custGeom>
              <a:avLst/>
              <a:gdLst/>
              <a:ahLst/>
              <a:cxnLst/>
              <a:rect l="0" t="0" r="0" b="0"/>
              <a:pathLst>
                <a:path w="175823" h="284270">
                  <a:moveTo>
                    <a:pt x="0" y="0"/>
                  </a:moveTo>
                  <a:lnTo>
                    <a:pt x="9065" y="58617"/>
                  </a:lnTo>
                  <a:lnTo>
                    <a:pt x="17475" y="113961"/>
                  </a:lnTo>
                  <a:lnTo>
                    <a:pt x="20349" y="176886"/>
                  </a:lnTo>
                  <a:lnTo>
                    <a:pt x="20917" y="240310"/>
                  </a:lnTo>
                  <a:lnTo>
                    <a:pt x="22133" y="247946"/>
                  </a:lnTo>
                  <a:lnTo>
                    <a:pt x="24114" y="249525"/>
                  </a:lnTo>
                  <a:lnTo>
                    <a:pt x="26604" y="247068"/>
                  </a:lnTo>
                  <a:lnTo>
                    <a:pt x="53835" y="186565"/>
                  </a:lnTo>
                  <a:lnTo>
                    <a:pt x="86543" y="146817"/>
                  </a:lnTo>
                  <a:lnTo>
                    <a:pt x="97469" y="142332"/>
                  </a:lnTo>
                  <a:lnTo>
                    <a:pt x="122088" y="143588"/>
                  </a:lnTo>
                  <a:lnTo>
                    <a:pt x="132865" y="150708"/>
                  </a:lnTo>
                  <a:lnTo>
                    <a:pt x="158040" y="186334"/>
                  </a:lnTo>
                  <a:lnTo>
                    <a:pt x="172259" y="221327"/>
                  </a:lnTo>
                  <a:lnTo>
                    <a:pt x="175822" y="257302"/>
                  </a:lnTo>
                  <a:lnTo>
                    <a:pt x="168456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2053057" y="13009077"/>
              <a:ext cx="95699" cy="156209"/>
            </a:xfrm>
            <a:custGeom>
              <a:avLst/>
              <a:gdLst/>
              <a:ahLst/>
              <a:cxnLst/>
              <a:rect l="0" t="0" r="0" b="0"/>
              <a:pathLst>
                <a:path w="95699" h="156209">
                  <a:moveTo>
                    <a:pt x="52643" y="0"/>
                  </a:moveTo>
                  <a:lnTo>
                    <a:pt x="25131" y="53876"/>
                  </a:lnTo>
                  <a:lnTo>
                    <a:pt x="13760" y="98120"/>
                  </a:lnTo>
                  <a:lnTo>
                    <a:pt x="14304" y="123157"/>
                  </a:lnTo>
                  <a:lnTo>
                    <a:pt x="22345" y="145984"/>
                  </a:lnTo>
                  <a:lnTo>
                    <a:pt x="28935" y="152306"/>
                  </a:lnTo>
                  <a:lnTo>
                    <a:pt x="36837" y="155349"/>
                  </a:lnTo>
                  <a:lnTo>
                    <a:pt x="45615" y="156208"/>
                  </a:lnTo>
                  <a:lnTo>
                    <a:pt x="64727" y="147805"/>
                  </a:lnTo>
                  <a:lnTo>
                    <a:pt x="74737" y="140651"/>
                  </a:lnTo>
                  <a:lnTo>
                    <a:pt x="88979" y="120224"/>
                  </a:lnTo>
                  <a:lnTo>
                    <a:pt x="94414" y="108225"/>
                  </a:lnTo>
                  <a:lnTo>
                    <a:pt x="95698" y="97887"/>
                  </a:lnTo>
                  <a:lnTo>
                    <a:pt x="90886" y="80160"/>
                  </a:lnTo>
                  <a:lnTo>
                    <a:pt x="69433" y="57026"/>
                  </a:lnTo>
                  <a:lnTo>
                    <a:pt x="59157" y="53225"/>
                  </a:lnTo>
                  <a:lnTo>
                    <a:pt x="0" y="526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2217387" y="12969160"/>
              <a:ext cx="174615" cy="166261"/>
            </a:xfrm>
            <a:custGeom>
              <a:avLst/>
              <a:gdLst/>
              <a:ahLst/>
              <a:cxnLst/>
              <a:rect l="0" t="0" r="0" b="0"/>
              <a:pathLst>
                <a:path w="174615" h="166261">
                  <a:moveTo>
                    <a:pt x="14654" y="166260"/>
                  </a:moveTo>
                  <a:lnTo>
                    <a:pt x="0" y="122297"/>
                  </a:lnTo>
                  <a:lnTo>
                    <a:pt x="1084" y="86423"/>
                  </a:lnTo>
                  <a:lnTo>
                    <a:pt x="9013" y="66046"/>
                  </a:lnTo>
                  <a:lnTo>
                    <a:pt x="14403" y="57336"/>
                  </a:lnTo>
                  <a:lnTo>
                    <a:pt x="19166" y="56209"/>
                  </a:lnTo>
                  <a:lnTo>
                    <a:pt x="23511" y="60138"/>
                  </a:lnTo>
                  <a:lnTo>
                    <a:pt x="52332" y="122801"/>
                  </a:lnTo>
                  <a:lnTo>
                    <a:pt x="60830" y="133778"/>
                  </a:lnTo>
                  <a:lnTo>
                    <a:pt x="82750" y="149094"/>
                  </a:lnTo>
                  <a:lnTo>
                    <a:pt x="95147" y="154816"/>
                  </a:lnTo>
                  <a:lnTo>
                    <a:pt x="106921" y="156292"/>
                  </a:lnTo>
                  <a:lnTo>
                    <a:pt x="129361" y="151690"/>
                  </a:lnTo>
                  <a:lnTo>
                    <a:pt x="156136" y="135947"/>
                  </a:lnTo>
                  <a:lnTo>
                    <a:pt x="168392" y="116913"/>
                  </a:lnTo>
                  <a:lnTo>
                    <a:pt x="173298" y="105285"/>
                  </a:lnTo>
                  <a:lnTo>
                    <a:pt x="174614" y="60976"/>
                  </a:lnTo>
                  <a:lnTo>
                    <a:pt x="167246" y="37189"/>
                  </a:lnTo>
                  <a:lnTo>
                    <a:pt x="155003" y="18817"/>
                  </a:lnTo>
                  <a:lnTo>
                    <a:pt x="137863" y="2854"/>
                  </a:lnTo>
                  <a:lnTo>
                    <a:pt x="131888" y="0"/>
                  </a:lnTo>
                  <a:lnTo>
                    <a:pt x="127906" y="438"/>
                  </a:lnTo>
                  <a:lnTo>
                    <a:pt x="119940" y="8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2432083" y="12943815"/>
              <a:ext cx="180031" cy="186454"/>
            </a:xfrm>
            <a:custGeom>
              <a:avLst/>
              <a:gdLst/>
              <a:ahLst/>
              <a:cxnLst/>
              <a:rect l="0" t="0" r="0" b="0"/>
              <a:pathLst>
                <a:path w="180031" h="186454">
                  <a:moveTo>
                    <a:pt x="0" y="107376"/>
                  </a:moveTo>
                  <a:lnTo>
                    <a:pt x="48931" y="104257"/>
                  </a:lnTo>
                  <a:lnTo>
                    <a:pt x="108061" y="92723"/>
                  </a:lnTo>
                  <a:lnTo>
                    <a:pt x="139513" y="77038"/>
                  </a:lnTo>
                  <a:lnTo>
                    <a:pt x="163650" y="57574"/>
                  </a:lnTo>
                  <a:lnTo>
                    <a:pt x="180030" y="25809"/>
                  </a:lnTo>
                  <a:lnTo>
                    <a:pt x="179682" y="16733"/>
                  </a:lnTo>
                  <a:lnTo>
                    <a:pt x="175940" y="9512"/>
                  </a:lnTo>
                  <a:lnTo>
                    <a:pt x="169936" y="3529"/>
                  </a:lnTo>
                  <a:lnTo>
                    <a:pt x="147667" y="0"/>
                  </a:lnTo>
                  <a:lnTo>
                    <a:pt x="96889" y="7267"/>
                  </a:lnTo>
                  <a:lnTo>
                    <a:pt x="77767" y="19600"/>
                  </a:lnTo>
                  <a:lnTo>
                    <a:pt x="46427" y="56112"/>
                  </a:lnTo>
                  <a:lnTo>
                    <a:pt x="41301" y="85762"/>
                  </a:lnTo>
                  <a:lnTo>
                    <a:pt x="47543" y="145220"/>
                  </a:lnTo>
                  <a:lnTo>
                    <a:pt x="62854" y="165531"/>
                  </a:lnTo>
                  <a:lnTo>
                    <a:pt x="73488" y="174221"/>
                  </a:lnTo>
                  <a:lnTo>
                    <a:pt x="97782" y="183878"/>
                  </a:lnTo>
                  <a:lnTo>
                    <a:pt x="110812" y="186453"/>
                  </a:lnTo>
                  <a:lnTo>
                    <a:pt x="134648" y="183077"/>
                  </a:lnTo>
                  <a:lnTo>
                    <a:pt x="168456" y="1705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621181" y="13440745"/>
              <a:ext cx="147400" cy="21059"/>
            </a:xfrm>
            <a:custGeom>
              <a:avLst/>
              <a:gdLst/>
              <a:ahLst/>
              <a:cxnLst/>
              <a:rect l="0" t="0" r="0" b="0"/>
              <a:pathLst>
                <a:path w="147400" h="21059">
                  <a:moveTo>
                    <a:pt x="0" y="21058"/>
                  </a:moveTo>
                  <a:lnTo>
                    <a:pt x="29896" y="13823"/>
                  </a:lnTo>
                  <a:lnTo>
                    <a:pt x="83988" y="10335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1073907" y="13303876"/>
              <a:ext cx="31586" cy="231627"/>
            </a:xfrm>
            <a:custGeom>
              <a:avLst/>
              <a:gdLst/>
              <a:ahLst/>
              <a:cxnLst/>
              <a:rect l="0" t="0" r="0" b="0"/>
              <a:pathLst>
                <a:path w="31586" h="231627">
                  <a:moveTo>
                    <a:pt x="0" y="0"/>
                  </a:moveTo>
                  <a:lnTo>
                    <a:pt x="14654" y="60730"/>
                  </a:lnTo>
                  <a:lnTo>
                    <a:pt x="20962" y="123996"/>
                  </a:lnTo>
                  <a:lnTo>
                    <a:pt x="27918" y="177900"/>
                  </a:lnTo>
                  <a:lnTo>
                    <a:pt x="31585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989679" y="13348669"/>
              <a:ext cx="379027" cy="187354"/>
            </a:xfrm>
            <a:custGeom>
              <a:avLst/>
              <a:gdLst/>
              <a:ahLst/>
              <a:cxnLst/>
              <a:rect l="0" t="0" r="0" b="0"/>
              <a:pathLst>
                <a:path w="379027" h="187354">
                  <a:moveTo>
                    <a:pt x="0" y="71020"/>
                  </a:moveTo>
                  <a:lnTo>
                    <a:pt x="11178" y="82198"/>
                  </a:lnTo>
                  <a:lnTo>
                    <a:pt x="73900" y="102229"/>
                  </a:lnTo>
                  <a:lnTo>
                    <a:pt x="105374" y="107117"/>
                  </a:lnTo>
                  <a:lnTo>
                    <a:pt x="164453" y="103293"/>
                  </a:lnTo>
                  <a:lnTo>
                    <a:pt x="221347" y="91520"/>
                  </a:lnTo>
                  <a:lnTo>
                    <a:pt x="282916" y="73285"/>
                  </a:lnTo>
                  <a:lnTo>
                    <a:pt x="346152" y="35508"/>
                  </a:lnTo>
                  <a:lnTo>
                    <a:pt x="362855" y="21702"/>
                  </a:lnTo>
                  <a:lnTo>
                    <a:pt x="364736" y="15914"/>
                  </a:lnTo>
                  <a:lnTo>
                    <a:pt x="362480" y="10886"/>
                  </a:lnTo>
                  <a:lnTo>
                    <a:pt x="357467" y="6364"/>
                  </a:lnTo>
                  <a:lnTo>
                    <a:pt x="339418" y="1339"/>
                  </a:lnTo>
                  <a:lnTo>
                    <a:pt x="328054" y="0"/>
                  </a:lnTo>
                  <a:lnTo>
                    <a:pt x="289704" y="9292"/>
                  </a:lnTo>
                  <a:lnTo>
                    <a:pt x="259883" y="26865"/>
                  </a:lnTo>
                  <a:lnTo>
                    <a:pt x="246915" y="43207"/>
                  </a:lnTo>
                  <a:lnTo>
                    <a:pt x="229057" y="82294"/>
                  </a:lnTo>
                  <a:lnTo>
                    <a:pt x="229046" y="124533"/>
                  </a:lnTo>
                  <a:lnTo>
                    <a:pt x="236719" y="147836"/>
                  </a:lnTo>
                  <a:lnTo>
                    <a:pt x="260709" y="181859"/>
                  </a:lnTo>
                  <a:lnTo>
                    <a:pt x="289786" y="187353"/>
                  </a:lnTo>
                  <a:lnTo>
                    <a:pt x="352819" y="181347"/>
                  </a:lnTo>
                  <a:lnTo>
                    <a:pt x="379026" y="176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1484518" y="13282819"/>
              <a:ext cx="21058" cy="263213"/>
            </a:xfrm>
            <a:custGeom>
              <a:avLst/>
              <a:gdLst/>
              <a:ahLst/>
              <a:cxnLst/>
              <a:rect l="0" t="0" r="0" b="0"/>
              <a:pathLst>
                <a:path w="21058" h="263213">
                  <a:moveTo>
                    <a:pt x="0" y="0"/>
                  </a:moveTo>
                  <a:lnTo>
                    <a:pt x="0" y="52051"/>
                  </a:lnTo>
                  <a:lnTo>
                    <a:pt x="3120" y="111348"/>
                  </a:lnTo>
                  <a:lnTo>
                    <a:pt x="7236" y="155942"/>
                  </a:lnTo>
                  <a:lnTo>
                    <a:pt x="10723" y="215830"/>
                  </a:lnTo>
                  <a:lnTo>
                    <a:pt x="21057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1558218" y="13326101"/>
              <a:ext cx="450229" cy="389565"/>
            </a:xfrm>
            <a:custGeom>
              <a:avLst/>
              <a:gdLst/>
              <a:ahLst/>
              <a:cxnLst/>
              <a:rect l="0" t="0" r="0" b="0"/>
              <a:pathLst>
                <a:path w="450229" h="389565">
                  <a:moveTo>
                    <a:pt x="0" y="93588"/>
                  </a:moveTo>
                  <a:lnTo>
                    <a:pt x="55141" y="113832"/>
                  </a:lnTo>
                  <a:lnTo>
                    <a:pt x="103555" y="116223"/>
                  </a:lnTo>
                  <a:lnTo>
                    <a:pt x="154945" y="103934"/>
                  </a:lnTo>
                  <a:lnTo>
                    <a:pt x="196038" y="79887"/>
                  </a:lnTo>
                  <a:lnTo>
                    <a:pt x="203222" y="69246"/>
                  </a:lnTo>
                  <a:lnTo>
                    <a:pt x="208084" y="44943"/>
                  </a:lnTo>
                  <a:lnTo>
                    <a:pt x="205403" y="35421"/>
                  </a:lnTo>
                  <a:lnTo>
                    <a:pt x="200106" y="27904"/>
                  </a:lnTo>
                  <a:lnTo>
                    <a:pt x="193066" y="21721"/>
                  </a:lnTo>
                  <a:lnTo>
                    <a:pt x="184862" y="18771"/>
                  </a:lnTo>
                  <a:lnTo>
                    <a:pt x="166389" y="18612"/>
                  </a:lnTo>
                  <a:lnTo>
                    <a:pt x="125079" y="36277"/>
                  </a:lnTo>
                  <a:lnTo>
                    <a:pt x="86973" y="74917"/>
                  </a:lnTo>
                  <a:lnTo>
                    <a:pt x="76869" y="109857"/>
                  </a:lnTo>
                  <a:lnTo>
                    <a:pt x="78618" y="146443"/>
                  </a:lnTo>
                  <a:lnTo>
                    <a:pt x="91093" y="178300"/>
                  </a:lnTo>
                  <a:lnTo>
                    <a:pt x="101673" y="188666"/>
                  </a:lnTo>
                  <a:lnTo>
                    <a:pt x="129026" y="200185"/>
                  </a:lnTo>
                  <a:lnTo>
                    <a:pt x="154441" y="199066"/>
                  </a:lnTo>
                  <a:lnTo>
                    <a:pt x="199352" y="179284"/>
                  </a:lnTo>
                  <a:lnTo>
                    <a:pt x="260926" y="134508"/>
                  </a:lnTo>
                  <a:lnTo>
                    <a:pt x="323063" y="75546"/>
                  </a:lnTo>
                  <a:lnTo>
                    <a:pt x="337776" y="58663"/>
                  </a:lnTo>
                  <a:lnTo>
                    <a:pt x="360668" y="8921"/>
                  </a:lnTo>
                  <a:lnTo>
                    <a:pt x="358598" y="3217"/>
                  </a:lnTo>
                  <a:lnTo>
                    <a:pt x="352539" y="585"/>
                  </a:lnTo>
                  <a:lnTo>
                    <a:pt x="343820" y="0"/>
                  </a:lnTo>
                  <a:lnTo>
                    <a:pt x="336838" y="3120"/>
                  </a:lnTo>
                  <a:lnTo>
                    <a:pt x="325961" y="15945"/>
                  </a:lnTo>
                  <a:lnTo>
                    <a:pt x="297399" y="71202"/>
                  </a:lnTo>
                  <a:lnTo>
                    <a:pt x="290105" y="94167"/>
                  </a:lnTo>
                  <a:lnTo>
                    <a:pt x="287168" y="132234"/>
                  </a:lnTo>
                  <a:lnTo>
                    <a:pt x="290627" y="155217"/>
                  </a:lnTo>
                  <a:lnTo>
                    <a:pt x="299183" y="174011"/>
                  </a:lnTo>
                  <a:lnTo>
                    <a:pt x="304740" y="182298"/>
                  </a:lnTo>
                  <a:lnTo>
                    <a:pt x="310785" y="185484"/>
                  </a:lnTo>
                  <a:lnTo>
                    <a:pt x="317154" y="185267"/>
                  </a:lnTo>
                  <a:lnTo>
                    <a:pt x="323740" y="182783"/>
                  </a:lnTo>
                  <a:lnTo>
                    <a:pt x="337297" y="164426"/>
                  </a:lnTo>
                  <a:lnTo>
                    <a:pt x="348781" y="135600"/>
                  </a:lnTo>
                  <a:lnTo>
                    <a:pt x="356416" y="83420"/>
                  </a:lnTo>
                  <a:lnTo>
                    <a:pt x="362348" y="56313"/>
                  </a:lnTo>
                  <a:lnTo>
                    <a:pt x="367907" y="52360"/>
                  </a:lnTo>
                  <a:lnTo>
                    <a:pt x="375123" y="54405"/>
                  </a:lnTo>
                  <a:lnTo>
                    <a:pt x="391329" y="69154"/>
                  </a:lnTo>
                  <a:lnTo>
                    <a:pt x="412437" y="104935"/>
                  </a:lnTo>
                  <a:lnTo>
                    <a:pt x="427790" y="152062"/>
                  </a:lnTo>
                  <a:lnTo>
                    <a:pt x="444297" y="203070"/>
                  </a:lnTo>
                  <a:lnTo>
                    <a:pt x="450228" y="254059"/>
                  </a:lnTo>
                  <a:lnTo>
                    <a:pt x="449112" y="310684"/>
                  </a:lnTo>
                  <a:lnTo>
                    <a:pt x="442931" y="332794"/>
                  </a:lnTo>
                  <a:lnTo>
                    <a:pt x="419898" y="366054"/>
                  </a:lnTo>
                  <a:lnTo>
                    <a:pt x="405380" y="379630"/>
                  </a:lnTo>
                  <a:lnTo>
                    <a:pt x="387229" y="389564"/>
                  </a:lnTo>
                  <a:lnTo>
                    <a:pt x="361225" y="388519"/>
                  </a:lnTo>
                  <a:lnTo>
                    <a:pt x="333680" y="380256"/>
                  </a:lnTo>
                  <a:lnTo>
                    <a:pt x="313638" y="368784"/>
                  </a:lnTo>
                  <a:lnTo>
                    <a:pt x="273741" y="3252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2042529" y="13338229"/>
              <a:ext cx="168457" cy="154682"/>
            </a:xfrm>
            <a:custGeom>
              <a:avLst/>
              <a:gdLst/>
              <a:ahLst/>
              <a:cxnLst/>
              <a:rect l="0" t="0" r="0" b="0"/>
              <a:pathLst>
                <a:path w="168457" h="154682">
                  <a:moveTo>
                    <a:pt x="0" y="18289"/>
                  </a:moveTo>
                  <a:lnTo>
                    <a:pt x="16788" y="75673"/>
                  </a:lnTo>
                  <a:lnTo>
                    <a:pt x="17094" y="138288"/>
                  </a:lnTo>
                  <a:lnTo>
                    <a:pt x="14616" y="154681"/>
                  </a:lnTo>
                  <a:lnTo>
                    <a:pt x="31156" y="104202"/>
                  </a:lnTo>
                  <a:lnTo>
                    <a:pt x="63576" y="40954"/>
                  </a:lnTo>
                  <a:lnTo>
                    <a:pt x="79728" y="20173"/>
                  </a:lnTo>
                  <a:lnTo>
                    <a:pt x="102505" y="3138"/>
                  </a:lnTo>
                  <a:lnTo>
                    <a:pt x="113960" y="0"/>
                  </a:lnTo>
                  <a:lnTo>
                    <a:pt x="136047" y="2750"/>
                  </a:lnTo>
                  <a:lnTo>
                    <a:pt x="168456" y="18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2208751" y="13324221"/>
              <a:ext cx="149634" cy="175533"/>
            </a:xfrm>
            <a:custGeom>
              <a:avLst/>
              <a:gdLst/>
              <a:ahLst/>
              <a:cxnLst/>
              <a:rect l="0" t="0" r="0" b="0"/>
              <a:pathLst>
                <a:path w="149634" h="175533">
                  <a:moveTo>
                    <a:pt x="128576" y="42825"/>
                  </a:moveTo>
                  <a:lnTo>
                    <a:pt x="119000" y="18779"/>
                  </a:lnTo>
                  <a:lnTo>
                    <a:pt x="108332" y="4452"/>
                  </a:lnTo>
                  <a:lnTo>
                    <a:pt x="101042" y="865"/>
                  </a:lnTo>
                  <a:lnTo>
                    <a:pt x="83583" y="0"/>
                  </a:lnTo>
                  <a:lnTo>
                    <a:pt x="67245" y="6634"/>
                  </a:lnTo>
                  <a:lnTo>
                    <a:pt x="52184" y="18551"/>
                  </a:lnTo>
                  <a:lnTo>
                    <a:pt x="10494" y="75053"/>
                  </a:lnTo>
                  <a:lnTo>
                    <a:pt x="836" y="95752"/>
                  </a:lnTo>
                  <a:lnTo>
                    <a:pt x="0" y="138317"/>
                  </a:lnTo>
                  <a:lnTo>
                    <a:pt x="7480" y="161695"/>
                  </a:lnTo>
                  <a:lnTo>
                    <a:pt x="12750" y="171205"/>
                  </a:lnTo>
                  <a:lnTo>
                    <a:pt x="19773" y="175205"/>
                  </a:lnTo>
                  <a:lnTo>
                    <a:pt x="27964" y="175532"/>
                  </a:lnTo>
                  <a:lnTo>
                    <a:pt x="36935" y="173411"/>
                  </a:lnTo>
                  <a:lnTo>
                    <a:pt x="56261" y="155455"/>
                  </a:lnTo>
                  <a:lnTo>
                    <a:pt x="86085" y="107448"/>
                  </a:lnTo>
                  <a:lnTo>
                    <a:pt x="100902" y="57886"/>
                  </a:lnTo>
                  <a:lnTo>
                    <a:pt x="97736" y="93667"/>
                  </a:lnTo>
                  <a:lnTo>
                    <a:pt x="102800" y="126519"/>
                  </a:lnTo>
                  <a:lnTo>
                    <a:pt x="107883" y="134886"/>
                  </a:lnTo>
                  <a:lnTo>
                    <a:pt x="122888" y="147302"/>
                  </a:lnTo>
                  <a:lnTo>
                    <a:pt x="149633" y="158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2447396" y="13328955"/>
              <a:ext cx="139769" cy="295247"/>
            </a:xfrm>
            <a:custGeom>
              <a:avLst/>
              <a:gdLst/>
              <a:ahLst/>
              <a:cxnLst/>
              <a:rect l="0" t="0" r="0" b="0"/>
              <a:pathLst>
                <a:path w="139769" h="295247">
                  <a:moveTo>
                    <a:pt x="37329" y="27563"/>
                  </a:moveTo>
                  <a:lnTo>
                    <a:pt x="20541" y="91013"/>
                  </a:lnTo>
                  <a:lnTo>
                    <a:pt x="16367" y="138521"/>
                  </a:lnTo>
                  <a:lnTo>
                    <a:pt x="9412" y="189640"/>
                  </a:lnTo>
                  <a:lnTo>
                    <a:pt x="5661" y="243001"/>
                  </a:lnTo>
                  <a:lnTo>
                    <a:pt x="0" y="292218"/>
                  </a:lnTo>
                  <a:lnTo>
                    <a:pt x="745" y="295246"/>
                  </a:lnTo>
                  <a:lnTo>
                    <a:pt x="2411" y="293756"/>
                  </a:lnTo>
                  <a:lnTo>
                    <a:pt x="8425" y="242237"/>
                  </a:lnTo>
                  <a:lnTo>
                    <a:pt x="13947" y="190995"/>
                  </a:lnTo>
                  <a:lnTo>
                    <a:pt x="18703" y="134479"/>
                  </a:lnTo>
                  <a:lnTo>
                    <a:pt x="27521" y="80689"/>
                  </a:lnTo>
                  <a:lnTo>
                    <a:pt x="37543" y="30826"/>
                  </a:lnTo>
                  <a:lnTo>
                    <a:pt x="40981" y="15700"/>
                  </a:lnTo>
                  <a:lnTo>
                    <a:pt x="46783" y="6786"/>
                  </a:lnTo>
                  <a:lnTo>
                    <a:pt x="54160" y="2013"/>
                  </a:lnTo>
                  <a:lnTo>
                    <a:pt x="62588" y="0"/>
                  </a:lnTo>
                  <a:lnTo>
                    <a:pt x="71716" y="2169"/>
                  </a:lnTo>
                  <a:lnTo>
                    <a:pt x="91217" y="13938"/>
                  </a:lnTo>
                  <a:lnTo>
                    <a:pt x="116337" y="51472"/>
                  </a:lnTo>
                  <a:lnTo>
                    <a:pt x="136211" y="100915"/>
                  </a:lnTo>
                  <a:lnTo>
                    <a:pt x="139768" y="127235"/>
                  </a:lnTo>
                  <a:lnTo>
                    <a:pt x="135111" y="148292"/>
                  </a:lnTo>
                  <a:lnTo>
                    <a:pt x="130593" y="157182"/>
                  </a:lnTo>
                  <a:lnTo>
                    <a:pt x="121732" y="163108"/>
                  </a:lnTo>
                  <a:lnTo>
                    <a:pt x="96289" y="169694"/>
                  </a:lnTo>
                  <a:lnTo>
                    <a:pt x="74842" y="169502"/>
                  </a:lnTo>
                  <a:lnTo>
                    <a:pt x="47858" y="164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2644283" y="13198590"/>
              <a:ext cx="272112" cy="326384"/>
            </a:xfrm>
            <a:custGeom>
              <a:avLst/>
              <a:gdLst/>
              <a:ahLst/>
              <a:cxnLst/>
              <a:rect l="0" t="0" r="0" b="0"/>
              <a:pathLst>
                <a:path w="272112" h="326384">
                  <a:moveTo>
                    <a:pt x="29956" y="0"/>
                  </a:moveTo>
                  <a:lnTo>
                    <a:pt x="18503" y="54145"/>
                  </a:lnTo>
                  <a:lnTo>
                    <a:pt x="10795" y="109092"/>
                  </a:lnTo>
                  <a:lnTo>
                    <a:pt x="2038" y="167345"/>
                  </a:lnTo>
                  <a:lnTo>
                    <a:pt x="0" y="204228"/>
                  </a:lnTo>
                  <a:lnTo>
                    <a:pt x="1796" y="214531"/>
                  </a:lnTo>
                  <a:lnTo>
                    <a:pt x="5334" y="219059"/>
                  </a:lnTo>
                  <a:lnTo>
                    <a:pt x="10031" y="219740"/>
                  </a:lnTo>
                  <a:lnTo>
                    <a:pt x="24610" y="204897"/>
                  </a:lnTo>
                  <a:lnTo>
                    <a:pt x="62565" y="158886"/>
                  </a:lnTo>
                  <a:lnTo>
                    <a:pt x="104608" y="132215"/>
                  </a:lnTo>
                  <a:lnTo>
                    <a:pt x="130985" y="126221"/>
                  </a:lnTo>
                  <a:lnTo>
                    <a:pt x="142932" y="126262"/>
                  </a:lnTo>
                  <a:lnTo>
                    <a:pt x="165565" y="135666"/>
                  </a:lnTo>
                  <a:lnTo>
                    <a:pt x="194918" y="160691"/>
                  </a:lnTo>
                  <a:lnTo>
                    <a:pt x="225797" y="206176"/>
                  </a:lnTo>
                  <a:lnTo>
                    <a:pt x="247191" y="260223"/>
                  </a:lnTo>
                  <a:lnTo>
                    <a:pt x="266495" y="306600"/>
                  </a:lnTo>
                  <a:lnTo>
                    <a:pt x="272111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568539" y="13809244"/>
              <a:ext cx="242156" cy="10400"/>
            </a:xfrm>
            <a:custGeom>
              <a:avLst/>
              <a:gdLst/>
              <a:ahLst/>
              <a:cxnLst/>
              <a:rect l="0" t="0" r="0" b="0"/>
              <a:pathLst>
                <a:path w="242156" h="10400">
                  <a:moveTo>
                    <a:pt x="0" y="0"/>
                  </a:moveTo>
                  <a:lnTo>
                    <a:pt x="28726" y="7235"/>
                  </a:lnTo>
                  <a:lnTo>
                    <a:pt x="92112" y="9877"/>
                  </a:lnTo>
                  <a:lnTo>
                    <a:pt x="150386" y="10399"/>
                  </a:lnTo>
                  <a:lnTo>
                    <a:pt x="204046" y="4900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979150" y="13714487"/>
              <a:ext cx="189514" cy="145183"/>
            </a:xfrm>
            <a:custGeom>
              <a:avLst/>
              <a:gdLst/>
              <a:ahLst/>
              <a:cxnLst/>
              <a:rect l="0" t="0" r="0" b="0"/>
              <a:pathLst>
                <a:path w="189514" h="145183">
                  <a:moveTo>
                    <a:pt x="0" y="0"/>
                  </a:moveTo>
                  <a:lnTo>
                    <a:pt x="20244" y="58616"/>
                  </a:lnTo>
                  <a:lnTo>
                    <a:pt x="30515" y="118856"/>
                  </a:lnTo>
                  <a:lnTo>
                    <a:pt x="36179" y="144073"/>
                  </a:lnTo>
                  <a:lnTo>
                    <a:pt x="38158" y="145182"/>
                  </a:lnTo>
                  <a:lnTo>
                    <a:pt x="47183" y="83978"/>
                  </a:lnTo>
                  <a:lnTo>
                    <a:pt x="62203" y="39570"/>
                  </a:lnTo>
                  <a:lnTo>
                    <a:pt x="71885" y="28719"/>
                  </a:lnTo>
                  <a:lnTo>
                    <a:pt x="98239" y="13545"/>
                  </a:lnTo>
                  <a:lnTo>
                    <a:pt x="140372" y="4012"/>
                  </a:lnTo>
                  <a:lnTo>
                    <a:pt x="189513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1268200" y="13718877"/>
              <a:ext cx="216319" cy="143010"/>
            </a:xfrm>
            <a:custGeom>
              <a:avLst/>
              <a:gdLst/>
              <a:ahLst/>
              <a:cxnLst/>
              <a:rect l="0" t="0" r="0" b="0"/>
              <a:pathLst>
                <a:path w="216319" h="143010">
                  <a:moveTo>
                    <a:pt x="100505" y="27196"/>
                  </a:moveTo>
                  <a:lnTo>
                    <a:pt x="94916" y="10429"/>
                  </a:lnTo>
                  <a:lnTo>
                    <a:pt x="88590" y="5488"/>
                  </a:lnTo>
                  <a:lnTo>
                    <a:pt x="69083" y="0"/>
                  </a:lnTo>
                  <a:lnTo>
                    <a:pt x="47935" y="3800"/>
                  </a:lnTo>
                  <a:lnTo>
                    <a:pt x="37382" y="8088"/>
                  </a:lnTo>
                  <a:lnTo>
                    <a:pt x="19418" y="28451"/>
                  </a:lnTo>
                  <a:lnTo>
                    <a:pt x="5974" y="57000"/>
                  </a:lnTo>
                  <a:lnTo>
                    <a:pt x="0" y="89184"/>
                  </a:lnTo>
                  <a:lnTo>
                    <a:pt x="3583" y="113628"/>
                  </a:lnTo>
                  <a:lnTo>
                    <a:pt x="7814" y="123422"/>
                  </a:lnTo>
                  <a:lnTo>
                    <a:pt x="16484" y="128782"/>
                  </a:lnTo>
                  <a:lnTo>
                    <a:pt x="41715" y="131616"/>
                  </a:lnTo>
                  <a:lnTo>
                    <a:pt x="63068" y="125856"/>
                  </a:lnTo>
                  <a:lnTo>
                    <a:pt x="72037" y="121046"/>
                  </a:lnTo>
                  <a:lnTo>
                    <a:pt x="95839" y="91917"/>
                  </a:lnTo>
                  <a:lnTo>
                    <a:pt x="120485" y="37928"/>
                  </a:lnTo>
                  <a:lnTo>
                    <a:pt x="124354" y="27332"/>
                  </a:lnTo>
                  <a:lnTo>
                    <a:pt x="128102" y="23777"/>
                  </a:lnTo>
                  <a:lnTo>
                    <a:pt x="131771" y="24917"/>
                  </a:lnTo>
                  <a:lnTo>
                    <a:pt x="135387" y="29186"/>
                  </a:lnTo>
                  <a:lnTo>
                    <a:pt x="159358" y="90744"/>
                  </a:lnTo>
                  <a:lnTo>
                    <a:pt x="176965" y="115100"/>
                  </a:lnTo>
                  <a:lnTo>
                    <a:pt x="216318" y="1430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1537021" y="13609202"/>
              <a:ext cx="141618" cy="288994"/>
            </a:xfrm>
            <a:custGeom>
              <a:avLst/>
              <a:gdLst/>
              <a:ahLst/>
              <a:cxnLst/>
              <a:rect l="0" t="0" r="0" b="0"/>
              <a:pathLst>
                <a:path w="141618" h="288994">
                  <a:moveTo>
                    <a:pt x="126482" y="0"/>
                  </a:moveTo>
                  <a:lnTo>
                    <a:pt x="126482" y="52049"/>
                  </a:lnTo>
                  <a:lnTo>
                    <a:pt x="132071" y="111537"/>
                  </a:lnTo>
                  <a:lnTo>
                    <a:pt x="135547" y="162900"/>
                  </a:lnTo>
                  <a:lnTo>
                    <a:pt x="141617" y="210902"/>
                  </a:lnTo>
                  <a:lnTo>
                    <a:pt x="138912" y="210792"/>
                  </a:lnTo>
                  <a:lnTo>
                    <a:pt x="123925" y="193869"/>
                  </a:lnTo>
                  <a:lnTo>
                    <a:pt x="97901" y="162297"/>
                  </a:lnTo>
                  <a:lnTo>
                    <a:pt x="77904" y="154020"/>
                  </a:lnTo>
                  <a:lnTo>
                    <a:pt x="66021" y="151814"/>
                  </a:lnTo>
                  <a:lnTo>
                    <a:pt x="43458" y="155600"/>
                  </a:lnTo>
                  <a:lnTo>
                    <a:pt x="32528" y="159886"/>
                  </a:lnTo>
                  <a:lnTo>
                    <a:pt x="14145" y="180245"/>
                  </a:lnTo>
                  <a:lnTo>
                    <a:pt x="5967" y="193862"/>
                  </a:lnTo>
                  <a:lnTo>
                    <a:pt x="0" y="224591"/>
                  </a:lnTo>
                  <a:lnTo>
                    <a:pt x="47" y="240974"/>
                  </a:lnTo>
                  <a:lnTo>
                    <a:pt x="4757" y="254237"/>
                  </a:lnTo>
                  <a:lnTo>
                    <a:pt x="22469" y="275211"/>
                  </a:lnTo>
                  <a:lnTo>
                    <a:pt x="45939" y="286092"/>
                  </a:lnTo>
                  <a:lnTo>
                    <a:pt x="58748" y="288993"/>
                  </a:lnTo>
                  <a:lnTo>
                    <a:pt x="69628" y="288588"/>
                  </a:lnTo>
                  <a:lnTo>
                    <a:pt x="105425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1768788" y="13714487"/>
              <a:ext cx="21058" cy="157928"/>
            </a:xfrm>
            <a:custGeom>
              <a:avLst/>
              <a:gdLst/>
              <a:ahLst/>
              <a:cxnLst/>
              <a:rect l="0" t="0" r="0" b="0"/>
              <a:pathLst>
                <a:path w="21058" h="157928">
                  <a:moveTo>
                    <a:pt x="21057" y="0"/>
                  </a:moveTo>
                  <a:lnTo>
                    <a:pt x="12723" y="48932"/>
                  </a:lnTo>
                  <a:lnTo>
                    <a:pt x="5373" y="108062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1893335" y="13746073"/>
              <a:ext cx="154708" cy="157822"/>
            </a:xfrm>
            <a:custGeom>
              <a:avLst/>
              <a:gdLst/>
              <a:ahLst/>
              <a:cxnLst/>
              <a:rect l="0" t="0" r="0" b="0"/>
              <a:pathLst>
                <a:path w="154708" h="157822">
                  <a:moveTo>
                    <a:pt x="43909" y="0"/>
                  </a:moveTo>
                  <a:lnTo>
                    <a:pt x="27098" y="19149"/>
                  </a:lnTo>
                  <a:lnTo>
                    <a:pt x="9162" y="53897"/>
                  </a:lnTo>
                  <a:lnTo>
                    <a:pt x="0" y="84396"/>
                  </a:lnTo>
                  <a:lnTo>
                    <a:pt x="1387" y="111208"/>
                  </a:lnTo>
                  <a:lnTo>
                    <a:pt x="5032" y="123273"/>
                  </a:lnTo>
                  <a:lnTo>
                    <a:pt x="18441" y="142915"/>
                  </a:lnTo>
                  <a:lnTo>
                    <a:pt x="26930" y="151428"/>
                  </a:lnTo>
                  <a:lnTo>
                    <a:pt x="38439" y="155934"/>
                  </a:lnTo>
                  <a:lnTo>
                    <a:pt x="66824" y="157821"/>
                  </a:lnTo>
                  <a:lnTo>
                    <a:pt x="115689" y="141127"/>
                  </a:lnTo>
                  <a:lnTo>
                    <a:pt x="140542" y="120436"/>
                  </a:lnTo>
                  <a:lnTo>
                    <a:pt x="150445" y="108365"/>
                  </a:lnTo>
                  <a:lnTo>
                    <a:pt x="154707" y="95640"/>
                  </a:lnTo>
                  <a:lnTo>
                    <a:pt x="153204" y="69022"/>
                  </a:lnTo>
                  <a:lnTo>
                    <a:pt x="147188" y="57712"/>
                  </a:lnTo>
                  <a:lnTo>
                    <a:pt x="128025" y="38907"/>
                  </a:lnTo>
                  <a:lnTo>
                    <a:pt x="96518" y="20756"/>
                  </a:lnTo>
                  <a:lnTo>
                    <a:pt x="53777" y="13558"/>
                  </a:lnTo>
                  <a:lnTo>
                    <a:pt x="36596" y="14994"/>
                  </a:lnTo>
                  <a:lnTo>
                    <a:pt x="22852" y="2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4" name="Group 693"/>
          <p:cNvGrpSpPr/>
          <p:nvPr/>
        </p:nvGrpSpPr>
        <p:grpSpPr>
          <a:xfrm>
            <a:off x="2969036" y="12473045"/>
            <a:ext cx="5190551" cy="1452934"/>
            <a:chOff x="2969036" y="12473045"/>
            <a:chExt cx="5190551" cy="1452934"/>
          </a:xfrm>
        </p:grpSpPr>
        <p:sp>
          <p:nvSpPr>
            <p:cNvPr id="681" name="Freeform 680"/>
            <p:cNvSpPr/>
            <p:nvPr/>
          </p:nvSpPr>
          <p:spPr>
            <a:xfrm>
              <a:off x="3348062" y="12473045"/>
              <a:ext cx="52644" cy="10530"/>
            </a:xfrm>
            <a:custGeom>
              <a:avLst/>
              <a:gdLst/>
              <a:ahLst/>
              <a:cxnLst/>
              <a:rect l="0" t="0" r="0" b="0"/>
              <a:pathLst>
                <a:path w="52644" h="10530">
                  <a:moveTo>
                    <a:pt x="52643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2969036" y="12683615"/>
              <a:ext cx="1105494" cy="736996"/>
            </a:xfrm>
            <a:custGeom>
              <a:avLst/>
              <a:gdLst/>
              <a:ahLst/>
              <a:cxnLst/>
              <a:rect l="0" t="0" r="0" b="0"/>
              <a:pathLst>
                <a:path w="1105494" h="736996">
                  <a:moveTo>
                    <a:pt x="0" y="0"/>
                  </a:moveTo>
                  <a:lnTo>
                    <a:pt x="32784" y="53028"/>
                  </a:lnTo>
                  <a:lnTo>
                    <a:pt x="57082" y="103238"/>
                  </a:lnTo>
                  <a:lnTo>
                    <a:pt x="84412" y="158217"/>
                  </a:lnTo>
                  <a:lnTo>
                    <a:pt x="111579" y="200127"/>
                  </a:lnTo>
                  <a:lnTo>
                    <a:pt x="157091" y="256211"/>
                  </a:lnTo>
                  <a:lnTo>
                    <a:pt x="209452" y="319584"/>
                  </a:lnTo>
                  <a:lnTo>
                    <a:pt x="257942" y="365184"/>
                  </a:lnTo>
                  <a:lnTo>
                    <a:pt x="310524" y="415218"/>
                  </a:lnTo>
                  <a:lnTo>
                    <a:pt x="370038" y="467089"/>
                  </a:lnTo>
                  <a:lnTo>
                    <a:pt x="433295" y="518333"/>
                  </a:lnTo>
                  <a:lnTo>
                    <a:pt x="479575" y="548954"/>
                  </a:lnTo>
                  <a:lnTo>
                    <a:pt x="527440" y="578162"/>
                  </a:lnTo>
                  <a:lnTo>
                    <a:pt x="576009" y="605571"/>
                  </a:lnTo>
                  <a:lnTo>
                    <a:pt x="624892" y="629451"/>
                  </a:lnTo>
                  <a:lnTo>
                    <a:pt x="673913" y="648643"/>
                  </a:lnTo>
                  <a:lnTo>
                    <a:pt x="722997" y="664972"/>
                  </a:lnTo>
                  <a:lnTo>
                    <a:pt x="772108" y="680028"/>
                  </a:lnTo>
                  <a:lnTo>
                    <a:pt x="818112" y="694519"/>
                  </a:lnTo>
                  <a:lnTo>
                    <a:pt x="863124" y="707588"/>
                  </a:lnTo>
                  <a:lnTo>
                    <a:pt x="910426" y="717296"/>
                  </a:lnTo>
                  <a:lnTo>
                    <a:pt x="971916" y="723748"/>
                  </a:lnTo>
                  <a:lnTo>
                    <a:pt x="1027180" y="731251"/>
                  </a:lnTo>
                  <a:lnTo>
                    <a:pt x="1080599" y="735293"/>
                  </a:lnTo>
                  <a:lnTo>
                    <a:pt x="1105493" y="7369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3074321" y="13357439"/>
              <a:ext cx="1031794" cy="568540"/>
            </a:xfrm>
            <a:custGeom>
              <a:avLst/>
              <a:gdLst/>
              <a:ahLst/>
              <a:cxnLst/>
              <a:rect l="0" t="0" r="0" b="0"/>
              <a:pathLst>
                <a:path w="1031794" h="568540">
                  <a:moveTo>
                    <a:pt x="0" y="568539"/>
                  </a:moveTo>
                  <a:lnTo>
                    <a:pt x="34359" y="528966"/>
                  </a:lnTo>
                  <a:lnTo>
                    <a:pt x="86933" y="482088"/>
                  </a:lnTo>
                  <a:lnTo>
                    <a:pt x="149320" y="433656"/>
                  </a:lnTo>
                  <a:lnTo>
                    <a:pt x="200611" y="400672"/>
                  </a:lnTo>
                  <a:lnTo>
                    <a:pt x="255973" y="368672"/>
                  </a:lnTo>
                  <a:lnTo>
                    <a:pt x="316830" y="336964"/>
                  </a:lnTo>
                  <a:lnTo>
                    <a:pt x="379315" y="305343"/>
                  </a:lnTo>
                  <a:lnTo>
                    <a:pt x="442283" y="273746"/>
                  </a:lnTo>
                  <a:lnTo>
                    <a:pt x="485519" y="252685"/>
                  </a:lnTo>
                  <a:lnTo>
                    <a:pt x="532031" y="231628"/>
                  </a:lnTo>
                  <a:lnTo>
                    <a:pt x="576880" y="210570"/>
                  </a:lnTo>
                  <a:lnTo>
                    <a:pt x="620209" y="189514"/>
                  </a:lnTo>
                  <a:lnTo>
                    <a:pt x="662864" y="168456"/>
                  </a:lnTo>
                  <a:lnTo>
                    <a:pt x="708337" y="147399"/>
                  </a:lnTo>
                  <a:lnTo>
                    <a:pt x="754674" y="126341"/>
                  </a:lnTo>
                  <a:lnTo>
                    <a:pt x="798665" y="105283"/>
                  </a:lnTo>
                  <a:lnTo>
                    <a:pt x="841613" y="87347"/>
                  </a:lnTo>
                  <a:lnTo>
                    <a:pt x="902134" y="60976"/>
                  </a:lnTo>
                  <a:lnTo>
                    <a:pt x="953991" y="34055"/>
                  </a:lnTo>
                  <a:lnTo>
                    <a:pt x="1015829" y="6390"/>
                  </a:lnTo>
                  <a:lnTo>
                    <a:pt x="10317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4042943" y="13215465"/>
              <a:ext cx="2033314" cy="289374"/>
            </a:xfrm>
            <a:custGeom>
              <a:avLst/>
              <a:gdLst/>
              <a:ahLst/>
              <a:cxnLst/>
              <a:rect l="0" t="0" r="0" b="0"/>
              <a:pathLst>
                <a:path w="2033314" h="289374">
                  <a:moveTo>
                    <a:pt x="0" y="152502"/>
                  </a:moveTo>
                  <a:lnTo>
                    <a:pt x="55141" y="137847"/>
                  </a:lnTo>
                  <a:lnTo>
                    <a:pt x="110934" y="131540"/>
                  </a:lnTo>
                  <a:lnTo>
                    <a:pt x="173403" y="122547"/>
                  </a:lnTo>
                  <a:lnTo>
                    <a:pt x="229571" y="112833"/>
                  </a:lnTo>
                  <a:lnTo>
                    <a:pt x="278721" y="103054"/>
                  </a:lnTo>
                  <a:lnTo>
                    <a:pt x="332669" y="92747"/>
                  </a:lnTo>
                  <a:lnTo>
                    <a:pt x="376360" y="85780"/>
                  </a:lnTo>
                  <a:lnTo>
                    <a:pt x="426194" y="78786"/>
                  </a:lnTo>
                  <a:lnTo>
                    <a:pt x="478369" y="72946"/>
                  </a:lnTo>
                  <a:lnTo>
                    <a:pt x="528853" y="70350"/>
                  </a:lnTo>
                  <a:lnTo>
                    <a:pt x="584826" y="66078"/>
                  </a:lnTo>
                  <a:lnTo>
                    <a:pt x="643628" y="61450"/>
                  </a:lnTo>
                  <a:lnTo>
                    <a:pt x="700958" y="59391"/>
                  </a:lnTo>
                  <a:lnTo>
                    <a:pt x="754513" y="58478"/>
                  </a:lnTo>
                  <a:lnTo>
                    <a:pt x="806782" y="58072"/>
                  </a:lnTo>
                  <a:lnTo>
                    <a:pt x="861208" y="57891"/>
                  </a:lnTo>
                  <a:lnTo>
                    <a:pt x="916593" y="57812"/>
                  </a:lnTo>
                  <a:lnTo>
                    <a:pt x="972404" y="57776"/>
                  </a:lnTo>
                  <a:lnTo>
                    <a:pt x="1028404" y="57759"/>
                  </a:lnTo>
                  <a:lnTo>
                    <a:pt x="1087609" y="57753"/>
                  </a:lnTo>
                  <a:lnTo>
                    <a:pt x="1149016" y="57750"/>
                  </a:lnTo>
                  <a:lnTo>
                    <a:pt x="1211404" y="57748"/>
                  </a:lnTo>
                  <a:lnTo>
                    <a:pt x="1274227" y="57747"/>
                  </a:lnTo>
                  <a:lnTo>
                    <a:pt x="1336073" y="57747"/>
                  </a:lnTo>
                  <a:lnTo>
                    <a:pt x="1394756" y="57747"/>
                  </a:lnTo>
                  <a:lnTo>
                    <a:pt x="1452033" y="60866"/>
                  </a:lnTo>
                  <a:lnTo>
                    <a:pt x="1507515" y="64982"/>
                  </a:lnTo>
                  <a:lnTo>
                    <a:pt x="1559470" y="66811"/>
                  </a:lnTo>
                  <a:lnTo>
                    <a:pt x="1606738" y="67625"/>
                  </a:lnTo>
                  <a:lnTo>
                    <a:pt x="1669690" y="68082"/>
                  </a:lnTo>
                  <a:lnTo>
                    <a:pt x="1725388" y="68219"/>
                  </a:lnTo>
                  <a:lnTo>
                    <a:pt x="1775816" y="68258"/>
                  </a:lnTo>
                  <a:lnTo>
                    <a:pt x="1834777" y="68271"/>
                  </a:lnTo>
                  <a:lnTo>
                    <a:pt x="1877377" y="68275"/>
                  </a:lnTo>
                  <a:lnTo>
                    <a:pt x="1882125" y="67104"/>
                  </a:lnTo>
                  <a:lnTo>
                    <a:pt x="1880611" y="65155"/>
                  </a:lnTo>
                  <a:lnTo>
                    <a:pt x="1822351" y="43825"/>
                  </a:lnTo>
                  <a:lnTo>
                    <a:pt x="1811516" y="37937"/>
                  </a:lnTo>
                  <a:lnTo>
                    <a:pt x="1796357" y="22036"/>
                  </a:lnTo>
                  <a:lnTo>
                    <a:pt x="1790677" y="12883"/>
                  </a:lnTo>
                  <a:lnTo>
                    <a:pt x="1791569" y="6779"/>
                  </a:lnTo>
                  <a:lnTo>
                    <a:pt x="1796844" y="2711"/>
                  </a:lnTo>
                  <a:lnTo>
                    <a:pt x="1805039" y="0"/>
                  </a:lnTo>
                  <a:lnTo>
                    <a:pt x="1823504" y="105"/>
                  </a:lnTo>
                  <a:lnTo>
                    <a:pt x="1875516" y="14019"/>
                  </a:lnTo>
                  <a:lnTo>
                    <a:pt x="1927693" y="34636"/>
                  </a:lnTo>
                  <a:lnTo>
                    <a:pt x="1983061" y="55911"/>
                  </a:lnTo>
                  <a:lnTo>
                    <a:pt x="2013860" y="75790"/>
                  </a:lnTo>
                  <a:lnTo>
                    <a:pt x="2027057" y="92672"/>
                  </a:lnTo>
                  <a:lnTo>
                    <a:pt x="2032214" y="102086"/>
                  </a:lnTo>
                  <a:lnTo>
                    <a:pt x="2033313" y="111872"/>
                  </a:lnTo>
                  <a:lnTo>
                    <a:pt x="2028294" y="132105"/>
                  </a:lnTo>
                  <a:lnTo>
                    <a:pt x="2015145" y="149676"/>
                  </a:lnTo>
                  <a:lnTo>
                    <a:pt x="1959591" y="194461"/>
                  </a:lnTo>
                  <a:lnTo>
                    <a:pt x="1905220" y="225477"/>
                  </a:lnTo>
                  <a:lnTo>
                    <a:pt x="1843816" y="260032"/>
                  </a:lnTo>
                  <a:lnTo>
                    <a:pt x="1789845" y="289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6253928" y="13188983"/>
              <a:ext cx="42115" cy="442198"/>
            </a:xfrm>
            <a:custGeom>
              <a:avLst/>
              <a:gdLst/>
              <a:ahLst/>
              <a:cxnLst/>
              <a:rect l="0" t="0" r="0" b="0"/>
              <a:pathLst>
                <a:path w="42115" h="442198">
                  <a:moveTo>
                    <a:pt x="42114" y="0"/>
                  </a:moveTo>
                  <a:lnTo>
                    <a:pt x="33049" y="58618"/>
                  </a:lnTo>
                  <a:lnTo>
                    <a:pt x="32019" y="104585"/>
                  </a:lnTo>
                  <a:lnTo>
                    <a:pt x="26125" y="160839"/>
                  </a:lnTo>
                  <a:lnTo>
                    <a:pt x="22559" y="221961"/>
                  </a:lnTo>
                  <a:lnTo>
                    <a:pt x="15913" y="284526"/>
                  </a:lnTo>
                  <a:lnTo>
                    <a:pt x="6534" y="341928"/>
                  </a:lnTo>
                  <a:lnTo>
                    <a:pt x="1935" y="395980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6411855" y="13420610"/>
              <a:ext cx="10530" cy="200042"/>
            </a:xfrm>
            <a:custGeom>
              <a:avLst/>
              <a:gdLst/>
              <a:ahLst/>
              <a:cxnLst/>
              <a:rect l="0" t="0" r="0" b="0"/>
              <a:pathLst>
                <a:path w="10530" h="200042">
                  <a:moveTo>
                    <a:pt x="10529" y="0"/>
                  </a:moveTo>
                  <a:lnTo>
                    <a:pt x="7409" y="55171"/>
                  </a:lnTo>
                  <a:lnTo>
                    <a:pt x="2195" y="116562"/>
                  </a:lnTo>
                  <a:lnTo>
                    <a:pt x="651" y="166728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6527669" y="13450222"/>
              <a:ext cx="234358" cy="212545"/>
            </a:xfrm>
            <a:custGeom>
              <a:avLst/>
              <a:gdLst/>
              <a:ahLst/>
              <a:cxnLst/>
              <a:rect l="0" t="0" r="0" b="0"/>
              <a:pathLst>
                <a:path w="234358" h="212545">
                  <a:moveTo>
                    <a:pt x="0" y="1974"/>
                  </a:moveTo>
                  <a:lnTo>
                    <a:pt x="14653" y="60591"/>
                  </a:lnTo>
                  <a:lnTo>
                    <a:pt x="19792" y="114764"/>
                  </a:lnTo>
                  <a:lnTo>
                    <a:pt x="20806" y="173646"/>
                  </a:lnTo>
                  <a:lnTo>
                    <a:pt x="22115" y="197595"/>
                  </a:lnTo>
                  <a:lnTo>
                    <a:pt x="24102" y="199069"/>
                  </a:lnTo>
                  <a:lnTo>
                    <a:pt x="26596" y="196542"/>
                  </a:lnTo>
                  <a:lnTo>
                    <a:pt x="36736" y="133313"/>
                  </a:lnTo>
                  <a:lnTo>
                    <a:pt x="43391" y="72717"/>
                  </a:lnTo>
                  <a:lnTo>
                    <a:pt x="58610" y="36972"/>
                  </a:lnTo>
                  <a:lnTo>
                    <a:pt x="71282" y="19089"/>
                  </a:lnTo>
                  <a:lnTo>
                    <a:pt x="87833" y="6460"/>
                  </a:lnTo>
                  <a:lnTo>
                    <a:pt x="97160" y="1455"/>
                  </a:lnTo>
                  <a:lnTo>
                    <a:pt x="143821" y="0"/>
                  </a:lnTo>
                  <a:lnTo>
                    <a:pt x="169596" y="10456"/>
                  </a:lnTo>
                  <a:lnTo>
                    <a:pt x="197259" y="36073"/>
                  </a:lnTo>
                  <a:lnTo>
                    <a:pt x="211673" y="56904"/>
                  </a:lnTo>
                  <a:lnTo>
                    <a:pt x="234357" y="116471"/>
                  </a:lnTo>
                  <a:lnTo>
                    <a:pt x="233380" y="179008"/>
                  </a:lnTo>
                  <a:lnTo>
                    <a:pt x="231627" y="2125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6885638" y="13283740"/>
              <a:ext cx="42115" cy="305326"/>
            </a:xfrm>
            <a:custGeom>
              <a:avLst/>
              <a:gdLst/>
              <a:ahLst/>
              <a:cxnLst/>
              <a:rect l="0" t="0" r="0" b="0"/>
              <a:pathLst>
                <a:path w="42115" h="305326">
                  <a:moveTo>
                    <a:pt x="42114" y="0"/>
                  </a:moveTo>
                  <a:lnTo>
                    <a:pt x="24155" y="56215"/>
                  </a:lnTo>
                  <a:lnTo>
                    <a:pt x="13566" y="117906"/>
                  </a:lnTo>
                  <a:lnTo>
                    <a:pt x="5539" y="180827"/>
                  </a:lnTo>
                  <a:lnTo>
                    <a:pt x="1094" y="239486"/>
                  </a:lnTo>
                  <a:lnTo>
                    <a:pt x="216" y="290586"/>
                  </a:lnTo>
                  <a:lnTo>
                    <a:pt x="0" y="3053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6897339" y="13389025"/>
              <a:ext cx="156755" cy="231627"/>
            </a:xfrm>
            <a:custGeom>
              <a:avLst/>
              <a:gdLst/>
              <a:ahLst/>
              <a:cxnLst/>
              <a:rect l="0" t="0" r="0" b="0"/>
              <a:pathLst>
                <a:path w="156755" h="231627">
                  <a:moveTo>
                    <a:pt x="156754" y="0"/>
                  </a:moveTo>
                  <a:lnTo>
                    <a:pt x="101667" y="49499"/>
                  </a:lnTo>
                  <a:lnTo>
                    <a:pt x="44909" y="87394"/>
                  </a:lnTo>
                  <a:lnTo>
                    <a:pt x="18138" y="107861"/>
                  </a:lnTo>
                  <a:lnTo>
                    <a:pt x="2341" y="132556"/>
                  </a:lnTo>
                  <a:lnTo>
                    <a:pt x="0" y="143354"/>
                  </a:lnTo>
                  <a:lnTo>
                    <a:pt x="779" y="152890"/>
                  </a:lnTo>
                  <a:lnTo>
                    <a:pt x="7883" y="169727"/>
                  </a:lnTo>
                  <a:lnTo>
                    <a:pt x="26207" y="192358"/>
                  </a:lnTo>
                  <a:lnTo>
                    <a:pt x="53343" y="212712"/>
                  </a:lnTo>
                  <a:lnTo>
                    <a:pt x="84780" y="225502"/>
                  </a:lnTo>
                  <a:lnTo>
                    <a:pt x="135698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7391005" y="13225920"/>
              <a:ext cx="273742" cy="384204"/>
            </a:xfrm>
            <a:custGeom>
              <a:avLst/>
              <a:gdLst/>
              <a:ahLst/>
              <a:cxnLst/>
              <a:rect l="0" t="0" r="0" b="0"/>
              <a:pathLst>
                <a:path w="273742" h="384204">
                  <a:moveTo>
                    <a:pt x="0" y="342089"/>
                  </a:moveTo>
                  <a:lnTo>
                    <a:pt x="23720" y="298127"/>
                  </a:lnTo>
                  <a:lnTo>
                    <a:pt x="39607" y="247920"/>
                  </a:lnTo>
                  <a:lnTo>
                    <a:pt x="57489" y="199803"/>
                  </a:lnTo>
                  <a:lnTo>
                    <a:pt x="77606" y="148501"/>
                  </a:lnTo>
                  <a:lnTo>
                    <a:pt x="98384" y="96258"/>
                  </a:lnTo>
                  <a:lnTo>
                    <a:pt x="126366" y="35559"/>
                  </a:lnTo>
                  <a:lnTo>
                    <a:pt x="154423" y="0"/>
                  </a:lnTo>
                  <a:lnTo>
                    <a:pt x="161440" y="555"/>
                  </a:lnTo>
                  <a:lnTo>
                    <a:pt x="168458" y="6775"/>
                  </a:lnTo>
                  <a:lnTo>
                    <a:pt x="186394" y="40356"/>
                  </a:lnTo>
                  <a:lnTo>
                    <a:pt x="199118" y="86181"/>
                  </a:lnTo>
                  <a:lnTo>
                    <a:pt x="210296" y="144211"/>
                  </a:lnTo>
                  <a:lnTo>
                    <a:pt x="224137" y="205860"/>
                  </a:lnTo>
                  <a:lnTo>
                    <a:pt x="239937" y="265460"/>
                  </a:lnTo>
                  <a:lnTo>
                    <a:pt x="255755" y="326822"/>
                  </a:lnTo>
                  <a:lnTo>
                    <a:pt x="273741" y="384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7454177" y="13399553"/>
              <a:ext cx="136871" cy="63172"/>
            </a:xfrm>
            <a:custGeom>
              <a:avLst/>
              <a:gdLst/>
              <a:ahLst/>
              <a:cxnLst/>
              <a:rect l="0" t="0" r="0" b="0"/>
              <a:pathLst>
                <a:path w="136871" h="63172">
                  <a:moveTo>
                    <a:pt x="0" y="0"/>
                  </a:moveTo>
                  <a:lnTo>
                    <a:pt x="16767" y="16768"/>
                  </a:lnTo>
                  <a:lnTo>
                    <a:pt x="76751" y="44299"/>
                  </a:lnTo>
                  <a:lnTo>
                    <a:pt x="136870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7739422" y="13378103"/>
              <a:ext cx="314880" cy="232021"/>
            </a:xfrm>
            <a:custGeom>
              <a:avLst/>
              <a:gdLst/>
              <a:ahLst/>
              <a:cxnLst/>
              <a:rect l="0" t="0" r="0" b="0"/>
              <a:pathLst>
                <a:path w="314880" h="232021">
                  <a:moveTo>
                    <a:pt x="9552" y="21450"/>
                  </a:moveTo>
                  <a:lnTo>
                    <a:pt x="9552" y="81834"/>
                  </a:lnTo>
                  <a:lnTo>
                    <a:pt x="6433" y="133319"/>
                  </a:lnTo>
                  <a:lnTo>
                    <a:pt x="0" y="195236"/>
                  </a:lnTo>
                  <a:lnTo>
                    <a:pt x="2336" y="155214"/>
                  </a:lnTo>
                  <a:lnTo>
                    <a:pt x="18177" y="96127"/>
                  </a:lnTo>
                  <a:lnTo>
                    <a:pt x="45268" y="53229"/>
                  </a:lnTo>
                  <a:lnTo>
                    <a:pt x="54420" y="42636"/>
                  </a:lnTo>
                  <a:lnTo>
                    <a:pt x="65200" y="39083"/>
                  </a:lnTo>
                  <a:lnTo>
                    <a:pt x="77067" y="40224"/>
                  </a:lnTo>
                  <a:lnTo>
                    <a:pt x="89657" y="44495"/>
                  </a:lnTo>
                  <a:lnTo>
                    <a:pt x="106766" y="58598"/>
                  </a:lnTo>
                  <a:lnTo>
                    <a:pt x="132870" y="96248"/>
                  </a:lnTo>
                  <a:lnTo>
                    <a:pt x="142407" y="143828"/>
                  </a:lnTo>
                  <a:lnTo>
                    <a:pt x="146800" y="203854"/>
                  </a:lnTo>
                  <a:lnTo>
                    <a:pt x="149014" y="203883"/>
                  </a:lnTo>
                  <a:lnTo>
                    <a:pt x="151659" y="199225"/>
                  </a:lnTo>
                  <a:lnTo>
                    <a:pt x="165482" y="136418"/>
                  </a:lnTo>
                  <a:lnTo>
                    <a:pt x="186409" y="75311"/>
                  </a:lnTo>
                  <a:lnTo>
                    <a:pt x="195780" y="48898"/>
                  </a:lnTo>
                  <a:lnTo>
                    <a:pt x="227633" y="5206"/>
                  </a:lnTo>
                  <a:lnTo>
                    <a:pt x="235658" y="1262"/>
                  </a:lnTo>
                  <a:lnTo>
                    <a:pt x="253933" y="0"/>
                  </a:lnTo>
                  <a:lnTo>
                    <a:pt x="270635" y="6457"/>
                  </a:lnTo>
                  <a:lnTo>
                    <a:pt x="278364" y="11455"/>
                  </a:lnTo>
                  <a:lnTo>
                    <a:pt x="290071" y="26367"/>
                  </a:lnTo>
                  <a:lnTo>
                    <a:pt x="307119" y="64535"/>
                  </a:lnTo>
                  <a:lnTo>
                    <a:pt x="312580" y="112205"/>
                  </a:lnTo>
                  <a:lnTo>
                    <a:pt x="308608" y="165193"/>
                  </a:lnTo>
                  <a:lnTo>
                    <a:pt x="313244" y="220793"/>
                  </a:lnTo>
                  <a:lnTo>
                    <a:pt x="314879" y="2320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8159586" y="13589065"/>
              <a:ext cx="1" cy="10531"/>
            </a:xfrm>
            <a:custGeom>
              <a:avLst/>
              <a:gdLst/>
              <a:ahLst/>
              <a:cxnLst/>
              <a:rect l="0" t="0" r="0" b="0"/>
              <a:pathLst>
                <a:path w="1" h="10531">
                  <a:moveTo>
                    <a:pt x="0" y="0"/>
                  </a:moveTo>
                  <a:lnTo>
                    <a:pt x="0" y="10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4" name="Group 713"/>
          <p:cNvGrpSpPr/>
          <p:nvPr/>
        </p:nvGrpSpPr>
        <p:grpSpPr>
          <a:xfrm>
            <a:off x="115813" y="14453668"/>
            <a:ext cx="3537577" cy="971072"/>
            <a:chOff x="115813" y="14453668"/>
            <a:chExt cx="3537577" cy="971072"/>
          </a:xfrm>
        </p:grpSpPr>
        <p:sp>
          <p:nvSpPr>
            <p:cNvPr id="695" name="Freeform 694"/>
            <p:cNvSpPr/>
            <p:nvPr/>
          </p:nvSpPr>
          <p:spPr>
            <a:xfrm>
              <a:off x="221098" y="14453668"/>
              <a:ext cx="217379" cy="392194"/>
            </a:xfrm>
            <a:custGeom>
              <a:avLst/>
              <a:gdLst/>
              <a:ahLst/>
              <a:cxnLst/>
              <a:rect l="0" t="0" r="0" b="0"/>
              <a:pathLst>
                <a:path w="217379" h="392194">
                  <a:moveTo>
                    <a:pt x="210570" y="93491"/>
                  </a:moveTo>
                  <a:lnTo>
                    <a:pt x="181889" y="30063"/>
                  </a:lnTo>
                  <a:lnTo>
                    <a:pt x="170137" y="9150"/>
                  </a:lnTo>
                  <a:lnTo>
                    <a:pt x="160218" y="3338"/>
                  </a:lnTo>
                  <a:lnTo>
                    <a:pt x="133599" y="0"/>
                  </a:lnTo>
                  <a:lnTo>
                    <a:pt x="96907" y="4699"/>
                  </a:lnTo>
                  <a:lnTo>
                    <a:pt x="77775" y="13474"/>
                  </a:lnTo>
                  <a:lnTo>
                    <a:pt x="61473" y="26343"/>
                  </a:lnTo>
                  <a:lnTo>
                    <a:pt x="46429" y="43760"/>
                  </a:lnTo>
                  <a:lnTo>
                    <a:pt x="30395" y="84476"/>
                  </a:lnTo>
                  <a:lnTo>
                    <a:pt x="28327" y="110541"/>
                  </a:lnTo>
                  <a:lnTo>
                    <a:pt x="32477" y="132654"/>
                  </a:lnTo>
                  <a:lnTo>
                    <a:pt x="42121" y="150282"/>
                  </a:lnTo>
                  <a:lnTo>
                    <a:pt x="85616" y="187869"/>
                  </a:lnTo>
                  <a:lnTo>
                    <a:pt x="126616" y="210660"/>
                  </a:lnTo>
                  <a:lnTo>
                    <a:pt x="189537" y="233682"/>
                  </a:lnTo>
                  <a:lnTo>
                    <a:pt x="207462" y="247046"/>
                  </a:lnTo>
                  <a:lnTo>
                    <a:pt x="215517" y="255523"/>
                  </a:lnTo>
                  <a:lnTo>
                    <a:pt x="217378" y="267023"/>
                  </a:lnTo>
                  <a:lnTo>
                    <a:pt x="210086" y="295398"/>
                  </a:lnTo>
                  <a:lnTo>
                    <a:pt x="191840" y="333079"/>
                  </a:lnTo>
                  <a:lnTo>
                    <a:pt x="166026" y="360882"/>
                  </a:lnTo>
                  <a:lnTo>
                    <a:pt x="125862" y="382833"/>
                  </a:lnTo>
                  <a:lnTo>
                    <a:pt x="105072" y="390934"/>
                  </a:lnTo>
                  <a:lnTo>
                    <a:pt x="84134" y="392193"/>
                  </a:lnTo>
                  <a:lnTo>
                    <a:pt x="73637" y="390893"/>
                  </a:lnTo>
                  <a:lnTo>
                    <a:pt x="36507" y="372294"/>
                  </a:lnTo>
                  <a:lnTo>
                    <a:pt x="18955" y="354273"/>
                  </a:lnTo>
                  <a:lnTo>
                    <a:pt x="0" y="3251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484311" y="14488928"/>
              <a:ext cx="48416" cy="353031"/>
            </a:xfrm>
            <a:custGeom>
              <a:avLst/>
              <a:gdLst/>
              <a:ahLst/>
              <a:cxnLst/>
              <a:rect l="0" t="0" r="0" b="0"/>
              <a:pathLst>
                <a:path w="48416" h="353031">
                  <a:moveTo>
                    <a:pt x="0" y="5589"/>
                  </a:moveTo>
                  <a:lnTo>
                    <a:pt x="16768" y="0"/>
                  </a:lnTo>
                  <a:lnTo>
                    <a:pt x="24046" y="693"/>
                  </a:lnTo>
                  <a:lnTo>
                    <a:pt x="38373" y="7702"/>
                  </a:lnTo>
                  <a:lnTo>
                    <a:pt x="43130" y="15187"/>
                  </a:lnTo>
                  <a:lnTo>
                    <a:pt x="48415" y="35981"/>
                  </a:lnTo>
                  <a:lnTo>
                    <a:pt x="44572" y="97033"/>
                  </a:lnTo>
                  <a:lnTo>
                    <a:pt x="41672" y="153957"/>
                  </a:lnTo>
                  <a:lnTo>
                    <a:pt x="35094" y="207217"/>
                  </a:lnTo>
                  <a:lnTo>
                    <a:pt x="29159" y="267728"/>
                  </a:lnTo>
                  <a:lnTo>
                    <a:pt x="22657" y="324741"/>
                  </a:lnTo>
                  <a:lnTo>
                    <a:pt x="21057" y="3530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473782" y="14705087"/>
              <a:ext cx="221100" cy="29839"/>
            </a:xfrm>
            <a:custGeom>
              <a:avLst/>
              <a:gdLst/>
              <a:ahLst/>
              <a:cxnLst/>
              <a:rect l="0" t="0" r="0" b="0"/>
              <a:pathLst>
                <a:path w="221100" h="29839">
                  <a:moveTo>
                    <a:pt x="0" y="10528"/>
                  </a:moveTo>
                  <a:lnTo>
                    <a:pt x="22357" y="21707"/>
                  </a:lnTo>
                  <a:lnTo>
                    <a:pt x="69796" y="28659"/>
                  </a:lnTo>
                  <a:lnTo>
                    <a:pt x="130727" y="29838"/>
                  </a:lnTo>
                  <a:lnTo>
                    <a:pt x="180891" y="16898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666510" y="14611389"/>
              <a:ext cx="153241" cy="220310"/>
            </a:xfrm>
            <a:custGeom>
              <a:avLst/>
              <a:gdLst/>
              <a:ahLst/>
              <a:cxnLst/>
              <a:rect l="0" t="0" r="0" b="0"/>
              <a:pathLst>
                <a:path w="153241" h="220310">
                  <a:moveTo>
                    <a:pt x="59956" y="93698"/>
                  </a:moveTo>
                  <a:lnTo>
                    <a:pt x="112661" y="74569"/>
                  </a:lnTo>
                  <a:lnTo>
                    <a:pt x="136144" y="55923"/>
                  </a:lnTo>
                  <a:lnTo>
                    <a:pt x="150750" y="38306"/>
                  </a:lnTo>
                  <a:lnTo>
                    <a:pt x="153240" y="28694"/>
                  </a:lnTo>
                  <a:lnTo>
                    <a:pt x="149769" y="8655"/>
                  </a:lnTo>
                  <a:lnTo>
                    <a:pt x="140888" y="3077"/>
                  </a:lnTo>
                  <a:lnTo>
                    <a:pt x="112304" y="0"/>
                  </a:lnTo>
                  <a:lnTo>
                    <a:pt x="62339" y="16022"/>
                  </a:lnTo>
                  <a:lnTo>
                    <a:pt x="27257" y="42996"/>
                  </a:lnTo>
                  <a:lnTo>
                    <a:pt x="7634" y="73215"/>
                  </a:lnTo>
                  <a:lnTo>
                    <a:pt x="0" y="121164"/>
                  </a:lnTo>
                  <a:lnTo>
                    <a:pt x="4453" y="147240"/>
                  </a:lnTo>
                  <a:lnTo>
                    <a:pt x="26376" y="188632"/>
                  </a:lnTo>
                  <a:lnTo>
                    <a:pt x="48931" y="206471"/>
                  </a:lnTo>
                  <a:lnTo>
                    <a:pt x="63135" y="214503"/>
                  </a:lnTo>
                  <a:lnTo>
                    <a:pt x="91395" y="220309"/>
                  </a:lnTo>
                  <a:lnTo>
                    <a:pt x="133656" y="22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873865" y="14617388"/>
              <a:ext cx="210571" cy="213853"/>
            </a:xfrm>
            <a:custGeom>
              <a:avLst/>
              <a:gdLst/>
              <a:ahLst/>
              <a:cxnLst/>
              <a:rect l="0" t="0" r="0" b="0"/>
              <a:pathLst>
                <a:path w="210571" h="213853">
                  <a:moveTo>
                    <a:pt x="0" y="77169"/>
                  </a:moveTo>
                  <a:lnTo>
                    <a:pt x="63451" y="93959"/>
                  </a:lnTo>
                  <a:lnTo>
                    <a:pt x="109787" y="94623"/>
                  </a:lnTo>
                  <a:lnTo>
                    <a:pt x="139262" y="86485"/>
                  </a:lnTo>
                  <a:lnTo>
                    <a:pt x="158600" y="71953"/>
                  </a:lnTo>
                  <a:lnTo>
                    <a:pt x="165395" y="63162"/>
                  </a:lnTo>
                  <a:lnTo>
                    <a:pt x="169825" y="37800"/>
                  </a:lnTo>
                  <a:lnTo>
                    <a:pt x="169369" y="22847"/>
                  </a:lnTo>
                  <a:lnTo>
                    <a:pt x="164385" y="12879"/>
                  </a:lnTo>
                  <a:lnTo>
                    <a:pt x="156384" y="6234"/>
                  </a:lnTo>
                  <a:lnTo>
                    <a:pt x="146370" y="1803"/>
                  </a:lnTo>
                  <a:lnTo>
                    <a:pt x="125885" y="0"/>
                  </a:lnTo>
                  <a:lnTo>
                    <a:pt x="106252" y="4268"/>
                  </a:lnTo>
                  <a:lnTo>
                    <a:pt x="74584" y="26072"/>
                  </a:lnTo>
                  <a:lnTo>
                    <a:pt x="45798" y="58498"/>
                  </a:lnTo>
                  <a:lnTo>
                    <a:pt x="30208" y="93995"/>
                  </a:lnTo>
                  <a:lnTo>
                    <a:pt x="23768" y="139738"/>
                  </a:lnTo>
                  <a:lnTo>
                    <a:pt x="27450" y="179157"/>
                  </a:lnTo>
                  <a:lnTo>
                    <a:pt x="33508" y="189615"/>
                  </a:lnTo>
                  <a:lnTo>
                    <a:pt x="52717" y="207475"/>
                  </a:lnTo>
                  <a:lnTo>
                    <a:pt x="79972" y="213852"/>
                  </a:lnTo>
                  <a:lnTo>
                    <a:pt x="133950" y="208414"/>
                  </a:lnTo>
                  <a:lnTo>
                    <a:pt x="167591" y="188197"/>
                  </a:lnTo>
                  <a:lnTo>
                    <a:pt x="210570" y="150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1137078" y="14524065"/>
              <a:ext cx="10529" cy="328422"/>
            </a:xfrm>
            <a:custGeom>
              <a:avLst/>
              <a:gdLst/>
              <a:ahLst/>
              <a:cxnLst/>
              <a:rect l="0" t="0" r="0" b="0"/>
              <a:pathLst>
                <a:path w="10529" h="328422">
                  <a:moveTo>
                    <a:pt x="0" y="23094"/>
                  </a:moveTo>
                  <a:lnTo>
                    <a:pt x="0" y="0"/>
                  </a:lnTo>
                  <a:lnTo>
                    <a:pt x="0" y="55986"/>
                  </a:lnTo>
                  <a:lnTo>
                    <a:pt x="0" y="110829"/>
                  </a:lnTo>
                  <a:lnTo>
                    <a:pt x="0" y="165942"/>
                  </a:lnTo>
                  <a:lnTo>
                    <a:pt x="1170" y="228563"/>
                  </a:lnTo>
                  <a:lnTo>
                    <a:pt x="8333" y="285992"/>
                  </a:lnTo>
                  <a:lnTo>
                    <a:pt x="10528" y="3284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115813" y="14905127"/>
              <a:ext cx="1052851" cy="126344"/>
            </a:xfrm>
            <a:custGeom>
              <a:avLst/>
              <a:gdLst/>
              <a:ahLst/>
              <a:cxnLst/>
              <a:rect l="0" t="0" r="0" b="0"/>
              <a:pathLst>
                <a:path w="1052851" h="126344">
                  <a:moveTo>
                    <a:pt x="0" y="126343"/>
                  </a:moveTo>
                  <a:lnTo>
                    <a:pt x="53875" y="108384"/>
                  </a:lnTo>
                  <a:lnTo>
                    <a:pt x="116626" y="91195"/>
                  </a:lnTo>
                  <a:lnTo>
                    <a:pt x="177282" y="77200"/>
                  </a:lnTo>
                  <a:lnTo>
                    <a:pt x="234242" y="67849"/>
                  </a:lnTo>
                  <a:lnTo>
                    <a:pt x="296743" y="63389"/>
                  </a:lnTo>
                  <a:lnTo>
                    <a:pt x="342846" y="58200"/>
                  </a:lnTo>
                  <a:lnTo>
                    <a:pt x="390632" y="55113"/>
                  </a:lnTo>
                  <a:lnTo>
                    <a:pt x="440337" y="53741"/>
                  </a:lnTo>
                  <a:lnTo>
                    <a:pt x="493623" y="53132"/>
                  </a:lnTo>
                  <a:lnTo>
                    <a:pt x="551621" y="49742"/>
                  </a:lnTo>
                  <a:lnTo>
                    <a:pt x="611323" y="44336"/>
                  </a:lnTo>
                  <a:lnTo>
                    <a:pt x="669053" y="38032"/>
                  </a:lnTo>
                  <a:lnTo>
                    <a:pt x="725906" y="34451"/>
                  </a:lnTo>
                  <a:lnTo>
                    <a:pt x="781200" y="31690"/>
                  </a:lnTo>
                  <a:lnTo>
                    <a:pt x="833071" y="26563"/>
                  </a:lnTo>
                  <a:lnTo>
                    <a:pt x="880301" y="20385"/>
                  </a:lnTo>
                  <a:lnTo>
                    <a:pt x="940113" y="13449"/>
                  </a:lnTo>
                  <a:lnTo>
                    <a:pt x="990591" y="11395"/>
                  </a:lnTo>
                  <a:lnTo>
                    <a:pt x="1030114" y="7667"/>
                  </a:lnTo>
                  <a:lnTo>
                    <a:pt x="10528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1358176" y="14705087"/>
              <a:ext cx="168457" cy="1"/>
            </a:xfrm>
            <a:custGeom>
              <a:avLst/>
              <a:gdLst/>
              <a:ahLst/>
              <a:cxnLst/>
              <a:rect l="0" t="0" r="0" b="0"/>
              <a:pathLst>
                <a:path w="168457" h="1">
                  <a:moveTo>
                    <a:pt x="0" y="0"/>
                  </a:moveTo>
                  <a:lnTo>
                    <a:pt x="48931" y="0"/>
                  </a:lnTo>
                  <a:lnTo>
                    <a:pt x="96777" y="0"/>
                  </a:lnTo>
                  <a:lnTo>
                    <a:pt x="138639" y="0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1652974" y="14526102"/>
              <a:ext cx="10530" cy="315857"/>
            </a:xfrm>
            <a:custGeom>
              <a:avLst/>
              <a:gdLst/>
              <a:ahLst/>
              <a:cxnLst/>
              <a:rect l="0" t="0" r="0" b="0"/>
              <a:pathLst>
                <a:path w="10530" h="315857">
                  <a:moveTo>
                    <a:pt x="0" y="0"/>
                  </a:moveTo>
                  <a:lnTo>
                    <a:pt x="9065" y="58617"/>
                  </a:lnTo>
                  <a:lnTo>
                    <a:pt x="10095" y="104586"/>
                  </a:lnTo>
                  <a:lnTo>
                    <a:pt x="10400" y="160840"/>
                  </a:lnTo>
                  <a:lnTo>
                    <a:pt x="10491" y="210783"/>
                  </a:lnTo>
                  <a:lnTo>
                    <a:pt x="10521" y="268410"/>
                  </a:lnTo>
                  <a:lnTo>
                    <a:pt x="10529" y="3158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1558218" y="14528256"/>
              <a:ext cx="302621" cy="338701"/>
            </a:xfrm>
            <a:custGeom>
              <a:avLst/>
              <a:gdLst/>
              <a:ahLst/>
              <a:cxnLst/>
              <a:rect l="0" t="0" r="0" b="0"/>
              <a:pathLst>
                <a:path w="302621" h="338701">
                  <a:moveTo>
                    <a:pt x="0" y="39960"/>
                  </a:moveTo>
                  <a:lnTo>
                    <a:pt x="62092" y="16239"/>
                  </a:lnTo>
                  <a:lnTo>
                    <a:pt x="116793" y="5116"/>
                  </a:lnTo>
                  <a:lnTo>
                    <a:pt x="168096" y="0"/>
                  </a:lnTo>
                  <a:lnTo>
                    <a:pt x="212933" y="4074"/>
                  </a:lnTo>
                  <a:lnTo>
                    <a:pt x="255853" y="18279"/>
                  </a:lnTo>
                  <a:lnTo>
                    <a:pt x="265325" y="26676"/>
                  </a:lnTo>
                  <a:lnTo>
                    <a:pt x="275850" y="48484"/>
                  </a:lnTo>
                  <a:lnTo>
                    <a:pt x="276317" y="58511"/>
                  </a:lnTo>
                  <a:lnTo>
                    <a:pt x="270596" y="75891"/>
                  </a:lnTo>
                  <a:lnTo>
                    <a:pt x="248632" y="104418"/>
                  </a:lnTo>
                  <a:lnTo>
                    <a:pt x="188055" y="144490"/>
                  </a:lnTo>
                  <a:lnTo>
                    <a:pt x="127536" y="173005"/>
                  </a:lnTo>
                  <a:lnTo>
                    <a:pt x="103299" y="187136"/>
                  </a:lnTo>
                  <a:lnTo>
                    <a:pt x="124453" y="180924"/>
                  </a:lnTo>
                  <a:lnTo>
                    <a:pt x="187060" y="177640"/>
                  </a:lnTo>
                  <a:lnTo>
                    <a:pt x="239591" y="182579"/>
                  </a:lnTo>
                  <a:lnTo>
                    <a:pt x="272981" y="191532"/>
                  </a:lnTo>
                  <a:lnTo>
                    <a:pt x="291340" y="207542"/>
                  </a:lnTo>
                  <a:lnTo>
                    <a:pt x="299512" y="218362"/>
                  </a:lnTo>
                  <a:lnTo>
                    <a:pt x="302620" y="229085"/>
                  </a:lnTo>
                  <a:lnTo>
                    <a:pt x="299834" y="250358"/>
                  </a:lnTo>
                  <a:lnTo>
                    <a:pt x="287677" y="268391"/>
                  </a:lnTo>
                  <a:lnTo>
                    <a:pt x="245688" y="304622"/>
                  </a:lnTo>
                  <a:lnTo>
                    <a:pt x="192333" y="328763"/>
                  </a:lnTo>
                  <a:lnTo>
                    <a:pt x="150704" y="338700"/>
                  </a:lnTo>
                  <a:lnTo>
                    <a:pt x="94756" y="334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1863544" y="14680552"/>
              <a:ext cx="190220" cy="205827"/>
            </a:xfrm>
            <a:custGeom>
              <a:avLst/>
              <a:gdLst/>
              <a:ahLst/>
              <a:cxnLst/>
              <a:rect l="0" t="0" r="0" b="0"/>
              <a:pathLst>
                <a:path w="190220" h="205827">
                  <a:moveTo>
                    <a:pt x="0" y="77177"/>
                  </a:moveTo>
                  <a:lnTo>
                    <a:pt x="34898" y="106487"/>
                  </a:lnTo>
                  <a:lnTo>
                    <a:pt x="60354" y="110480"/>
                  </a:lnTo>
                  <a:lnTo>
                    <a:pt x="113177" y="103513"/>
                  </a:lnTo>
                  <a:lnTo>
                    <a:pt x="141029" y="88619"/>
                  </a:lnTo>
                  <a:lnTo>
                    <a:pt x="185752" y="48875"/>
                  </a:lnTo>
                  <a:lnTo>
                    <a:pt x="189346" y="39591"/>
                  </a:lnTo>
                  <a:lnTo>
                    <a:pt x="190219" y="16797"/>
                  </a:lnTo>
                  <a:lnTo>
                    <a:pt x="185304" y="8849"/>
                  </a:lnTo>
                  <a:lnTo>
                    <a:pt x="177348" y="3549"/>
                  </a:lnTo>
                  <a:lnTo>
                    <a:pt x="167365" y="15"/>
                  </a:lnTo>
                  <a:lnTo>
                    <a:pt x="158370" y="0"/>
                  </a:lnTo>
                  <a:lnTo>
                    <a:pt x="142137" y="6221"/>
                  </a:lnTo>
                  <a:lnTo>
                    <a:pt x="83766" y="48220"/>
                  </a:lnTo>
                  <a:lnTo>
                    <a:pt x="51598" y="88224"/>
                  </a:lnTo>
                  <a:lnTo>
                    <a:pt x="41260" y="108993"/>
                  </a:lnTo>
                  <a:lnTo>
                    <a:pt x="34452" y="151595"/>
                  </a:lnTo>
                  <a:lnTo>
                    <a:pt x="39099" y="174982"/>
                  </a:lnTo>
                  <a:lnTo>
                    <a:pt x="43613" y="184494"/>
                  </a:lnTo>
                  <a:lnTo>
                    <a:pt x="67347" y="198183"/>
                  </a:lnTo>
                  <a:lnTo>
                    <a:pt x="97782" y="205826"/>
                  </a:lnTo>
                  <a:lnTo>
                    <a:pt x="147399" y="2035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2107680" y="14673501"/>
              <a:ext cx="163912" cy="181187"/>
            </a:xfrm>
            <a:custGeom>
              <a:avLst/>
              <a:gdLst/>
              <a:ahLst/>
              <a:cxnLst/>
              <a:rect l="0" t="0" r="0" b="0"/>
              <a:pathLst>
                <a:path w="163912" h="181187">
                  <a:moveTo>
                    <a:pt x="155947" y="0"/>
                  </a:moveTo>
                  <a:lnTo>
                    <a:pt x="107016" y="3119"/>
                  </a:lnTo>
                  <a:lnTo>
                    <a:pt x="47886" y="20244"/>
                  </a:lnTo>
                  <a:lnTo>
                    <a:pt x="10845" y="44993"/>
                  </a:lnTo>
                  <a:lnTo>
                    <a:pt x="4230" y="54563"/>
                  </a:lnTo>
                  <a:lnTo>
                    <a:pt x="0" y="74554"/>
                  </a:lnTo>
                  <a:lnTo>
                    <a:pt x="5189" y="83628"/>
                  </a:lnTo>
                  <a:lnTo>
                    <a:pt x="26553" y="99949"/>
                  </a:lnTo>
                  <a:lnTo>
                    <a:pt x="82643" y="116703"/>
                  </a:lnTo>
                  <a:lnTo>
                    <a:pt x="145536" y="123486"/>
                  </a:lnTo>
                  <a:lnTo>
                    <a:pt x="157195" y="127947"/>
                  </a:lnTo>
                  <a:lnTo>
                    <a:pt x="162628" y="134432"/>
                  </a:lnTo>
                  <a:lnTo>
                    <a:pt x="163911" y="142264"/>
                  </a:lnTo>
                  <a:lnTo>
                    <a:pt x="160086" y="149825"/>
                  </a:lnTo>
                  <a:lnTo>
                    <a:pt x="143359" y="164465"/>
                  </a:lnTo>
                  <a:lnTo>
                    <a:pt x="90866" y="180271"/>
                  </a:lnTo>
                  <a:lnTo>
                    <a:pt x="45807" y="181186"/>
                  </a:lnTo>
                  <a:lnTo>
                    <a:pt x="36897" y="178113"/>
                  </a:lnTo>
                  <a:lnTo>
                    <a:pt x="30957" y="173725"/>
                  </a:lnTo>
                  <a:lnTo>
                    <a:pt x="19077" y="1579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2284684" y="14649425"/>
              <a:ext cx="152887" cy="200369"/>
            </a:xfrm>
            <a:custGeom>
              <a:avLst/>
              <a:gdLst/>
              <a:ahLst/>
              <a:cxnLst/>
              <a:rect l="0" t="0" r="0" b="0"/>
              <a:pathLst>
                <a:path w="152887" h="200369">
                  <a:moveTo>
                    <a:pt x="84228" y="13548"/>
                  </a:moveTo>
                  <a:lnTo>
                    <a:pt x="95406" y="2369"/>
                  </a:lnTo>
                  <a:lnTo>
                    <a:pt x="95190" y="245"/>
                  </a:lnTo>
                  <a:lnTo>
                    <a:pt x="91536" y="0"/>
                  </a:lnTo>
                  <a:lnTo>
                    <a:pt x="60455" y="8012"/>
                  </a:lnTo>
                  <a:lnTo>
                    <a:pt x="21690" y="29265"/>
                  </a:lnTo>
                  <a:lnTo>
                    <a:pt x="5351" y="42370"/>
                  </a:lnTo>
                  <a:lnTo>
                    <a:pt x="3567" y="49140"/>
                  </a:lnTo>
                  <a:lnTo>
                    <a:pt x="5888" y="55994"/>
                  </a:lnTo>
                  <a:lnTo>
                    <a:pt x="29239" y="83804"/>
                  </a:lnTo>
                  <a:lnTo>
                    <a:pt x="55067" y="99225"/>
                  </a:lnTo>
                  <a:lnTo>
                    <a:pt x="116026" y="122162"/>
                  </a:lnTo>
                  <a:lnTo>
                    <a:pt x="147462" y="143995"/>
                  </a:lnTo>
                  <a:lnTo>
                    <a:pt x="152120" y="151985"/>
                  </a:lnTo>
                  <a:lnTo>
                    <a:pt x="152886" y="159651"/>
                  </a:lnTo>
                  <a:lnTo>
                    <a:pt x="151057" y="167103"/>
                  </a:lnTo>
                  <a:lnTo>
                    <a:pt x="146328" y="173239"/>
                  </a:lnTo>
                  <a:lnTo>
                    <a:pt x="122905" y="187466"/>
                  </a:lnTo>
                  <a:lnTo>
                    <a:pt x="90229" y="197920"/>
                  </a:lnTo>
                  <a:lnTo>
                    <a:pt x="42332" y="200368"/>
                  </a:lnTo>
                  <a:lnTo>
                    <a:pt x="0" y="1925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2460144" y="14660327"/>
              <a:ext cx="193038" cy="185183"/>
            </a:xfrm>
            <a:custGeom>
              <a:avLst/>
              <a:gdLst/>
              <a:ahLst/>
              <a:cxnLst/>
              <a:rect l="0" t="0" r="0" b="0"/>
              <a:pathLst>
                <a:path w="193038" h="185183">
                  <a:moveTo>
                    <a:pt x="14053" y="118459"/>
                  </a:moveTo>
                  <a:lnTo>
                    <a:pt x="30820" y="124048"/>
                  </a:lnTo>
                  <a:lnTo>
                    <a:pt x="63605" y="121933"/>
                  </a:lnTo>
                  <a:lnTo>
                    <a:pt x="102955" y="108310"/>
                  </a:lnTo>
                  <a:lnTo>
                    <a:pt x="138660" y="83866"/>
                  </a:lnTo>
                  <a:lnTo>
                    <a:pt x="154442" y="61360"/>
                  </a:lnTo>
                  <a:lnTo>
                    <a:pt x="160288" y="48808"/>
                  </a:lnTo>
                  <a:lnTo>
                    <a:pt x="160676" y="38100"/>
                  </a:lnTo>
                  <a:lnTo>
                    <a:pt x="157425" y="28620"/>
                  </a:lnTo>
                  <a:lnTo>
                    <a:pt x="151748" y="19961"/>
                  </a:lnTo>
                  <a:lnTo>
                    <a:pt x="129843" y="7223"/>
                  </a:lnTo>
                  <a:lnTo>
                    <a:pt x="102950" y="0"/>
                  </a:lnTo>
                  <a:lnTo>
                    <a:pt x="79299" y="690"/>
                  </a:lnTo>
                  <a:lnTo>
                    <a:pt x="40664" y="18833"/>
                  </a:lnTo>
                  <a:lnTo>
                    <a:pt x="22761" y="36745"/>
                  </a:lnTo>
                  <a:lnTo>
                    <a:pt x="1735" y="76840"/>
                  </a:lnTo>
                  <a:lnTo>
                    <a:pt x="0" y="97622"/>
                  </a:lnTo>
                  <a:lnTo>
                    <a:pt x="1175" y="108077"/>
                  </a:lnTo>
                  <a:lnTo>
                    <a:pt x="19596" y="145149"/>
                  </a:lnTo>
                  <a:lnTo>
                    <a:pt x="37574" y="162688"/>
                  </a:lnTo>
                  <a:lnTo>
                    <a:pt x="77711" y="183479"/>
                  </a:lnTo>
                  <a:lnTo>
                    <a:pt x="98497" y="185182"/>
                  </a:lnTo>
                  <a:lnTo>
                    <a:pt x="119434" y="180869"/>
                  </a:lnTo>
                  <a:lnTo>
                    <a:pt x="179008" y="148192"/>
                  </a:lnTo>
                  <a:lnTo>
                    <a:pt x="193037" y="139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2674624" y="14608958"/>
              <a:ext cx="978766" cy="255485"/>
            </a:xfrm>
            <a:custGeom>
              <a:avLst/>
              <a:gdLst/>
              <a:ahLst/>
              <a:cxnLst/>
              <a:rect l="0" t="0" r="0" b="0"/>
              <a:pathLst>
                <a:path w="978766" h="255485">
                  <a:moveTo>
                    <a:pt x="31200" y="75071"/>
                  </a:moveTo>
                  <a:lnTo>
                    <a:pt x="14432" y="91839"/>
                  </a:lnTo>
                  <a:lnTo>
                    <a:pt x="6200" y="115669"/>
                  </a:lnTo>
                  <a:lnTo>
                    <a:pt x="482" y="177817"/>
                  </a:lnTo>
                  <a:lnTo>
                    <a:pt x="0" y="170650"/>
                  </a:lnTo>
                  <a:lnTo>
                    <a:pt x="9266" y="123023"/>
                  </a:lnTo>
                  <a:lnTo>
                    <a:pt x="19892" y="103792"/>
                  </a:lnTo>
                  <a:lnTo>
                    <a:pt x="44617" y="79812"/>
                  </a:lnTo>
                  <a:lnTo>
                    <a:pt x="55352" y="77062"/>
                  </a:lnTo>
                  <a:lnTo>
                    <a:pt x="79759" y="80245"/>
                  </a:lnTo>
                  <a:lnTo>
                    <a:pt x="103085" y="95699"/>
                  </a:lnTo>
                  <a:lnTo>
                    <a:pt x="122810" y="116996"/>
                  </a:lnTo>
                  <a:lnTo>
                    <a:pt x="135477" y="138159"/>
                  </a:lnTo>
                  <a:lnTo>
                    <a:pt x="143595" y="180983"/>
                  </a:lnTo>
                  <a:lnTo>
                    <a:pt x="140411" y="219537"/>
                  </a:lnTo>
                  <a:lnTo>
                    <a:pt x="139103" y="222855"/>
                  </a:lnTo>
                  <a:lnTo>
                    <a:pt x="138230" y="220386"/>
                  </a:lnTo>
                  <a:lnTo>
                    <a:pt x="137648" y="214063"/>
                  </a:lnTo>
                  <a:lnTo>
                    <a:pt x="152356" y="155820"/>
                  </a:lnTo>
                  <a:lnTo>
                    <a:pt x="170859" y="96828"/>
                  </a:lnTo>
                  <a:lnTo>
                    <a:pt x="189954" y="60461"/>
                  </a:lnTo>
                  <a:lnTo>
                    <a:pt x="217367" y="27212"/>
                  </a:lnTo>
                  <a:lnTo>
                    <a:pt x="225501" y="23279"/>
                  </a:lnTo>
                  <a:lnTo>
                    <a:pt x="243898" y="22028"/>
                  </a:lnTo>
                  <a:lnTo>
                    <a:pt x="252547" y="28011"/>
                  </a:lnTo>
                  <a:lnTo>
                    <a:pt x="274729" y="62038"/>
                  </a:lnTo>
                  <a:lnTo>
                    <a:pt x="293297" y="112402"/>
                  </a:lnTo>
                  <a:lnTo>
                    <a:pt x="307730" y="154763"/>
                  </a:lnTo>
                  <a:lnTo>
                    <a:pt x="313819" y="166804"/>
                  </a:lnTo>
                  <a:lnTo>
                    <a:pt x="322558" y="173661"/>
                  </a:lnTo>
                  <a:lnTo>
                    <a:pt x="344746" y="178160"/>
                  </a:lnTo>
                  <a:lnTo>
                    <a:pt x="370205" y="170021"/>
                  </a:lnTo>
                  <a:lnTo>
                    <a:pt x="394779" y="154705"/>
                  </a:lnTo>
                  <a:lnTo>
                    <a:pt x="451846" y="93665"/>
                  </a:lnTo>
                  <a:lnTo>
                    <a:pt x="474729" y="53527"/>
                  </a:lnTo>
                  <a:lnTo>
                    <a:pt x="476719" y="32741"/>
                  </a:lnTo>
                  <a:lnTo>
                    <a:pt x="475611" y="22284"/>
                  </a:lnTo>
                  <a:lnTo>
                    <a:pt x="471364" y="14143"/>
                  </a:lnTo>
                  <a:lnTo>
                    <a:pt x="457285" y="1980"/>
                  </a:lnTo>
                  <a:lnTo>
                    <a:pt x="447448" y="608"/>
                  </a:lnTo>
                  <a:lnTo>
                    <a:pt x="424040" y="5322"/>
                  </a:lnTo>
                  <a:lnTo>
                    <a:pt x="395732" y="21130"/>
                  </a:lnTo>
                  <a:lnTo>
                    <a:pt x="383117" y="37060"/>
                  </a:lnTo>
                  <a:lnTo>
                    <a:pt x="374781" y="57007"/>
                  </a:lnTo>
                  <a:lnTo>
                    <a:pt x="369429" y="114181"/>
                  </a:lnTo>
                  <a:lnTo>
                    <a:pt x="371037" y="147436"/>
                  </a:lnTo>
                  <a:lnTo>
                    <a:pt x="379551" y="170014"/>
                  </a:lnTo>
                  <a:lnTo>
                    <a:pt x="408676" y="201470"/>
                  </a:lnTo>
                  <a:lnTo>
                    <a:pt x="439953" y="210017"/>
                  </a:lnTo>
                  <a:lnTo>
                    <a:pt x="500456" y="205972"/>
                  </a:lnTo>
                  <a:lnTo>
                    <a:pt x="535227" y="191587"/>
                  </a:lnTo>
                  <a:lnTo>
                    <a:pt x="577247" y="157358"/>
                  </a:lnTo>
                  <a:lnTo>
                    <a:pt x="600614" y="127138"/>
                  </a:lnTo>
                  <a:lnTo>
                    <a:pt x="619582" y="79246"/>
                  </a:lnTo>
                  <a:lnTo>
                    <a:pt x="624936" y="50020"/>
                  </a:lnTo>
                  <a:lnTo>
                    <a:pt x="623416" y="25333"/>
                  </a:lnTo>
                  <a:lnTo>
                    <a:pt x="626052" y="16177"/>
                  </a:lnTo>
                  <a:lnTo>
                    <a:pt x="631319" y="8902"/>
                  </a:lnTo>
                  <a:lnTo>
                    <a:pt x="638340" y="2882"/>
                  </a:lnTo>
                  <a:lnTo>
                    <a:pt x="646530" y="40"/>
                  </a:lnTo>
                  <a:lnTo>
                    <a:pt x="664988" y="0"/>
                  </a:lnTo>
                  <a:lnTo>
                    <a:pt x="700701" y="12145"/>
                  </a:lnTo>
                  <a:lnTo>
                    <a:pt x="729739" y="30559"/>
                  </a:lnTo>
                  <a:lnTo>
                    <a:pt x="753161" y="56423"/>
                  </a:lnTo>
                  <a:lnTo>
                    <a:pt x="769330" y="86314"/>
                  </a:lnTo>
                  <a:lnTo>
                    <a:pt x="775940" y="134164"/>
                  </a:lnTo>
                  <a:lnTo>
                    <a:pt x="773278" y="196405"/>
                  </a:lnTo>
                  <a:lnTo>
                    <a:pt x="780592" y="225313"/>
                  </a:lnTo>
                  <a:lnTo>
                    <a:pt x="788158" y="236065"/>
                  </a:lnTo>
                  <a:lnTo>
                    <a:pt x="809043" y="251127"/>
                  </a:lnTo>
                  <a:lnTo>
                    <a:pt x="840162" y="255484"/>
                  </a:lnTo>
                  <a:lnTo>
                    <a:pt x="900564" y="248749"/>
                  </a:lnTo>
                  <a:lnTo>
                    <a:pt x="959209" y="227550"/>
                  </a:lnTo>
                  <a:lnTo>
                    <a:pt x="978765" y="2224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1652974" y="15084112"/>
              <a:ext cx="21058" cy="336914"/>
            </a:xfrm>
            <a:custGeom>
              <a:avLst/>
              <a:gdLst/>
              <a:ahLst/>
              <a:cxnLst/>
              <a:rect l="0" t="0" r="0" b="0"/>
              <a:pathLst>
                <a:path w="21058" h="336914">
                  <a:moveTo>
                    <a:pt x="0" y="0"/>
                  </a:moveTo>
                  <a:lnTo>
                    <a:pt x="3120" y="42692"/>
                  </a:lnTo>
                  <a:lnTo>
                    <a:pt x="9065" y="95521"/>
                  </a:lnTo>
                  <a:lnTo>
                    <a:pt x="15684" y="145155"/>
                  </a:lnTo>
                  <a:lnTo>
                    <a:pt x="19996" y="207094"/>
                  </a:lnTo>
                  <a:lnTo>
                    <a:pt x="20743" y="257243"/>
                  </a:lnTo>
                  <a:lnTo>
                    <a:pt x="20995" y="314112"/>
                  </a:lnTo>
                  <a:lnTo>
                    <a:pt x="21057" y="336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1600332" y="15057780"/>
              <a:ext cx="188201" cy="279018"/>
            </a:xfrm>
            <a:custGeom>
              <a:avLst/>
              <a:gdLst/>
              <a:ahLst/>
              <a:cxnLst/>
              <a:rect l="0" t="0" r="0" b="0"/>
              <a:pathLst>
                <a:path w="188201" h="279018">
                  <a:moveTo>
                    <a:pt x="0" y="68447"/>
                  </a:moveTo>
                  <a:lnTo>
                    <a:pt x="5589" y="46090"/>
                  </a:lnTo>
                  <a:lnTo>
                    <a:pt x="23931" y="25755"/>
                  </a:lnTo>
                  <a:lnTo>
                    <a:pt x="37011" y="15419"/>
                  </a:lnTo>
                  <a:lnTo>
                    <a:pt x="67142" y="3933"/>
                  </a:lnTo>
                  <a:lnTo>
                    <a:pt x="97691" y="0"/>
                  </a:lnTo>
                  <a:lnTo>
                    <a:pt x="122967" y="2150"/>
                  </a:lnTo>
                  <a:lnTo>
                    <a:pt x="142779" y="10125"/>
                  </a:lnTo>
                  <a:lnTo>
                    <a:pt x="159383" y="22639"/>
                  </a:lnTo>
                  <a:lnTo>
                    <a:pt x="174562" y="39898"/>
                  </a:lnTo>
                  <a:lnTo>
                    <a:pt x="182868" y="62389"/>
                  </a:lnTo>
                  <a:lnTo>
                    <a:pt x="188200" y="114953"/>
                  </a:lnTo>
                  <a:lnTo>
                    <a:pt x="183535" y="150858"/>
                  </a:lnTo>
                  <a:lnTo>
                    <a:pt x="169154" y="189311"/>
                  </a:lnTo>
                  <a:lnTo>
                    <a:pt x="144486" y="224751"/>
                  </a:lnTo>
                  <a:lnTo>
                    <a:pt x="114950" y="251889"/>
                  </a:lnTo>
                  <a:lnTo>
                    <a:pt x="52642" y="2790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Freeform 711"/>
            <p:cNvSpPr/>
            <p:nvPr/>
          </p:nvSpPr>
          <p:spPr>
            <a:xfrm>
              <a:off x="1798405" y="15201050"/>
              <a:ext cx="325573" cy="182913"/>
            </a:xfrm>
            <a:custGeom>
              <a:avLst/>
              <a:gdLst/>
              <a:ahLst/>
              <a:cxnLst/>
              <a:rect l="0" t="0" r="0" b="0"/>
              <a:pathLst>
                <a:path w="325573" h="182913">
                  <a:moveTo>
                    <a:pt x="1968" y="93632"/>
                  </a:moveTo>
                  <a:lnTo>
                    <a:pt x="13146" y="110400"/>
                  </a:lnTo>
                  <a:lnTo>
                    <a:pt x="20098" y="143185"/>
                  </a:lnTo>
                  <a:lnTo>
                    <a:pt x="16569" y="176945"/>
                  </a:lnTo>
                  <a:lnTo>
                    <a:pt x="12872" y="181929"/>
                  </a:lnTo>
                  <a:lnTo>
                    <a:pt x="8067" y="182912"/>
                  </a:lnTo>
                  <a:lnTo>
                    <a:pt x="2525" y="181228"/>
                  </a:lnTo>
                  <a:lnTo>
                    <a:pt x="0" y="173086"/>
                  </a:lnTo>
                  <a:lnTo>
                    <a:pt x="313" y="145323"/>
                  </a:lnTo>
                  <a:lnTo>
                    <a:pt x="12656" y="101410"/>
                  </a:lnTo>
                  <a:lnTo>
                    <a:pt x="27775" y="79152"/>
                  </a:lnTo>
                  <a:lnTo>
                    <a:pt x="76293" y="32281"/>
                  </a:lnTo>
                  <a:lnTo>
                    <a:pt x="97003" y="20353"/>
                  </a:lnTo>
                  <a:lnTo>
                    <a:pt x="133982" y="12649"/>
                  </a:lnTo>
                  <a:lnTo>
                    <a:pt x="168985" y="15955"/>
                  </a:lnTo>
                  <a:lnTo>
                    <a:pt x="187722" y="27523"/>
                  </a:lnTo>
                  <a:lnTo>
                    <a:pt x="202679" y="44364"/>
                  </a:lnTo>
                  <a:lnTo>
                    <a:pt x="213225" y="63545"/>
                  </a:lnTo>
                  <a:lnTo>
                    <a:pt x="220151" y="110845"/>
                  </a:lnTo>
                  <a:lnTo>
                    <a:pt x="222203" y="158135"/>
                  </a:lnTo>
                  <a:lnTo>
                    <a:pt x="228340" y="165880"/>
                  </a:lnTo>
                  <a:lnTo>
                    <a:pt x="238280" y="168703"/>
                  </a:lnTo>
                  <a:lnTo>
                    <a:pt x="250757" y="168246"/>
                  </a:lnTo>
                  <a:lnTo>
                    <a:pt x="261414" y="164432"/>
                  </a:lnTo>
                  <a:lnTo>
                    <a:pt x="279494" y="150836"/>
                  </a:lnTo>
                  <a:lnTo>
                    <a:pt x="308995" y="113511"/>
                  </a:lnTo>
                  <a:lnTo>
                    <a:pt x="318969" y="93109"/>
                  </a:lnTo>
                  <a:lnTo>
                    <a:pt x="325572" y="45125"/>
                  </a:lnTo>
                  <a:lnTo>
                    <a:pt x="322989" y="30878"/>
                  </a:lnTo>
                  <a:lnTo>
                    <a:pt x="310760" y="8811"/>
                  </a:lnTo>
                  <a:lnTo>
                    <a:pt x="300247" y="3160"/>
                  </a:lnTo>
                  <a:lnTo>
                    <a:pt x="272966" y="0"/>
                  </a:lnTo>
                  <a:lnTo>
                    <a:pt x="247584" y="5616"/>
                  </a:lnTo>
                  <a:lnTo>
                    <a:pt x="235902" y="10387"/>
                  </a:lnTo>
                  <a:lnTo>
                    <a:pt x="228114" y="17078"/>
                  </a:lnTo>
                  <a:lnTo>
                    <a:pt x="212538" y="515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2152827" y="15158219"/>
              <a:ext cx="843369" cy="266521"/>
            </a:xfrm>
            <a:custGeom>
              <a:avLst/>
              <a:gdLst/>
              <a:ahLst/>
              <a:cxnLst/>
              <a:rect l="0" t="0" r="0" b="0"/>
              <a:pathLst>
                <a:path w="843369" h="266521">
                  <a:moveTo>
                    <a:pt x="47629" y="31179"/>
                  </a:moveTo>
                  <a:lnTo>
                    <a:pt x="71676" y="21603"/>
                  </a:lnTo>
                  <a:lnTo>
                    <a:pt x="86002" y="10936"/>
                  </a:lnTo>
                  <a:lnTo>
                    <a:pt x="87249" y="8325"/>
                  </a:lnTo>
                  <a:lnTo>
                    <a:pt x="84571" y="7755"/>
                  </a:lnTo>
                  <a:lnTo>
                    <a:pt x="79276" y="8544"/>
                  </a:lnTo>
                  <a:lnTo>
                    <a:pt x="55056" y="32010"/>
                  </a:lnTo>
                  <a:lnTo>
                    <a:pt x="9368" y="88833"/>
                  </a:lnTo>
                  <a:lnTo>
                    <a:pt x="1379" y="116464"/>
                  </a:lnTo>
                  <a:lnTo>
                    <a:pt x="0" y="162123"/>
                  </a:lnTo>
                  <a:lnTo>
                    <a:pt x="5404" y="185302"/>
                  </a:lnTo>
                  <a:lnTo>
                    <a:pt x="15604" y="203403"/>
                  </a:lnTo>
                  <a:lnTo>
                    <a:pt x="37295" y="216128"/>
                  </a:lnTo>
                  <a:lnTo>
                    <a:pt x="68772" y="223341"/>
                  </a:lnTo>
                  <a:lnTo>
                    <a:pt x="127853" y="219656"/>
                  </a:lnTo>
                  <a:lnTo>
                    <a:pt x="156984" y="210093"/>
                  </a:lnTo>
                  <a:lnTo>
                    <a:pt x="193114" y="185965"/>
                  </a:lnTo>
                  <a:lnTo>
                    <a:pt x="234424" y="139136"/>
                  </a:lnTo>
                  <a:lnTo>
                    <a:pt x="256276" y="91759"/>
                  </a:lnTo>
                  <a:lnTo>
                    <a:pt x="266268" y="37686"/>
                  </a:lnTo>
                  <a:lnTo>
                    <a:pt x="263578" y="26158"/>
                  </a:lnTo>
                  <a:lnTo>
                    <a:pt x="251231" y="7110"/>
                  </a:lnTo>
                  <a:lnTo>
                    <a:pt x="243025" y="2265"/>
                  </a:lnTo>
                  <a:lnTo>
                    <a:pt x="224549" y="0"/>
                  </a:lnTo>
                  <a:lnTo>
                    <a:pt x="204639" y="9134"/>
                  </a:lnTo>
                  <a:lnTo>
                    <a:pt x="194416" y="16483"/>
                  </a:lnTo>
                  <a:lnTo>
                    <a:pt x="183058" y="46484"/>
                  </a:lnTo>
                  <a:lnTo>
                    <a:pt x="176663" y="100054"/>
                  </a:lnTo>
                  <a:lnTo>
                    <a:pt x="177507" y="130811"/>
                  </a:lnTo>
                  <a:lnTo>
                    <a:pt x="197113" y="185564"/>
                  </a:lnTo>
                  <a:lnTo>
                    <a:pt x="223516" y="230521"/>
                  </a:lnTo>
                  <a:lnTo>
                    <a:pt x="240445" y="245728"/>
                  </a:lnTo>
                  <a:lnTo>
                    <a:pt x="279908" y="265021"/>
                  </a:lnTo>
                  <a:lnTo>
                    <a:pt x="300603" y="266520"/>
                  </a:lnTo>
                  <a:lnTo>
                    <a:pt x="342484" y="257950"/>
                  </a:lnTo>
                  <a:lnTo>
                    <a:pt x="374029" y="237190"/>
                  </a:lnTo>
                  <a:lnTo>
                    <a:pt x="407724" y="197565"/>
                  </a:lnTo>
                  <a:lnTo>
                    <a:pt x="436910" y="145890"/>
                  </a:lnTo>
                  <a:lnTo>
                    <a:pt x="448760" y="118425"/>
                  </a:lnTo>
                  <a:lnTo>
                    <a:pt x="462607" y="68906"/>
                  </a:lnTo>
                  <a:lnTo>
                    <a:pt x="492768" y="30313"/>
                  </a:lnTo>
                  <a:lnTo>
                    <a:pt x="515310" y="19095"/>
                  </a:lnTo>
                  <a:lnTo>
                    <a:pt x="539757" y="15280"/>
                  </a:lnTo>
                  <a:lnTo>
                    <a:pt x="562320" y="17483"/>
                  </a:lnTo>
                  <a:lnTo>
                    <a:pt x="580927" y="25481"/>
                  </a:lnTo>
                  <a:lnTo>
                    <a:pt x="611936" y="49681"/>
                  </a:lnTo>
                  <a:lnTo>
                    <a:pt x="627912" y="75656"/>
                  </a:lnTo>
                  <a:lnTo>
                    <a:pt x="642621" y="118213"/>
                  </a:lnTo>
                  <a:lnTo>
                    <a:pt x="645472" y="147850"/>
                  </a:lnTo>
                  <a:lnTo>
                    <a:pt x="635899" y="191830"/>
                  </a:lnTo>
                  <a:lnTo>
                    <a:pt x="621428" y="210982"/>
                  </a:lnTo>
                  <a:lnTo>
                    <a:pt x="612656" y="217729"/>
                  </a:lnTo>
                  <a:lnTo>
                    <a:pt x="604468" y="219886"/>
                  </a:lnTo>
                  <a:lnTo>
                    <a:pt x="596670" y="218985"/>
                  </a:lnTo>
                  <a:lnTo>
                    <a:pt x="589131" y="216046"/>
                  </a:lnTo>
                  <a:lnTo>
                    <a:pt x="577635" y="203419"/>
                  </a:lnTo>
                  <a:lnTo>
                    <a:pt x="572932" y="195138"/>
                  </a:lnTo>
                  <a:lnTo>
                    <a:pt x="566313" y="144360"/>
                  </a:lnTo>
                  <a:lnTo>
                    <a:pt x="569941" y="99809"/>
                  </a:lnTo>
                  <a:lnTo>
                    <a:pt x="590052" y="53315"/>
                  </a:lnTo>
                  <a:lnTo>
                    <a:pt x="603001" y="31657"/>
                  </a:lnTo>
                  <a:lnTo>
                    <a:pt x="622794" y="16574"/>
                  </a:lnTo>
                  <a:lnTo>
                    <a:pt x="634623" y="10914"/>
                  </a:lnTo>
                  <a:lnTo>
                    <a:pt x="690397" y="8537"/>
                  </a:lnTo>
                  <a:lnTo>
                    <a:pt x="742017" y="20831"/>
                  </a:lnTo>
                  <a:lnTo>
                    <a:pt x="781358" y="39292"/>
                  </a:lnTo>
                  <a:lnTo>
                    <a:pt x="809653" y="65168"/>
                  </a:lnTo>
                  <a:lnTo>
                    <a:pt x="832854" y="95061"/>
                  </a:lnTo>
                  <a:lnTo>
                    <a:pt x="841155" y="118842"/>
                  </a:lnTo>
                  <a:lnTo>
                    <a:pt x="843368" y="131735"/>
                  </a:lnTo>
                  <a:lnTo>
                    <a:pt x="839588" y="152299"/>
                  </a:lnTo>
                  <a:lnTo>
                    <a:pt x="828940" y="169238"/>
                  </a:lnTo>
                  <a:lnTo>
                    <a:pt x="783527" y="206349"/>
                  </a:lnTo>
                  <a:lnTo>
                    <a:pt x="735946" y="216441"/>
                  </a:lnTo>
                  <a:lnTo>
                    <a:pt x="678476" y="212618"/>
                  </a:lnTo>
                  <a:lnTo>
                    <a:pt x="658282" y="210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7" name="Group 716"/>
          <p:cNvGrpSpPr/>
          <p:nvPr/>
        </p:nvGrpSpPr>
        <p:grpSpPr>
          <a:xfrm>
            <a:off x="3790259" y="14431345"/>
            <a:ext cx="2497443" cy="568503"/>
            <a:chOff x="3790259" y="14431345"/>
            <a:chExt cx="2497443" cy="568503"/>
          </a:xfrm>
        </p:grpSpPr>
        <p:sp>
          <p:nvSpPr>
            <p:cNvPr id="715" name="Freeform 714"/>
            <p:cNvSpPr/>
            <p:nvPr/>
          </p:nvSpPr>
          <p:spPr>
            <a:xfrm>
              <a:off x="3790259" y="14526102"/>
              <a:ext cx="2376079" cy="473746"/>
            </a:xfrm>
            <a:custGeom>
              <a:avLst/>
              <a:gdLst/>
              <a:ahLst/>
              <a:cxnLst/>
              <a:rect l="0" t="0" r="0" b="0"/>
              <a:pathLst>
                <a:path w="2376079" h="473746">
                  <a:moveTo>
                    <a:pt x="0" y="263212"/>
                  </a:moveTo>
                  <a:lnTo>
                    <a:pt x="19128" y="315918"/>
                  </a:lnTo>
                  <a:lnTo>
                    <a:pt x="55393" y="359594"/>
                  </a:lnTo>
                  <a:lnTo>
                    <a:pt x="104875" y="400404"/>
                  </a:lnTo>
                  <a:lnTo>
                    <a:pt x="166642" y="436022"/>
                  </a:lnTo>
                  <a:lnTo>
                    <a:pt x="218661" y="455016"/>
                  </a:lnTo>
                  <a:lnTo>
                    <a:pt x="272307" y="468863"/>
                  </a:lnTo>
                  <a:lnTo>
                    <a:pt x="334895" y="472812"/>
                  </a:lnTo>
                  <a:lnTo>
                    <a:pt x="398255" y="473592"/>
                  </a:lnTo>
                  <a:lnTo>
                    <a:pt x="459860" y="473745"/>
                  </a:lnTo>
                  <a:lnTo>
                    <a:pt x="511121" y="472603"/>
                  </a:lnTo>
                  <a:lnTo>
                    <a:pt x="569074" y="465375"/>
                  </a:lnTo>
                  <a:lnTo>
                    <a:pt x="624980" y="455824"/>
                  </a:lnTo>
                  <a:lnTo>
                    <a:pt x="685478" y="445586"/>
                  </a:lnTo>
                  <a:lnTo>
                    <a:pt x="726967" y="438634"/>
                  </a:lnTo>
                  <a:lnTo>
                    <a:pt x="771923" y="428526"/>
                  </a:lnTo>
                  <a:lnTo>
                    <a:pt x="820368" y="416234"/>
                  </a:lnTo>
                  <a:lnTo>
                    <a:pt x="873096" y="402971"/>
                  </a:lnTo>
                  <a:lnTo>
                    <a:pt x="924606" y="386160"/>
                  </a:lnTo>
                  <a:lnTo>
                    <a:pt x="974796" y="368159"/>
                  </a:lnTo>
                  <a:lnTo>
                    <a:pt x="1024398" y="352359"/>
                  </a:lnTo>
                  <a:lnTo>
                    <a:pt x="1076859" y="337540"/>
                  </a:lnTo>
                  <a:lnTo>
                    <a:pt x="1131371" y="323153"/>
                  </a:lnTo>
                  <a:lnTo>
                    <a:pt x="1186794" y="308960"/>
                  </a:lnTo>
                  <a:lnTo>
                    <a:pt x="1242623" y="294854"/>
                  </a:lnTo>
                  <a:lnTo>
                    <a:pt x="1298630" y="280785"/>
                  </a:lnTo>
                  <a:lnTo>
                    <a:pt x="1354718" y="266733"/>
                  </a:lnTo>
                  <a:lnTo>
                    <a:pt x="1413961" y="252689"/>
                  </a:lnTo>
                  <a:lnTo>
                    <a:pt x="1475387" y="238648"/>
                  </a:lnTo>
                  <a:lnTo>
                    <a:pt x="1537782" y="224610"/>
                  </a:lnTo>
                  <a:lnTo>
                    <a:pt x="1597488" y="210571"/>
                  </a:lnTo>
                  <a:lnTo>
                    <a:pt x="1655220" y="196533"/>
                  </a:lnTo>
                  <a:lnTo>
                    <a:pt x="1712074" y="182493"/>
                  </a:lnTo>
                  <a:lnTo>
                    <a:pt x="1768538" y="165336"/>
                  </a:lnTo>
                  <a:lnTo>
                    <a:pt x="1824829" y="147182"/>
                  </a:lnTo>
                  <a:lnTo>
                    <a:pt x="1881043" y="131315"/>
                  </a:lnTo>
                  <a:lnTo>
                    <a:pt x="1940342" y="116465"/>
                  </a:lnTo>
                  <a:lnTo>
                    <a:pt x="2000622" y="102066"/>
                  </a:lnTo>
                  <a:lnTo>
                    <a:pt x="2058608" y="87866"/>
                  </a:lnTo>
                  <a:lnTo>
                    <a:pt x="2112457" y="73757"/>
                  </a:lnTo>
                  <a:lnTo>
                    <a:pt x="2162515" y="60857"/>
                  </a:lnTo>
                  <a:lnTo>
                    <a:pt x="2208160" y="51224"/>
                  </a:lnTo>
                  <a:lnTo>
                    <a:pt x="2267730" y="39224"/>
                  </a:lnTo>
                  <a:lnTo>
                    <a:pt x="2316836" y="28259"/>
                  </a:lnTo>
                  <a:lnTo>
                    <a:pt x="2374396" y="14074"/>
                  </a:lnTo>
                  <a:lnTo>
                    <a:pt x="2376078" y="10552"/>
                  </a:lnTo>
                  <a:lnTo>
                    <a:pt x="23689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6022301" y="14431345"/>
              <a:ext cx="265401" cy="379028"/>
            </a:xfrm>
            <a:custGeom>
              <a:avLst/>
              <a:gdLst/>
              <a:ahLst/>
              <a:cxnLst/>
              <a:rect l="0" t="0" r="0" b="0"/>
              <a:pathLst>
                <a:path w="265401" h="379028">
                  <a:moveTo>
                    <a:pt x="0" y="0"/>
                  </a:moveTo>
                  <a:lnTo>
                    <a:pt x="55141" y="14655"/>
                  </a:lnTo>
                  <a:lnTo>
                    <a:pt x="110934" y="28199"/>
                  </a:lnTo>
                  <a:lnTo>
                    <a:pt x="167813" y="45641"/>
                  </a:lnTo>
                  <a:lnTo>
                    <a:pt x="209273" y="68071"/>
                  </a:lnTo>
                  <a:lnTo>
                    <a:pt x="241206" y="98151"/>
                  </a:lnTo>
                  <a:lnTo>
                    <a:pt x="259811" y="127349"/>
                  </a:lnTo>
                  <a:lnTo>
                    <a:pt x="264454" y="137542"/>
                  </a:lnTo>
                  <a:lnTo>
                    <a:pt x="265400" y="191012"/>
                  </a:lnTo>
                  <a:lnTo>
                    <a:pt x="252682" y="241950"/>
                  </a:lnTo>
                  <a:lnTo>
                    <a:pt x="226254" y="301084"/>
                  </a:lnTo>
                  <a:lnTo>
                    <a:pt x="194690" y="351585"/>
                  </a:lnTo>
                  <a:lnTo>
                    <a:pt x="178984" y="379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6453969" y="14010205"/>
            <a:ext cx="3456853" cy="494841"/>
            <a:chOff x="6453969" y="14010205"/>
            <a:chExt cx="3456853" cy="494841"/>
          </a:xfrm>
        </p:grpSpPr>
        <p:sp>
          <p:nvSpPr>
            <p:cNvPr id="718" name="Freeform 717"/>
            <p:cNvSpPr/>
            <p:nvPr/>
          </p:nvSpPr>
          <p:spPr>
            <a:xfrm>
              <a:off x="6505984" y="14221124"/>
              <a:ext cx="116442" cy="283922"/>
            </a:xfrm>
            <a:custGeom>
              <a:avLst/>
              <a:gdLst/>
              <a:ahLst/>
              <a:cxnLst/>
              <a:rect l="0" t="0" r="0" b="0"/>
              <a:pathLst>
                <a:path w="116442" h="283922">
                  <a:moveTo>
                    <a:pt x="21685" y="31237"/>
                  </a:moveTo>
                  <a:lnTo>
                    <a:pt x="7112" y="8331"/>
                  </a:lnTo>
                  <a:lnTo>
                    <a:pt x="0" y="0"/>
                  </a:lnTo>
                  <a:lnTo>
                    <a:pt x="4638" y="4096"/>
                  </a:lnTo>
                  <a:lnTo>
                    <a:pt x="39892" y="62674"/>
                  </a:lnTo>
                  <a:lnTo>
                    <a:pt x="66081" y="123780"/>
                  </a:lnTo>
                  <a:lnTo>
                    <a:pt x="90789" y="186750"/>
                  </a:lnTo>
                  <a:lnTo>
                    <a:pt x="105698" y="242024"/>
                  </a:lnTo>
                  <a:lnTo>
                    <a:pt x="116441" y="2839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6453969" y="14200281"/>
              <a:ext cx="301226" cy="273179"/>
            </a:xfrm>
            <a:custGeom>
              <a:avLst/>
              <a:gdLst/>
              <a:ahLst/>
              <a:cxnLst/>
              <a:rect l="0" t="0" r="0" b="0"/>
              <a:pathLst>
                <a:path w="301226" h="273179">
                  <a:moveTo>
                    <a:pt x="0" y="20494"/>
                  </a:moveTo>
                  <a:lnTo>
                    <a:pt x="52050" y="9041"/>
                  </a:lnTo>
                  <a:lnTo>
                    <a:pt x="101990" y="2283"/>
                  </a:lnTo>
                  <a:lnTo>
                    <a:pt x="160787" y="0"/>
                  </a:lnTo>
                  <a:lnTo>
                    <a:pt x="203358" y="5193"/>
                  </a:lnTo>
                  <a:lnTo>
                    <a:pt x="240019" y="19730"/>
                  </a:lnTo>
                  <a:lnTo>
                    <a:pt x="267518" y="38856"/>
                  </a:lnTo>
                  <a:lnTo>
                    <a:pt x="290485" y="64930"/>
                  </a:lnTo>
                  <a:lnTo>
                    <a:pt x="298730" y="87817"/>
                  </a:lnTo>
                  <a:lnTo>
                    <a:pt x="301225" y="115926"/>
                  </a:lnTo>
                  <a:lnTo>
                    <a:pt x="294883" y="167704"/>
                  </a:lnTo>
                  <a:lnTo>
                    <a:pt x="265809" y="229654"/>
                  </a:lnTo>
                  <a:lnTo>
                    <a:pt x="234217" y="256643"/>
                  </a:lnTo>
                  <a:lnTo>
                    <a:pt x="208601" y="265830"/>
                  </a:lnTo>
                  <a:lnTo>
                    <a:pt x="157927" y="273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6769824" y="14263976"/>
              <a:ext cx="157929" cy="178581"/>
            </a:xfrm>
            <a:custGeom>
              <a:avLst/>
              <a:gdLst/>
              <a:ahLst/>
              <a:cxnLst/>
              <a:rect l="0" t="0" r="0" b="0"/>
              <a:pathLst>
                <a:path w="157929" h="178581">
                  <a:moveTo>
                    <a:pt x="0" y="93670"/>
                  </a:moveTo>
                  <a:lnTo>
                    <a:pt x="58617" y="93670"/>
                  </a:lnTo>
                  <a:lnTo>
                    <a:pt x="93407" y="82491"/>
                  </a:lnTo>
                  <a:lnTo>
                    <a:pt x="120353" y="64362"/>
                  </a:lnTo>
                  <a:lnTo>
                    <a:pt x="137565" y="38584"/>
                  </a:lnTo>
                  <a:lnTo>
                    <a:pt x="138503" y="28869"/>
                  </a:lnTo>
                  <a:lnTo>
                    <a:pt x="133307" y="8717"/>
                  </a:lnTo>
                  <a:lnTo>
                    <a:pt x="126306" y="3110"/>
                  </a:lnTo>
                  <a:lnTo>
                    <a:pt x="106049" y="0"/>
                  </a:lnTo>
                  <a:lnTo>
                    <a:pt x="87687" y="5635"/>
                  </a:lnTo>
                  <a:lnTo>
                    <a:pt x="79515" y="10415"/>
                  </a:lnTo>
                  <a:lnTo>
                    <a:pt x="56835" y="45085"/>
                  </a:lnTo>
                  <a:lnTo>
                    <a:pt x="40887" y="81224"/>
                  </a:lnTo>
                  <a:lnTo>
                    <a:pt x="38839" y="106465"/>
                  </a:lnTo>
                  <a:lnTo>
                    <a:pt x="42998" y="130942"/>
                  </a:lnTo>
                  <a:lnTo>
                    <a:pt x="52646" y="149620"/>
                  </a:lnTo>
                  <a:lnTo>
                    <a:pt x="82410" y="173289"/>
                  </a:lnTo>
                  <a:lnTo>
                    <a:pt x="104477" y="178580"/>
                  </a:lnTo>
                  <a:lnTo>
                    <a:pt x="133511" y="174980"/>
                  </a:lnTo>
                  <a:lnTo>
                    <a:pt x="157928" y="167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7001451" y="14243721"/>
              <a:ext cx="126343" cy="180128"/>
            </a:xfrm>
            <a:custGeom>
              <a:avLst/>
              <a:gdLst/>
              <a:ahLst/>
              <a:cxnLst/>
              <a:rect l="0" t="0" r="0" b="0"/>
              <a:pathLst>
                <a:path w="126343" h="180128">
                  <a:moveTo>
                    <a:pt x="0" y="40226"/>
                  </a:moveTo>
                  <a:lnTo>
                    <a:pt x="11178" y="51403"/>
                  </a:lnTo>
                  <a:lnTo>
                    <a:pt x="32264" y="56891"/>
                  </a:lnTo>
                  <a:lnTo>
                    <a:pt x="70781" y="56860"/>
                  </a:lnTo>
                  <a:lnTo>
                    <a:pt x="93459" y="51129"/>
                  </a:lnTo>
                  <a:lnTo>
                    <a:pt x="115237" y="40782"/>
                  </a:lnTo>
                  <a:lnTo>
                    <a:pt x="121279" y="32408"/>
                  </a:lnTo>
                  <a:lnTo>
                    <a:pt x="124871" y="10626"/>
                  </a:lnTo>
                  <a:lnTo>
                    <a:pt x="118343" y="4115"/>
                  </a:lnTo>
                  <a:lnTo>
                    <a:pt x="92372" y="0"/>
                  </a:lnTo>
                  <a:lnTo>
                    <a:pt x="79128" y="4050"/>
                  </a:lnTo>
                  <a:lnTo>
                    <a:pt x="27361" y="45715"/>
                  </a:lnTo>
                  <a:lnTo>
                    <a:pt x="9927" y="73438"/>
                  </a:lnTo>
                  <a:lnTo>
                    <a:pt x="8530" y="120646"/>
                  </a:lnTo>
                  <a:lnTo>
                    <a:pt x="19000" y="149667"/>
                  </a:lnTo>
                  <a:lnTo>
                    <a:pt x="26705" y="162319"/>
                  </a:lnTo>
                  <a:lnTo>
                    <a:pt x="37690" y="170754"/>
                  </a:lnTo>
                  <a:lnTo>
                    <a:pt x="65494" y="180127"/>
                  </a:lnTo>
                  <a:lnTo>
                    <a:pt x="126342" y="177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7213495" y="14231305"/>
              <a:ext cx="93283" cy="187737"/>
            </a:xfrm>
            <a:custGeom>
              <a:avLst/>
              <a:gdLst/>
              <a:ahLst/>
              <a:cxnLst/>
              <a:rect l="0" t="0" r="0" b="0"/>
              <a:pathLst>
                <a:path w="93283" h="187737">
                  <a:moveTo>
                    <a:pt x="19583" y="0"/>
                  </a:moveTo>
                  <a:lnTo>
                    <a:pt x="11250" y="60382"/>
                  </a:lnTo>
                  <a:lnTo>
                    <a:pt x="9705" y="114988"/>
                  </a:lnTo>
                  <a:lnTo>
                    <a:pt x="9248" y="165092"/>
                  </a:lnTo>
                  <a:lnTo>
                    <a:pt x="7970" y="186847"/>
                  </a:lnTo>
                  <a:lnTo>
                    <a:pt x="5992" y="187736"/>
                  </a:lnTo>
                  <a:lnTo>
                    <a:pt x="3503" y="184818"/>
                  </a:lnTo>
                  <a:lnTo>
                    <a:pt x="0" y="147177"/>
                  </a:lnTo>
                  <a:lnTo>
                    <a:pt x="4552" y="102749"/>
                  </a:lnTo>
                  <a:lnTo>
                    <a:pt x="13293" y="80370"/>
                  </a:lnTo>
                  <a:lnTo>
                    <a:pt x="27316" y="61457"/>
                  </a:lnTo>
                  <a:lnTo>
                    <a:pt x="68207" y="26956"/>
                  </a:lnTo>
                  <a:lnTo>
                    <a:pt x="93282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7401848" y="14222002"/>
              <a:ext cx="111883" cy="178656"/>
            </a:xfrm>
            <a:custGeom>
              <a:avLst/>
              <a:gdLst/>
              <a:ahLst/>
              <a:cxnLst/>
              <a:rect l="0" t="0" r="0" b="0"/>
              <a:pathLst>
                <a:path w="111883" h="178656">
                  <a:moveTo>
                    <a:pt x="10214" y="114586"/>
                  </a:moveTo>
                  <a:lnTo>
                    <a:pt x="54178" y="94343"/>
                  </a:lnTo>
                  <a:lnTo>
                    <a:pt x="93638" y="60025"/>
                  </a:lnTo>
                  <a:lnTo>
                    <a:pt x="110073" y="40034"/>
                  </a:lnTo>
                  <a:lnTo>
                    <a:pt x="111882" y="29792"/>
                  </a:lnTo>
                  <a:lnTo>
                    <a:pt x="109579" y="19453"/>
                  </a:lnTo>
                  <a:lnTo>
                    <a:pt x="104533" y="9050"/>
                  </a:lnTo>
                  <a:lnTo>
                    <a:pt x="96490" y="3285"/>
                  </a:lnTo>
                  <a:lnTo>
                    <a:pt x="75075" y="0"/>
                  </a:lnTo>
                  <a:lnTo>
                    <a:pt x="36712" y="10315"/>
                  </a:lnTo>
                  <a:lnTo>
                    <a:pt x="15752" y="31199"/>
                  </a:lnTo>
                  <a:lnTo>
                    <a:pt x="2147" y="57638"/>
                  </a:lnTo>
                  <a:lnTo>
                    <a:pt x="0" y="81088"/>
                  </a:lnTo>
                  <a:lnTo>
                    <a:pt x="5368" y="114021"/>
                  </a:lnTo>
                  <a:lnTo>
                    <a:pt x="25547" y="151594"/>
                  </a:lnTo>
                  <a:lnTo>
                    <a:pt x="47054" y="169250"/>
                  </a:lnTo>
                  <a:lnTo>
                    <a:pt x="69871" y="178655"/>
                  </a:lnTo>
                  <a:lnTo>
                    <a:pt x="104971" y="177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7612104" y="14104962"/>
              <a:ext cx="1" cy="63173"/>
            </a:xfrm>
            <a:custGeom>
              <a:avLst/>
              <a:gdLst/>
              <a:ahLst/>
              <a:cxnLst/>
              <a:rect l="0" t="0" r="0" b="0"/>
              <a:pathLst>
                <a:path w="1" h="63173">
                  <a:moveTo>
                    <a:pt x="0" y="0"/>
                  </a:moveTo>
                  <a:lnTo>
                    <a:pt x="0" y="63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7687565" y="14199719"/>
              <a:ext cx="112311" cy="210571"/>
            </a:xfrm>
            <a:custGeom>
              <a:avLst/>
              <a:gdLst/>
              <a:ahLst/>
              <a:cxnLst/>
              <a:rect l="0" t="0" r="0" b="0"/>
              <a:pathLst>
                <a:path w="112311" h="210571">
                  <a:moveTo>
                    <a:pt x="103523" y="0"/>
                  </a:moveTo>
                  <a:lnTo>
                    <a:pt x="43582" y="26365"/>
                  </a:lnTo>
                  <a:lnTo>
                    <a:pt x="2635" y="59899"/>
                  </a:lnTo>
                  <a:lnTo>
                    <a:pt x="0" y="66838"/>
                  </a:lnTo>
                  <a:lnTo>
                    <a:pt x="583" y="73805"/>
                  </a:lnTo>
                  <a:lnTo>
                    <a:pt x="3311" y="80788"/>
                  </a:lnTo>
                  <a:lnTo>
                    <a:pt x="18820" y="94787"/>
                  </a:lnTo>
                  <a:lnTo>
                    <a:pt x="53860" y="112704"/>
                  </a:lnTo>
                  <a:lnTo>
                    <a:pt x="102032" y="134826"/>
                  </a:lnTo>
                  <a:lnTo>
                    <a:pt x="108379" y="142526"/>
                  </a:lnTo>
                  <a:lnTo>
                    <a:pt x="111440" y="151169"/>
                  </a:lnTo>
                  <a:lnTo>
                    <a:pt x="112310" y="160442"/>
                  </a:lnTo>
                  <a:lnTo>
                    <a:pt x="108212" y="170133"/>
                  </a:lnTo>
                  <a:lnTo>
                    <a:pt x="91179" y="190257"/>
                  </a:lnTo>
                  <a:lnTo>
                    <a:pt x="68011" y="201541"/>
                  </a:lnTo>
                  <a:lnTo>
                    <a:pt x="19296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8001658" y="14199719"/>
              <a:ext cx="315856" cy="94757"/>
            </a:xfrm>
            <a:custGeom>
              <a:avLst/>
              <a:gdLst/>
              <a:ahLst/>
              <a:cxnLst/>
              <a:rect l="0" t="0" r="0" b="0"/>
              <a:pathLst>
                <a:path w="315856" h="94757">
                  <a:moveTo>
                    <a:pt x="0" y="94756"/>
                  </a:moveTo>
                  <a:lnTo>
                    <a:pt x="62281" y="69564"/>
                  </a:lnTo>
                  <a:lnTo>
                    <a:pt x="116331" y="53211"/>
                  </a:lnTo>
                  <a:lnTo>
                    <a:pt x="177657" y="38717"/>
                  </a:lnTo>
                  <a:lnTo>
                    <a:pt x="236521" y="24588"/>
                  </a:lnTo>
                  <a:lnTo>
                    <a:pt x="294056" y="7022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8165739" y="14147076"/>
              <a:ext cx="140967" cy="189513"/>
            </a:xfrm>
            <a:custGeom>
              <a:avLst/>
              <a:gdLst/>
              <a:ahLst/>
              <a:cxnLst/>
              <a:rect l="0" t="0" r="0" b="0"/>
              <a:pathLst>
                <a:path w="140967" h="189513">
                  <a:moveTo>
                    <a:pt x="25432" y="0"/>
                  </a:moveTo>
                  <a:lnTo>
                    <a:pt x="3076" y="0"/>
                  </a:lnTo>
                  <a:lnTo>
                    <a:pt x="0" y="3510"/>
                  </a:lnTo>
                  <a:lnTo>
                    <a:pt x="1458" y="9359"/>
                  </a:lnTo>
                  <a:lnTo>
                    <a:pt x="5940" y="16768"/>
                  </a:lnTo>
                  <a:lnTo>
                    <a:pt x="34605" y="38374"/>
                  </a:lnTo>
                  <a:lnTo>
                    <a:pt x="91545" y="65336"/>
                  </a:lnTo>
                  <a:lnTo>
                    <a:pt x="134158" y="91675"/>
                  </a:lnTo>
                  <a:lnTo>
                    <a:pt x="138860" y="99721"/>
                  </a:lnTo>
                  <a:lnTo>
                    <a:pt x="140966" y="118021"/>
                  </a:lnTo>
                  <a:lnTo>
                    <a:pt x="134881" y="134731"/>
                  </a:lnTo>
                  <a:lnTo>
                    <a:pt x="122040" y="151127"/>
                  </a:lnTo>
                  <a:lnTo>
                    <a:pt x="78075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8451649" y="14172123"/>
              <a:ext cx="160628" cy="209706"/>
            </a:xfrm>
            <a:custGeom>
              <a:avLst/>
              <a:gdLst/>
              <a:ahLst/>
              <a:cxnLst/>
              <a:rect l="0" t="0" r="0" b="0"/>
              <a:pathLst>
                <a:path w="160628" h="209706">
                  <a:moveTo>
                    <a:pt x="150134" y="48652"/>
                  </a:moveTo>
                  <a:lnTo>
                    <a:pt x="144544" y="31884"/>
                  </a:lnTo>
                  <a:lnTo>
                    <a:pt x="132442" y="17414"/>
                  </a:lnTo>
                  <a:lnTo>
                    <a:pt x="124301" y="10280"/>
                  </a:lnTo>
                  <a:lnTo>
                    <a:pt x="102778" y="2353"/>
                  </a:lnTo>
                  <a:lnTo>
                    <a:pt x="78784" y="0"/>
                  </a:lnTo>
                  <a:lnTo>
                    <a:pt x="56422" y="2852"/>
                  </a:lnTo>
                  <a:lnTo>
                    <a:pt x="18512" y="22214"/>
                  </a:lnTo>
                  <a:lnTo>
                    <a:pt x="9744" y="32198"/>
                  </a:lnTo>
                  <a:lnTo>
                    <a:pt x="0" y="55767"/>
                  </a:lnTo>
                  <a:lnTo>
                    <a:pt x="2082" y="67434"/>
                  </a:lnTo>
                  <a:lnTo>
                    <a:pt x="16873" y="89755"/>
                  </a:lnTo>
                  <a:lnTo>
                    <a:pt x="45918" y="110873"/>
                  </a:lnTo>
                  <a:lnTo>
                    <a:pt x="105965" y="132292"/>
                  </a:lnTo>
                  <a:lnTo>
                    <a:pt x="155317" y="146801"/>
                  </a:lnTo>
                  <a:lnTo>
                    <a:pt x="160608" y="152689"/>
                  </a:lnTo>
                  <a:lnTo>
                    <a:pt x="160627" y="160125"/>
                  </a:lnTo>
                  <a:lnTo>
                    <a:pt x="152458" y="176575"/>
                  </a:lnTo>
                  <a:lnTo>
                    <a:pt x="141028" y="191686"/>
                  </a:lnTo>
                  <a:lnTo>
                    <a:pt x="112552" y="203080"/>
                  </a:lnTo>
                  <a:lnTo>
                    <a:pt x="78449" y="209705"/>
                  </a:lnTo>
                  <a:lnTo>
                    <a:pt x="34321" y="206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8633368" y="14088845"/>
              <a:ext cx="52644" cy="247744"/>
            </a:xfrm>
            <a:custGeom>
              <a:avLst/>
              <a:gdLst/>
              <a:ahLst/>
              <a:cxnLst/>
              <a:rect l="0" t="0" r="0" b="0"/>
              <a:pathLst>
                <a:path w="52644" h="247744">
                  <a:moveTo>
                    <a:pt x="0" y="5589"/>
                  </a:moveTo>
                  <a:lnTo>
                    <a:pt x="16768" y="0"/>
                  </a:lnTo>
                  <a:lnTo>
                    <a:pt x="22877" y="1862"/>
                  </a:lnTo>
                  <a:lnTo>
                    <a:pt x="28120" y="6614"/>
                  </a:lnTo>
                  <a:lnTo>
                    <a:pt x="32784" y="13291"/>
                  </a:lnTo>
                  <a:lnTo>
                    <a:pt x="39350" y="45046"/>
                  </a:lnTo>
                  <a:lnTo>
                    <a:pt x="42738" y="97697"/>
                  </a:lnTo>
                  <a:lnTo>
                    <a:pt x="50340" y="159397"/>
                  </a:lnTo>
                  <a:lnTo>
                    <a:pt x="51960" y="208698"/>
                  </a:lnTo>
                  <a:lnTo>
                    <a:pt x="52643" y="2477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8643896" y="14178783"/>
              <a:ext cx="379028" cy="173419"/>
            </a:xfrm>
            <a:custGeom>
              <a:avLst/>
              <a:gdLst/>
              <a:ahLst/>
              <a:cxnLst/>
              <a:rect l="0" t="0" r="0" b="0"/>
              <a:pathLst>
                <a:path w="379028" h="173419">
                  <a:moveTo>
                    <a:pt x="0" y="73578"/>
                  </a:moveTo>
                  <a:lnTo>
                    <a:pt x="17981" y="97625"/>
                  </a:lnTo>
                  <a:lnTo>
                    <a:pt x="34898" y="111951"/>
                  </a:lnTo>
                  <a:lnTo>
                    <a:pt x="63474" y="119878"/>
                  </a:lnTo>
                  <a:lnTo>
                    <a:pt x="109665" y="121222"/>
                  </a:lnTo>
                  <a:lnTo>
                    <a:pt x="134138" y="115810"/>
                  </a:lnTo>
                  <a:lnTo>
                    <a:pt x="189153" y="86707"/>
                  </a:lnTo>
                  <a:lnTo>
                    <a:pt x="215403" y="66290"/>
                  </a:lnTo>
                  <a:lnTo>
                    <a:pt x="227536" y="46163"/>
                  </a:lnTo>
                  <a:lnTo>
                    <a:pt x="232409" y="34244"/>
                  </a:lnTo>
                  <a:lnTo>
                    <a:pt x="233319" y="23958"/>
                  </a:lnTo>
                  <a:lnTo>
                    <a:pt x="228090" y="6292"/>
                  </a:lnTo>
                  <a:lnTo>
                    <a:pt x="222250" y="1815"/>
                  </a:lnTo>
                  <a:lnTo>
                    <a:pt x="214847" y="0"/>
                  </a:lnTo>
                  <a:lnTo>
                    <a:pt x="187661" y="3034"/>
                  </a:lnTo>
                  <a:lnTo>
                    <a:pt x="168803" y="9469"/>
                  </a:lnTo>
                  <a:lnTo>
                    <a:pt x="152623" y="20129"/>
                  </a:lnTo>
                  <a:lnTo>
                    <a:pt x="140752" y="35785"/>
                  </a:lnTo>
                  <a:lnTo>
                    <a:pt x="127493" y="70569"/>
                  </a:lnTo>
                  <a:lnTo>
                    <a:pt x="123600" y="85610"/>
                  </a:lnTo>
                  <a:lnTo>
                    <a:pt x="125514" y="114800"/>
                  </a:lnTo>
                  <a:lnTo>
                    <a:pt x="134163" y="141031"/>
                  </a:lnTo>
                  <a:lnTo>
                    <a:pt x="145806" y="160489"/>
                  </a:lnTo>
                  <a:lnTo>
                    <a:pt x="156866" y="166614"/>
                  </a:lnTo>
                  <a:lnTo>
                    <a:pt x="187872" y="173418"/>
                  </a:lnTo>
                  <a:lnTo>
                    <a:pt x="228021" y="171660"/>
                  </a:lnTo>
                  <a:lnTo>
                    <a:pt x="262145" y="158142"/>
                  </a:lnTo>
                  <a:lnTo>
                    <a:pt x="317225" y="113334"/>
                  </a:lnTo>
                  <a:lnTo>
                    <a:pt x="336669" y="83408"/>
                  </a:lnTo>
                  <a:lnTo>
                    <a:pt x="349838" y="46725"/>
                  </a:lnTo>
                  <a:lnTo>
                    <a:pt x="350208" y="35790"/>
                  </a:lnTo>
                  <a:lnTo>
                    <a:pt x="344382" y="17399"/>
                  </a:lnTo>
                  <a:lnTo>
                    <a:pt x="337212" y="12728"/>
                  </a:lnTo>
                  <a:lnTo>
                    <a:pt x="316769" y="10658"/>
                  </a:lnTo>
                  <a:lnTo>
                    <a:pt x="298324" y="16758"/>
                  </a:lnTo>
                  <a:lnTo>
                    <a:pt x="267419" y="39738"/>
                  </a:lnTo>
                  <a:lnTo>
                    <a:pt x="251461" y="65501"/>
                  </a:lnTo>
                  <a:lnTo>
                    <a:pt x="252531" y="88317"/>
                  </a:lnTo>
                  <a:lnTo>
                    <a:pt x="260805" y="111714"/>
                  </a:lnTo>
                  <a:lnTo>
                    <a:pt x="272281" y="129911"/>
                  </a:lnTo>
                  <a:lnTo>
                    <a:pt x="280957" y="135700"/>
                  </a:lnTo>
                  <a:lnTo>
                    <a:pt x="303075" y="142132"/>
                  </a:lnTo>
                  <a:lnTo>
                    <a:pt x="364981" y="129933"/>
                  </a:lnTo>
                  <a:lnTo>
                    <a:pt x="379027" y="126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9054508" y="14041791"/>
              <a:ext cx="42115" cy="273742"/>
            </a:xfrm>
            <a:custGeom>
              <a:avLst/>
              <a:gdLst/>
              <a:ahLst/>
              <a:cxnLst/>
              <a:rect l="0" t="0" r="0" b="0"/>
              <a:pathLst>
                <a:path w="42115" h="273742">
                  <a:moveTo>
                    <a:pt x="0" y="0"/>
                  </a:moveTo>
                  <a:lnTo>
                    <a:pt x="3119" y="62478"/>
                  </a:lnTo>
                  <a:lnTo>
                    <a:pt x="14655" y="119186"/>
                  </a:lnTo>
                  <a:lnTo>
                    <a:pt x="27028" y="177788"/>
                  </a:lnTo>
                  <a:lnTo>
                    <a:pt x="31405" y="229713"/>
                  </a:lnTo>
                  <a:lnTo>
                    <a:pt x="42114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9286135" y="14168134"/>
              <a:ext cx="47773" cy="284270"/>
            </a:xfrm>
            <a:custGeom>
              <a:avLst/>
              <a:gdLst/>
              <a:ahLst/>
              <a:cxnLst/>
              <a:rect l="0" t="0" r="0" b="0"/>
              <a:pathLst>
                <a:path w="47773" h="284270">
                  <a:moveTo>
                    <a:pt x="0" y="0"/>
                  </a:moveTo>
                  <a:lnTo>
                    <a:pt x="14655" y="60731"/>
                  </a:lnTo>
                  <a:lnTo>
                    <a:pt x="24749" y="107030"/>
                  </a:lnTo>
                  <a:lnTo>
                    <a:pt x="35150" y="167152"/>
                  </a:lnTo>
                  <a:lnTo>
                    <a:pt x="40050" y="225651"/>
                  </a:lnTo>
                  <a:lnTo>
                    <a:pt x="47772" y="276330"/>
                  </a:lnTo>
                  <a:lnTo>
                    <a:pt x="47056" y="280145"/>
                  </a:lnTo>
                  <a:lnTo>
                    <a:pt x="42114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9286135" y="14125443"/>
              <a:ext cx="145602" cy="181488"/>
            </a:xfrm>
            <a:custGeom>
              <a:avLst/>
              <a:gdLst/>
              <a:ahLst/>
              <a:cxnLst/>
              <a:rect l="0" t="0" r="0" b="0"/>
              <a:pathLst>
                <a:path w="145602" h="181488">
                  <a:moveTo>
                    <a:pt x="0" y="179560"/>
                  </a:moveTo>
                  <a:lnTo>
                    <a:pt x="0" y="122297"/>
                  </a:lnTo>
                  <a:lnTo>
                    <a:pt x="2340" y="90939"/>
                  </a:lnTo>
                  <a:lnTo>
                    <a:pt x="16811" y="49317"/>
                  </a:lnTo>
                  <a:lnTo>
                    <a:pt x="29309" y="29648"/>
                  </a:lnTo>
                  <a:lnTo>
                    <a:pt x="60677" y="5422"/>
                  </a:lnTo>
                  <a:lnTo>
                    <a:pt x="86239" y="0"/>
                  </a:lnTo>
                  <a:lnTo>
                    <a:pt x="99607" y="192"/>
                  </a:lnTo>
                  <a:lnTo>
                    <a:pt x="123819" y="12885"/>
                  </a:lnTo>
                  <a:lnTo>
                    <a:pt x="135188" y="22821"/>
                  </a:lnTo>
                  <a:lnTo>
                    <a:pt x="141598" y="36463"/>
                  </a:lnTo>
                  <a:lnTo>
                    <a:pt x="145601" y="70339"/>
                  </a:lnTo>
                  <a:lnTo>
                    <a:pt x="140361" y="99433"/>
                  </a:lnTo>
                  <a:lnTo>
                    <a:pt x="129063" y="122892"/>
                  </a:lnTo>
                  <a:lnTo>
                    <a:pt x="93215" y="157015"/>
                  </a:lnTo>
                  <a:lnTo>
                    <a:pt x="52338" y="180696"/>
                  </a:lnTo>
                  <a:lnTo>
                    <a:pt x="43081" y="181487"/>
                  </a:lnTo>
                  <a:lnTo>
                    <a:pt x="26555" y="176127"/>
                  </a:lnTo>
                  <a:lnTo>
                    <a:pt x="14532" y="165945"/>
                  </a:lnTo>
                  <a:lnTo>
                    <a:pt x="0" y="1479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9391420" y="14010205"/>
              <a:ext cx="52643" cy="284271"/>
            </a:xfrm>
            <a:custGeom>
              <a:avLst/>
              <a:gdLst/>
              <a:ahLst/>
              <a:cxnLst/>
              <a:rect l="0" t="0" r="0" b="0"/>
              <a:pathLst>
                <a:path w="52643" h="284271">
                  <a:moveTo>
                    <a:pt x="0" y="0"/>
                  </a:moveTo>
                  <a:lnTo>
                    <a:pt x="11178" y="16768"/>
                  </a:lnTo>
                  <a:lnTo>
                    <a:pt x="23719" y="66320"/>
                  </a:lnTo>
                  <a:lnTo>
                    <a:pt x="34844" y="116097"/>
                  </a:lnTo>
                  <a:lnTo>
                    <a:pt x="40678" y="176008"/>
                  </a:lnTo>
                  <a:lnTo>
                    <a:pt x="44950" y="236716"/>
                  </a:lnTo>
                  <a:lnTo>
                    <a:pt x="52642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9514070" y="14115490"/>
              <a:ext cx="112786" cy="188953"/>
            </a:xfrm>
            <a:custGeom>
              <a:avLst/>
              <a:gdLst/>
              <a:ahLst/>
              <a:cxnLst/>
              <a:rect l="0" t="0" r="0" b="0"/>
              <a:pathLst>
                <a:path w="112786" h="188953">
                  <a:moveTo>
                    <a:pt x="24749" y="0"/>
                  </a:moveTo>
                  <a:lnTo>
                    <a:pt x="10094" y="58617"/>
                  </a:lnTo>
                  <a:lnTo>
                    <a:pt x="0" y="104586"/>
                  </a:lnTo>
                  <a:lnTo>
                    <a:pt x="2441" y="135000"/>
                  </a:lnTo>
                  <a:lnTo>
                    <a:pt x="12495" y="161775"/>
                  </a:lnTo>
                  <a:lnTo>
                    <a:pt x="28661" y="181475"/>
                  </a:lnTo>
                  <a:lnTo>
                    <a:pt x="39055" y="186494"/>
                  </a:lnTo>
                  <a:lnTo>
                    <a:pt x="63083" y="188952"/>
                  </a:lnTo>
                  <a:lnTo>
                    <a:pt x="74871" y="184459"/>
                  </a:lnTo>
                  <a:lnTo>
                    <a:pt x="97329" y="166990"/>
                  </a:lnTo>
                  <a:lnTo>
                    <a:pt x="109650" y="137389"/>
                  </a:lnTo>
                  <a:lnTo>
                    <a:pt x="112785" y="103177"/>
                  </a:lnTo>
                  <a:lnTo>
                    <a:pt x="106380" y="72373"/>
                  </a:lnTo>
                  <a:lnTo>
                    <a:pt x="99057" y="61116"/>
                  </a:lnTo>
                  <a:lnTo>
                    <a:pt x="78441" y="45491"/>
                  </a:lnTo>
                  <a:lnTo>
                    <a:pt x="40528" y="35707"/>
                  </a:lnTo>
                  <a:lnTo>
                    <a:pt x="25913" y="36536"/>
                  </a:lnTo>
                  <a:lnTo>
                    <a:pt x="14220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9675689" y="14010205"/>
              <a:ext cx="235133" cy="259416"/>
            </a:xfrm>
            <a:custGeom>
              <a:avLst/>
              <a:gdLst/>
              <a:ahLst/>
              <a:cxnLst/>
              <a:rect l="0" t="0" r="0" b="0"/>
              <a:pathLst>
                <a:path w="235133" h="259416">
                  <a:moveTo>
                    <a:pt x="0" y="126343"/>
                  </a:moveTo>
                  <a:lnTo>
                    <a:pt x="0" y="184960"/>
                  </a:lnTo>
                  <a:lnTo>
                    <a:pt x="2340" y="236795"/>
                  </a:lnTo>
                  <a:lnTo>
                    <a:pt x="11179" y="255761"/>
                  </a:lnTo>
                  <a:lnTo>
                    <a:pt x="19151" y="259415"/>
                  </a:lnTo>
                  <a:lnTo>
                    <a:pt x="40487" y="257236"/>
                  </a:lnTo>
                  <a:lnTo>
                    <a:pt x="59329" y="242229"/>
                  </a:lnTo>
                  <a:lnTo>
                    <a:pt x="74332" y="217623"/>
                  </a:lnTo>
                  <a:lnTo>
                    <a:pt x="87016" y="167815"/>
                  </a:lnTo>
                  <a:lnTo>
                    <a:pt x="86744" y="136291"/>
                  </a:lnTo>
                  <a:lnTo>
                    <a:pt x="88245" y="136485"/>
                  </a:lnTo>
                  <a:lnTo>
                    <a:pt x="93033" y="147227"/>
                  </a:lnTo>
                  <a:lnTo>
                    <a:pt x="111877" y="192254"/>
                  </a:lnTo>
                  <a:lnTo>
                    <a:pt x="120208" y="205378"/>
                  </a:lnTo>
                  <a:lnTo>
                    <a:pt x="141944" y="223081"/>
                  </a:lnTo>
                  <a:lnTo>
                    <a:pt x="167202" y="233679"/>
                  </a:lnTo>
                  <a:lnTo>
                    <a:pt x="194025" y="238389"/>
                  </a:lnTo>
                  <a:lnTo>
                    <a:pt x="204220" y="234966"/>
                  </a:lnTo>
                  <a:lnTo>
                    <a:pt x="212186" y="228003"/>
                  </a:lnTo>
                  <a:lnTo>
                    <a:pt x="228986" y="195849"/>
                  </a:lnTo>
                  <a:lnTo>
                    <a:pt x="235132" y="171274"/>
                  </a:lnTo>
                  <a:lnTo>
                    <a:pt x="232319" y="110597"/>
                  </a:lnTo>
                  <a:lnTo>
                    <a:pt x="220266" y="50224"/>
                  </a:lnTo>
                  <a:lnTo>
                    <a:pt x="212540" y="27002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Group 766"/>
          <p:cNvGrpSpPr/>
          <p:nvPr/>
        </p:nvGrpSpPr>
        <p:grpSpPr>
          <a:xfrm>
            <a:off x="6491441" y="14420817"/>
            <a:ext cx="3156242" cy="1073908"/>
            <a:chOff x="6491441" y="14420817"/>
            <a:chExt cx="3156242" cy="1073908"/>
          </a:xfrm>
        </p:grpSpPr>
        <p:sp>
          <p:nvSpPr>
            <p:cNvPr id="738" name="Freeform 737"/>
            <p:cNvSpPr/>
            <p:nvPr/>
          </p:nvSpPr>
          <p:spPr>
            <a:xfrm>
              <a:off x="6491441" y="14691299"/>
              <a:ext cx="183628" cy="224359"/>
            </a:xfrm>
            <a:custGeom>
              <a:avLst/>
              <a:gdLst/>
              <a:ahLst/>
              <a:cxnLst/>
              <a:rect l="0" t="0" r="0" b="0"/>
              <a:pathLst>
                <a:path w="183628" h="224359">
                  <a:moveTo>
                    <a:pt x="183627" y="34844"/>
                  </a:moveTo>
                  <a:lnTo>
                    <a:pt x="139664" y="11125"/>
                  </a:lnTo>
                  <a:lnTo>
                    <a:pt x="98201" y="0"/>
                  </a:lnTo>
                  <a:lnTo>
                    <a:pt x="65721" y="2199"/>
                  </a:lnTo>
                  <a:lnTo>
                    <a:pt x="35298" y="10977"/>
                  </a:lnTo>
                  <a:lnTo>
                    <a:pt x="13977" y="22677"/>
                  </a:lnTo>
                  <a:lnTo>
                    <a:pt x="7356" y="31412"/>
                  </a:lnTo>
                  <a:lnTo>
                    <a:pt x="0" y="53596"/>
                  </a:lnTo>
                  <a:lnTo>
                    <a:pt x="2968" y="75935"/>
                  </a:lnTo>
                  <a:lnTo>
                    <a:pt x="7036" y="86805"/>
                  </a:lnTo>
                  <a:lnTo>
                    <a:pt x="24033" y="105122"/>
                  </a:lnTo>
                  <a:lnTo>
                    <a:pt x="35117" y="113281"/>
                  </a:lnTo>
                  <a:lnTo>
                    <a:pt x="63030" y="122349"/>
                  </a:lnTo>
                  <a:lnTo>
                    <a:pt x="123020" y="128169"/>
                  </a:lnTo>
                  <a:lnTo>
                    <a:pt x="145382" y="135204"/>
                  </a:lnTo>
                  <a:lnTo>
                    <a:pt x="154621" y="140355"/>
                  </a:lnTo>
                  <a:lnTo>
                    <a:pt x="158440" y="148470"/>
                  </a:lnTo>
                  <a:lnTo>
                    <a:pt x="156445" y="169963"/>
                  </a:lnTo>
                  <a:lnTo>
                    <a:pt x="141521" y="191993"/>
                  </a:lnTo>
                  <a:lnTo>
                    <a:pt x="120459" y="209973"/>
                  </a:lnTo>
                  <a:lnTo>
                    <a:pt x="78342" y="224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6696125" y="14694557"/>
              <a:ext cx="141269" cy="188101"/>
            </a:xfrm>
            <a:custGeom>
              <a:avLst/>
              <a:gdLst/>
              <a:ahLst/>
              <a:cxnLst/>
              <a:rect l="0" t="0" r="0" b="0"/>
              <a:pathLst>
                <a:path w="141269" h="188101">
                  <a:moveTo>
                    <a:pt x="0" y="31586"/>
                  </a:moveTo>
                  <a:lnTo>
                    <a:pt x="23719" y="75548"/>
                  </a:lnTo>
                  <a:lnTo>
                    <a:pt x="42002" y="134919"/>
                  </a:lnTo>
                  <a:lnTo>
                    <a:pt x="51423" y="157061"/>
                  </a:lnTo>
                  <a:lnTo>
                    <a:pt x="67308" y="178600"/>
                  </a:lnTo>
                  <a:lnTo>
                    <a:pt x="76458" y="184577"/>
                  </a:lnTo>
                  <a:lnTo>
                    <a:pt x="95982" y="188100"/>
                  </a:lnTo>
                  <a:lnTo>
                    <a:pt x="116358" y="179527"/>
                  </a:lnTo>
                  <a:lnTo>
                    <a:pt x="126705" y="172328"/>
                  </a:lnTo>
                  <a:lnTo>
                    <a:pt x="133603" y="161679"/>
                  </a:lnTo>
                  <a:lnTo>
                    <a:pt x="141268" y="134249"/>
                  </a:lnTo>
                  <a:lnTo>
                    <a:pt x="139993" y="80333"/>
                  </a:lnTo>
                  <a:lnTo>
                    <a:pt x="120616" y="19029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6885095" y="14694557"/>
              <a:ext cx="108332" cy="189515"/>
            </a:xfrm>
            <a:custGeom>
              <a:avLst/>
              <a:gdLst/>
              <a:ahLst/>
              <a:cxnLst/>
              <a:rect l="0" t="0" r="0" b="0"/>
              <a:pathLst>
                <a:path w="108332" h="189515">
                  <a:moveTo>
                    <a:pt x="95299" y="0"/>
                  </a:moveTo>
                  <a:lnTo>
                    <a:pt x="35359" y="26365"/>
                  </a:lnTo>
                  <a:lnTo>
                    <a:pt x="17576" y="39404"/>
                  </a:lnTo>
                  <a:lnTo>
                    <a:pt x="0" y="65488"/>
                  </a:lnTo>
                  <a:lnTo>
                    <a:pt x="1351" y="72904"/>
                  </a:lnTo>
                  <a:lnTo>
                    <a:pt x="6930" y="79020"/>
                  </a:lnTo>
                  <a:lnTo>
                    <a:pt x="15330" y="84265"/>
                  </a:lnTo>
                  <a:lnTo>
                    <a:pt x="49507" y="91647"/>
                  </a:lnTo>
                  <a:lnTo>
                    <a:pt x="89270" y="93835"/>
                  </a:lnTo>
                  <a:lnTo>
                    <a:pt x="98299" y="98822"/>
                  </a:lnTo>
                  <a:lnTo>
                    <a:pt x="104318" y="106826"/>
                  </a:lnTo>
                  <a:lnTo>
                    <a:pt x="108331" y="116841"/>
                  </a:lnTo>
                  <a:lnTo>
                    <a:pt x="107496" y="125858"/>
                  </a:lnTo>
                  <a:lnTo>
                    <a:pt x="97211" y="142116"/>
                  </a:lnTo>
                  <a:lnTo>
                    <a:pt x="69247" y="170446"/>
                  </a:lnTo>
                  <a:lnTo>
                    <a:pt x="32128" y="189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7011980" y="14755383"/>
              <a:ext cx="204596" cy="226348"/>
            </a:xfrm>
            <a:custGeom>
              <a:avLst/>
              <a:gdLst/>
              <a:ahLst/>
              <a:cxnLst/>
              <a:rect l="0" t="0" r="0" b="0"/>
              <a:pathLst>
                <a:path w="204596" h="226348">
                  <a:moveTo>
                    <a:pt x="0" y="2346"/>
                  </a:moveTo>
                  <a:lnTo>
                    <a:pt x="22357" y="2346"/>
                  </a:lnTo>
                  <a:lnTo>
                    <a:pt x="31282" y="7024"/>
                  </a:lnTo>
                  <a:lnTo>
                    <a:pt x="47438" y="24702"/>
                  </a:lnTo>
                  <a:lnTo>
                    <a:pt x="64099" y="60964"/>
                  </a:lnTo>
                  <a:lnTo>
                    <a:pt x="76443" y="118111"/>
                  </a:lnTo>
                  <a:lnTo>
                    <a:pt x="81920" y="170139"/>
                  </a:lnTo>
                  <a:lnTo>
                    <a:pt x="77955" y="220779"/>
                  </a:lnTo>
                  <a:lnTo>
                    <a:pt x="75366" y="226347"/>
                  </a:lnTo>
                  <a:lnTo>
                    <a:pt x="72471" y="224210"/>
                  </a:lnTo>
                  <a:lnTo>
                    <a:pt x="59419" y="184342"/>
                  </a:lnTo>
                  <a:lnTo>
                    <a:pt x="52811" y="124171"/>
                  </a:lnTo>
                  <a:lnTo>
                    <a:pt x="47692" y="69131"/>
                  </a:lnTo>
                  <a:lnTo>
                    <a:pt x="57254" y="24116"/>
                  </a:lnTo>
                  <a:lnTo>
                    <a:pt x="63905" y="15689"/>
                  </a:lnTo>
                  <a:lnTo>
                    <a:pt x="83774" y="3208"/>
                  </a:lnTo>
                  <a:lnTo>
                    <a:pt x="108202" y="0"/>
                  </a:lnTo>
                  <a:lnTo>
                    <a:pt x="167602" y="7472"/>
                  </a:lnTo>
                  <a:lnTo>
                    <a:pt x="191862" y="16712"/>
                  </a:lnTo>
                  <a:lnTo>
                    <a:pt x="201608" y="22451"/>
                  </a:lnTo>
                  <a:lnTo>
                    <a:pt x="204595" y="30958"/>
                  </a:lnTo>
                  <a:lnTo>
                    <a:pt x="203077" y="41308"/>
                  </a:lnTo>
                  <a:lnTo>
                    <a:pt x="192032" y="62947"/>
                  </a:lnTo>
                  <a:lnTo>
                    <a:pt x="175425" y="80363"/>
                  </a:lnTo>
                  <a:lnTo>
                    <a:pt x="146344" y="97732"/>
                  </a:lnTo>
                  <a:lnTo>
                    <a:pt x="84227" y="1076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7180435" y="14712162"/>
              <a:ext cx="172582" cy="160034"/>
            </a:xfrm>
            <a:custGeom>
              <a:avLst/>
              <a:gdLst/>
              <a:ahLst/>
              <a:cxnLst/>
              <a:rect l="0" t="0" r="0" b="0"/>
              <a:pathLst>
                <a:path w="172582" h="160034">
                  <a:moveTo>
                    <a:pt x="0" y="66624"/>
                  </a:moveTo>
                  <a:lnTo>
                    <a:pt x="49263" y="65454"/>
                  </a:lnTo>
                  <a:lnTo>
                    <a:pt x="99345" y="58220"/>
                  </a:lnTo>
                  <a:lnTo>
                    <a:pt x="147719" y="47495"/>
                  </a:lnTo>
                  <a:lnTo>
                    <a:pt x="169379" y="36285"/>
                  </a:lnTo>
                  <a:lnTo>
                    <a:pt x="172581" y="30020"/>
                  </a:lnTo>
                  <a:lnTo>
                    <a:pt x="171206" y="23504"/>
                  </a:lnTo>
                  <a:lnTo>
                    <a:pt x="166780" y="16821"/>
                  </a:lnTo>
                  <a:lnTo>
                    <a:pt x="152503" y="6276"/>
                  </a:lnTo>
                  <a:lnTo>
                    <a:pt x="143783" y="1825"/>
                  </a:lnTo>
                  <a:lnTo>
                    <a:pt x="121615" y="0"/>
                  </a:lnTo>
                  <a:lnTo>
                    <a:pt x="98505" y="4258"/>
                  </a:lnTo>
                  <a:lnTo>
                    <a:pt x="72341" y="19810"/>
                  </a:lnTo>
                  <a:lnTo>
                    <a:pt x="57108" y="32560"/>
                  </a:lnTo>
                  <a:lnTo>
                    <a:pt x="45659" y="55383"/>
                  </a:lnTo>
                  <a:lnTo>
                    <a:pt x="39010" y="85025"/>
                  </a:lnTo>
                  <a:lnTo>
                    <a:pt x="39955" y="117697"/>
                  </a:lnTo>
                  <a:lnTo>
                    <a:pt x="45354" y="131089"/>
                  </a:lnTo>
                  <a:lnTo>
                    <a:pt x="63831" y="152207"/>
                  </a:lnTo>
                  <a:lnTo>
                    <a:pt x="93880" y="160033"/>
                  </a:lnTo>
                  <a:lnTo>
                    <a:pt x="125952" y="158442"/>
                  </a:lnTo>
                  <a:lnTo>
                    <a:pt x="168457" y="140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7401534" y="14684029"/>
              <a:ext cx="136871" cy="157762"/>
            </a:xfrm>
            <a:custGeom>
              <a:avLst/>
              <a:gdLst/>
              <a:ahLst/>
              <a:cxnLst/>
              <a:rect l="0" t="0" r="0" b="0"/>
              <a:pathLst>
                <a:path w="136871" h="157762">
                  <a:moveTo>
                    <a:pt x="0" y="0"/>
                  </a:moveTo>
                  <a:lnTo>
                    <a:pt x="3119" y="48932"/>
                  </a:lnTo>
                  <a:lnTo>
                    <a:pt x="11453" y="96777"/>
                  </a:lnTo>
                  <a:lnTo>
                    <a:pt x="25858" y="157761"/>
                  </a:lnTo>
                  <a:lnTo>
                    <a:pt x="21921" y="112601"/>
                  </a:lnTo>
                  <a:lnTo>
                    <a:pt x="26902" y="75869"/>
                  </a:lnTo>
                  <a:lnTo>
                    <a:pt x="41376" y="48346"/>
                  </a:lnTo>
                  <a:lnTo>
                    <a:pt x="50981" y="43929"/>
                  </a:lnTo>
                  <a:lnTo>
                    <a:pt x="77250" y="42140"/>
                  </a:lnTo>
                  <a:lnTo>
                    <a:pt x="88935" y="47982"/>
                  </a:lnTo>
                  <a:lnTo>
                    <a:pt x="108157" y="70067"/>
                  </a:lnTo>
                  <a:lnTo>
                    <a:pt x="129985" y="119993"/>
                  </a:lnTo>
                  <a:lnTo>
                    <a:pt x="136870" y="147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7562822" y="14662973"/>
              <a:ext cx="108863" cy="178986"/>
            </a:xfrm>
            <a:custGeom>
              <a:avLst/>
              <a:gdLst/>
              <a:ahLst/>
              <a:cxnLst/>
              <a:rect l="0" t="0" r="0" b="0"/>
              <a:pathLst>
                <a:path w="108863" h="178986">
                  <a:moveTo>
                    <a:pt x="70339" y="0"/>
                  </a:moveTo>
                  <a:lnTo>
                    <a:pt x="26376" y="20242"/>
                  </a:lnTo>
                  <a:lnTo>
                    <a:pt x="1681" y="44993"/>
                  </a:lnTo>
                  <a:lnTo>
                    <a:pt x="0" y="53391"/>
                  </a:lnTo>
                  <a:lnTo>
                    <a:pt x="2389" y="61331"/>
                  </a:lnTo>
                  <a:lnTo>
                    <a:pt x="7492" y="68963"/>
                  </a:lnTo>
                  <a:lnTo>
                    <a:pt x="25639" y="80563"/>
                  </a:lnTo>
                  <a:lnTo>
                    <a:pt x="86592" y="102464"/>
                  </a:lnTo>
                  <a:lnTo>
                    <a:pt x="105249" y="114170"/>
                  </a:lnTo>
                  <a:lnTo>
                    <a:pt x="108821" y="120566"/>
                  </a:lnTo>
                  <a:lnTo>
                    <a:pt x="108862" y="127171"/>
                  </a:lnTo>
                  <a:lnTo>
                    <a:pt x="102667" y="140748"/>
                  </a:lnTo>
                  <a:lnTo>
                    <a:pt x="92116" y="154581"/>
                  </a:lnTo>
                  <a:lnTo>
                    <a:pt x="67432" y="169934"/>
                  </a:lnTo>
                  <a:lnTo>
                    <a:pt x="28225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7727917" y="14652444"/>
              <a:ext cx="21058" cy="157929"/>
            </a:xfrm>
            <a:custGeom>
              <a:avLst/>
              <a:gdLst/>
              <a:ahLst/>
              <a:cxnLst/>
              <a:rect l="0" t="0" r="0" b="0"/>
              <a:pathLst>
                <a:path w="21058" h="157929">
                  <a:moveTo>
                    <a:pt x="0" y="0"/>
                  </a:moveTo>
                  <a:lnTo>
                    <a:pt x="14655" y="55142"/>
                  </a:lnTo>
                  <a:lnTo>
                    <a:pt x="19792" y="117000"/>
                  </a:lnTo>
                  <a:lnTo>
                    <a:pt x="21057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7801617" y="14684029"/>
              <a:ext cx="119972" cy="122747"/>
            </a:xfrm>
            <a:custGeom>
              <a:avLst/>
              <a:gdLst/>
              <a:ahLst/>
              <a:cxnLst/>
              <a:rect l="0" t="0" r="0" b="0"/>
              <a:pathLst>
                <a:path w="119972" h="122747">
                  <a:moveTo>
                    <a:pt x="42114" y="0"/>
                  </a:moveTo>
                  <a:lnTo>
                    <a:pt x="33781" y="48932"/>
                  </a:lnTo>
                  <a:lnTo>
                    <a:pt x="34901" y="79070"/>
                  </a:lnTo>
                  <a:lnTo>
                    <a:pt x="43197" y="108062"/>
                  </a:lnTo>
                  <a:lnTo>
                    <a:pt x="51025" y="116495"/>
                  </a:lnTo>
                  <a:lnTo>
                    <a:pt x="60922" y="120948"/>
                  </a:lnTo>
                  <a:lnTo>
                    <a:pt x="72200" y="122746"/>
                  </a:lnTo>
                  <a:lnTo>
                    <a:pt x="83229" y="120435"/>
                  </a:lnTo>
                  <a:lnTo>
                    <a:pt x="104841" y="108510"/>
                  </a:lnTo>
                  <a:lnTo>
                    <a:pt x="112008" y="99245"/>
                  </a:lnTo>
                  <a:lnTo>
                    <a:pt x="119971" y="76476"/>
                  </a:lnTo>
                  <a:lnTo>
                    <a:pt x="114151" y="50757"/>
                  </a:lnTo>
                  <a:lnTo>
                    <a:pt x="107686" y="37348"/>
                  </a:lnTo>
                  <a:lnTo>
                    <a:pt x="84905" y="19328"/>
                  </a:lnTo>
                  <a:lnTo>
                    <a:pt x="56453" y="9761"/>
                  </a:ln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7994057" y="14589274"/>
              <a:ext cx="123758" cy="210571"/>
            </a:xfrm>
            <a:custGeom>
              <a:avLst/>
              <a:gdLst/>
              <a:ahLst/>
              <a:cxnLst/>
              <a:rect l="0" t="0" r="0" b="0"/>
              <a:pathLst>
                <a:path w="123758" h="210571">
                  <a:moveTo>
                    <a:pt x="18130" y="210570"/>
                  </a:moveTo>
                  <a:lnTo>
                    <a:pt x="6952" y="193802"/>
                  </a:lnTo>
                  <a:lnTo>
                    <a:pt x="0" y="155429"/>
                  </a:lnTo>
                  <a:lnTo>
                    <a:pt x="3529" y="107013"/>
                  </a:lnTo>
                  <a:lnTo>
                    <a:pt x="8396" y="98248"/>
                  </a:lnTo>
                  <a:lnTo>
                    <a:pt x="15150" y="94744"/>
                  </a:lnTo>
                  <a:lnTo>
                    <a:pt x="23162" y="94748"/>
                  </a:lnTo>
                  <a:lnTo>
                    <a:pt x="30843" y="99429"/>
                  </a:lnTo>
                  <a:lnTo>
                    <a:pt x="84343" y="160294"/>
                  </a:lnTo>
                  <a:lnTo>
                    <a:pt x="93857" y="170033"/>
                  </a:lnTo>
                  <a:lnTo>
                    <a:pt x="102539" y="174186"/>
                  </a:lnTo>
                  <a:lnTo>
                    <a:pt x="110668" y="174616"/>
                  </a:lnTo>
                  <a:lnTo>
                    <a:pt x="118426" y="172561"/>
                  </a:lnTo>
                  <a:lnTo>
                    <a:pt x="122429" y="165343"/>
                  </a:lnTo>
                  <a:lnTo>
                    <a:pt x="123757" y="141726"/>
                  </a:lnTo>
                  <a:lnTo>
                    <a:pt x="103674" y="84866"/>
                  </a:lnTo>
                  <a:lnTo>
                    <a:pt x="86154" y="26773"/>
                  </a:lnTo>
                  <a:lnTo>
                    <a:pt x="8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8328042" y="14515573"/>
              <a:ext cx="232058" cy="255150"/>
            </a:xfrm>
            <a:custGeom>
              <a:avLst/>
              <a:gdLst/>
              <a:ahLst/>
              <a:cxnLst/>
              <a:rect l="0" t="0" r="0" b="0"/>
              <a:pathLst>
                <a:path w="232058" h="255150">
                  <a:moveTo>
                    <a:pt x="0" y="0"/>
                  </a:moveTo>
                  <a:lnTo>
                    <a:pt x="14654" y="62094"/>
                  </a:lnTo>
                  <a:lnTo>
                    <a:pt x="29367" y="113478"/>
                  </a:lnTo>
                  <a:lnTo>
                    <a:pt x="50471" y="165570"/>
                  </a:lnTo>
                  <a:lnTo>
                    <a:pt x="67565" y="218596"/>
                  </a:lnTo>
                  <a:lnTo>
                    <a:pt x="69569" y="160962"/>
                  </a:lnTo>
                  <a:lnTo>
                    <a:pt x="78103" y="135491"/>
                  </a:lnTo>
                  <a:lnTo>
                    <a:pt x="102645" y="100074"/>
                  </a:lnTo>
                  <a:lnTo>
                    <a:pt x="122439" y="91272"/>
                  </a:lnTo>
                  <a:lnTo>
                    <a:pt x="149174" y="88529"/>
                  </a:lnTo>
                  <a:lnTo>
                    <a:pt x="184452" y="91210"/>
                  </a:lnTo>
                  <a:lnTo>
                    <a:pt x="214170" y="105659"/>
                  </a:lnTo>
                  <a:lnTo>
                    <a:pt x="227008" y="116063"/>
                  </a:lnTo>
                  <a:lnTo>
                    <a:pt x="232057" y="130018"/>
                  </a:lnTo>
                  <a:lnTo>
                    <a:pt x="228309" y="164241"/>
                  </a:lnTo>
                  <a:lnTo>
                    <a:pt x="214944" y="190370"/>
                  </a:lnTo>
                  <a:lnTo>
                    <a:pt x="172179" y="231798"/>
                  </a:lnTo>
                  <a:lnTo>
                    <a:pt x="132385" y="252085"/>
                  </a:lnTo>
                  <a:lnTo>
                    <a:pt x="104851" y="255149"/>
                  </a:lnTo>
                  <a:lnTo>
                    <a:pt x="80525" y="251440"/>
                  </a:lnTo>
                  <a:lnTo>
                    <a:pt x="52643" y="231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8612312" y="14584745"/>
              <a:ext cx="94757" cy="124428"/>
            </a:xfrm>
            <a:custGeom>
              <a:avLst/>
              <a:gdLst/>
              <a:ahLst/>
              <a:cxnLst/>
              <a:rect l="0" t="0" r="0" b="0"/>
              <a:pathLst>
                <a:path w="94757" h="124428">
                  <a:moveTo>
                    <a:pt x="0" y="67699"/>
                  </a:moveTo>
                  <a:lnTo>
                    <a:pt x="14654" y="117251"/>
                  </a:lnTo>
                  <a:lnTo>
                    <a:pt x="14448" y="122960"/>
                  </a:lnTo>
                  <a:lnTo>
                    <a:pt x="11972" y="124427"/>
                  </a:lnTo>
                  <a:lnTo>
                    <a:pt x="7981" y="123064"/>
                  </a:lnTo>
                  <a:lnTo>
                    <a:pt x="3547" y="102834"/>
                  </a:lnTo>
                  <a:lnTo>
                    <a:pt x="4170" y="61341"/>
                  </a:lnTo>
                  <a:lnTo>
                    <a:pt x="10042" y="37967"/>
                  </a:lnTo>
                  <a:lnTo>
                    <a:pt x="20450" y="15880"/>
                  </a:lnTo>
                  <a:lnTo>
                    <a:pt x="28841" y="8587"/>
                  </a:lnTo>
                  <a:lnTo>
                    <a:pt x="50643" y="483"/>
                  </a:lnTo>
                  <a:lnTo>
                    <a:pt x="69691" y="0"/>
                  </a:lnTo>
                  <a:lnTo>
                    <a:pt x="94756" y="4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8770238" y="14578744"/>
              <a:ext cx="25429" cy="114821"/>
            </a:xfrm>
            <a:custGeom>
              <a:avLst/>
              <a:gdLst/>
              <a:ahLst/>
              <a:cxnLst/>
              <a:rect l="0" t="0" r="0" b="0"/>
              <a:pathLst>
                <a:path w="25429" h="114821">
                  <a:moveTo>
                    <a:pt x="0" y="0"/>
                  </a:moveTo>
                  <a:lnTo>
                    <a:pt x="3120" y="57265"/>
                  </a:lnTo>
                  <a:lnTo>
                    <a:pt x="14655" y="112567"/>
                  </a:lnTo>
                  <a:lnTo>
                    <a:pt x="17959" y="114820"/>
                  </a:lnTo>
                  <a:lnTo>
                    <a:pt x="21332" y="110473"/>
                  </a:lnTo>
                  <a:lnTo>
                    <a:pt x="24750" y="101724"/>
                  </a:lnTo>
                  <a:lnTo>
                    <a:pt x="25428" y="85766"/>
                  </a:lnTo>
                  <a:lnTo>
                    <a:pt x="21058" y="63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8791296" y="1442081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8834955" y="14441875"/>
              <a:ext cx="153838" cy="326384"/>
            </a:xfrm>
            <a:custGeom>
              <a:avLst/>
              <a:gdLst/>
              <a:ahLst/>
              <a:cxnLst/>
              <a:rect l="0" t="0" r="0" b="0"/>
              <a:pathLst>
                <a:path w="153838" h="326384">
                  <a:moveTo>
                    <a:pt x="114269" y="0"/>
                  </a:moveTo>
                  <a:lnTo>
                    <a:pt x="122673" y="50433"/>
                  </a:lnTo>
                  <a:lnTo>
                    <a:pt x="132226" y="105409"/>
                  </a:lnTo>
                  <a:lnTo>
                    <a:pt x="142466" y="154715"/>
                  </a:lnTo>
                  <a:lnTo>
                    <a:pt x="151739" y="211567"/>
                  </a:lnTo>
                  <a:lnTo>
                    <a:pt x="153837" y="254279"/>
                  </a:lnTo>
                  <a:lnTo>
                    <a:pt x="152345" y="252577"/>
                  </a:lnTo>
                  <a:lnTo>
                    <a:pt x="146399" y="238598"/>
                  </a:lnTo>
                  <a:lnTo>
                    <a:pt x="127558" y="216404"/>
                  </a:lnTo>
                  <a:lnTo>
                    <a:pt x="105747" y="197955"/>
                  </a:lnTo>
                  <a:lnTo>
                    <a:pt x="80455" y="187415"/>
                  </a:lnTo>
                  <a:lnTo>
                    <a:pt x="67160" y="184606"/>
                  </a:lnTo>
                  <a:lnTo>
                    <a:pt x="39909" y="190841"/>
                  </a:lnTo>
                  <a:lnTo>
                    <a:pt x="26091" y="197417"/>
                  </a:lnTo>
                  <a:lnTo>
                    <a:pt x="15709" y="207649"/>
                  </a:lnTo>
                  <a:lnTo>
                    <a:pt x="1054" y="234618"/>
                  </a:lnTo>
                  <a:lnTo>
                    <a:pt x="0" y="262982"/>
                  </a:lnTo>
                  <a:lnTo>
                    <a:pt x="7330" y="288846"/>
                  </a:lnTo>
                  <a:lnTo>
                    <a:pt x="18388" y="308141"/>
                  </a:lnTo>
                  <a:lnTo>
                    <a:pt x="28121" y="314221"/>
                  </a:lnTo>
                  <a:lnTo>
                    <a:pt x="82683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9074439" y="14467804"/>
              <a:ext cx="573244" cy="472000"/>
            </a:xfrm>
            <a:custGeom>
              <a:avLst/>
              <a:gdLst/>
              <a:ahLst/>
              <a:cxnLst/>
              <a:rect l="0" t="0" r="0" b="0"/>
              <a:pathLst>
                <a:path w="573244" h="472000">
                  <a:moveTo>
                    <a:pt x="148525" y="79355"/>
                  </a:moveTo>
                  <a:lnTo>
                    <a:pt x="131757" y="73764"/>
                  </a:lnTo>
                  <a:lnTo>
                    <a:pt x="98973" y="75879"/>
                  </a:lnTo>
                  <a:lnTo>
                    <a:pt x="54034" y="95093"/>
                  </a:lnTo>
                  <a:lnTo>
                    <a:pt x="33219" y="113255"/>
                  </a:lnTo>
                  <a:lnTo>
                    <a:pt x="4735" y="159100"/>
                  </a:lnTo>
                  <a:lnTo>
                    <a:pt x="0" y="192007"/>
                  </a:lnTo>
                  <a:lnTo>
                    <a:pt x="2966" y="225349"/>
                  </a:lnTo>
                  <a:lnTo>
                    <a:pt x="12082" y="247968"/>
                  </a:lnTo>
                  <a:lnTo>
                    <a:pt x="20128" y="253764"/>
                  </a:lnTo>
                  <a:lnTo>
                    <a:pt x="41547" y="257086"/>
                  </a:lnTo>
                  <a:lnTo>
                    <a:pt x="60424" y="251543"/>
                  </a:lnTo>
                  <a:lnTo>
                    <a:pt x="91608" y="228921"/>
                  </a:lnTo>
                  <a:lnTo>
                    <a:pt x="107614" y="203218"/>
                  </a:lnTo>
                  <a:lnTo>
                    <a:pt x="127164" y="146490"/>
                  </a:lnTo>
                  <a:lnTo>
                    <a:pt x="130775" y="131130"/>
                  </a:lnTo>
                  <a:lnTo>
                    <a:pt x="134352" y="124400"/>
                  </a:lnTo>
                  <a:lnTo>
                    <a:pt x="137907" y="123423"/>
                  </a:lnTo>
                  <a:lnTo>
                    <a:pt x="141447" y="126282"/>
                  </a:lnTo>
                  <a:lnTo>
                    <a:pt x="159045" y="165604"/>
                  </a:lnTo>
                  <a:lnTo>
                    <a:pt x="177770" y="224898"/>
                  </a:lnTo>
                  <a:lnTo>
                    <a:pt x="198972" y="279722"/>
                  </a:lnTo>
                  <a:lnTo>
                    <a:pt x="209183" y="335613"/>
                  </a:lnTo>
                  <a:lnTo>
                    <a:pt x="205363" y="388860"/>
                  </a:lnTo>
                  <a:lnTo>
                    <a:pt x="196794" y="416174"/>
                  </a:lnTo>
                  <a:lnTo>
                    <a:pt x="184016" y="436113"/>
                  </a:lnTo>
                  <a:lnTo>
                    <a:pt x="157091" y="459322"/>
                  </a:lnTo>
                  <a:lnTo>
                    <a:pt x="137124" y="469718"/>
                  </a:lnTo>
                  <a:lnTo>
                    <a:pt x="113432" y="471999"/>
                  </a:lnTo>
                  <a:lnTo>
                    <a:pt x="100564" y="470969"/>
                  </a:lnTo>
                  <a:lnTo>
                    <a:pt x="89644" y="465602"/>
                  </a:lnTo>
                  <a:lnTo>
                    <a:pt x="71273" y="447162"/>
                  </a:lnTo>
                  <a:lnTo>
                    <a:pt x="66608" y="436863"/>
                  </a:lnTo>
                  <a:lnTo>
                    <a:pt x="64544" y="416063"/>
                  </a:lnTo>
                  <a:lnTo>
                    <a:pt x="70646" y="398239"/>
                  </a:lnTo>
                  <a:lnTo>
                    <a:pt x="110088" y="341909"/>
                  </a:lnTo>
                  <a:lnTo>
                    <a:pt x="169905" y="279339"/>
                  </a:lnTo>
                  <a:lnTo>
                    <a:pt x="223437" y="233982"/>
                  </a:lnTo>
                  <a:lnTo>
                    <a:pt x="283938" y="184206"/>
                  </a:lnTo>
                  <a:lnTo>
                    <a:pt x="333784" y="121431"/>
                  </a:lnTo>
                  <a:lnTo>
                    <a:pt x="349776" y="84283"/>
                  </a:lnTo>
                  <a:lnTo>
                    <a:pt x="350542" y="73282"/>
                  </a:lnTo>
                  <a:lnTo>
                    <a:pt x="345156" y="54818"/>
                  </a:lnTo>
                  <a:lnTo>
                    <a:pt x="338104" y="50130"/>
                  </a:lnTo>
                  <a:lnTo>
                    <a:pt x="317790" y="48039"/>
                  </a:lnTo>
                  <a:lnTo>
                    <a:pt x="299404" y="54128"/>
                  </a:lnTo>
                  <a:lnTo>
                    <a:pt x="291225" y="59027"/>
                  </a:lnTo>
                  <a:lnTo>
                    <a:pt x="285772" y="69313"/>
                  </a:lnTo>
                  <a:lnTo>
                    <a:pt x="279714" y="99459"/>
                  </a:lnTo>
                  <a:lnTo>
                    <a:pt x="281893" y="144713"/>
                  </a:lnTo>
                  <a:lnTo>
                    <a:pt x="295536" y="182168"/>
                  </a:lnTo>
                  <a:lnTo>
                    <a:pt x="319986" y="215494"/>
                  </a:lnTo>
                  <a:lnTo>
                    <a:pt x="329513" y="221586"/>
                  </a:lnTo>
                  <a:lnTo>
                    <a:pt x="349456" y="225237"/>
                  </a:lnTo>
                  <a:lnTo>
                    <a:pt x="358519" y="222233"/>
                  </a:lnTo>
                  <a:lnTo>
                    <a:pt x="374827" y="209537"/>
                  </a:lnTo>
                  <a:lnTo>
                    <a:pt x="403190" y="172791"/>
                  </a:lnTo>
                  <a:lnTo>
                    <a:pt x="430013" y="110826"/>
                  </a:lnTo>
                  <a:lnTo>
                    <a:pt x="461026" y="48930"/>
                  </a:lnTo>
                  <a:lnTo>
                    <a:pt x="498528" y="4192"/>
                  </a:lnTo>
                  <a:lnTo>
                    <a:pt x="509372" y="0"/>
                  </a:lnTo>
                  <a:lnTo>
                    <a:pt x="533899" y="1583"/>
                  </a:lnTo>
                  <a:lnTo>
                    <a:pt x="543482" y="8788"/>
                  </a:lnTo>
                  <a:lnTo>
                    <a:pt x="562557" y="44538"/>
                  </a:lnTo>
                  <a:lnTo>
                    <a:pt x="571575" y="67391"/>
                  </a:lnTo>
                  <a:lnTo>
                    <a:pt x="573243" y="92366"/>
                  </a:lnTo>
                  <a:lnTo>
                    <a:pt x="572051" y="105576"/>
                  </a:lnTo>
                  <a:lnTo>
                    <a:pt x="558247" y="129614"/>
                  </a:lnTo>
                  <a:lnTo>
                    <a:pt x="548015" y="140937"/>
                  </a:lnTo>
                  <a:lnTo>
                    <a:pt x="517928" y="153519"/>
                  </a:lnTo>
                  <a:lnTo>
                    <a:pt x="467768" y="160602"/>
                  </a:lnTo>
                  <a:lnTo>
                    <a:pt x="426390" y="159581"/>
                  </a:lnTo>
                  <a:lnTo>
                    <a:pt x="369623" y="1425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6561951" y="15105169"/>
              <a:ext cx="207874" cy="210572"/>
            </a:xfrm>
            <a:custGeom>
              <a:avLst/>
              <a:gdLst/>
              <a:ahLst/>
              <a:cxnLst/>
              <a:rect l="0" t="0" r="0" b="0"/>
              <a:pathLst>
                <a:path w="207874" h="210572">
                  <a:moveTo>
                    <a:pt x="207873" y="0"/>
                  </a:moveTo>
                  <a:lnTo>
                    <a:pt x="149256" y="0"/>
                  </a:lnTo>
                  <a:lnTo>
                    <a:pt x="108877" y="11178"/>
                  </a:lnTo>
                  <a:lnTo>
                    <a:pt x="49035" y="49498"/>
                  </a:lnTo>
                  <a:lnTo>
                    <a:pt x="1348" y="91280"/>
                  </a:lnTo>
                  <a:lnTo>
                    <a:pt x="0" y="99458"/>
                  </a:lnTo>
                  <a:lnTo>
                    <a:pt x="7861" y="117903"/>
                  </a:lnTo>
                  <a:lnTo>
                    <a:pt x="18380" y="124225"/>
                  </a:lnTo>
                  <a:lnTo>
                    <a:pt x="48784" y="131251"/>
                  </a:lnTo>
                  <a:lnTo>
                    <a:pt x="101449" y="128526"/>
                  </a:lnTo>
                  <a:lnTo>
                    <a:pt x="152579" y="129893"/>
                  </a:lnTo>
                  <a:lnTo>
                    <a:pt x="186031" y="141041"/>
                  </a:lnTo>
                  <a:lnTo>
                    <a:pt x="196821" y="146671"/>
                  </a:lnTo>
                  <a:lnTo>
                    <a:pt x="202845" y="155103"/>
                  </a:lnTo>
                  <a:lnTo>
                    <a:pt x="206418" y="176949"/>
                  </a:lnTo>
                  <a:lnTo>
                    <a:pt x="202224" y="186986"/>
                  </a:lnTo>
                  <a:lnTo>
                    <a:pt x="185086" y="204377"/>
                  </a:lnTo>
                  <a:lnTo>
                    <a:pt x="155631" y="210547"/>
                  </a:lnTo>
                  <a:lnTo>
                    <a:pt x="102588" y="2105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6780353" y="15052526"/>
              <a:ext cx="63171" cy="242157"/>
            </a:xfrm>
            <a:custGeom>
              <a:avLst/>
              <a:gdLst/>
              <a:ahLst/>
              <a:cxnLst/>
              <a:rect l="0" t="0" r="0" b="0"/>
              <a:pathLst>
                <a:path w="63171" h="242157">
                  <a:moveTo>
                    <a:pt x="0" y="0"/>
                  </a:moveTo>
                  <a:lnTo>
                    <a:pt x="15641" y="17982"/>
                  </a:lnTo>
                  <a:lnTo>
                    <a:pt x="38437" y="74355"/>
                  </a:lnTo>
                  <a:lnTo>
                    <a:pt x="52610" y="128422"/>
                  </a:lnTo>
                  <a:lnTo>
                    <a:pt x="60041" y="187009"/>
                  </a:lnTo>
                  <a:lnTo>
                    <a:pt x="63170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6814256" y="15126227"/>
              <a:ext cx="134553" cy="168456"/>
            </a:xfrm>
            <a:custGeom>
              <a:avLst/>
              <a:gdLst/>
              <a:ahLst/>
              <a:cxnLst/>
              <a:rect l="0" t="0" r="0" b="0"/>
              <a:pathLst>
                <a:path w="134553" h="168456">
                  <a:moveTo>
                    <a:pt x="92439" y="0"/>
                  </a:moveTo>
                  <a:lnTo>
                    <a:pt x="42940" y="59593"/>
                  </a:lnTo>
                  <a:lnTo>
                    <a:pt x="1160" y="107358"/>
                  </a:lnTo>
                  <a:lnTo>
                    <a:pt x="0" y="117194"/>
                  </a:lnTo>
                  <a:lnTo>
                    <a:pt x="8071" y="137485"/>
                  </a:lnTo>
                  <a:lnTo>
                    <a:pt x="29596" y="151961"/>
                  </a:lnTo>
                  <a:lnTo>
                    <a:pt x="59829" y="161125"/>
                  </a:lnTo>
                  <a:lnTo>
                    <a:pt x="117713" y="167007"/>
                  </a:lnTo>
                  <a:lnTo>
                    <a:pt x="134552" y="168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7022508" y="15136755"/>
              <a:ext cx="52643" cy="126342"/>
            </a:xfrm>
            <a:custGeom>
              <a:avLst/>
              <a:gdLst/>
              <a:ahLst/>
              <a:cxnLst/>
              <a:rect l="0" t="0" r="0" b="0"/>
              <a:pathLst>
                <a:path w="52643" h="126342">
                  <a:moveTo>
                    <a:pt x="0" y="0"/>
                  </a:moveTo>
                  <a:lnTo>
                    <a:pt x="19128" y="62280"/>
                  </a:lnTo>
                  <a:lnTo>
                    <a:pt x="40000" y="106972"/>
                  </a:lnTo>
                  <a:lnTo>
                    <a:pt x="52642" y="126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7079929" y="15105169"/>
              <a:ext cx="32398" cy="389556"/>
            </a:xfrm>
            <a:custGeom>
              <a:avLst/>
              <a:gdLst/>
              <a:ahLst/>
              <a:cxnLst/>
              <a:rect l="0" t="0" r="0" b="0"/>
              <a:pathLst>
                <a:path w="32398" h="389556">
                  <a:moveTo>
                    <a:pt x="26807" y="0"/>
                  </a:moveTo>
                  <a:lnTo>
                    <a:pt x="32397" y="16768"/>
                  </a:lnTo>
                  <a:lnTo>
                    <a:pt x="29124" y="77923"/>
                  </a:lnTo>
                  <a:lnTo>
                    <a:pt x="26323" y="130062"/>
                  </a:lnTo>
                  <a:lnTo>
                    <a:pt x="19775" y="182557"/>
                  </a:lnTo>
                  <a:lnTo>
                    <a:pt x="16144" y="233985"/>
                  </a:lnTo>
                  <a:lnTo>
                    <a:pt x="8150" y="293877"/>
                  </a:lnTo>
                  <a:lnTo>
                    <a:pt x="0" y="355290"/>
                  </a:lnTo>
                  <a:lnTo>
                    <a:pt x="5750" y="389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7201295" y="15105169"/>
              <a:ext cx="131364" cy="180249"/>
            </a:xfrm>
            <a:custGeom>
              <a:avLst/>
              <a:gdLst/>
              <a:ahLst/>
              <a:cxnLst/>
              <a:rect l="0" t="0" r="0" b="0"/>
              <a:pathLst>
                <a:path w="131364" h="180249">
                  <a:moveTo>
                    <a:pt x="84425" y="0"/>
                  </a:moveTo>
                  <a:lnTo>
                    <a:pt x="62069" y="5591"/>
                  </a:lnTo>
                  <a:lnTo>
                    <a:pt x="31398" y="25833"/>
                  </a:lnTo>
                  <a:lnTo>
                    <a:pt x="5673" y="48469"/>
                  </a:lnTo>
                  <a:lnTo>
                    <a:pt x="1508" y="56879"/>
                  </a:lnTo>
                  <a:lnTo>
                    <a:pt x="0" y="75583"/>
                  </a:lnTo>
                  <a:lnTo>
                    <a:pt x="4745" y="83144"/>
                  </a:lnTo>
                  <a:lnTo>
                    <a:pt x="22496" y="94664"/>
                  </a:lnTo>
                  <a:lnTo>
                    <a:pt x="77180" y="115341"/>
                  </a:lnTo>
                  <a:lnTo>
                    <a:pt x="125108" y="135347"/>
                  </a:lnTo>
                  <a:lnTo>
                    <a:pt x="130264" y="142874"/>
                  </a:lnTo>
                  <a:lnTo>
                    <a:pt x="131363" y="151402"/>
                  </a:lnTo>
                  <a:lnTo>
                    <a:pt x="129754" y="160597"/>
                  </a:lnTo>
                  <a:lnTo>
                    <a:pt x="124004" y="167896"/>
                  </a:lnTo>
                  <a:lnTo>
                    <a:pt x="105135" y="179126"/>
                  </a:lnTo>
                  <a:lnTo>
                    <a:pt x="94722" y="180248"/>
                  </a:lnTo>
                  <a:lnTo>
                    <a:pt x="73794" y="175256"/>
                  </a:lnTo>
                  <a:lnTo>
                    <a:pt x="42312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7399334" y="15073584"/>
              <a:ext cx="107486" cy="191446"/>
            </a:xfrm>
            <a:custGeom>
              <a:avLst/>
              <a:gdLst/>
              <a:ahLst/>
              <a:cxnLst/>
              <a:rect l="0" t="0" r="0" b="0"/>
              <a:pathLst>
                <a:path w="107486" h="191446">
                  <a:moveTo>
                    <a:pt x="86428" y="0"/>
                  </a:moveTo>
                  <a:lnTo>
                    <a:pt x="64071" y="0"/>
                  </a:lnTo>
                  <a:lnTo>
                    <a:pt x="55146" y="3510"/>
                  </a:lnTo>
                  <a:lnTo>
                    <a:pt x="16740" y="38373"/>
                  </a:lnTo>
                  <a:lnTo>
                    <a:pt x="919" y="65182"/>
                  </a:lnTo>
                  <a:lnTo>
                    <a:pt x="0" y="117710"/>
                  </a:lnTo>
                  <a:lnTo>
                    <a:pt x="18316" y="168369"/>
                  </a:lnTo>
                  <a:lnTo>
                    <a:pt x="28152" y="178927"/>
                  </a:lnTo>
                  <a:lnTo>
                    <a:pt x="51559" y="190656"/>
                  </a:lnTo>
                  <a:lnTo>
                    <a:pt x="63182" y="191445"/>
                  </a:lnTo>
                  <a:lnTo>
                    <a:pt x="107485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7580519" y="15073584"/>
              <a:ext cx="157928" cy="178573"/>
            </a:xfrm>
            <a:custGeom>
              <a:avLst/>
              <a:gdLst/>
              <a:ahLst/>
              <a:cxnLst/>
              <a:rect l="0" t="0" r="0" b="0"/>
              <a:pathLst>
                <a:path w="157928" h="178573">
                  <a:moveTo>
                    <a:pt x="0" y="0"/>
                  </a:moveTo>
                  <a:lnTo>
                    <a:pt x="17958" y="57384"/>
                  </a:lnTo>
                  <a:lnTo>
                    <a:pt x="31666" y="120000"/>
                  </a:lnTo>
                  <a:lnTo>
                    <a:pt x="40050" y="172792"/>
                  </a:lnTo>
                  <a:lnTo>
                    <a:pt x="39568" y="178366"/>
                  </a:lnTo>
                  <a:lnTo>
                    <a:pt x="38076" y="178572"/>
                  </a:lnTo>
                  <a:lnTo>
                    <a:pt x="35913" y="175200"/>
                  </a:lnTo>
                  <a:lnTo>
                    <a:pt x="32867" y="136919"/>
                  </a:lnTo>
                  <a:lnTo>
                    <a:pt x="43143" y="86712"/>
                  </a:lnTo>
                  <a:lnTo>
                    <a:pt x="60898" y="58426"/>
                  </a:lnTo>
                  <a:lnTo>
                    <a:pt x="97202" y="25891"/>
                  </a:lnTo>
                  <a:lnTo>
                    <a:pt x="131355" y="7672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7745936" y="15099105"/>
              <a:ext cx="171496" cy="157712"/>
            </a:xfrm>
            <a:custGeom>
              <a:avLst/>
              <a:gdLst/>
              <a:ahLst/>
              <a:cxnLst/>
              <a:rect l="0" t="0" r="0" b="0"/>
              <a:pathLst>
                <a:path w="171496" h="157712">
                  <a:moveTo>
                    <a:pt x="139909" y="6064"/>
                  </a:moveTo>
                  <a:lnTo>
                    <a:pt x="106287" y="0"/>
                  </a:lnTo>
                  <a:lnTo>
                    <a:pt x="46502" y="10624"/>
                  </a:lnTo>
                  <a:lnTo>
                    <a:pt x="27814" y="29539"/>
                  </a:lnTo>
                  <a:lnTo>
                    <a:pt x="2343" y="78162"/>
                  </a:lnTo>
                  <a:lnTo>
                    <a:pt x="0" y="100110"/>
                  </a:lnTo>
                  <a:lnTo>
                    <a:pt x="4027" y="121561"/>
                  </a:lnTo>
                  <a:lnTo>
                    <a:pt x="13617" y="142794"/>
                  </a:lnTo>
                  <a:lnTo>
                    <a:pt x="21789" y="149860"/>
                  </a:lnTo>
                  <a:lnTo>
                    <a:pt x="43347" y="157711"/>
                  </a:lnTo>
                  <a:lnTo>
                    <a:pt x="53307" y="157465"/>
                  </a:lnTo>
                  <a:lnTo>
                    <a:pt x="70614" y="150952"/>
                  </a:lnTo>
                  <a:lnTo>
                    <a:pt x="93510" y="134131"/>
                  </a:lnTo>
                  <a:lnTo>
                    <a:pt x="109523" y="108742"/>
                  </a:lnTo>
                  <a:lnTo>
                    <a:pt x="125415" y="61269"/>
                  </a:lnTo>
                  <a:lnTo>
                    <a:pt x="129076" y="60415"/>
                  </a:lnTo>
                  <a:lnTo>
                    <a:pt x="137434" y="68825"/>
                  </a:lnTo>
                  <a:lnTo>
                    <a:pt x="171495" y="1113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Freeform 762"/>
            <p:cNvSpPr/>
            <p:nvPr/>
          </p:nvSpPr>
          <p:spPr>
            <a:xfrm>
              <a:off x="7965142" y="15064611"/>
              <a:ext cx="166346" cy="300754"/>
            </a:xfrm>
            <a:custGeom>
              <a:avLst/>
              <a:gdLst/>
              <a:ahLst/>
              <a:cxnLst/>
              <a:rect l="0" t="0" r="0" b="0"/>
              <a:pathLst>
                <a:path w="166346" h="300754">
                  <a:moveTo>
                    <a:pt x="4931" y="30030"/>
                  </a:moveTo>
                  <a:lnTo>
                    <a:pt x="4931" y="85201"/>
                  </a:lnTo>
                  <a:lnTo>
                    <a:pt x="4931" y="140354"/>
                  </a:lnTo>
                  <a:lnTo>
                    <a:pt x="10520" y="200911"/>
                  </a:lnTo>
                  <a:lnTo>
                    <a:pt x="22889" y="259103"/>
                  </a:lnTo>
                  <a:lnTo>
                    <a:pt x="29619" y="299245"/>
                  </a:lnTo>
                  <a:lnTo>
                    <a:pt x="27238" y="300753"/>
                  </a:lnTo>
                  <a:lnTo>
                    <a:pt x="23312" y="298250"/>
                  </a:lnTo>
                  <a:lnTo>
                    <a:pt x="12197" y="272369"/>
                  </a:lnTo>
                  <a:lnTo>
                    <a:pt x="5197" y="221702"/>
                  </a:lnTo>
                  <a:lnTo>
                    <a:pt x="0" y="163514"/>
                  </a:lnTo>
                  <a:lnTo>
                    <a:pt x="3958" y="101631"/>
                  </a:lnTo>
                  <a:lnTo>
                    <a:pt x="15821" y="64114"/>
                  </a:lnTo>
                  <a:lnTo>
                    <a:pt x="45333" y="25181"/>
                  </a:lnTo>
                  <a:lnTo>
                    <a:pt x="70461" y="7207"/>
                  </a:lnTo>
                  <a:lnTo>
                    <a:pt x="83712" y="776"/>
                  </a:lnTo>
                  <a:lnTo>
                    <a:pt x="97226" y="0"/>
                  </a:lnTo>
                  <a:lnTo>
                    <a:pt x="124720" y="8494"/>
                  </a:lnTo>
                  <a:lnTo>
                    <a:pt x="143179" y="23967"/>
                  </a:lnTo>
                  <a:lnTo>
                    <a:pt x="164560" y="62497"/>
                  </a:lnTo>
                  <a:lnTo>
                    <a:pt x="166345" y="83064"/>
                  </a:lnTo>
                  <a:lnTo>
                    <a:pt x="162068" y="102735"/>
                  </a:lnTo>
                  <a:lnTo>
                    <a:pt x="140258" y="134426"/>
                  </a:lnTo>
                  <a:lnTo>
                    <a:pt x="125908" y="147788"/>
                  </a:lnTo>
                  <a:lnTo>
                    <a:pt x="107831" y="157627"/>
                  </a:lnTo>
                  <a:lnTo>
                    <a:pt x="66745" y="164154"/>
                  </a:lnTo>
                  <a:lnTo>
                    <a:pt x="54329" y="161560"/>
                  </a:lnTo>
                  <a:lnTo>
                    <a:pt x="34295" y="149319"/>
                  </a:lnTo>
                  <a:lnTo>
                    <a:pt x="23831" y="135300"/>
                  </a:lnTo>
                  <a:lnTo>
                    <a:pt x="15459" y="1142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Freeform 763"/>
            <p:cNvSpPr/>
            <p:nvPr/>
          </p:nvSpPr>
          <p:spPr>
            <a:xfrm>
              <a:off x="8181479" y="15053661"/>
              <a:ext cx="97084" cy="175463"/>
            </a:xfrm>
            <a:custGeom>
              <a:avLst/>
              <a:gdLst/>
              <a:ahLst/>
              <a:cxnLst/>
              <a:rect l="0" t="0" r="0" b="0"/>
              <a:pathLst>
                <a:path w="97084" h="175463">
                  <a:moveTo>
                    <a:pt x="9692" y="114680"/>
                  </a:moveTo>
                  <a:lnTo>
                    <a:pt x="26460" y="109091"/>
                  </a:lnTo>
                  <a:lnTo>
                    <a:pt x="78351" y="66211"/>
                  </a:lnTo>
                  <a:lnTo>
                    <a:pt x="94896" y="39098"/>
                  </a:lnTo>
                  <a:lnTo>
                    <a:pt x="97083" y="19087"/>
                  </a:lnTo>
                  <a:lnTo>
                    <a:pt x="96029" y="8837"/>
                  </a:lnTo>
                  <a:lnTo>
                    <a:pt x="91817" y="3173"/>
                  </a:lnTo>
                  <a:lnTo>
                    <a:pt x="85499" y="567"/>
                  </a:lnTo>
                  <a:lnTo>
                    <a:pt x="77777" y="0"/>
                  </a:lnTo>
                  <a:lnTo>
                    <a:pt x="38965" y="10381"/>
                  </a:lnTo>
                  <a:lnTo>
                    <a:pt x="16463" y="31279"/>
                  </a:lnTo>
                  <a:lnTo>
                    <a:pt x="7187" y="45041"/>
                  </a:lnTo>
                  <a:lnTo>
                    <a:pt x="0" y="79051"/>
                  </a:lnTo>
                  <a:lnTo>
                    <a:pt x="1875" y="115222"/>
                  </a:lnTo>
                  <a:lnTo>
                    <a:pt x="10508" y="146898"/>
                  </a:lnTo>
                  <a:lnTo>
                    <a:pt x="25262" y="167213"/>
                  </a:lnTo>
                  <a:lnTo>
                    <a:pt x="34110" y="174268"/>
                  </a:lnTo>
                  <a:lnTo>
                    <a:pt x="44688" y="175462"/>
                  </a:lnTo>
                  <a:lnTo>
                    <a:pt x="93921" y="1567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8375657" y="14999884"/>
              <a:ext cx="194541" cy="134415"/>
            </a:xfrm>
            <a:custGeom>
              <a:avLst/>
              <a:gdLst/>
              <a:ahLst/>
              <a:cxnLst/>
              <a:rect l="0" t="0" r="0" b="0"/>
              <a:pathLst>
                <a:path w="194541" h="134415">
                  <a:moveTo>
                    <a:pt x="26084" y="31586"/>
                  </a:moveTo>
                  <a:lnTo>
                    <a:pt x="9296" y="95036"/>
                  </a:lnTo>
                  <a:lnTo>
                    <a:pt x="5122" y="133185"/>
                  </a:lnTo>
                  <a:lnTo>
                    <a:pt x="2751" y="134414"/>
                  </a:lnTo>
                  <a:lnTo>
                    <a:pt x="0" y="131723"/>
                  </a:lnTo>
                  <a:lnTo>
                    <a:pt x="3184" y="116255"/>
                  </a:lnTo>
                  <a:lnTo>
                    <a:pt x="24290" y="73787"/>
                  </a:lnTo>
                  <a:lnTo>
                    <a:pt x="40494" y="58921"/>
                  </a:lnTo>
                  <a:lnTo>
                    <a:pt x="100125" y="23804"/>
                  </a:lnTo>
                  <a:lnTo>
                    <a:pt x="158733" y="7563"/>
                  </a:lnTo>
                  <a:lnTo>
                    <a:pt x="1945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Freeform 765"/>
            <p:cNvSpPr/>
            <p:nvPr/>
          </p:nvSpPr>
          <p:spPr>
            <a:xfrm>
              <a:off x="8580726" y="15010414"/>
              <a:ext cx="84229" cy="189513"/>
            </a:xfrm>
            <a:custGeom>
              <a:avLst/>
              <a:gdLst/>
              <a:ahLst/>
              <a:cxnLst/>
              <a:rect l="0" t="0" r="0" b="0"/>
              <a:pathLst>
                <a:path w="84229" h="189513">
                  <a:moveTo>
                    <a:pt x="84228" y="0"/>
                  </a:moveTo>
                  <a:lnTo>
                    <a:pt x="30353" y="29849"/>
                  </a:lnTo>
                  <a:lnTo>
                    <a:pt x="9981" y="46022"/>
                  </a:lnTo>
                  <a:lnTo>
                    <a:pt x="4314" y="55248"/>
                  </a:lnTo>
                  <a:lnTo>
                    <a:pt x="1137" y="74857"/>
                  </a:lnTo>
                  <a:lnTo>
                    <a:pt x="4268" y="83829"/>
                  </a:lnTo>
                  <a:lnTo>
                    <a:pt x="17105" y="100039"/>
                  </a:lnTo>
                  <a:lnTo>
                    <a:pt x="68687" y="140260"/>
                  </a:lnTo>
                  <a:lnTo>
                    <a:pt x="71528" y="148489"/>
                  </a:lnTo>
                  <a:lnTo>
                    <a:pt x="71082" y="156315"/>
                  </a:lnTo>
                  <a:lnTo>
                    <a:pt x="68445" y="163871"/>
                  </a:lnTo>
                  <a:lnTo>
                    <a:pt x="56156" y="175386"/>
                  </a:lnTo>
                  <a:lnTo>
                    <a:pt x="38996" y="183234"/>
                  </a:lnTo>
                  <a:lnTo>
                    <a:pt x="0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Group 778"/>
          <p:cNvGrpSpPr/>
          <p:nvPr/>
        </p:nvGrpSpPr>
        <p:grpSpPr>
          <a:xfrm>
            <a:off x="7247644" y="15368383"/>
            <a:ext cx="1533124" cy="624417"/>
            <a:chOff x="7247644" y="15368383"/>
            <a:chExt cx="1533124" cy="624417"/>
          </a:xfrm>
        </p:grpSpPr>
        <p:sp>
          <p:nvSpPr>
            <p:cNvPr id="768" name="Freeform 767"/>
            <p:cNvSpPr/>
            <p:nvPr/>
          </p:nvSpPr>
          <p:spPr>
            <a:xfrm>
              <a:off x="7384939" y="15368383"/>
              <a:ext cx="16596" cy="221099"/>
            </a:xfrm>
            <a:custGeom>
              <a:avLst/>
              <a:gdLst/>
              <a:ahLst/>
              <a:cxnLst/>
              <a:rect l="0" t="0" r="0" b="0"/>
              <a:pathLst>
                <a:path w="16596" h="221099">
                  <a:moveTo>
                    <a:pt x="6066" y="0"/>
                  </a:moveTo>
                  <a:lnTo>
                    <a:pt x="0" y="42027"/>
                  </a:lnTo>
                  <a:lnTo>
                    <a:pt x="3749" y="89790"/>
                  </a:lnTo>
                  <a:lnTo>
                    <a:pt x="5380" y="139818"/>
                  </a:lnTo>
                  <a:lnTo>
                    <a:pt x="9050" y="192997"/>
                  </a:lnTo>
                  <a:lnTo>
                    <a:pt x="16595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Freeform 768"/>
            <p:cNvSpPr/>
            <p:nvPr/>
          </p:nvSpPr>
          <p:spPr>
            <a:xfrm>
              <a:off x="7317306" y="15494724"/>
              <a:ext cx="200042" cy="136483"/>
            </a:xfrm>
            <a:custGeom>
              <a:avLst/>
              <a:gdLst/>
              <a:ahLst/>
              <a:cxnLst/>
              <a:rect l="0" t="0" r="0" b="0"/>
              <a:pathLst>
                <a:path w="200042" h="136483">
                  <a:moveTo>
                    <a:pt x="0" y="0"/>
                  </a:moveTo>
                  <a:lnTo>
                    <a:pt x="2340" y="33621"/>
                  </a:lnTo>
                  <a:lnTo>
                    <a:pt x="17981" y="71833"/>
                  </a:lnTo>
                  <a:lnTo>
                    <a:pt x="58563" y="129417"/>
                  </a:lnTo>
                  <a:lnTo>
                    <a:pt x="68288" y="134241"/>
                  </a:lnTo>
                  <a:lnTo>
                    <a:pt x="91571" y="136482"/>
                  </a:lnTo>
                  <a:lnTo>
                    <a:pt x="103161" y="131931"/>
                  </a:lnTo>
                  <a:lnTo>
                    <a:pt x="135071" y="104342"/>
                  </a:lnTo>
                  <a:lnTo>
                    <a:pt x="174775" y="46929"/>
                  </a:lnTo>
                  <a:lnTo>
                    <a:pt x="186083" y="32556"/>
                  </a:lnTo>
                  <a:lnTo>
                    <a:pt x="200041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Freeform 769"/>
            <p:cNvSpPr/>
            <p:nvPr/>
          </p:nvSpPr>
          <p:spPr>
            <a:xfrm>
              <a:off x="7247644" y="15795064"/>
              <a:ext cx="196005" cy="197736"/>
            </a:xfrm>
            <a:custGeom>
              <a:avLst/>
              <a:gdLst/>
              <a:ahLst/>
              <a:cxnLst/>
              <a:rect l="0" t="0" r="0" b="0"/>
              <a:pathLst>
                <a:path w="196005" h="197736">
                  <a:moveTo>
                    <a:pt x="6491" y="68157"/>
                  </a:moveTo>
                  <a:lnTo>
                    <a:pt x="40113" y="74223"/>
                  </a:lnTo>
                  <a:lnTo>
                    <a:pt x="94934" y="63463"/>
                  </a:lnTo>
                  <a:lnTo>
                    <a:pt x="150563" y="39154"/>
                  </a:lnTo>
                  <a:lnTo>
                    <a:pt x="156351" y="31274"/>
                  </a:lnTo>
                  <a:lnTo>
                    <a:pt x="157871" y="22512"/>
                  </a:lnTo>
                  <a:lnTo>
                    <a:pt x="156544" y="13160"/>
                  </a:lnTo>
                  <a:lnTo>
                    <a:pt x="149810" y="6927"/>
                  </a:lnTo>
                  <a:lnTo>
                    <a:pt x="126731" y="0"/>
                  </a:lnTo>
                  <a:lnTo>
                    <a:pt x="80852" y="1688"/>
                  </a:lnTo>
                  <a:lnTo>
                    <a:pt x="35803" y="15188"/>
                  </a:lnTo>
                  <a:lnTo>
                    <a:pt x="16399" y="30578"/>
                  </a:lnTo>
                  <a:lnTo>
                    <a:pt x="9587" y="39594"/>
                  </a:lnTo>
                  <a:lnTo>
                    <a:pt x="0" y="85821"/>
                  </a:lnTo>
                  <a:lnTo>
                    <a:pt x="2748" y="127204"/>
                  </a:lnTo>
                  <a:lnTo>
                    <a:pt x="11066" y="147433"/>
                  </a:lnTo>
                  <a:lnTo>
                    <a:pt x="35471" y="179482"/>
                  </a:lnTo>
                  <a:lnTo>
                    <a:pt x="61480" y="195639"/>
                  </a:lnTo>
                  <a:lnTo>
                    <a:pt x="84353" y="197735"/>
                  </a:lnTo>
                  <a:lnTo>
                    <a:pt x="131575" y="189549"/>
                  </a:lnTo>
                  <a:lnTo>
                    <a:pt x="184285" y="159706"/>
                  </a:lnTo>
                  <a:lnTo>
                    <a:pt x="196004" y="15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Freeform 770"/>
            <p:cNvSpPr/>
            <p:nvPr/>
          </p:nvSpPr>
          <p:spPr>
            <a:xfrm>
              <a:off x="7517347" y="15705294"/>
              <a:ext cx="21058" cy="273741"/>
            </a:xfrm>
            <a:custGeom>
              <a:avLst/>
              <a:gdLst/>
              <a:ahLst/>
              <a:cxnLst/>
              <a:rect l="0" t="0" r="0" b="0"/>
              <a:pathLst>
                <a:path w="21058" h="273741">
                  <a:moveTo>
                    <a:pt x="0" y="0"/>
                  </a:moveTo>
                  <a:lnTo>
                    <a:pt x="3120" y="62478"/>
                  </a:lnTo>
                  <a:lnTo>
                    <a:pt x="14654" y="119187"/>
                  </a:lnTo>
                  <a:lnTo>
                    <a:pt x="19793" y="175448"/>
                  </a:lnTo>
                  <a:lnTo>
                    <a:pt x="20807" y="231622"/>
                  </a:lnTo>
                  <a:lnTo>
                    <a:pt x="21057" y="273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Freeform 771"/>
            <p:cNvSpPr/>
            <p:nvPr/>
          </p:nvSpPr>
          <p:spPr>
            <a:xfrm>
              <a:off x="7580519" y="15818141"/>
              <a:ext cx="178985" cy="170355"/>
            </a:xfrm>
            <a:custGeom>
              <a:avLst/>
              <a:gdLst/>
              <a:ahLst/>
              <a:cxnLst/>
              <a:rect l="0" t="0" r="0" b="0"/>
              <a:pathLst>
                <a:path w="178985" h="170355">
                  <a:moveTo>
                    <a:pt x="0" y="2966"/>
                  </a:moveTo>
                  <a:lnTo>
                    <a:pt x="20243" y="52518"/>
                  </a:lnTo>
                  <a:lnTo>
                    <a:pt x="50581" y="86279"/>
                  </a:lnTo>
                  <a:lnTo>
                    <a:pt x="62966" y="92434"/>
                  </a:lnTo>
                  <a:lnTo>
                    <a:pt x="89206" y="96151"/>
                  </a:lnTo>
                  <a:lnTo>
                    <a:pt x="113346" y="90786"/>
                  </a:lnTo>
                  <a:lnTo>
                    <a:pt x="124697" y="86079"/>
                  </a:lnTo>
                  <a:lnTo>
                    <a:pt x="133434" y="78261"/>
                  </a:lnTo>
                  <a:lnTo>
                    <a:pt x="146261" y="57098"/>
                  </a:lnTo>
                  <a:lnTo>
                    <a:pt x="149623" y="32095"/>
                  </a:lnTo>
                  <a:lnTo>
                    <a:pt x="148881" y="18875"/>
                  </a:lnTo>
                  <a:lnTo>
                    <a:pt x="142538" y="10063"/>
                  </a:lnTo>
                  <a:lnTo>
                    <a:pt x="132460" y="4189"/>
                  </a:lnTo>
                  <a:lnTo>
                    <a:pt x="119892" y="272"/>
                  </a:lnTo>
                  <a:lnTo>
                    <a:pt x="109174" y="0"/>
                  </a:lnTo>
                  <a:lnTo>
                    <a:pt x="91026" y="5938"/>
                  </a:lnTo>
                  <a:lnTo>
                    <a:pt x="62065" y="33612"/>
                  </a:lnTo>
                  <a:lnTo>
                    <a:pt x="42436" y="65860"/>
                  </a:lnTo>
                  <a:lnTo>
                    <a:pt x="39528" y="93309"/>
                  </a:lnTo>
                  <a:lnTo>
                    <a:pt x="47192" y="147415"/>
                  </a:lnTo>
                  <a:lnTo>
                    <a:pt x="54858" y="156586"/>
                  </a:lnTo>
                  <a:lnTo>
                    <a:pt x="78973" y="169899"/>
                  </a:lnTo>
                  <a:lnTo>
                    <a:pt x="109188" y="170354"/>
                  </a:lnTo>
                  <a:lnTo>
                    <a:pt x="138605" y="162758"/>
                  </a:lnTo>
                  <a:lnTo>
                    <a:pt x="178984" y="1398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7822674" y="15768465"/>
              <a:ext cx="147400" cy="206486"/>
            </a:xfrm>
            <a:custGeom>
              <a:avLst/>
              <a:gdLst/>
              <a:ahLst/>
              <a:cxnLst/>
              <a:rect l="0" t="0" r="0" b="0"/>
              <a:pathLst>
                <a:path w="147400" h="206486">
                  <a:moveTo>
                    <a:pt x="0" y="52642"/>
                  </a:moveTo>
                  <a:lnTo>
                    <a:pt x="17692" y="101573"/>
                  </a:lnTo>
                  <a:lnTo>
                    <a:pt x="48468" y="155115"/>
                  </a:lnTo>
                  <a:lnTo>
                    <a:pt x="91189" y="206197"/>
                  </a:lnTo>
                  <a:lnTo>
                    <a:pt x="97057" y="206485"/>
                  </a:lnTo>
                  <a:lnTo>
                    <a:pt x="102139" y="201997"/>
                  </a:lnTo>
                  <a:lnTo>
                    <a:pt x="106697" y="194327"/>
                  </a:lnTo>
                  <a:lnTo>
                    <a:pt x="115183" y="133922"/>
                  </a:lnTo>
                  <a:lnTo>
                    <a:pt x="123685" y="86603"/>
                  </a:lnTo>
                  <a:lnTo>
                    <a:pt x="137039" y="24515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Freeform 773"/>
            <p:cNvSpPr/>
            <p:nvPr/>
          </p:nvSpPr>
          <p:spPr>
            <a:xfrm>
              <a:off x="7986333" y="15802976"/>
              <a:ext cx="194311" cy="164867"/>
            </a:xfrm>
            <a:custGeom>
              <a:avLst/>
              <a:gdLst/>
              <a:ahLst/>
              <a:cxnLst/>
              <a:rect l="0" t="0" r="0" b="0"/>
              <a:pathLst>
                <a:path w="194311" h="164867">
                  <a:moveTo>
                    <a:pt x="141667" y="18131"/>
                  </a:moveTo>
                  <a:lnTo>
                    <a:pt x="130489" y="6952"/>
                  </a:lnTo>
                  <a:lnTo>
                    <a:pt x="109403" y="1464"/>
                  </a:lnTo>
                  <a:lnTo>
                    <a:pt x="95592" y="0"/>
                  </a:lnTo>
                  <a:lnTo>
                    <a:pt x="67766" y="7733"/>
                  </a:lnTo>
                  <a:lnTo>
                    <a:pt x="40972" y="25208"/>
                  </a:lnTo>
                  <a:lnTo>
                    <a:pt x="17365" y="52472"/>
                  </a:lnTo>
                  <a:lnTo>
                    <a:pt x="4534" y="80968"/>
                  </a:lnTo>
                  <a:lnTo>
                    <a:pt x="0" y="109229"/>
                  </a:lnTo>
                  <a:lnTo>
                    <a:pt x="1885" y="137387"/>
                  </a:lnTo>
                  <a:lnTo>
                    <a:pt x="7535" y="147939"/>
                  </a:lnTo>
                  <a:lnTo>
                    <a:pt x="26291" y="162781"/>
                  </a:lnTo>
                  <a:lnTo>
                    <a:pt x="37844" y="164866"/>
                  </a:lnTo>
                  <a:lnTo>
                    <a:pt x="63158" y="160946"/>
                  </a:lnTo>
                  <a:lnTo>
                    <a:pt x="72950" y="155455"/>
                  </a:lnTo>
                  <a:lnTo>
                    <a:pt x="106997" y="117151"/>
                  </a:lnTo>
                  <a:lnTo>
                    <a:pt x="122166" y="89975"/>
                  </a:lnTo>
                  <a:lnTo>
                    <a:pt x="129366" y="43068"/>
                  </a:lnTo>
                  <a:lnTo>
                    <a:pt x="129957" y="44114"/>
                  </a:lnTo>
                  <a:lnTo>
                    <a:pt x="136494" y="85005"/>
                  </a:lnTo>
                  <a:lnTo>
                    <a:pt x="151313" y="121395"/>
                  </a:lnTo>
                  <a:lnTo>
                    <a:pt x="167011" y="137336"/>
                  </a:lnTo>
                  <a:lnTo>
                    <a:pt x="194310" y="1550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Freeform 774"/>
            <p:cNvSpPr/>
            <p:nvPr/>
          </p:nvSpPr>
          <p:spPr>
            <a:xfrm>
              <a:off x="8222757" y="15684236"/>
              <a:ext cx="1" cy="263215"/>
            </a:xfrm>
            <a:custGeom>
              <a:avLst/>
              <a:gdLst/>
              <a:ahLst/>
              <a:cxnLst/>
              <a:rect l="0" t="0" r="0" b="0"/>
              <a:pathLst>
                <a:path w="1" h="263215">
                  <a:moveTo>
                    <a:pt x="0" y="0"/>
                  </a:moveTo>
                  <a:lnTo>
                    <a:pt x="0" y="62479"/>
                  </a:lnTo>
                  <a:lnTo>
                    <a:pt x="0" y="114438"/>
                  </a:lnTo>
                  <a:lnTo>
                    <a:pt x="0" y="157316"/>
                  </a:lnTo>
                  <a:lnTo>
                    <a:pt x="0" y="216238"/>
                  </a:lnTo>
                  <a:lnTo>
                    <a:pt x="0" y="263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Freeform 775"/>
            <p:cNvSpPr/>
            <p:nvPr/>
          </p:nvSpPr>
          <p:spPr>
            <a:xfrm>
              <a:off x="8149058" y="15776817"/>
              <a:ext cx="260289" cy="136819"/>
            </a:xfrm>
            <a:custGeom>
              <a:avLst/>
              <a:gdLst/>
              <a:ahLst/>
              <a:cxnLst/>
              <a:rect l="0" t="0" r="0" b="0"/>
              <a:pathLst>
                <a:path w="260289" h="136819">
                  <a:moveTo>
                    <a:pt x="0" y="23233"/>
                  </a:moveTo>
                  <a:lnTo>
                    <a:pt x="11178" y="34412"/>
                  </a:lnTo>
                  <a:lnTo>
                    <a:pt x="19150" y="36536"/>
                  </a:lnTo>
                  <a:lnTo>
                    <a:pt x="51557" y="33934"/>
                  </a:lnTo>
                  <a:lnTo>
                    <a:pt x="83906" y="24584"/>
                  </a:lnTo>
                  <a:lnTo>
                    <a:pt x="136827" y="0"/>
                  </a:lnTo>
                  <a:lnTo>
                    <a:pt x="145030" y="725"/>
                  </a:lnTo>
                  <a:lnTo>
                    <a:pt x="151669" y="4719"/>
                  </a:lnTo>
                  <a:lnTo>
                    <a:pt x="157264" y="10891"/>
                  </a:lnTo>
                  <a:lnTo>
                    <a:pt x="163481" y="30224"/>
                  </a:lnTo>
                  <a:lnTo>
                    <a:pt x="167473" y="86356"/>
                  </a:lnTo>
                  <a:lnTo>
                    <a:pt x="179342" y="125384"/>
                  </a:lnTo>
                  <a:lnTo>
                    <a:pt x="187411" y="132279"/>
                  </a:lnTo>
                  <a:lnTo>
                    <a:pt x="197471" y="135705"/>
                  </a:lnTo>
                  <a:lnTo>
                    <a:pt x="208856" y="136818"/>
                  </a:lnTo>
                  <a:lnTo>
                    <a:pt x="218785" y="134052"/>
                  </a:lnTo>
                  <a:lnTo>
                    <a:pt x="236058" y="121619"/>
                  </a:lnTo>
                  <a:lnTo>
                    <a:pt x="253346" y="94889"/>
                  </a:lnTo>
                  <a:lnTo>
                    <a:pt x="260288" y="53562"/>
                  </a:lnTo>
                  <a:lnTo>
                    <a:pt x="257754" y="41114"/>
                  </a:lnTo>
                  <a:lnTo>
                    <a:pt x="245578" y="21042"/>
                  </a:lnTo>
                  <a:lnTo>
                    <a:pt x="225349" y="7441"/>
                  </a:lnTo>
                  <a:lnTo>
                    <a:pt x="213403" y="2178"/>
                  </a:lnTo>
                  <a:lnTo>
                    <a:pt x="203100" y="1008"/>
                  </a:lnTo>
                  <a:lnTo>
                    <a:pt x="185412" y="5945"/>
                  </a:lnTo>
                  <a:lnTo>
                    <a:pt x="175992" y="12821"/>
                  </a:lnTo>
                  <a:lnTo>
                    <a:pt x="168455" y="232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8436620" y="15751812"/>
              <a:ext cx="186221" cy="153525"/>
            </a:xfrm>
            <a:custGeom>
              <a:avLst/>
              <a:gdLst/>
              <a:ahLst/>
              <a:cxnLst/>
              <a:rect l="0" t="0" r="0" b="0"/>
              <a:pathLst>
                <a:path w="186221" h="153525">
                  <a:moveTo>
                    <a:pt x="7235" y="153524"/>
                  </a:moveTo>
                  <a:lnTo>
                    <a:pt x="0" y="125968"/>
                  </a:lnTo>
                  <a:lnTo>
                    <a:pt x="477" y="72865"/>
                  </a:lnTo>
                  <a:lnTo>
                    <a:pt x="6571" y="50994"/>
                  </a:lnTo>
                  <a:lnTo>
                    <a:pt x="17078" y="33476"/>
                  </a:lnTo>
                  <a:lnTo>
                    <a:pt x="47326" y="10458"/>
                  </a:lnTo>
                  <a:lnTo>
                    <a:pt x="85924" y="0"/>
                  </a:lnTo>
                  <a:lnTo>
                    <a:pt x="126997" y="2490"/>
                  </a:lnTo>
                  <a:lnTo>
                    <a:pt x="135039" y="8381"/>
                  </a:lnTo>
                  <a:lnTo>
                    <a:pt x="139232" y="16987"/>
                  </a:lnTo>
                  <a:lnTo>
                    <a:pt x="140856" y="27403"/>
                  </a:lnTo>
                  <a:lnTo>
                    <a:pt x="136090" y="35519"/>
                  </a:lnTo>
                  <a:lnTo>
                    <a:pt x="115197" y="47655"/>
                  </a:lnTo>
                  <a:lnTo>
                    <a:pt x="57634" y="66148"/>
                  </a:lnTo>
                  <a:lnTo>
                    <a:pt x="37043" y="78036"/>
                  </a:lnTo>
                  <a:lnTo>
                    <a:pt x="32957" y="85651"/>
                  </a:lnTo>
                  <a:lnTo>
                    <a:pt x="32572" y="94236"/>
                  </a:lnTo>
                  <a:lnTo>
                    <a:pt x="34655" y="103470"/>
                  </a:lnTo>
                  <a:lnTo>
                    <a:pt x="52567" y="119970"/>
                  </a:lnTo>
                  <a:lnTo>
                    <a:pt x="106137" y="144036"/>
                  </a:lnTo>
                  <a:lnTo>
                    <a:pt x="147804" y="150713"/>
                  </a:lnTo>
                  <a:lnTo>
                    <a:pt x="166417" y="149154"/>
                  </a:lnTo>
                  <a:lnTo>
                    <a:pt x="186220" y="1429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Freeform 777"/>
            <p:cNvSpPr/>
            <p:nvPr/>
          </p:nvSpPr>
          <p:spPr>
            <a:xfrm>
              <a:off x="8580726" y="15718836"/>
              <a:ext cx="200042" cy="163588"/>
            </a:xfrm>
            <a:custGeom>
              <a:avLst/>
              <a:gdLst/>
              <a:ahLst/>
              <a:cxnLst/>
              <a:rect l="0" t="0" r="0" b="0"/>
              <a:pathLst>
                <a:path w="200042" h="163588">
                  <a:moveTo>
                    <a:pt x="200041" y="39101"/>
                  </a:moveTo>
                  <a:lnTo>
                    <a:pt x="194452" y="22333"/>
                  </a:lnTo>
                  <a:lnTo>
                    <a:pt x="182349" y="10982"/>
                  </a:lnTo>
                  <a:lnTo>
                    <a:pt x="164102" y="3207"/>
                  </a:lnTo>
                  <a:lnTo>
                    <a:pt x="127521" y="0"/>
                  </a:lnTo>
                  <a:lnTo>
                    <a:pt x="100739" y="3395"/>
                  </a:lnTo>
                  <a:lnTo>
                    <a:pt x="90556" y="9447"/>
                  </a:lnTo>
                  <a:lnTo>
                    <a:pt x="76122" y="28651"/>
                  </a:lnTo>
                  <a:lnTo>
                    <a:pt x="75314" y="39153"/>
                  </a:lnTo>
                  <a:lnTo>
                    <a:pt x="83775" y="60181"/>
                  </a:lnTo>
                  <a:lnTo>
                    <a:pt x="102681" y="86161"/>
                  </a:lnTo>
                  <a:lnTo>
                    <a:pt x="158624" y="130166"/>
                  </a:lnTo>
                  <a:lnTo>
                    <a:pt x="163071" y="137244"/>
                  </a:lnTo>
                  <a:lnTo>
                    <a:pt x="163696" y="144304"/>
                  </a:lnTo>
                  <a:lnTo>
                    <a:pt x="161773" y="151350"/>
                  </a:lnTo>
                  <a:lnTo>
                    <a:pt x="154642" y="156048"/>
                  </a:lnTo>
                  <a:lnTo>
                    <a:pt x="104290" y="163587"/>
                  </a:lnTo>
                  <a:lnTo>
                    <a:pt x="65995" y="161773"/>
                  </a:lnTo>
                  <a:lnTo>
                    <a:pt x="9606" y="147182"/>
                  </a:lnTo>
                  <a:lnTo>
                    <a:pt x="0" y="1443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7" name="Group 796"/>
          <p:cNvGrpSpPr/>
          <p:nvPr/>
        </p:nvGrpSpPr>
        <p:grpSpPr>
          <a:xfrm>
            <a:off x="252684" y="16221190"/>
            <a:ext cx="3707576" cy="663297"/>
            <a:chOff x="252684" y="16221190"/>
            <a:chExt cx="3707576" cy="663297"/>
          </a:xfrm>
        </p:grpSpPr>
        <p:sp>
          <p:nvSpPr>
            <p:cNvPr id="780" name="Freeform 779"/>
            <p:cNvSpPr/>
            <p:nvPr/>
          </p:nvSpPr>
          <p:spPr>
            <a:xfrm>
              <a:off x="389554" y="16273833"/>
              <a:ext cx="42115" cy="357970"/>
            </a:xfrm>
            <a:custGeom>
              <a:avLst/>
              <a:gdLst/>
              <a:ahLst/>
              <a:cxnLst/>
              <a:rect l="0" t="0" r="0" b="0"/>
              <a:pathLst>
                <a:path w="42115" h="357970">
                  <a:moveTo>
                    <a:pt x="0" y="0"/>
                  </a:moveTo>
                  <a:lnTo>
                    <a:pt x="0" y="54144"/>
                  </a:lnTo>
                  <a:lnTo>
                    <a:pt x="5590" y="114680"/>
                  </a:lnTo>
                  <a:lnTo>
                    <a:pt x="14655" y="165650"/>
                  </a:lnTo>
                  <a:lnTo>
                    <a:pt x="19160" y="217798"/>
                  </a:lnTo>
                  <a:lnTo>
                    <a:pt x="27918" y="279414"/>
                  </a:lnTo>
                  <a:lnTo>
                    <a:pt x="33981" y="330406"/>
                  </a:lnTo>
                  <a:lnTo>
                    <a:pt x="42114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Freeform 780"/>
            <p:cNvSpPr/>
            <p:nvPr/>
          </p:nvSpPr>
          <p:spPr>
            <a:xfrm>
              <a:off x="252684" y="16221190"/>
              <a:ext cx="336913" cy="189515"/>
            </a:xfrm>
            <a:custGeom>
              <a:avLst/>
              <a:gdLst/>
              <a:ahLst/>
              <a:cxnLst/>
              <a:rect l="0" t="0" r="0" b="0"/>
              <a:pathLst>
                <a:path w="336913" h="189515">
                  <a:moveTo>
                    <a:pt x="0" y="189514"/>
                  </a:moveTo>
                  <a:lnTo>
                    <a:pt x="55045" y="144044"/>
                  </a:lnTo>
                  <a:lnTo>
                    <a:pt x="109572" y="112726"/>
                  </a:lnTo>
                  <a:lnTo>
                    <a:pt x="159198" y="83314"/>
                  </a:lnTo>
                  <a:lnTo>
                    <a:pt x="210946" y="55491"/>
                  </a:lnTo>
                  <a:lnTo>
                    <a:pt x="260204" y="32430"/>
                  </a:lnTo>
                  <a:lnTo>
                    <a:pt x="321091" y="6176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Freeform 781"/>
            <p:cNvSpPr/>
            <p:nvPr/>
          </p:nvSpPr>
          <p:spPr>
            <a:xfrm>
              <a:off x="631710" y="16442289"/>
              <a:ext cx="157928" cy="202079"/>
            </a:xfrm>
            <a:custGeom>
              <a:avLst/>
              <a:gdLst/>
              <a:ahLst/>
              <a:cxnLst/>
              <a:rect l="0" t="0" r="0" b="0"/>
              <a:pathLst>
                <a:path w="157928" h="202079">
                  <a:moveTo>
                    <a:pt x="0" y="178985"/>
                  </a:moveTo>
                  <a:lnTo>
                    <a:pt x="0" y="202078"/>
                  </a:lnTo>
                  <a:lnTo>
                    <a:pt x="0" y="140503"/>
                  </a:lnTo>
                  <a:lnTo>
                    <a:pt x="15641" y="87026"/>
                  </a:lnTo>
                  <a:lnTo>
                    <a:pt x="34328" y="45787"/>
                  </a:lnTo>
                  <a:lnTo>
                    <a:pt x="48012" y="30878"/>
                  </a:lnTo>
                  <a:lnTo>
                    <a:pt x="95533" y="7850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Freeform 782"/>
            <p:cNvSpPr/>
            <p:nvPr/>
          </p:nvSpPr>
          <p:spPr>
            <a:xfrm>
              <a:off x="839593" y="16426171"/>
              <a:ext cx="181672" cy="212738"/>
            </a:xfrm>
            <a:custGeom>
              <a:avLst/>
              <a:gdLst/>
              <a:ahLst/>
              <a:cxnLst/>
              <a:rect l="0" t="0" r="0" b="0"/>
              <a:pathLst>
                <a:path w="181672" h="212738">
                  <a:moveTo>
                    <a:pt x="139557" y="5589"/>
                  </a:moveTo>
                  <a:lnTo>
                    <a:pt x="122790" y="0"/>
                  </a:lnTo>
                  <a:lnTo>
                    <a:pt x="102079" y="3494"/>
                  </a:lnTo>
                  <a:lnTo>
                    <a:pt x="90005" y="7702"/>
                  </a:lnTo>
                  <a:lnTo>
                    <a:pt x="29604" y="62818"/>
                  </a:lnTo>
                  <a:lnTo>
                    <a:pt x="8047" y="108486"/>
                  </a:lnTo>
                  <a:lnTo>
                    <a:pt x="0" y="130870"/>
                  </a:lnTo>
                  <a:lnTo>
                    <a:pt x="71" y="179969"/>
                  </a:lnTo>
                  <a:lnTo>
                    <a:pt x="5622" y="193202"/>
                  </a:lnTo>
                  <a:lnTo>
                    <a:pt x="24269" y="211026"/>
                  </a:lnTo>
                  <a:lnTo>
                    <a:pt x="36962" y="212737"/>
                  </a:lnTo>
                  <a:lnTo>
                    <a:pt x="66663" y="205281"/>
                  </a:lnTo>
                  <a:lnTo>
                    <a:pt x="90002" y="190267"/>
                  </a:lnTo>
                  <a:lnTo>
                    <a:pt x="116296" y="158965"/>
                  </a:lnTo>
                  <a:lnTo>
                    <a:pt x="140552" y="112055"/>
                  </a:lnTo>
                  <a:lnTo>
                    <a:pt x="147261" y="74050"/>
                  </a:lnTo>
                  <a:lnTo>
                    <a:pt x="143462" y="29814"/>
                  </a:lnTo>
                  <a:lnTo>
                    <a:pt x="154572" y="86869"/>
                  </a:lnTo>
                  <a:lnTo>
                    <a:pt x="167826" y="143525"/>
                  </a:lnTo>
                  <a:lnTo>
                    <a:pt x="181671" y="163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Freeform 783"/>
            <p:cNvSpPr/>
            <p:nvPr/>
          </p:nvSpPr>
          <p:spPr>
            <a:xfrm>
              <a:off x="1094964" y="16410704"/>
              <a:ext cx="147400" cy="262323"/>
            </a:xfrm>
            <a:custGeom>
              <a:avLst/>
              <a:gdLst/>
              <a:ahLst/>
              <a:cxnLst/>
              <a:rect l="0" t="0" r="0" b="0"/>
              <a:pathLst>
                <a:path w="147400" h="262323">
                  <a:moveTo>
                    <a:pt x="0" y="42113"/>
                  </a:moveTo>
                  <a:lnTo>
                    <a:pt x="14471" y="75735"/>
                  </a:lnTo>
                  <a:lnTo>
                    <a:pt x="25995" y="127437"/>
                  </a:lnTo>
                  <a:lnTo>
                    <a:pt x="48397" y="190610"/>
                  </a:lnTo>
                  <a:lnTo>
                    <a:pt x="63025" y="248048"/>
                  </a:lnTo>
                  <a:lnTo>
                    <a:pt x="66583" y="260122"/>
                  </a:lnTo>
                  <a:lnTo>
                    <a:pt x="68955" y="262322"/>
                  </a:lnTo>
                  <a:lnTo>
                    <a:pt x="70537" y="257939"/>
                  </a:lnTo>
                  <a:lnTo>
                    <a:pt x="73075" y="197699"/>
                  </a:lnTo>
                  <a:lnTo>
                    <a:pt x="79103" y="141765"/>
                  </a:lnTo>
                  <a:lnTo>
                    <a:pt x="92791" y="80038"/>
                  </a:lnTo>
                  <a:lnTo>
                    <a:pt x="123498" y="21891"/>
                  </a:lnTo>
                  <a:lnTo>
                    <a:pt x="134046" y="9729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Freeform 784"/>
            <p:cNvSpPr/>
            <p:nvPr/>
          </p:nvSpPr>
          <p:spPr>
            <a:xfrm>
              <a:off x="1290860" y="16418714"/>
              <a:ext cx="193659" cy="236167"/>
            </a:xfrm>
            <a:custGeom>
              <a:avLst/>
              <a:gdLst/>
              <a:ahLst/>
              <a:cxnLst/>
              <a:rect l="0" t="0" r="0" b="0"/>
              <a:pathLst>
                <a:path w="193659" h="236167">
                  <a:moveTo>
                    <a:pt x="4145" y="160445"/>
                  </a:moveTo>
                  <a:lnTo>
                    <a:pt x="46173" y="158105"/>
                  </a:lnTo>
                  <a:lnTo>
                    <a:pt x="91597" y="142464"/>
                  </a:lnTo>
                  <a:lnTo>
                    <a:pt x="153026" y="94498"/>
                  </a:lnTo>
                  <a:lnTo>
                    <a:pt x="174340" y="71755"/>
                  </a:lnTo>
                  <a:lnTo>
                    <a:pt x="184292" y="53177"/>
                  </a:lnTo>
                  <a:lnTo>
                    <a:pt x="186376" y="33223"/>
                  </a:lnTo>
                  <a:lnTo>
                    <a:pt x="185294" y="22988"/>
                  </a:lnTo>
                  <a:lnTo>
                    <a:pt x="178723" y="14995"/>
                  </a:lnTo>
                  <a:lnTo>
                    <a:pt x="155825" y="2994"/>
                  </a:lnTo>
                  <a:lnTo>
                    <a:pt x="132390" y="0"/>
                  </a:lnTo>
                  <a:lnTo>
                    <a:pt x="88749" y="7609"/>
                  </a:lnTo>
                  <a:lnTo>
                    <a:pt x="56899" y="22614"/>
                  </a:lnTo>
                  <a:lnTo>
                    <a:pt x="30824" y="47467"/>
                  </a:lnTo>
                  <a:lnTo>
                    <a:pt x="5348" y="105981"/>
                  </a:lnTo>
                  <a:lnTo>
                    <a:pt x="0" y="129220"/>
                  </a:lnTo>
                  <a:lnTo>
                    <a:pt x="6099" y="179147"/>
                  </a:lnTo>
                  <a:lnTo>
                    <a:pt x="8957" y="190461"/>
                  </a:lnTo>
                  <a:lnTo>
                    <a:pt x="21492" y="209271"/>
                  </a:lnTo>
                  <a:lnTo>
                    <a:pt x="29748" y="217562"/>
                  </a:lnTo>
                  <a:lnTo>
                    <a:pt x="74902" y="234821"/>
                  </a:lnTo>
                  <a:lnTo>
                    <a:pt x="115967" y="236166"/>
                  </a:lnTo>
                  <a:lnTo>
                    <a:pt x="150362" y="223566"/>
                  </a:lnTo>
                  <a:lnTo>
                    <a:pt x="193658" y="1815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Freeform 785"/>
            <p:cNvSpPr/>
            <p:nvPr/>
          </p:nvSpPr>
          <p:spPr>
            <a:xfrm>
              <a:off x="1558218" y="16263305"/>
              <a:ext cx="52643" cy="368498"/>
            </a:xfrm>
            <a:custGeom>
              <a:avLst/>
              <a:gdLst/>
              <a:ahLst/>
              <a:cxnLst/>
              <a:rect l="0" t="0" r="0" b="0"/>
              <a:pathLst>
                <a:path w="52643" h="368498">
                  <a:moveTo>
                    <a:pt x="0" y="0"/>
                  </a:moveTo>
                  <a:lnTo>
                    <a:pt x="17958" y="62280"/>
                  </a:lnTo>
                  <a:lnTo>
                    <a:pt x="28547" y="119450"/>
                  </a:lnTo>
                  <a:lnTo>
                    <a:pt x="30685" y="169534"/>
                  </a:lnTo>
                  <a:lnTo>
                    <a:pt x="34438" y="221417"/>
                  </a:lnTo>
                  <a:lnTo>
                    <a:pt x="39839" y="270715"/>
                  </a:lnTo>
                  <a:lnTo>
                    <a:pt x="41664" y="329295"/>
                  </a:lnTo>
                  <a:lnTo>
                    <a:pt x="45033" y="348345"/>
                  </a:lnTo>
                  <a:lnTo>
                    <a:pt x="52642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Freeform 786"/>
            <p:cNvSpPr/>
            <p:nvPr/>
          </p:nvSpPr>
          <p:spPr>
            <a:xfrm>
              <a:off x="536953" y="16768673"/>
              <a:ext cx="1263421" cy="115814"/>
            </a:xfrm>
            <a:custGeom>
              <a:avLst/>
              <a:gdLst/>
              <a:ahLst/>
              <a:cxnLst/>
              <a:rect l="0" t="0" r="0" b="0"/>
              <a:pathLst>
                <a:path w="1263421" h="115814">
                  <a:moveTo>
                    <a:pt x="0" y="115813"/>
                  </a:moveTo>
                  <a:lnTo>
                    <a:pt x="60731" y="101159"/>
                  </a:lnTo>
                  <a:lnTo>
                    <a:pt x="112621" y="91064"/>
                  </a:lnTo>
                  <a:lnTo>
                    <a:pt x="170630" y="80663"/>
                  </a:lnTo>
                  <a:lnTo>
                    <a:pt x="214656" y="76793"/>
                  </a:lnTo>
                  <a:lnTo>
                    <a:pt x="260349" y="75074"/>
                  </a:lnTo>
                  <a:lnTo>
                    <a:pt x="304054" y="74310"/>
                  </a:lnTo>
                  <a:lnTo>
                    <a:pt x="349995" y="73970"/>
                  </a:lnTo>
                  <a:lnTo>
                    <a:pt x="397709" y="72649"/>
                  </a:lnTo>
                  <a:lnTo>
                    <a:pt x="446211" y="68164"/>
                  </a:lnTo>
                  <a:lnTo>
                    <a:pt x="495064" y="65389"/>
                  </a:lnTo>
                  <a:lnTo>
                    <a:pt x="545242" y="62986"/>
                  </a:lnTo>
                  <a:lnTo>
                    <a:pt x="598739" y="58019"/>
                  </a:lnTo>
                  <a:lnTo>
                    <a:pt x="653711" y="55032"/>
                  </a:lnTo>
                  <a:lnTo>
                    <a:pt x="709339" y="52534"/>
                  </a:lnTo>
                  <a:lnTo>
                    <a:pt x="765258" y="47524"/>
                  </a:lnTo>
                  <a:lnTo>
                    <a:pt x="821306" y="44518"/>
                  </a:lnTo>
                  <a:lnTo>
                    <a:pt x="876242" y="42013"/>
                  </a:lnTo>
                  <a:lnTo>
                    <a:pt x="927954" y="37000"/>
                  </a:lnTo>
                  <a:lnTo>
                    <a:pt x="975114" y="30872"/>
                  </a:lnTo>
                  <a:lnTo>
                    <a:pt x="1034886" y="23964"/>
                  </a:lnTo>
                  <a:lnTo>
                    <a:pt x="1097005" y="16040"/>
                  </a:lnTo>
                  <a:lnTo>
                    <a:pt x="1153166" y="10447"/>
                  </a:lnTo>
                  <a:lnTo>
                    <a:pt x="1215712" y="1607"/>
                  </a:lnTo>
                  <a:lnTo>
                    <a:pt x="12634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Freeform 787"/>
            <p:cNvSpPr/>
            <p:nvPr/>
          </p:nvSpPr>
          <p:spPr>
            <a:xfrm>
              <a:off x="2042529" y="16494931"/>
              <a:ext cx="252685" cy="31026"/>
            </a:xfrm>
            <a:custGeom>
              <a:avLst/>
              <a:gdLst/>
              <a:ahLst/>
              <a:cxnLst/>
              <a:rect l="0" t="0" r="0" b="0"/>
              <a:pathLst>
                <a:path w="252685" h="31026">
                  <a:moveTo>
                    <a:pt x="0" y="10530"/>
                  </a:moveTo>
                  <a:lnTo>
                    <a:pt x="55141" y="25183"/>
                  </a:lnTo>
                  <a:lnTo>
                    <a:pt x="109145" y="29690"/>
                  </a:lnTo>
                  <a:lnTo>
                    <a:pt x="169599" y="31025"/>
                  </a:lnTo>
                  <a:lnTo>
                    <a:pt x="220787" y="20241"/>
                  </a:lnTo>
                  <a:lnTo>
                    <a:pt x="238507" y="11727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Freeform 788"/>
            <p:cNvSpPr/>
            <p:nvPr/>
          </p:nvSpPr>
          <p:spPr>
            <a:xfrm>
              <a:off x="2126757" y="16400174"/>
              <a:ext cx="174378" cy="252686"/>
            </a:xfrm>
            <a:custGeom>
              <a:avLst/>
              <a:gdLst/>
              <a:ahLst/>
              <a:cxnLst/>
              <a:rect l="0" t="0" r="0" b="0"/>
              <a:pathLst>
                <a:path w="174378" h="252686">
                  <a:moveTo>
                    <a:pt x="0" y="0"/>
                  </a:moveTo>
                  <a:lnTo>
                    <a:pt x="62092" y="5591"/>
                  </a:lnTo>
                  <a:lnTo>
                    <a:pt x="118373" y="26364"/>
                  </a:lnTo>
                  <a:lnTo>
                    <a:pt x="138788" y="39404"/>
                  </a:lnTo>
                  <a:lnTo>
                    <a:pt x="163435" y="76667"/>
                  </a:lnTo>
                  <a:lnTo>
                    <a:pt x="174377" y="124752"/>
                  </a:lnTo>
                  <a:lnTo>
                    <a:pt x="170697" y="152543"/>
                  </a:lnTo>
                  <a:lnTo>
                    <a:pt x="155472" y="184798"/>
                  </a:lnTo>
                  <a:lnTo>
                    <a:pt x="129366" y="216658"/>
                  </a:lnTo>
                  <a:lnTo>
                    <a:pt x="73699" y="252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Freeform 789"/>
            <p:cNvSpPr/>
            <p:nvPr/>
          </p:nvSpPr>
          <p:spPr>
            <a:xfrm>
              <a:off x="2462290" y="16389646"/>
              <a:ext cx="221669" cy="305328"/>
            </a:xfrm>
            <a:custGeom>
              <a:avLst/>
              <a:gdLst/>
              <a:ahLst/>
              <a:cxnLst/>
              <a:rect l="0" t="0" r="0" b="0"/>
              <a:pathLst>
                <a:path w="221669" h="305328">
                  <a:moveTo>
                    <a:pt x="138249" y="0"/>
                  </a:moveTo>
                  <a:lnTo>
                    <a:pt x="95557" y="3121"/>
                  </a:lnTo>
                  <a:lnTo>
                    <a:pt x="75991" y="9576"/>
                  </a:lnTo>
                  <a:lnTo>
                    <a:pt x="29843" y="46155"/>
                  </a:lnTo>
                  <a:lnTo>
                    <a:pt x="15589" y="59897"/>
                  </a:lnTo>
                  <a:lnTo>
                    <a:pt x="0" y="91967"/>
                  </a:lnTo>
                  <a:lnTo>
                    <a:pt x="1629" y="103426"/>
                  </a:lnTo>
                  <a:lnTo>
                    <a:pt x="15918" y="125516"/>
                  </a:lnTo>
                  <a:lnTo>
                    <a:pt x="44681" y="146504"/>
                  </a:lnTo>
                  <a:lnTo>
                    <a:pt x="101482" y="165246"/>
                  </a:lnTo>
                  <a:lnTo>
                    <a:pt x="158976" y="187147"/>
                  </a:lnTo>
                  <a:lnTo>
                    <a:pt x="201322" y="205580"/>
                  </a:lnTo>
                  <a:lnTo>
                    <a:pt x="215393" y="214263"/>
                  </a:lnTo>
                  <a:lnTo>
                    <a:pt x="221264" y="223560"/>
                  </a:lnTo>
                  <a:lnTo>
                    <a:pt x="221668" y="233270"/>
                  </a:lnTo>
                  <a:lnTo>
                    <a:pt x="218428" y="243250"/>
                  </a:lnTo>
                  <a:lnTo>
                    <a:pt x="205470" y="260581"/>
                  </a:lnTo>
                  <a:lnTo>
                    <a:pt x="188012" y="274910"/>
                  </a:lnTo>
                  <a:lnTo>
                    <a:pt x="137870" y="297539"/>
                  </a:lnTo>
                  <a:lnTo>
                    <a:pt x="85606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Freeform 790"/>
            <p:cNvSpPr/>
            <p:nvPr/>
          </p:nvSpPr>
          <p:spPr>
            <a:xfrm>
              <a:off x="2695295" y="16381510"/>
              <a:ext cx="369004" cy="310275"/>
            </a:xfrm>
            <a:custGeom>
              <a:avLst/>
              <a:gdLst/>
              <a:ahLst/>
              <a:cxnLst/>
              <a:rect l="0" t="0" r="0" b="0"/>
              <a:pathLst>
                <a:path w="369004" h="310275">
                  <a:moveTo>
                    <a:pt x="0" y="145007"/>
                  </a:moveTo>
                  <a:lnTo>
                    <a:pt x="22357" y="161775"/>
                  </a:lnTo>
                  <a:lnTo>
                    <a:pt x="36453" y="182484"/>
                  </a:lnTo>
                  <a:lnTo>
                    <a:pt x="60623" y="239497"/>
                  </a:lnTo>
                  <a:lnTo>
                    <a:pt x="86550" y="298394"/>
                  </a:lnTo>
                  <a:lnTo>
                    <a:pt x="92795" y="306926"/>
                  </a:lnTo>
                  <a:lnTo>
                    <a:pt x="99298" y="310274"/>
                  </a:lnTo>
                  <a:lnTo>
                    <a:pt x="105973" y="310167"/>
                  </a:lnTo>
                  <a:lnTo>
                    <a:pt x="119629" y="303810"/>
                  </a:lnTo>
                  <a:lnTo>
                    <a:pt x="133497" y="293185"/>
                  </a:lnTo>
                  <a:lnTo>
                    <a:pt x="144340" y="274425"/>
                  </a:lnTo>
                  <a:lnTo>
                    <a:pt x="157022" y="225078"/>
                  </a:lnTo>
                  <a:lnTo>
                    <a:pt x="161949" y="163661"/>
                  </a:lnTo>
                  <a:lnTo>
                    <a:pt x="158722" y="100988"/>
                  </a:lnTo>
                  <a:lnTo>
                    <a:pt x="152574" y="52155"/>
                  </a:lnTo>
                  <a:lnTo>
                    <a:pt x="154522" y="11820"/>
                  </a:lnTo>
                  <a:lnTo>
                    <a:pt x="159167" y="4743"/>
                  </a:lnTo>
                  <a:lnTo>
                    <a:pt x="165773" y="1195"/>
                  </a:lnTo>
                  <a:lnTo>
                    <a:pt x="173686" y="0"/>
                  </a:lnTo>
                  <a:lnTo>
                    <a:pt x="181302" y="2712"/>
                  </a:lnTo>
                  <a:lnTo>
                    <a:pt x="196002" y="15085"/>
                  </a:lnTo>
                  <a:lnTo>
                    <a:pt x="211843" y="58549"/>
                  </a:lnTo>
                  <a:lnTo>
                    <a:pt x="219271" y="119308"/>
                  </a:lnTo>
                  <a:lnTo>
                    <a:pt x="223857" y="173249"/>
                  </a:lnTo>
                  <a:lnTo>
                    <a:pt x="230093" y="229225"/>
                  </a:lnTo>
                  <a:lnTo>
                    <a:pt x="229434" y="236246"/>
                  </a:lnTo>
                  <a:lnTo>
                    <a:pt x="227826" y="237418"/>
                  </a:lnTo>
                  <a:lnTo>
                    <a:pt x="225583" y="234690"/>
                  </a:lnTo>
                  <a:lnTo>
                    <a:pt x="228017" y="202906"/>
                  </a:lnTo>
                  <a:lnTo>
                    <a:pt x="236147" y="167621"/>
                  </a:lnTo>
                  <a:lnTo>
                    <a:pt x="251963" y="148819"/>
                  </a:lnTo>
                  <a:lnTo>
                    <a:pt x="262732" y="140530"/>
                  </a:lnTo>
                  <a:lnTo>
                    <a:pt x="275761" y="137342"/>
                  </a:lnTo>
                  <a:lnTo>
                    <a:pt x="305834" y="140041"/>
                  </a:lnTo>
                  <a:lnTo>
                    <a:pt x="329339" y="149039"/>
                  </a:lnTo>
                  <a:lnTo>
                    <a:pt x="338882" y="154715"/>
                  </a:lnTo>
                  <a:lnTo>
                    <a:pt x="363493" y="185059"/>
                  </a:lnTo>
                  <a:lnTo>
                    <a:pt x="369003" y="207262"/>
                  </a:lnTo>
                  <a:lnTo>
                    <a:pt x="368835" y="218095"/>
                  </a:lnTo>
                  <a:lnTo>
                    <a:pt x="351830" y="255701"/>
                  </a:lnTo>
                  <a:lnTo>
                    <a:pt x="334184" y="273363"/>
                  </a:lnTo>
                  <a:lnTo>
                    <a:pt x="324565" y="279710"/>
                  </a:lnTo>
                  <a:lnTo>
                    <a:pt x="283081" y="288643"/>
                  </a:lnTo>
                  <a:lnTo>
                    <a:pt x="244923" y="285702"/>
                  </a:lnTo>
                  <a:lnTo>
                    <a:pt x="234642" y="279749"/>
                  </a:lnTo>
                  <a:lnTo>
                    <a:pt x="200042" y="2397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Freeform 791"/>
            <p:cNvSpPr/>
            <p:nvPr/>
          </p:nvSpPr>
          <p:spPr>
            <a:xfrm>
              <a:off x="3053264" y="16463345"/>
              <a:ext cx="262599" cy="209263"/>
            </a:xfrm>
            <a:custGeom>
              <a:avLst/>
              <a:gdLst/>
              <a:ahLst/>
              <a:cxnLst/>
              <a:rect l="0" t="0" r="0" b="0"/>
              <a:pathLst>
                <a:path w="262599" h="209263">
                  <a:moveTo>
                    <a:pt x="0" y="31586"/>
                  </a:moveTo>
                  <a:lnTo>
                    <a:pt x="22357" y="37177"/>
                  </a:lnTo>
                  <a:lnTo>
                    <a:pt x="30113" y="43502"/>
                  </a:lnTo>
                  <a:lnTo>
                    <a:pt x="46617" y="73591"/>
                  </a:lnTo>
                  <a:lnTo>
                    <a:pt x="57746" y="108763"/>
                  </a:lnTo>
                  <a:lnTo>
                    <a:pt x="61564" y="159738"/>
                  </a:lnTo>
                  <a:lnTo>
                    <a:pt x="62457" y="190708"/>
                  </a:lnTo>
                  <a:lnTo>
                    <a:pt x="68544" y="198500"/>
                  </a:lnTo>
                  <a:lnTo>
                    <a:pt x="78451" y="201354"/>
                  </a:lnTo>
                  <a:lnTo>
                    <a:pt x="90906" y="200917"/>
                  </a:lnTo>
                  <a:lnTo>
                    <a:pt x="100378" y="197116"/>
                  </a:lnTo>
                  <a:lnTo>
                    <a:pt x="114023" y="183533"/>
                  </a:lnTo>
                  <a:lnTo>
                    <a:pt x="132314" y="145049"/>
                  </a:lnTo>
                  <a:lnTo>
                    <a:pt x="147193" y="93599"/>
                  </a:lnTo>
                  <a:lnTo>
                    <a:pt x="150771" y="79948"/>
                  </a:lnTo>
                  <a:lnTo>
                    <a:pt x="153157" y="77865"/>
                  </a:lnTo>
                  <a:lnTo>
                    <a:pt x="160105" y="124956"/>
                  </a:lnTo>
                  <a:lnTo>
                    <a:pt x="172396" y="185079"/>
                  </a:lnTo>
                  <a:lnTo>
                    <a:pt x="178102" y="194747"/>
                  </a:lnTo>
                  <a:lnTo>
                    <a:pt x="193800" y="208608"/>
                  </a:lnTo>
                  <a:lnTo>
                    <a:pt x="202900" y="209262"/>
                  </a:lnTo>
                  <a:lnTo>
                    <a:pt x="222369" y="200632"/>
                  </a:lnTo>
                  <a:lnTo>
                    <a:pt x="239601" y="178858"/>
                  </a:lnTo>
                  <a:lnTo>
                    <a:pt x="252718" y="150852"/>
                  </a:lnTo>
                  <a:lnTo>
                    <a:pt x="261140" y="94745"/>
                  </a:lnTo>
                  <a:lnTo>
                    <a:pt x="262598" y="46401"/>
                  </a:lnTo>
                  <a:lnTo>
                    <a:pt x="261770" y="15944"/>
                  </a:lnTo>
                  <a:lnTo>
                    <a:pt x="259911" y="9459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Freeform 792"/>
            <p:cNvSpPr/>
            <p:nvPr/>
          </p:nvSpPr>
          <p:spPr>
            <a:xfrm>
              <a:off x="3382490" y="16495108"/>
              <a:ext cx="165615" cy="172358"/>
            </a:xfrm>
            <a:custGeom>
              <a:avLst/>
              <a:gdLst/>
              <a:ahLst/>
              <a:cxnLst/>
              <a:rect l="0" t="0" r="0" b="0"/>
              <a:pathLst>
                <a:path w="165615" h="172358">
                  <a:moveTo>
                    <a:pt x="102443" y="41937"/>
                  </a:moveTo>
                  <a:lnTo>
                    <a:pt x="96853" y="19580"/>
                  </a:lnTo>
                  <a:lnTo>
                    <a:pt x="91698" y="11826"/>
                  </a:lnTo>
                  <a:lnTo>
                    <a:pt x="76610" y="88"/>
                  </a:lnTo>
                  <a:lnTo>
                    <a:pt x="67674" y="0"/>
                  </a:lnTo>
                  <a:lnTo>
                    <a:pt x="48385" y="9260"/>
                  </a:lnTo>
                  <a:lnTo>
                    <a:pt x="31234" y="31314"/>
                  </a:lnTo>
                  <a:lnTo>
                    <a:pt x="6748" y="81953"/>
                  </a:lnTo>
                  <a:lnTo>
                    <a:pt x="0" y="126194"/>
                  </a:lnTo>
                  <a:lnTo>
                    <a:pt x="4660" y="153085"/>
                  </a:lnTo>
                  <a:lnTo>
                    <a:pt x="9178" y="165170"/>
                  </a:lnTo>
                  <a:lnTo>
                    <a:pt x="15700" y="170886"/>
                  </a:lnTo>
                  <a:lnTo>
                    <a:pt x="23557" y="172357"/>
                  </a:lnTo>
                  <a:lnTo>
                    <a:pt x="40476" y="167752"/>
                  </a:lnTo>
                  <a:lnTo>
                    <a:pt x="55795" y="157907"/>
                  </a:lnTo>
                  <a:lnTo>
                    <a:pt x="83162" y="122442"/>
                  </a:lnTo>
                  <a:lnTo>
                    <a:pt x="93873" y="94484"/>
                  </a:lnTo>
                  <a:lnTo>
                    <a:pt x="106339" y="38410"/>
                  </a:lnTo>
                  <a:lnTo>
                    <a:pt x="108550" y="34906"/>
                  </a:lnTo>
                  <a:lnTo>
                    <a:pt x="110024" y="38419"/>
                  </a:lnTo>
                  <a:lnTo>
                    <a:pt x="117979" y="91675"/>
                  </a:lnTo>
                  <a:lnTo>
                    <a:pt x="133042" y="132714"/>
                  </a:lnTo>
                  <a:lnTo>
                    <a:pt x="145678" y="146623"/>
                  </a:lnTo>
                  <a:lnTo>
                    <a:pt x="165614" y="1577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Freeform 793"/>
            <p:cNvSpPr/>
            <p:nvPr/>
          </p:nvSpPr>
          <p:spPr>
            <a:xfrm>
              <a:off x="3590218" y="16473875"/>
              <a:ext cx="126343" cy="165253"/>
            </a:xfrm>
            <a:custGeom>
              <a:avLst/>
              <a:gdLst/>
              <a:ahLst/>
              <a:cxnLst/>
              <a:rect l="0" t="0" r="0" b="0"/>
              <a:pathLst>
                <a:path w="126343" h="165253">
                  <a:moveTo>
                    <a:pt x="0" y="0"/>
                  </a:moveTo>
                  <a:lnTo>
                    <a:pt x="2339" y="34792"/>
                  </a:lnTo>
                  <a:lnTo>
                    <a:pt x="17980" y="79068"/>
                  </a:lnTo>
                  <a:lnTo>
                    <a:pt x="58563" y="139512"/>
                  </a:lnTo>
                  <a:lnTo>
                    <a:pt x="85982" y="163649"/>
                  </a:lnTo>
                  <a:lnTo>
                    <a:pt x="94756" y="165252"/>
                  </a:lnTo>
                  <a:lnTo>
                    <a:pt x="102945" y="162810"/>
                  </a:lnTo>
                  <a:lnTo>
                    <a:pt x="126342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Freeform 794"/>
            <p:cNvSpPr/>
            <p:nvPr/>
          </p:nvSpPr>
          <p:spPr>
            <a:xfrm>
              <a:off x="3642860" y="16452817"/>
              <a:ext cx="83579" cy="410614"/>
            </a:xfrm>
            <a:custGeom>
              <a:avLst/>
              <a:gdLst/>
              <a:ahLst/>
              <a:cxnLst/>
              <a:rect l="0" t="0" r="0" b="0"/>
              <a:pathLst>
                <a:path w="83579" h="410614">
                  <a:moveTo>
                    <a:pt x="73700" y="0"/>
                  </a:moveTo>
                  <a:lnTo>
                    <a:pt x="82033" y="55169"/>
                  </a:lnTo>
                  <a:lnTo>
                    <a:pt x="83578" y="110322"/>
                  </a:lnTo>
                  <a:lnTo>
                    <a:pt x="80916" y="159422"/>
                  </a:lnTo>
                  <a:lnTo>
                    <a:pt x="69599" y="211014"/>
                  </a:lnTo>
                  <a:lnTo>
                    <a:pt x="54547" y="260225"/>
                  </a:lnTo>
                  <a:lnTo>
                    <a:pt x="33392" y="318775"/>
                  </a:lnTo>
                  <a:lnTo>
                    <a:pt x="11229" y="378025"/>
                  </a:lnTo>
                  <a:lnTo>
                    <a:pt x="0" y="410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Freeform 795"/>
            <p:cNvSpPr/>
            <p:nvPr/>
          </p:nvSpPr>
          <p:spPr>
            <a:xfrm>
              <a:off x="3800788" y="16468285"/>
              <a:ext cx="159472" cy="222961"/>
            </a:xfrm>
            <a:custGeom>
              <a:avLst/>
              <a:gdLst/>
              <a:ahLst/>
              <a:cxnLst/>
              <a:rect l="0" t="0" r="0" b="0"/>
              <a:pathLst>
                <a:path w="159472" h="222961">
                  <a:moveTo>
                    <a:pt x="136870" y="5590"/>
                  </a:moveTo>
                  <a:lnTo>
                    <a:pt x="120103" y="0"/>
                  </a:lnTo>
                  <a:lnTo>
                    <a:pt x="81729" y="2113"/>
                  </a:lnTo>
                  <a:lnTo>
                    <a:pt x="59331" y="10283"/>
                  </a:lnTo>
                  <a:lnTo>
                    <a:pt x="25887" y="34593"/>
                  </a:lnTo>
                  <a:lnTo>
                    <a:pt x="9490" y="60585"/>
                  </a:lnTo>
                  <a:lnTo>
                    <a:pt x="10457" y="83455"/>
                  </a:lnTo>
                  <a:lnTo>
                    <a:pt x="13990" y="96104"/>
                  </a:lnTo>
                  <a:lnTo>
                    <a:pt x="30394" y="116397"/>
                  </a:lnTo>
                  <a:lnTo>
                    <a:pt x="62818" y="137856"/>
                  </a:lnTo>
                  <a:lnTo>
                    <a:pt x="116393" y="161177"/>
                  </a:lnTo>
                  <a:lnTo>
                    <a:pt x="154979" y="181412"/>
                  </a:lnTo>
                  <a:lnTo>
                    <a:pt x="159471" y="189484"/>
                  </a:lnTo>
                  <a:lnTo>
                    <a:pt x="158957" y="198375"/>
                  </a:lnTo>
                  <a:lnTo>
                    <a:pt x="155104" y="207813"/>
                  </a:lnTo>
                  <a:lnTo>
                    <a:pt x="145516" y="214104"/>
                  </a:lnTo>
                  <a:lnTo>
                    <a:pt x="99658" y="222960"/>
                  </a:lnTo>
                  <a:lnTo>
                    <a:pt x="37406" y="222833"/>
                  </a:lnTo>
                  <a:lnTo>
                    <a:pt x="0" y="216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0" name="Group 799"/>
          <p:cNvGrpSpPr/>
          <p:nvPr/>
        </p:nvGrpSpPr>
        <p:grpSpPr>
          <a:xfrm>
            <a:off x="4116643" y="16421232"/>
            <a:ext cx="1779637" cy="336912"/>
            <a:chOff x="4116643" y="16421232"/>
            <a:chExt cx="1779637" cy="336912"/>
          </a:xfrm>
        </p:grpSpPr>
        <p:sp>
          <p:nvSpPr>
            <p:cNvPr id="798" name="Freeform 797"/>
            <p:cNvSpPr/>
            <p:nvPr/>
          </p:nvSpPr>
          <p:spPr>
            <a:xfrm>
              <a:off x="4116643" y="16558102"/>
              <a:ext cx="1760383" cy="38525"/>
            </a:xfrm>
            <a:custGeom>
              <a:avLst/>
              <a:gdLst/>
              <a:ahLst/>
              <a:cxnLst/>
              <a:rect l="0" t="0" r="0" b="0"/>
              <a:pathLst>
                <a:path w="1760383" h="38525">
                  <a:moveTo>
                    <a:pt x="0" y="31586"/>
                  </a:moveTo>
                  <a:lnTo>
                    <a:pt x="5589" y="14818"/>
                  </a:lnTo>
                  <a:lnTo>
                    <a:pt x="10745" y="11048"/>
                  </a:lnTo>
                  <a:lnTo>
                    <a:pt x="17692" y="9705"/>
                  </a:lnTo>
                  <a:lnTo>
                    <a:pt x="25832" y="9980"/>
                  </a:lnTo>
                  <a:lnTo>
                    <a:pt x="83687" y="27123"/>
                  </a:lnTo>
                  <a:lnTo>
                    <a:pt x="142949" y="27143"/>
                  </a:lnTo>
                  <a:lnTo>
                    <a:pt x="203012" y="22860"/>
                  </a:lnTo>
                  <a:lnTo>
                    <a:pt x="265229" y="15823"/>
                  </a:lnTo>
                  <a:lnTo>
                    <a:pt x="323748" y="10405"/>
                  </a:lnTo>
                  <a:lnTo>
                    <a:pt x="372136" y="3602"/>
                  </a:lnTo>
                  <a:lnTo>
                    <a:pt x="434120" y="711"/>
                  </a:lnTo>
                  <a:lnTo>
                    <a:pt x="485037" y="211"/>
                  </a:lnTo>
                  <a:lnTo>
                    <a:pt x="537168" y="63"/>
                  </a:lnTo>
                  <a:lnTo>
                    <a:pt x="592779" y="18"/>
                  </a:lnTo>
                  <a:lnTo>
                    <a:pt x="650590" y="5"/>
                  </a:lnTo>
                  <a:lnTo>
                    <a:pt x="704764" y="0"/>
                  </a:lnTo>
                  <a:lnTo>
                    <a:pt x="760980" y="0"/>
                  </a:lnTo>
                  <a:lnTo>
                    <a:pt x="818970" y="0"/>
                  </a:lnTo>
                  <a:lnTo>
                    <a:pt x="876317" y="3120"/>
                  </a:lnTo>
                  <a:lnTo>
                    <a:pt x="937763" y="5213"/>
                  </a:lnTo>
                  <a:lnTo>
                    <a:pt x="1000423" y="1545"/>
                  </a:lnTo>
                  <a:lnTo>
                    <a:pt x="1063442" y="458"/>
                  </a:lnTo>
                  <a:lnTo>
                    <a:pt x="1126568" y="135"/>
                  </a:lnTo>
                  <a:lnTo>
                    <a:pt x="1186606" y="39"/>
                  </a:lnTo>
                  <a:lnTo>
                    <a:pt x="1241440" y="13"/>
                  </a:lnTo>
                  <a:lnTo>
                    <a:pt x="1294732" y="4"/>
                  </a:lnTo>
                  <a:lnTo>
                    <a:pt x="1350686" y="3121"/>
                  </a:lnTo>
                  <a:lnTo>
                    <a:pt x="1405480" y="8333"/>
                  </a:lnTo>
                  <a:lnTo>
                    <a:pt x="1465916" y="15683"/>
                  </a:lnTo>
                  <a:lnTo>
                    <a:pt x="1522914" y="19995"/>
                  </a:lnTo>
                  <a:lnTo>
                    <a:pt x="1579233" y="23966"/>
                  </a:lnTo>
                  <a:lnTo>
                    <a:pt x="1635418" y="30081"/>
                  </a:lnTo>
                  <a:lnTo>
                    <a:pt x="1691577" y="38524"/>
                  </a:lnTo>
                  <a:lnTo>
                    <a:pt x="1744610" y="38287"/>
                  </a:lnTo>
                  <a:lnTo>
                    <a:pt x="1756179" y="36053"/>
                  </a:lnTo>
                  <a:lnTo>
                    <a:pt x="1760382" y="32223"/>
                  </a:lnTo>
                  <a:lnTo>
                    <a:pt x="1759674" y="27332"/>
                  </a:lnTo>
                  <a:lnTo>
                    <a:pt x="1750698" y="16826"/>
                  </a:lnTo>
                  <a:lnTo>
                    <a:pt x="17266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Freeform 798"/>
            <p:cNvSpPr/>
            <p:nvPr/>
          </p:nvSpPr>
          <p:spPr>
            <a:xfrm>
              <a:off x="5706446" y="16421232"/>
              <a:ext cx="189834" cy="336912"/>
            </a:xfrm>
            <a:custGeom>
              <a:avLst/>
              <a:gdLst/>
              <a:ahLst/>
              <a:cxnLst/>
              <a:rect l="0" t="0" r="0" b="0"/>
              <a:pathLst>
                <a:path w="189834" h="336912">
                  <a:moveTo>
                    <a:pt x="0" y="0"/>
                  </a:moveTo>
                  <a:lnTo>
                    <a:pt x="16767" y="5590"/>
                  </a:lnTo>
                  <a:lnTo>
                    <a:pt x="79836" y="54057"/>
                  </a:lnTo>
                  <a:lnTo>
                    <a:pt x="140882" y="108466"/>
                  </a:lnTo>
                  <a:lnTo>
                    <a:pt x="184452" y="143845"/>
                  </a:lnTo>
                  <a:lnTo>
                    <a:pt x="188479" y="152048"/>
                  </a:lnTo>
                  <a:lnTo>
                    <a:pt x="189833" y="170523"/>
                  </a:lnTo>
                  <a:lnTo>
                    <a:pt x="177177" y="190432"/>
                  </a:lnTo>
                  <a:lnTo>
                    <a:pt x="117698" y="242275"/>
                  </a:lnTo>
                  <a:lnTo>
                    <a:pt x="60097" y="289224"/>
                  </a:lnTo>
                  <a:lnTo>
                    <a:pt x="10528" y="336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1" name="Freeform 800"/>
          <p:cNvSpPr/>
          <p:nvPr/>
        </p:nvSpPr>
        <p:spPr>
          <a:xfrm>
            <a:off x="5685389" y="16421232"/>
            <a:ext cx="223766" cy="346043"/>
          </a:xfrm>
          <a:custGeom>
            <a:avLst/>
            <a:gdLst/>
            <a:ahLst/>
            <a:cxnLst/>
            <a:rect l="0" t="0" r="0" b="0"/>
            <a:pathLst>
              <a:path w="223766" h="346043">
                <a:moveTo>
                  <a:pt x="0" y="0"/>
                </a:moveTo>
                <a:lnTo>
                  <a:pt x="5589" y="62092"/>
                </a:lnTo>
                <a:lnTo>
                  <a:pt x="9553" y="113478"/>
                </a:lnTo>
                <a:lnTo>
                  <a:pt x="10336" y="168687"/>
                </a:lnTo>
                <a:lnTo>
                  <a:pt x="10490" y="224653"/>
                </a:lnTo>
                <a:lnTo>
                  <a:pt x="15737" y="283351"/>
                </a:lnTo>
                <a:lnTo>
                  <a:pt x="11214" y="333497"/>
                </a:lnTo>
                <a:lnTo>
                  <a:pt x="10619" y="273335"/>
                </a:lnTo>
                <a:lnTo>
                  <a:pt x="10546" y="214692"/>
                </a:lnTo>
                <a:lnTo>
                  <a:pt x="10532" y="158047"/>
                </a:lnTo>
                <a:lnTo>
                  <a:pt x="16118" y="101800"/>
                </a:lnTo>
                <a:lnTo>
                  <a:pt x="25183" y="65256"/>
                </a:lnTo>
                <a:lnTo>
                  <a:pt x="27317" y="62222"/>
                </a:lnTo>
                <a:lnTo>
                  <a:pt x="28740" y="64878"/>
                </a:lnTo>
                <a:lnTo>
                  <a:pt x="31211" y="116472"/>
                </a:lnTo>
                <a:lnTo>
                  <a:pt x="31474" y="163711"/>
                </a:lnTo>
                <a:lnTo>
                  <a:pt x="31552" y="213584"/>
                </a:lnTo>
                <a:lnTo>
                  <a:pt x="31579" y="276070"/>
                </a:lnTo>
                <a:lnTo>
                  <a:pt x="31583" y="297003"/>
                </a:lnTo>
                <a:lnTo>
                  <a:pt x="31585" y="246692"/>
                </a:lnTo>
                <a:lnTo>
                  <a:pt x="31585" y="191362"/>
                </a:lnTo>
                <a:lnTo>
                  <a:pt x="32755" y="152887"/>
                </a:lnTo>
                <a:lnTo>
                  <a:pt x="34705" y="153397"/>
                </a:lnTo>
                <a:lnTo>
                  <a:pt x="46239" y="182249"/>
                </a:lnTo>
                <a:lnTo>
                  <a:pt x="51378" y="237384"/>
                </a:lnTo>
                <a:lnTo>
                  <a:pt x="55512" y="291428"/>
                </a:lnTo>
                <a:lnTo>
                  <a:pt x="62163" y="346042"/>
                </a:lnTo>
                <a:lnTo>
                  <a:pt x="63038" y="290771"/>
                </a:lnTo>
                <a:lnTo>
                  <a:pt x="63132" y="241611"/>
                </a:lnTo>
                <a:lnTo>
                  <a:pt x="55927" y="180307"/>
                </a:lnTo>
                <a:lnTo>
                  <a:pt x="54832" y="183376"/>
                </a:lnTo>
                <a:lnTo>
                  <a:pt x="53075" y="233145"/>
                </a:lnTo>
                <a:lnTo>
                  <a:pt x="52770" y="276660"/>
                </a:lnTo>
                <a:lnTo>
                  <a:pt x="51558" y="280366"/>
                </a:lnTo>
                <a:lnTo>
                  <a:pt x="49580" y="276988"/>
                </a:lnTo>
                <a:lnTo>
                  <a:pt x="34691" y="227158"/>
                </a:lnTo>
                <a:lnTo>
                  <a:pt x="24447" y="174541"/>
                </a:lnTo>
                <a:lnTo>
                  <a:pt x="15172" y="116836"/>
                </a:lnTo>
                <a:lnTo>
                  <a:pt x="12592" y="84292"/>
                </a:lnTo>
                <a:lnTo>
                  <a:pt x="14244" y="77252"/>
                </a:lnTo>
                <a:lnTo>
                  <a:pt x="17685" y="76068"/>
                </a:lnTo>
                <a:lnTo>
                  <a:pt x="40018" y="93796"/>
                </a:lnTo>
                <a:lnTo>
                  <a:pt x="95497" y="142648"/>
                </a:lnTo>
                <a:lnTo>
                  <a:pt x="155830" y="190273"/>
                </a:lnTo>
                <a:lnTo>
                  <a:pt x="171033" y="203888"/>
                </a:lnTo>
                <a:lnTo>
                  <a:pt x="133211" y="143383"/>
                </a:lnTo>
                <a:lnTo>
                  <a:pt x="100684" y="83875"/>
                </a:lnTo>
                <a:lnTo>
                  <a:pt x="66536" y="37128"/>
                </a:lnTo>
                <a:lnTo>
                  <a:pt x="65415" y="36450"/>
                </a:lnTo>
                <a:lnTo>
                  <a:pt x="105724" y="95555"/>
                </a:lnTo>
                <a:lnTo>
                  <a:pt x="129591" y="123459"/>
                </a:lnTo>
                <a:lnTo>
                  <a:pt x="191166" y="175305"/>
                </a:lnTo>
                <a:lnTo>
                  <a:pt x="223765" y="197668"/>
                </a:lnTo>
                <a:lnTo>
                  <a:pt x="162867" y="135956"/>
                </a:lnTo>
                <a:lnTo>
                  <a:pt x="119448" y="79209"/>
                </a:lnTo>
                <a:lnTo>
                  <a:pt x="84429" y="23319"/>
                </a:lnTo>
                <a:lnTo>
                  <a:pt x="85532" y="23735"/>
                </a:lnTo>
                <a:lnTo>
                  <a:pt x="88607" y="26352"/>
                </a:lnTo>
                <a:lnTo>
                  <a:pt x="130313" y="86301"/>
                </a:lnTo>
                <a:lnTo>
                  <a:pt x="165007" y="128232"/>
                </a:lnTo>
                <a:lnTo>
                  <a:pt x="166157" y="133451"/>
                </a:lnTo>
                <a:lnTo>
                  <a:pt x="163414" y="135760"/>
                </a:lnTo>
                <a:lnTo>
                  <a:pt x="158075" y="136131"/>
                </a:lnTo>
                <a:lnTo>
                  <a:pt x="142785" y="124064"/>
                </a:lnTo>
                <a:lnTo>
                  <a:pt x="88083" y="67163"/>
                </a:lnTo>
                <a:lnTo>
                  <a:pt x="58560" y="39870"/>
                </a:lnTo>
                <a:lnTo>
                  <a:pt x="40064" y="30198"/>
                </a:lnTo>
                <a:lnTo>
                  <a:pt x="37238" y="25981"/>
                </a:lnTo>
                <a:lnTo>
                  <a:pt x="38863" y="22000"/>
                </a:lnTo>
                <a:lnTo>
                  <a:pt x="43456" y="18175"/>
                </a:lnTo>
                <a:lnTo>
                  <a:pt x="48858" y="19137"/>
                </a:lnTo>
                <a:lnTo>
                  <a:pt x="61099" y="29561"/>
                </a:lnTo>
                <a:lnTo>
                  <a:pt x="94946" y="86272"/>
                </a:lnTo>
                <a:lnTo>
                  <a:pt x="122870" y="129604"/>
                </a:lnTo>
                <a:lnTo>
                  <a:pt x="125197" y="132026"/>
                </a:lnTo>
                <a:lnTo>
                  <a:pt x="116124" y="117498"/>
                </a:lnTo>
                <a:lnTo>
                  <a:pt x="83532" y="63624"/>
                </a:lnTo>
                <a:lnTo>
                  <a:pt x="65434" y="31719"/>
                </a:lnTo>
                <a:lnTo>
                  <a:pt x="48969" y="16828"/>
                </a:lnTo>
                <a:lnTo>
                  <a:pt x="35802" y="9819"/>
                </a:lnTo>
                <a:lnTo>
                  <a:pt x="35566" y="11224"/>
                </a:lnTo>
                <a:lnTo>
                  <a:pt x="76272" y="71795"/>
                </a:lnTo>
                <a:lnTo>
                  <a:pt x="122983" y="128310"/>
                </a:lnTo>
                <a:lnTo>
                  <a:pt x="164959" y="175031"/>
                </a:lnTo>
                <a:lnTo>
                  <a:pt x="167294" y="182198"/>
                </a:lnTo>
                <a:lnTo>
                  <a:pt x="166512" y="189315"/>
                </a:lnTo>
                <a:lnTo>
                  <a:pt x="141077" y="234158"/>
                </a:lnTo>
                <a:lnTo>
                  <a:pt x="92078" y="296064"/>
                </a:lnTo>
                <a:lnTo>
                  <a:pt x="71606" y="319869"/>
                </a:lnTo>
                <a:lnTo>
                  <a:pt x="61851" y="338695"/>
                </a:lnTo>
                <a:lnTo>
                  <a:pt x="62290" y="340441"/>
                </a:lnTo>
                <a:lnTo>
                  <a:pt x="116994" y="286466"/>
                </a:lnTo>
                <a:lnTo>
                  <a:pt x="161592" y="248078"/>
                </a:lnTo>
                <a:lnTo>
                  <a:pt x="105075" y="305519"/>
                </a:lnTo>
                <a:lnTo>
                  <a:pt x="68776" y="341833"/>
                </a:lnTo>
                <a:lnTo>
                  <a:pt x="126530" y="284080"/>
                </a:lnTo>
                <a:lnTo>
                  <a:pt x="133486" y="277124"/>
                </a:lnTo>
                <a:lnTo>
                  <a:pt x="133444" y="274828"/>
                </a:lnTo>
                <a:lnTo>
                  <a:pt x="120920" y="278513"/>
                </a:lnTo>
                <a:lnTo>
                  <a:pt x="64652" y="306417"/>
                </a:lnTo>
                <a:lnTo>
                  <a:pt x="53630" y="313072"/>
                </a:lnTo>
                <a:lnTo>
                  <a:pt x="48621" y="313999"/>
                </a:lnTo>
                <a:lnTo>
                  <a:pt x="47622" y="311109"/>
                </a:lnTo>
                <a:lnTo>
                  <a:pt x="61557" y="272899"/>
                </a:lnTo>
                <a:lnTo>
                  <a:pt x="86370" y="229899"/>
                </a:lnTo>
                <a:lnTo>
                  <a:pt x="86825" y="225795"/>
                </a:lnTo>
                <a:lnTo>
                  <a:pt x="84790" y="225400"/>
                </a:lnTo>
                <a:lnTo>
                  <a:pt x="67627" y="239140"/>
                </a:lnTo>
                <a:lnTo>
                  <a:pt x="34512" y="271003"/>
                </a:lnTo>
                <a:lnTo>
                  <a:pt x="73465" y="222302"/>
                </a:lnTo>
                <a:lnTo>
                  <a:pt x="84513" y="200577"/>
                </a:lnTo>
                <a:lnTo>
                  <a:pt x="85588" y="195718"/>
                </a:lnTo>
                <a:lnTo>
                  <a:pt x="83965" y="194820"/>
                </a:lnTo>
                <a:lnTo>
                  <a:pt x="80543" y="196561"/>
                </a:lnTo>
                <a:lnTo>
                  <a:pt x="64549" y="215779"/>
                </a:lnTo>
                <a:lnTo>
                  <a:pt x="62919" y="218721"/>
                </a:lnTo>
                <a:lnTo>
                  <a:pt x="64173" y="218345"/>
                </a:lnTo>
                <a:lnTo>
                  <a:pt x="71805" y="210516"/>
                </a:lnTo>
                <a:lnTo>
                  <a:pt x="105735" y="164016"/>
                </a:lnTo>
                <a:lnTo>
                  <a:pt x="106754" y="165495"/>
                </a:lnTo>
                <a:lnTo>
                  <a:pt x="97081" y="223612"/>
                </a:lnTo>
                <a:lnTo>
                  <a:pt x="96306" y="236813"/>
                </a:lnTo>
                <a:lnTo>
                  <a:pt x="99299" y="244442"/>
                </a:lnTo>
                <a:lnTo>
                  <a:pt x="104804" y="248360"/>
                </a:lnTo>
                <a:lnTo>
                  <a:pt x="111983" y="249802"/>
                </a:lnTo>
                <a:lnTo>
                  <a:pt x="120279" y="246082"/>
                </a:lnTo>
                <a:lnTo>
                  <a:pt x="138855" y="229473"/>
                </a:lnTo>
                <a:lnTo>
                  <a:pt x="163454" y="193814"/>
                </a:lnTo>
                <a:lnTo>
                  <a:pt x="165122" y="186531"/>
                </a:lnTo>
                <a:lnTo>
                  <a:pt x="162723" y="182846"/>
                </a:lnTo>
                <a:lnTo>
                  <a:pt x="157615" y="181558"/>
                </a:lnTo>
                <a:lnTo>
                  <a:pt x="139461" y="189487"/>
                </a:lnTo>
                <a:lnTo>
                  <a:pt x="77046" y="231624"/>
                </a:lnTo>
                <a:lnTo>
                  <a:pt x="52642" y="2526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8" name="Group 847"/>
          <p:cNvGrpSpPr/>
          <p:nvPr/>
        </p:nvGrpSpPr>
        <p:grpSpPr>
          <a:xfrm>
            <a:off x="6132525" y="16257389"/>
            <a:ext cx="3595808" cy="1410746"/>
            <a:chOff x="6132525" y="16257389"/>
            <a:chExt cx="3595808" cy="1410746"/>
          </a:xfrm>
        </p:grpSpPr>
        <p:sp>
          <p:nvSpPr>
            <p:cNvPr id="802" name="Freeform 801"/>
            <p:cNvSpPr/>
            <p:nvPr/>
          </p:nvSpPr>
          <p:spPr>
            <a:xfrm>
              <a:off x="6811938" y="16895014"/>
              <a:ext cx="31586" cy="21058"/>
            </a:xfrm>
            <a:custGeom>
              <a:avLst/>
              <a:gdLst/>
              <a:ahLst/>
              <a:cxnLst/>
              <a:rect l="0" t="0" r="0" b="0"/>
              <a:pathLst>
                <a:path w="31586" h="21058">
                  <a:moveTo>
                    <a:pt x="31585" y="0"/>
                  </a:moveTo>
                  <a:lnTo>
                    <a:pt x="9879" y="8407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Freeform 802"/>
            <p:cNvSpPr/>
            <p:nvPr/>
          </p:nvSpPr>
          <p:spPr>
            <a:xfrm>
              <a:off x="6132525" y="16508685"/>
              <a:ext cx="163518" cy="196817"/>
            </a:xfrm>
            <a:custGeom>
              <a:avLst/>
              <a:gdLst/>
              <a:ahLst/>
              <a:cxnLst/>
              <a:rect l="0" t="0" r="0" b="0"/>
              <a:pathLst>
                <a:path w="163518" h="196817">
                  <a:moveTo>
                    <a:pt x="5589" y="7304"/>
                  </a:moveTo>
                  <a:lnTo>
                    <a:pt x="0" y="24072"/>
                  </a:lnTo>
                  <a:lnTo>
                    <a:pt x="375" y="41661"/>
                  </a:lnTo>
                  <a:lnTo>
                    <a:pt x="10149" y="98318"/>
                  </a:lnTo>
                  <a:lnTo>
                    <a:pt x="14939" y="156995"/>
                  </a:lnTo>
                  <a:lnTo>
                    <a:pt x="15963" y="98751"/>
                  </a:lnTo>
                  <a:lnTo>
                    <a:pt x="21661" y="54676"/>
                  </a:lnTo>
                  <a:lnTo>
                    <a:pt x="41937" y="13801"/>
                  </a:lnTo>
                  <a:lnTo>
                    <a:pt x="50878" y="5786"/>
                  </a:lnTo>
                  <a:lnTo>
                    <a:pt x="60348" y="1613"/>
                  </a:lnTo>
                  <a:lnTo>
                    <a:pt x="70171" y="0"/>
                  </a:lnTo>
                  <a:lnTo>
                    <a:pt x="80229" y="4775"/>
                  </a:lnTo>
                  <a:lnTo>
                    <a:pt x="100764" y="25676"/>
                  </a:lnTo>
                  <a:lnTo>
                    <a:pt x="133257" y="83769"/>
                  </a:lnTo>
                  <a:lnTo>
                    <a:pt x="150261" y="130175"/>
                  </a:lnTo>
                  <a:lnTo>
                    <a:pt x="159589" y="172782"/>
                  </a:lnTo>
                  <a:lnTo>
                    <a:pt x="163517" y="1968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Freeform 803"/>
            <p:cNvSpPr/>
            <p:nvPr/>
          </p:nvSpPr>
          <p:spPr>
            <a:xfrm>
              <a:off x="6345872" y="16471125"/>
              <a:ext cx="192326" cy="179587"/>
            </a:xfrm>
            <a:custGeom>
              <a:avLst/>
              <a:gdLst/>
              <a:ahLst/>
              <a:cxnLst/>
              <a:rect l="0" t="0" r="0" b="0"/>
              <a:pathLst>
                <a:path w="192326" h="179587">
                  <a:moveTo>
                    <a:pt x="2812" y="65920"/>
                  </a:moveTo>
                  <a:lnTo>
                    <a:pt x="13991" y="77097"/>
                  </a:lnTo>
                  <a:lnTo>
                    <a:pt x="31957" y="82587"/>
                  </a:lnTo>
                  <a:lnTo>
                    <a:pt x="55540" y="83855"/>
                  </a:lnTo>
                  <a:lnTo>
                    <a:pt x="92785" y="76823"/>
                  </a:lnTo>
                  <a:lnTo>
                    <a:pt x="119678" y="60443"/>
                  </a:lnTo>
                  <a:lnTo>
                    <a:pt x="135081" y="47499"/>
                  </a:lnTo>
                  <a:lnTo>
                    <a:pt x="137785" y="39602"/>
                  </a:lnTo>
                  <a:lnTo>
                    <a:pt x="134549" y="21468"/>
                  </a:lnTo>
                  <a:lnTo>
                    <a:pt x="129241" y="14058"/>
                  </a:lnTo>
                  <a:lnTo>
                    <a:pt x="113985" y="2707"/>
                  </a:lnTo>
                  <a:lnTo>
                    <a:pt x="92387" y="0"/>
                  </a:lnTo>
                  <a:lnTo>
                    <a:pt x="69529" y="3868"/>
                  </a:lnTo>
                  <a:lnTo>
                    <a:pt x="43507" y="19199"/>
                  </a:lnTo>
                  <a:lnTo>
                    <a:pt x="28308" y="31897"/>
                  </a:lnTo>
                  <a:lnTo>
                    <a:pt x="12186" y="57789"/>
                  </a:lnTo>
                  <a:lnTo>
                    <a:pt x="0" y="87688"/>
                  </a:lnTo>
                  <a:lnTo>
                    <a:pt x="159" y="129952"/>
                  </a:lnTo>
                  <a:lnTo>
                    <a:pt x="10992" y="156381"/>
                  </a:lnTo>
                  <a:lnTo>
                    <a:pt x="18794" y="168342"/>
                  </a:lnTo>
                  <a:lnTo>
                    <a:pt x="31014" y="175146"/>
                  </a:lnTo>
                  <a:lnTo>
                    <a:pt x="63310" y="179586"/>
                  </a:lnTo>
                  <a:lnTo>
                    <a:pt x="91701" y="174540"/>
                  </a:lnTo>
                  <a:lnTo>
                    <a:pt x="138523" y="152237"/>
                  </a:lnTo>
                  <a:lnTo>
                    <a:pt x="192325" y="1080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Freeform 804"/>
            <p:cNvSpPr/>
            <p:nvPr/>
          </p:nvSpPr>
          <p:spPr>
            <a:xfrm>
              <a:off x="6595779" y="16473875"/>
              <a:ext cx="5590" cy="115814"/>
            </a:xfrm>
            <a:custGeom>
              <a:avLst/>
              <a:gdLst/>
              <a:ahLst/>
              <a:cxnLst/>
              <a:rect l="0" t="0" r="0" b="0"/>
              <a:pathLst>
                <a:path w="5590" h="115814">
                  <a:moveTo>
                    <a:pt x="5589" y="0"/>
                  </a:moveTo>
                  <a:lnTo>
                    <a:pt x="0" y="16766"/>
                  </a:lnTo>
                  <a:lnTo>
                    <a:pt x="376" y="34358"/>
                  </a:lnTo>
                  <a:lnTo>
                    <a:pt x="4903" y="95554"/>
                  </a:lnTo>
                  <a:lnTo>
                    <a:pt x="5589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Freeform 805"/>
            <p:cNvSpPr/>
            <p:nvPr/>
          </p:nvSpPr>
          <p:spPr>
            <a:xfrm>
              <a:off x="6622425" y="16358060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Freeform 806"/>
            <p:cNvSpPr/>
            <p:nvPr/>
          </p:nvSpPr>
          <p:spPr>
            <a:xfrm>
              <a:off x="6688027" y="16471212"/>
              <a:ext cx="123247" cy="413275"/>
            </a:xfrm>
            <a:custGeom>
              <a:avLst/>
              <a:gdLst/>
              <a:ahLst/>
              <a:cxnLst/>
              <a:rect l="0" t="0" r="0" b="0"/>
              <a:pathLst>
                <a:path w="123247" h="413275">
                  <a:moveTo>
                    <a:pt x="113383" y="23719"/>
                  </a:moveTo>
                  <a:lnTo>
                    <a:pt x="69419" y="0"/>
                  </a:lnTo>
                  <a:lnTo>
                    <a:pt x="59508" y="886"/>
                  </a:lnTo>
                  <a:lnTo>
                    <a:pt x="39135" y="11232"/>
                  </a:lnTo>
                  <a:lnTo>
                    <a:pt x="24621" y="27528"/>
                  </a:lnTo>
                  <a:lnTo>
                    <a:pt x="5772" y="66586"/>
                  </a:lnTo>
                  <a:lnTo>
                    <a:pt x="0" y="114410"/>
                  </a:lnTo>
                  <a:lnTo>
                    <a:pt x="8008" y="143575"/>
                  </a:lnTo>
                  <a:lnTo>
                    <a:pt x="15057" y="156266"/>
                  </a:lnTo>
                  <a:lnTo>
                    <a:pt x="24435" y="164726"/>
                  </a:lnTo>
                  <a:lnTo>
                    <a:pt x="47335" y="174127"/>
                  </a:lnTo>
                  <a:lnTo>
                    <a:pt x="57653" y="174294"/>
                  </a:lnTo>
                  <a:lnTo>
                    <a:pt x="75356" y="168241"/>
                  </a:lnTo>
                  <a:lnTo>
                    <a:pt x="91023" y="151511"/>
                  </a:lnTo>
                  <a:lnTo>
                    <a:pt x="98476" y="140500"/>
                  </a:lnTo>
                  <a:lnTo>
                    <a:pt x="110438" y="85261"/>
                  </a:lnTo>
                  <a:lnTo>
                    <a:pt x="111419" y="86974"/>
                  </a:lnTo>
                  <a:lnTo>
                    <a:pt x="116330" y="148798"/>
                  </a:lnTo>
                  <a:lnTo>
                    <a:pt x="121665" y="193751"/>
                  </a:lnTo>
                  <a:lnTo>
                    <a:pt x="123246" y="255812"/>
                  </a:lnTo>
                  <a:lnTo>
                    <a:pt x="120595" y="309296"/>
                  </a:lnTo>
                  <a:lnTo>
                    <a:pt x="109281" y="347369"/>
                  </a:lnTo>
                  <a:lnTo>
                    <a:pt x="84497" y="386088"/>
                  </a:lnTo>
                  <a:lnTo>
                    <a:pt x="64010" y="408989"/>
                  </a:lnTo>
                  <a:lnTo>
                    <a:pt x="54730" y="412756"/>
                  </a:lnTo>
                  <a:lnTo>
                    <a:pt x="8098" y="4132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Freeform 807"/>
            <p:cNvSpPr/>
            <p:nvPr/>
          </p:nvSpPr>
          <p:spPr>
            <a:xfrm>
              <a:off x="6811938" y="16368588"/>
              <a:ext cx="178986" cy="273743"/>
            </a:xfrm>
            <a:custGeom>
              <a:avLst/>
              <a:gdLst/>
              <a:ahLst/>
              <a:cxnLst/>
              <a:rect l="0" t="0" r="0" b="0"/>
              <a:pathLst>
                <a:path w="178986" h="273743">
                  <a:moveTo>
                    <a:pt x="0" y="0"/>
                  </a:moveTo>
                  <a:lnTo>
                    <a:pt x="16768" y="16768"/>
                  </a:lnTo>
                  <a:lnTo>
                    <a:pt x="25000" y="37479"/>
                  </a:lnTo>
                  <a:lnTo>
                    <a:pt x="35873" y="88902"/>
                  </a:lnTo>
                  <a:lnTo>
                    <a:pt x="42051" y="144120"/>
                  </a:lnTo>
                  <a:lnTo>
                    <a:pt x="50204" y="200087"/>
                  </a:lnTo>
                  <a:lnTo>
                    <a:pt x="52160" y="261794"/>
                  </a:lnTo>
                  <a:lnTo>
                    <a:pt x="52321" y="265777"/>
                  </a:lnTo>
                  <a:lnTo>
                    <a:pt x="61020" y="206825"/>
                  </a:lnTo>
                  <a:lnTo>
                    <a:pt x="71763" y="158378"/>
                  </a:lnTo>
                  <a:lnTo>
                    <a:pt x="82977" y="136293"/>
                  </a:lnTo>
                  <a:lnTo>
                    <a:pt x="90413" y="131806"/>
                  </a:lnTo>
                  <a:lnTo>
                    <a:pt x="98880" y="131155"/>
                  </a:lnTo>
                  <a:lnTo>
                    <a:pt x="108034" y="133061"/>
                  </a:lnTo>
                  <a:lnTo>
                    <a:pt x="116476" y="140181"/>
                  </a:lnTo>
                  <a:lnTo>
                    <a:pt x="143717" y="187394"/>
                  </a:lnTo>
                  <a:lnTo>
                    <a:pt x="170527" y="246773"/>
                  </a:lnTo>
                  <a:lnTo>
                    <a:pt x="178985" y="2737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Freeform 808"/>
            <p:cNvSpPr/>
            <p:nvPr/>
          </p:nvSpPr>
          <p:spPr>
            <a:xfrm>
              <a:off x="7022508" y="16368588"/>
              <a:ext cx="218997" cy="291267"/>
            </a:xfrm>
            <a:custGeom>
              <a:avLst/>
              <a:gdLst/>
              <a:ahLst/>
              <a:cxnLst/>
              <a:rect l="0" t="0" r="0" b="0"/>
              <a:pathLst>
                <a:path w="218997" h="291267">
                  <a:moveTo>
                    <a:pt x="0" y="0"/>
                  </a:moveTo>
                  <a:lnTo>
                    <a:pt x="3119" y="54144"/>
                  </a:lnTo>
                  <a:lnTo>
                    <a:pt x="14655" y="114682"/>
                  </a:lnTo>
                  <a:lnTo>
                    <a:pt x="27028" y="174559"/>
                  </a:lnTo>
                  <a:lnTo>
                    <a:pt x="33805" y="231447"/>
                  </a:lnTo>
                  <a:lnTo>
                    <a:pt x="46062" y="287746"/>
                  </a:lnTo>
                  <a:lnTo>
                    <a:pt x="48256" y="291266"/>
                  </a:lnTo>
                  <a:lnTo>
                    <a:pt x="49718" y="287766"/>
                  </a:lnTo>
                  <a:lnTo>
                    <a:pt x="52065" y="234527"/>
                  </a:lnTo>
                  <a:lnTo>
                    <a:pt x="63649" y="187904"/>
                  </a:lnTo>
                  <a:lnTo>
                    <a:pt x="84830" y="165012"/>
                  </a:lnTo>
                  <a:lnTo>
                    <a:pt x="98667" y="155633"/>
                  </a:lnTo>
                  <a:lnTo>
                    <a:pt x="113741" y="151718"/>
                  </a:lnTo>
                  <a:lnTo>
                    <a:pt x="146088" y="153610"/>
                  </a:lnTo>
                  <a:lnTo>
                    <a:pt x="191594" y="173416"/>
                  </a:lnTo>
                  <a:lnTo>
                    <a:pt x="211106" y="194837"/>
                  </a:lnTo>
                  <a:lnTo>
                    <a:pt x="217946" y="207101"/>
                  </a:lnTo>
                  <a:lnTo>
                    <a:pt x="218996" y="218786"/>
                  </a:lnTo>
                  <a:lnTo>
                    <a:pt x="210806" y="241128"/>
                  </a:lnTo>
                  <a:lnTo>
                    <a:pt x="186464" y="267849"/>
                  </a:lnTo>
                  <a:lnTo>
                    <a:pt x="160862" y="276973"/>
                  </a:lnTo>
                  <a:lnTo>
                    <a:pt x="116683" y="278990"/>
                  </a:lnTo>
                  <a:lnTo>
                    <a:pt x="73699" y="2737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Freeform 809"/>
            <p:cNvSpPr/>
            <p:nvPr/>
          </p:nvSpPr>
          <p:spPr>
            <a:xfrm>
              <a:off x="7267956" y="16494931"/>
              <a:ext cx="124421" cy="156480"/>
            </a:xfrm>
            <a:custGeom>
              <a:avLst/>
              <a:gdLst/>
              <a:ahLst/>
              <a:cxnLst/>
              <a:rect l="0" t="0" r="0" b="0"/>
              <a:pathLst>
                <a:path w="124421" h="156480">
                  <a:moveTo>
                    <a:pt x="7236" y="0"/>
                  </a:moveTo>
                  <a:lnTo>
                    <a:pt x="0" y="50433"/>
                  </a:lnTo>
                  <a:lnTo>
                    <a:pt x="23" y="104242"/>
                  </a:lnTo>
                  <a:lnTo>
                    <a:pt x="8319" y="131727"/>
                  </a:lnTo>
                  <a:lnTo>
                    <a:pt x="16147" y="141632"/>
                  </a:lnTo>
                  <a:lnTo>
                    <a:pt x="37322" y="155755"/>
                  </a:lnTo>
                  <a:lnTo>
                    <a:pt x="50690" y="156479"/>
                  </a:lnTo>
                  <a:lnTo>
                    <a:pt x="81140" y="147926"/>
                  </a:lnTo>
                  <a:lnTo>
                    <a:pt x="101693" y="132426"/>
                  </a:lnTo>
                  <a:lnTo>
                    <a:pt x="114727" y="111499"/>
                  </a:lnTo>
                  <a:lnTo>
                    <a:pt x="124420" y="82701"/>
                  </a:lnTo>
                  <a:lnTo>
                    <a:pt x="123963" y="68002"/>
                  </a:lnTo>
                  <a:lnTo>
                    <a:pt x="114097" y="39192"/>
                  </a:lnTo>
                  <a:lnTo>
                    <a:pt x="94894" y="20148"/>
                  </a:lnTo>
                  <a:lnTo>
                    <a:pt x="83222" y="13432"/>
                  </a:lnTo>
                  <a:lnTo>
                    <a:pt x="73101" y="11294"/>
                  </a:lnTo>
                  <a:lnTo>
                    <a:pt x="64014" y="12210"/>
                  </a:lnTo>
                  <a:lnTo>
                    <a:pt x="50018" y="18295"/>
                  </a:lnTo>
                  <a:lnTo>
                    <a:pt x="38821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Freeform 810"/>
            <p:cNvSpPr/>
            <p:nvPr/>
          </p:nvSpPr>
          <p:spPr>
            <a:xfrm>
              <a:off x="7469167" y="16452817"/>
              <a:ext cx="100824" cy="168458"/>
            </a:xfrm>
            <a:custGeom>
              <a:avLst/>
              <a:gdLst/>
              <a:ahLst/>
              <a:cxnLst/>
              <a:rect l="0" t="0" r="0" b="0"/>
              <a:pathLst>
                <a:path w="100824" h="168458">
                  <a:moveTo>
                    <a:pt x="6067" y="168457"/>
                  </a:moveTo>
                  <a:lnTo>
                    <a:pt x="0" y="136005"/>
                  </a:lnTo>
                  <a:lnTo>
                    <a:pt x="2591" y="115428"/>
                  </a:lnTo>
                  <a:lnTo>
                    <a:pt x="29426" y="60322"/>
                  </a:lnTo>
                  <a:lnTo>
                    <a:pt x="44135" y="40068"/>
                  </a:lnTo>
                  <a:lnTo>
                    <a:pt x="10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Freeform 811"/>
            <p:cNvSpPr/>
            <p:nvPr/>
          </p:nvSpPr>
          <p:spPr>
            <a:xfrm>
              <a:off x="7646982" y="16368588"/>
              <a:ext cx="210153" cy="252687"/>
            </a:xfrm>
            <a:custGeom>
              <a:avLst/>
              <a:gdLst/>
              <a:ahLst/>
              <a:cxnLst/>
              <a:rect l="0" t="0" r="0" b="0"/>
              <a:pathLst>
                <a:path w="210153" h="252687">
                  <a:moveTo>
                    <a:pt x="7236" y="0"/>
                  </a:moveTo>
                  <a:lnTo>
                    <a:pt x="0" y="27557"/>
                  </a:lnTo>
                  <a:lnTo>
                    <a:pt x="478" y="83780"/>
                  </a:lnTo>
                  <a:lnTo>
                    <a:pt x="5901" y="140293"/>
                  </a:lnTo>
                  <a:lnTo>
                    <a:pt x="18513" y="199106"/>
                  </a:lnTo>
                  <a:lnTo>
                    <a:pt x="27005" y="249269"/>
                  </a:lnTo>
                  <a:lnTo>
                    <a:pt x="33714" y="189108"/>
                  </a:lnTo>
                  <a:lnTo>
                    <a:pt x="48486" y="144810"/>
                  </a:lnTo>
                  <a:lnTo>
                    <a:pt x="58133" y="133975"/>
                  </a:lnTo>
                  <a:lnTo>
                    <a:pt x="84449" y="118816"/>
                  </a:lnTo>
                  <a:lnTo>
                    <a:pt x="109403" y="114420"/>
                  </a:lnTo>
                  <a:lnTo>
                    <a:pt x="120971" y="114885"/>
                  </a:lnTo>
                  <a:lnTo>
                    <a:pt x="159608" y="132307"/>
                  </a:lnTo>
                  <a:lnTo>
                    <a:pt x="189514" y="159696"/>
                  </a:lnTo>
                  <a:lnTo>
                    <a:pt x="207603" y="195627"/>
                  </a:lnTo>
                  <a:lnTo>
                    <a:pt x="210152" y="219137"/>
                  </a:lnTo>
                  <a:lnTo>
                    <a:pt x="207277" y="252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Freeform 812"/>
            <p:cNvSpPr/>
            <p:nvPr/>
          </p:nvSpPr>
          <p:spPr>
            <a:xfrm>
              <a:off x="7919762" y="16473875"/>
              <a:ext cx="125001" cy="125992"/>
            </a:xfrm>
            <a:custGeom>
              <a:avLst/>
              <a:gdLst/>
              <a:ahLst/>
              <a:cxnLst/>
              <a:rect l="0" t="0" r="0" b="0"/>
              <a:pathLst>
                <a:path w="125001" h="125992">
                  <a:moveTo>
                    <a:pt x="29254" y="0"/>
                  </a:moveTo>
                  <a:lnTo>
                    <a:pt x="13613" y="26386"/>
                  </a:lnTo>
                  <a:lnTo>
                    <a:pt x="2913" y="62280"/>
                  </a:lnTo>
                  <a:lnTo>
                    <a:pt x="0" y="88900"/>
                  </a:lnTo>
                  <a:lnTo>
                    <a:pt x="2732" y="100211"/>
                  </a:lnTo>
                  <a:lnTo>
                    <a:pt x="15127" y="119018"/>
                  </a:lnTo>
                  <a:lnTo>
                    <a:pt x="25685" y="123799"/>
                  </a:lnTo>
                  <a:lnTo>
                    <a:pt x="53013" y="125991"/>
                  </a:lnTo>
                  <a:lnTo>
                    <a:pt x="81538" y="116827"/>
                  </a:lnTo>
                  <a:lnTo>
                    <a:pt x="95695" y="109469"/>
                  </a:lnTo>
                  <a:lnTo>
                    <a:pt x="114546" y="85697"/>
                  </a:lnTo>
                  <a:lnTo>
                    <a:pt x="124483" y="57975"/>
                  </a:lnTo>
                  <a:lnTo>
                    <a:pt x="125000" y="33956"/>
                  </a:lnTo>
                  <a:lnTo>
                    <a:pt x="119991" y="24977"/>
                  </a:lnTo>
                  <a:lnTo>
                    <a:pt x="101947" y="11880"/>
                  </a:lnTo>
                  <a:lnTo>
                    <a:pt x="81449" y="8400"/>
                  </a:lnTo>
                  <a:lnTo>
                    <a:pt x="18726" y="2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Freeform 813"/>
            <p:cNvSpPr/>
            <p:nvPr/>
          </p:nvSpPr>
          <p:spPr>
            <a:xfrm>
              <a:off x="8098746" y="16442289"/>
              <a:ext cx="118131" cy="143177"/>
            </a:xfrm>
            <a:custGeom>
              <a:avLst/>
              <a:gdLst/>
              <a:ahLst/>
              <a:cxnLst/>
              <a:rect l="0" t="0" r="0" b="0"/>
              <a:pathLst>
                <a:path w="118131" h="143177">
                  <a:moveTo>
                    <a:pt x="29254" y="21056"/>
                  </a:moveTo>
                  <a:lnTo>
                    <a:pt x="18076" y="32236"/>
                  </a:lnTo>
                  <a:lnTo>
                    <a:pt x="5535" y="61544"/>
                  </a:lnTo>
                  <a:lnTo>
                    <a:pt x="0" y="105451"/>
                  </a:lnTo>
                  <a:lnTo>
                    <a:pt x="2732" y="117094"/>
                  </a:lnTo>
                  <a:lnTo>
                    <a:pt x="8064" y="126025"/>
                  </a:lnTo>
                  <a:lnTo>
                    <a:pt x="15127" y="133150"/>
                  </a:lnTo>
                  <a:lnTo>
                    <a:pt x="35454" y="141065"/>
                  </a:lnTo>
                  <a:lnTo>
                    <a:pt x="47425" y="143176"/>
                  </a:lnTo>
                  <a:lnTo>
                    <a:pt x="66966" y="139283"/>
                  </a:lnTo>
                  <a:lnTo>
                    <a:pt x="94240" y="120818"/>
                  </a:lnTo>
                  <a:lnTo>
                    <a:pt x="104163" y="112130"/>
                  </a:lnTo>
                  <a:lnTo>
                    <a:pt x="115190" y="90000"/>
                  </a:lnTo>
                  <a:lnTo>
                    <a:pt x="118130" y="77548"/>
                  </a:lnTo>
                  <a:lnTo>
                    <a:pt x="117751" y="66906"/>
                  </a:lnTo>
                  <a:lnTo>
                    <a:pt x="111090" y="48844"/>
                  </a:lnTo>
                  <a:lnTo>
                    <a:pt x="94186" y="25520"/>
                  </a:lnTo>
                  <a:lnTo>
                    <a:pt x="74880" y="14072"/>
                  </a:lnTo>
                  <a:lnTo>
                    <a:pt x="187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Freeform 814"/>
            <p:cNvSpPr/>
            <p:nvPr/>
          </p:nvSpPr>
          <p:spPr>
            <a:xfrm>
              <a:off x="8243541" y="16294891"/>
              <a:ext cx="183264" cy="273741"/>
            </a:xfrm>
            <a:custGeom>
              <a:avLst/>
              <a:gdLst/>
              <a:ahLst/>
              <a:cxnLst/>
              <a:rect l="0" t="0" r="0" b="0"/>
              <a:pathLst>
                <a:path w="183264" h="273741">
                  <a:moveTo>
                    <a:pt x="179257" y="0"/>
                  </a:moveTo>
                  <a:lnTo>
                    <a:pt x="170924" y="55170"/>
                  </a:lnTo>
                  <a:lnTo>
                    <a:pt x="172499" y="116562"/>
                  </a:lnTo>
                  <a:lnTo>
                    <a:pt x="180374" y="176085"/>
                  </a:lnTo>
                  <a:lnTo>
                    <a:pt x="183263" y="203432"/>
                  </a:lnTo>
                  <a:lnTo>
                    <a:pt x="180758" y="205812"/>
                  </a:lnTo>
                  <a:lnTo>
                    <a:pt x="176748" y="203888"/>
                  </a:lnTo>
                  <a:lnTo>
                    <a:pt x="142757" y="170688"/>
                  </a:lnTo>
                  <a:lnTo>
                    <a:pt x="114292" y="158528"/>
                  </a:lnTo>
                  <a:lnTo>
                    <a:pt x="82144" y="161703"/>
                  </a:lnTo>
                  <a:lnTo>
                    <a:pt x="40519" y="180103"/>
                  </a:lnTo>
                  <a:lnTo>
                    <a:pt x="5493" y="207282"/>
                  </a:lnTo>
                  <a:lnTo>
                    <a:pt x="1413" y="216566"/>
                  </a:lnTo>
                  <a:lnTo>
                    <a:pt x="0" y="239360"/>
                  </a:lnTo>
                  <a:lnTo>
                    <a:pt x="4770" y="249650"/>
                  </a:lnTo>
                  <a:lnTo>
                    <a:pt x="22548" y="267321"/>
                  </a:lnTo>
                  <a:lnTo>
                    <a:pt x="52287" y="273617"/>
                  </a:lnTo>
                  <a:lnTo>
                    <a:pt x="105558" y="273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Freeform 815"/>
            <p:cNvSpPr/>
            <p:nvPr/>
          </p:nvSpPr>
          <p:spPr>
            <a:xfrm>
              <a:off x="8535947" y="16368588"/>
              <a:ext cx="166179" cy="212009"/>
            </a:xfrm>
            <a:custGeom>
              <a:avLst/>
              <a:gdLst/>
              <a:ahLst/>
              <a:cxnLst/>
              <a:rect l="0" t="0" r="0" b="0"/>
              <a:pathLst>
                <a:path w="166179" h="212009">
                  <a:moveTo>
                    <a:pt x="107949" y="0"/>
                  </a:moveTo>
                  <a:lnTo>
                    <a:pt x="49333" y="5591"/>
                  </a:lnTo>
                  <a:lnTo>
                    <a:pt x="8954" y="20244"/>
                  </a:lnTo>
                  <a:lnTo>
                    <a:pt x="2178" y="29875"/>
                  </a:lnTo>
                  <a:lnTo>
                    <a:pt x="0" y="42144"/>
                  </a:lnTo>
                  <a:lnTo>
                    <a:pt x="889" y="56172"/>
                  </a:lnTo>
                  <a:lnTo>
                    <a:pt x="8500" y="69033"/>
                  </a:lnTo>
                  <a:lnTo>
                    <a:pt x="49237" y="101565"/>
                  </a:lnTo>
                  <a:lnTo>
                    <a:pt x="107151" y="134028"/>
                  </a:lnTo>
                  <a:lnTo>
                    <a:pt x="148736" y="155504"/>
                  </a:lnTo>
                  <a:lnTo>
                    <a:pt x="165461" y="172058"/>
                  </a:lnTo>
                  <a:lnTo>
                    <a:pt x="166178" y="180217"/>
                  </a:lnTo>
                  <a:lnTo>
                    <a:pt x="161976" y="187995"/>
                  </a:lnTo>
                  <a:lnTo>
                    <a:pt x="144830" y="201708"/>
                  </a:lnTo>
                  <a:lnTo>
                    <a:pt x="121611" y="211701"/>
                  </a:lnTo>
                  <a:lnTo>
                    <a:pt x="58786" y="212008"/>
                  </a:lnTo>
                  <a:lnTo>
                    <a:pt x="34250" y="2105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Freeform 816"/>
            <p:cNvSpPr/>
            <p:nvPr/>
          </p:nvSpPr>
          <p:spPr>
            <a:xfrm>
              <a:off x="8903336" y="16257389"/>
              <a:ext cx="182758" cy="290185"/>
            </a:xfrm>
            <a:custGeom>
              <a:avLst/>
              <a:gdLst/>
              <a:ahLst/>
              <a:cxnLst/>
              <a:rect l="0" t="0" r="0" b="0"/>
              <a:pathLst>
                <a:path w="182758" h="290185">
                  <a:moveTo>
                    <a:pt x="182757" y="79615"/>
                  </a:moveTo>
                  <a:lnTo>
                    <a:pt x="140096" y="18743"/>
                  </a:lnTo>
                  <a:lnTo>
                    <a:pt x="133260" y="10958"/>
                  </a:lnTo>
                  <a:lnTo>
                    <a:pt x="110066" y="2307"/>
                  </a:lnTo>
                  <a:lnTo>
                    <a:pt x="95692" y="0"/>
                  </a:lnTo>
                  <a:lnTo>
                    <a:pt x="73482" y="3677"/>
                  </a:lnTo>
                  <a:lnTo>
                    <a:pt x="64283" y="7933"/>
                  </a:lnTo>
                  <a:lnTo>
                    <a:pt x="34570" y="36278"/>
                  </a:lnTo>
                  <a:lnTo>
                    <a:pt x="9900" y="79374"/>
                  </a:lnTo>
                  <a:lnTo>
                    <a:pt x="1427" y="100564"/>
                  </a:lnTo>
                  <a:lnTo>
                    <a:pt x="0" y="124800"/>
                  </a:lnTo>
                  <a:lnTo>
                    <a:pt x="8617" y="178487"/>
                  </a:lnTo>
                  <a:lnTo>
                    <a:pt x="25006" y="236697"/>
                  </a:lnTo>
                  <a:lnTo>
                    <a:pt x="45888" y="2901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Freeform 817"/>
            <p:cNvSpPr/>
            <p:nvPr/>
          </p:nvSpPr>
          <p:spPr>
            <a:xfrm>
              <a:off x="8907109" y="16421232"/>
              <a:ext cx="286132" cy="166074"/>
            </a:xfrm>
            <a:custGeom>
              <a:avLst/>
              <a:gdLst/>
              <a:ahLst/>
              <a:cxnLst/>
              <a:rect l="0" t="0" r="0" b="0"/>
              <a:pathLst>
                <a:path w="286132" h="166074">
                  <a:moveTo>
                    <a:pt x="0" y="42113"/>
                  </a:moveTo>
                  <a:lnTo>
                    <a:pt x="57265" y="27541"/>
                  </a:lnTo>
                  <a:lnTo>
                    <a:pt x="106655" y="12450"/>
                  </a:lnTo>
                  <a:lnTo>
                    <a:pt x="138649" y="6703"/>
                  </a:lnTo>
                  <a:lnTo>
                    <a:pt x="164568" y="8047"/>
                  </a:lnTo>
                  <a:lnTo>
                    <a:pt x="171713" y="12384"/>
                  </a:lnTo>
                  <a:lnTo>
                    <a:pt x="175306" y="18785"/>
                  </a:lnTo>
                  <a:lnTo>
                    <a:pt x="178500" y="81069"/>
                  </a:lnTo>
                  <a:lnTo>
                    <a:pt x="178769" y="114019"/>
                  </a:lnTo>
                  <a:lnTo>
                    <a:pt x="188247" y="141921"/>
                  </a:lnTo>
                  <a:lnTo>
                    <a:pt x="195689" y="154276"/>
                  </a:lnTo>
                  <a:lnTo>
                    <a:pt x="204159" y="161342"/>
                  </a:lnTo>
                  <a:lnTo>
                    <a:pt x="213315" y="164883"/>
                  </a:lnTo>
                  <a:lnTo>
                    <a:pt x="222928" y="166073"/>
                  </a:lnTo>
                  <a:lnTo>
                    <a:pt x="246089" y="158038"/>
                  </a:lnTo>
                  <a:lnTo>
                    <a:pt x="268470" y="142768"/>
                  </a:lnTo>
                  <a:lnTo>
                    <a:pt x="282317" y="124284"/>
                  </a:lnTo>
                  <a:lnTo>
                    <a:pt x="286131" y="104370"/>
                  </a:lnTo>
                  <a:lnTo>
                    <a:pt x="273459" y="46222"/>
                  </a:lnTo>
                  <a:lnTo>
                    <a:pt x="255288" y="20154"/>
                  </a:lnTo>
                  <a:lnTo>
                    <a:pt x="243892" y="9926"/>
                  </a:lnTo>
                  <a:lnTo>
                    <a:pt x="232785" y="4279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Freeform 818"/>
            <p:cNvSpPr/>
            <p:nvPr/>
          </p:nvSpPr>
          <p:spPr>
            <a:xfrm>
              <a:off x="9256447" y="16379118"/>
              <a:ext cx="103389" cy="210571"/>
            </a:xfrm>
            <a:custGeom>
              <a:avLst/>
              <a:gdLst/>
              <a:ahLst/>
              <a:cxnLst/>
              <a:rect l="0" t="0" r="0" b="0"/>
              <a:pathLst>
                <a:path w="103389" h="210571">
                  <a:moveTo>
                    <a:pt x="19160" y="210570"/>
                  </a:moveTo>
                  <a:lnTo>
                    <a:pt x="2372" y="155525"/>
                  </a:lnTo>
                  <a:lnTo>
                    <a:pt x="0" y="130733"/>
                  </a:lnTo>
                  <a:lnTo>
                    <a:pt x="9843" y="84880"/>
                  </a:lnTo>
                  <a:lnTo>
                    <a:pt x="27577" y="45427"/>
                  </a:lnTo>
                  <a:lnTo>
                    <a:pt x="53239" y="17098"/>
                  </a:lnTo>
                  <a:lnTo>
                    <a:pt x="72911" y="7600"/>
                  </a:lnTo>
                  <a:lnTo>
                    <a:pt x="10338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Freeform 819"/>
            <p:cNvSpPr/>
            <p:nvPr/>
          </p:nvSpPr>
          <p:spPr>
            <a:xfrm>
              <a:off x="9414623" y="16361497"/>
              <a:ext cx="313710" cy="145413"/>
            </a:xfrm>
            <a:custGeom>
              <a:avLst/>
              <a:gdLst/>
              <a:ahLst/>
              <a:cxnLst/>
              <a:rect l="0" t="0" r="0" b="0"/>
              <a:pathLst>
                <a:path w="313710" h="145413">
                  <a:moveTo>
                    <a:pt x="8382" y="91320"/>
                  </a:moveTo>
                  <a:lnTo>
                    <a:pt x="50" y="128799"/>
                  </a:lnTo>
                  <a:lnTo>
                    <a:pt x="0" y="145412"/>
                  </a:lnTo>
                  <a:lnTo>
                    <a:pt x="1624" y="144928"/>
                  </a:lnTo>
                  <a:lnTo>
                    <a:pt x="6548" y="132693"/>
                  </a:lnTo>
                  <a:lnTo>
                    <a:pt x="19241" y="80298"/>
                  </a:lnTo>
                  <a:lnTo>
                    <a:pt x="27246" y="54836"/>
                  </a:lnTo>
                  <a:lnTo>
                    <a:pt x="38604" y="35721"/>
                  </a:lnTo>
                  <a:lnTo>
                    <a:pt x="46077" y="32028"/>
                  </a:lnTo>
                  <a:lnTo>
                    <a:pt x="54570" y="31904"/>
                  </a:lnTo>
                  <a:lnTo>
                    <a:pt x="63740" y="34163"/>
                  </a:lnTo>
                  <a:lnTo>
                    <a:pt x="80169" y="52269"/>
                  </a:lnTo>
                  <a:lnTo>
                    <a:pt x="104191" y="100374"/>
                  </a:lnTo>
                  <a:lnTo>
                    <a:pt x="110860" y="138587"/>
                  </a:lnTo>
                  <a:lnTo>
                    <a:pt x="112965" y="140379"/>
                  </a:lnTo>
                  <a:lnTo>
                    <a:pt x="124751" y="92823"/>
                  </a:lnTo>
                  <a:lnTo>
                    <a:pt x="138344" y="32605"/>
                  </a:lnTo>
                  <a:lnTo>
                    <a:pt x="151541" y="12192"/>
                  </a:lnTo>
                  <a:lnTo>
                    <a:pt x="159974" y="3473"/>
                  </a:lnTo>
                  <a:lnTo>
                    <a:pt x="170275" y="0"/>
                  </a:lnTo>
                  <a:lnTo>
                    <a:pt x="194198" y="2380"/>
                  </a:lnTo>
                  <a:lnTo>
                    <a:pt x="217309" y="14356"/>
                  </a:lnTo>
                  <a:lnTo>
                    <a:pt x="262973" y="53456"/>
                  </a:lnTo>
                  <a:lnTo>
                    <a:pt x="299460" y="107997"/>
                  </a:lnTo>
                  <a:lnTo>
                    <a:pt x="313709" y="1439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Freeform 820"/>
            <p:cNvSpPr/>
            <p:nvPr/>
          </p:nvSpPr>
          <p:spPr>
            <a:xfrm>
              <a:off x="6166689" y="16957473"/>
              <a:ext cx="116061" cy="162644"/>
            </a:xfrm>
            <a:custGeom>
              <a:avLst/>
              <a:gdLst/>
              <a:ahLst/>
              <a:cxnLst/>
              <a:rect l="0" t="0" r="0" b="0"/>
              <a:pathLst>
                <a:path w="116061" h="162644">
                  <a:moveTo>
                    <a:pt x="97767" y="42826"/>
                  </a:moveTo>
                  <a:lnTo>
                    <a:pt x="88192" y="18779"/>
                  </a:lnTo>
                  <a:lnTo>
                    <a:pt x="77524" y="4453"/>
                  </a:lnTo>
                  <a:lnTo>
                    <a:pt x="69064" y="866"/>
                  </a:lnTo>
                  <a:lnTo>
                    <a:pt x="47186" y="0"/>
                  </a:lnTo>
                  <a:lnTo>
                    <a:pt x="37140" y="6087"/>
                  </a:lnTo>
                  <a:lnTo>
                    <a:pt x="19739" y="28448"/>
                  </a:lnTo>
                  <a:lnTo>
                    <a:pt x="2378" y="73920"/>
                  </a:lnTo>
                  <a:lnTo>
                    <a:pt x="0" y="101100"/>
                  </a:lnTo>
                  <a:lnTo>
                    <a:pt x="4012" y="124878"/>
                  </a:lnTo>
                  <a:lnTo>
                    <a:pt x="13595" y="147143"/>
                  </a:lnTo>
                  <a:lnTo>
                    <a:pt x="21765" y="154486"/>
                  </a:lnTo>
                  <a:lnTo>
                    <a:pt x="43321" y="162643"/>
                  </a:lnTo>
                  <a:lnTo>
                    <a:pt x="53281" y="162479"/>
                  </a:lnTo>
                  <a:lnTo>
                    <a:pt x="70586" y="156056"/>
                  </a:lnTo>
                  <a:lnTo>
                    <a:pt x="93483" y="139287"/>
                  </a:lnTo>
                  <a:lnTo>
                    <a:pt x="109496" y="113911"/>
                  </a:lnTo>
                  <a:lnTo>
                    <a:pt x="116060" y="78577"/>
                  </a:lnTo>
                  <a:lnTo>
                    <a:pt x="111357" y="55206"/>
                  </a:lnTo>
                  <a:lnTo>
                    <a:pt x="106827" y="44061"/>
                  </a:lnTo>
                  <a:lnTo>
                    <a:pt x="92435" y="28557"/>
                  </a:lnTo>
                  <a:lnTo>
                    <a:pt x="83684" y="22785"/>
                  </a:lnTo>
                  <a:lnTo>
                    <a:pt x="75510" y="21277"/>
                  </a:lnTo>
                  <a:lnTo>
                    <a:pt x="67721" y="22610"/>
                  </a:lnTo>
                  <a:lnTo>
                    <a:pt x="45125" y="322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Freeform 821"/>
            <p:cNvSpPr/>
            <p:nvPr/>
          </p:nvSpPr>
          <p:spPr>
            <a:xfrm>
              <a:off x="6359213" y="16926599"/>
              <a:ext cx="142250" cy="210274"/>
            </a:xfrm>
            <a:custGeom>
              <a:avLst/>
              <a:gdLst/>
              <a:ahLst/>
              <a:cxnLst/>
              <a:rect l="0" t="0" r="0" b="0"/>
              <a:pathLst>
                <a:path w="142250" h="210274">
                  <a:moveTo>
                    <a:pt x="0" y="73700"/>
                  </a:moveTo>
                  <a:lnTo>
                    <a:pt x="5589" y="135792"/>
                  </a:lnTo>
                  <a:lnTo>
                    <a:pt x="26364" y="184839"/>
                  </a:lnTo>
                  <a:lnTo>
                    <a:pt x="39403" y="203424"/>
                  </a:lnTo>
                  <a:lnTo>
                    <a:pt x="47326" y="208146"/>
                  </a:lnTo>
                  <a:lnTo>
                    <a:pt x="65487" y="210273"/>
                  </a:lnTo>
                  <a:lnTo>
                    <a:pt x="88377" y="197960"/>
                  </a:lnTo>
                  <a:lnTo>
                    <a:pt x="101032" y="188125"/>
                  </a:lnTo>
                  <a:lnTo>
                    <a:pt x="130021" y="140750"/>
                  </a:lnTo>
                  <a:lnTo>
                    <a:pt x="142249" y="87848"/>
                  </a:lnTo>
                  <a:lnTo>
                    <a:pt x="138871" y="55812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Freeform 822"/>
            <p:cNvSpPr/>
            <p:nvPr/>
          </p:nvSpPr>
          <p:spPr>
            <a:xfrm>
              <a:off x="6632953" y="16852900"/>
              <a:ext cx="21059" cy="263213"/>
            </a:xfrm>
            <a:custGeom>
              <a:avLst/>
              <a:gdLst/>
              <a:ahLst/>
              <a:cxnLst/>
              <a:rect l="0" t="0" r="0" b="0"/>
              <a:pathLst>
                <a:path w="21059" h="263213">
                  <a:moveTo>
                    <a:pt x="0" y="0"/>
                  </a:moveTo>
                  <a:lnTo>
                    <a:pt x="8334" y="55170"/>
                  </a:lnTo>
                  <a:lnTo>
                    <a:pt x="9879" y="110323"/>
                  </a:lnTo>
                  <a:lnTo>
                    <a:pt x="10400" y="170881"/>
                  </a:lnTo>
                  <a:lnTo>
                    <a:pt x="17739" y="225563"/>
                  </a:lnTo>
                  <a:lnTo>
                    <a:pt x="21058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Freeform 823"/>
            <p:cNvSpPr/>
            <p:nvPr/>
          </p:nvSpPr>
          <p:spPr>
            <a:xfrm>
              <a:off x="6517140" y="16989771"/>
              <a:ext cx="147400" cy="10529"/>
            </a:xfrm>
            <a:custGeom>
              <a:avLst/>
              <a:gdLst/>
              <a:ahLst/>
              <a:cxnLst/>
              <a:rect l="0" t="0" r="0" b="0"/>
              <a:pathLst>
                <a:path w="147400" h="10529">
                  <a:moveTo>
                    <a:pt x="0" y="10528"/>
                  </a:moveTo>
                  <a:lnTo>
                    <a:pt x="52050" y="7409"/>
                  </a:lnTo>
                  <a:lnTo>
                    <a:pt x="101989" y="2195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Freeform 824"/>
            <p:cNvSpPr/>
            <p:nvPr/>
          </p:nvSpPr>
          <p:spPr>
            <a:xfrm>
              <a:off x="6811209" y="16926599"/>
              <a:ext cx="183115" cy="214312"/>
            </a:xfrm>
            <a:custGeom>
              <a:avLst/>
              <a:gdLst/>
              <a:ahLst/>
              <a:cxnLst/>
              <a:rect l="0" t="0" r="0" b="0"/>
              <a:pathLst>
                <a:path w="183115" h="214312">
                  <a:moveTo>
                    <a:pt x="127071" y="0"/>
                  </a:moveTo>
                  <a:lnTo>
                    <a:pt x="64813" y="19128"/>
                  </a:lnTo>
                  <a:lnTo>
                    <a:pt x="4411" y="70390"/>
                  </a:lnTo>
                  <a:lnTo>
                    <a:pt x="844" y="78512"/>
                  </a:lnTo>
                  <a:lnTo>
                    <a:pt x="0" y="96895"/>
                  </a:lnTo>
                  <a:lnTo>
                    <a:pt x="4923" y="104372"/>
                  </a:lnTo>
                  <a:lnTo>
                    <a:pt x="22870" y="115798"/>
                  </a:lnTo>
                  <a:lnTo>
                    <a:pt x="76049" y="117629"/>
                  </a:lnTo>
                  <a:lnTo>
                    <a:pt x="132490" y="116351"/>
                  </a:lnTo>
                  <a:lnTo>
                    <a:pt x="175080" y="121562"/>
                  </a:lnTo>
                  <a:lnTo>
                    <a:pt x="181304" y="127836"/>
                  </a:lnTo>
                  <a:lnTo>
                    <a:pt x="183114" y="136696"/>
                  </a:lnTo>
                  <a:lnTo>
                    <a:pt x="181980" y="147283"/>
                  </a:lnTo>
                  <a:lnTo>
                    <a:pt x="165123" y="168404"/>
                  </a:lnTo>
                  <a:lnTo>
                    <a:pt x="128987" y="193789"/>
                  </a:lnTo>
                  <a:lnTo>
                    <a:pt x="85335" y="212845"/>
                  </a:lnTo>
                  <a:lnTo>
                    <a:pt x="64068" y="214311"/>
                  </a:lnTo>
                  <a:lnTo>
                    <a:pt x="32314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Freeform 825"/>
            <p:cNvSpPr/>
            <p:nvPr/>
          </p:nvSpPr>
          <p:spPr>
            <a:xfrm>
              <a:off x="7054093" y="16968713"/>
              <a:ext cx="42115" cy="157929"/>
            </a:xfrm>
            <a:custGeom>
              <a:avLst/>
              <a:gdLst/>
              <a:ahLst/>
              <a:cxnLst/>
              <a:rect l="0" t="0" r="0" b="0"/>
              <a:pathLst>
                <a:path w="42115" h="157929">
                  <a:moveTo>
                    <a:pt x="0" y="0"/>
                  </a:moveTo>
                  <a:lnTo>
                    <a:pt x="19787" y="48932"/>
                  </a:lnTo>
                  <a:lnTo>
                    <a:pt x="34844" y="108062"/>
                  </a:lnTo>
                  <a:lnTo>
                    <a:pt x="42114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Freeform 826"/>
            <p:cNvSpPr/>
            <p:nvPr/>
          </p:nvSpPr>
          <p:spPr>
            <a:xfrm>
              <a:off x="7170937" y="16831844"/>
              <a:ext cx="167427" cy="286179"/>
            </a:xfrm>
            <a:custGeom>
              <a:avLst/>
              <a:gdLst/>
              <a:ahLst/>
              <a:cxnLst/>
              <a:rect l="0" t="0" r="0" b="0"/>
              <a:pathLst>
                <a:path w="167427" h="286179">
                  <a:moveTo>
                    <a:pt x="125312" y="0"/>
                  </a:moveTo>
                  <a:lnTo>
                    <a:pt x="118076" y="27556"/>
                  </a:lnTo>
                  <a:lnTo>
                    <a:pt x="118554" y="80659"/>
                  </a:lnTo>
                  <a:lnTo>
                    <a:pt x="131658" y="137570"/>
                  </a:lnTo>
                  <a:lnTo>
                    <a:pt x="140879" y="198515"/>
                  </a:lnTo>
                  <a:lnTo>
                    <a:pt x="141539" y="202533"/>
                  </a:lnTo>
                  <a:lnTo>
                    <a:pt x="140810" y="201702"/>
                  </a:lnTo>
                  <a:lnTo>
                    <a:pt x="135709" y="192591"/>
                  </a:lnTo>
                  <a:lnTo>
                    <a:pt x="101234" y="155327"/>
                  </a:lnTo>
                  <a:lnTo>
                    <a:pt x="89373" y="150344"/>
                  </a:lnTo>
                  <a:lnTo>
                    <a:pt x="60596" y="147927"/>
                  </a:lnTo>
                  <a:lnTo>
                    <a:pt x="34549" y="156992"/>
                  </a:lnTo>
                  <a:lnTo>
                    <a:pt x="22689" y="164323"/>
                  </a:lnTo>
                  <a:lnTo>
                    <a:pt x="6392" y="184947"/>
                  </a:lnTo>
                  <a:lnTo>
                    <a:pt x="409" y="196997"/>
                  </a:lnTo>
                  <a:lnTo>
                    <a:pt x="0" y="222864"/>
                  </a:lnTo>
                  <a:lnTo>
                    <a:pt x="7616" y="247619"/>
                  </a:lnTo>
                  <a:lnTo>
                    <a:pt x="18800" y="266419"/>
                  </a:lnTo>
                  <a:lnTo>
                    <a:pt x="37810" y="279456"/>
                  </a:lnTo>
                  <a:lnTo>
                    <a:pt x="49429" y="284570"/>
                  </a:lnTo>
                  <a:lnTo>
                    <a:pt x="99318" y="286178"/>
                  </a:lnTo>
                  <a:lnTo>
                    <a:pt x="156030" y="267853"/>
                  </a:lnTo>
                  <a:lnTo>
                    <a:pt x="167426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Freeform 827"/>
            <p:cNvSpPr/>
            <p:nvPr/>
          </p:nvSpPr>
          <p:spPr>
            <a:xfrm>
              <a:off x="7433119" y="16922524"/>
              <a:ext cx="181964" cy="140947"/>
            </a:xfrm>
            <a:custGeom>
              <a:avLst/>
              <a:gdLst/>
              <a:ahLst/>
              <a:cxnLst/>
              <a:rect l="0" t="0" r="0" b="0"/>
              <a:pathLst>
                <a:path w="181964" h="140947">
                  <a:moveTo>
                    <a:pt x="0" y="56719"/>
                  </a:moveTo>
                  <a:lnTo>
                    <a:pt x="27557" y="63954"/>
                  </a:lnTo>
                  <a:lnTo>
                    <a:pt x="83779" y="63476"/>
                  </a:lnTo>
                  <a:lnTo>
                    <a:pt x="147124" y="49203"/>
                  </a:lnTo>
                  <a:lnTo>
                    <a:pt x="173403" y="42459"/>
                  </a:lnTo>
                  <a:lnTo>
                    <a:pt x="179943" y="35514"/>
                  </a:lnTo>
                  <a:lnTo>
                    <a:pt x="181963" y="26204"/>
                  </a:lnTo>
                  <a:lnTo>
                    <a:pt x="180971" y="15320"/>
                  </a:lnTo>
                  <a:lnTo>
                    <a:pt x="175629" y="8063"/>
                  </a:lnTo>
                  <a:lnTo>
                    <a:pt x="157216" y="0"/>
                  </a:lnTo>
                  <a:lnTo>
                    <a:pt x="130315" y="2654"/>
                  </a:lnTo>
                  <a:lnTo>
                    <a:pt x="114953" y="6636"/>
                  </a:lnTo>
                  <a:lnTo>
                    <a:pt x="103542" y="13972"/>
                  </a:lnTo>
                  <a:lnTo>
                    <a:pt x="87743" y="34601"/>
                  </a:lnTo>
                  <a:lnTo>
                    <a:pt x="83060" y="62486"/>
                  </a:lnTo>
                  <a:lnTo>
                    <a:pt x="83449" y="78111"/>
                  </a:lnTo>
                  <a:lnTo>
                    <a:pt x="93241" y="104830"/>
                  </a:lnTo>
                  <a:lnTo>
                    <a:pt x="100765" y="116868"/>
                  </a:lnTo>
                  <a:lnTo>
                    <a:pt x="110461" y="124894"/>
                  </a:lnTo>
                  <a:lnTo>
                    <a:pt x="157928" y="1409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Freeform 828"/>
            <p:cNvSpPr/>
            <p:nvPr/>
          </p:nvSpPr>
          <p:spPr>
            <a:xfrm>
              <a:off x="7927959" y="16860656"/>
              <a:ext cx="125377" cy="165425"/>
            </a:xfrm>
            <a:custGeom>
              <a:avLst/>
              <a:gdLst/>
              <a:ahLst/>
              <a:cxnLst/>
              <a:rect l="0" t="0" r="0" b="0"/>
              <a:pathLst>
                <a:path w="125377" h="165425">
                  <a:moveTo>
                    <a:pt x="63171" y="13302"/>
                  </a:moveTo>
                  <a:lnTo>
                    <a:pt x="51993" y="2122"/>
                  </a:lnTo>
                  <a:lnTo>
                    <a:pt x="45190" y="0"/>
                  </a:lnTo>
                  <a:lnTo>
                    <a:pt x="28273" y="761"/>
                  </a:lnTo>
                  <a:lnTo>
                    <a:pt x="21188" y="7280"/>
                  </a:lnTo>
                  <a:lnTo>
                    <a:pt x="10197" y="30124"/>
                  </a:lnTo>
                  <a:lnTo>
                    <a:pt x="3021" y="70278"/>
                  </a:lnTo>
                  <a:lnTo>
                    <a:pt x="12073" y="117401"/>
                  </a:lnTo>
                  <a:lnTo>
                    <a:pt x="29574" y="151640"/>
                  </a:lnTo>
                  <a:lnTo>
                    <a:pt x="39604" y="158170"/>
                  </a:lnTo>
                  <a:lnTo>
                    <a:pt x="66345" y="165424"/>
                  </a:lnTo>
                  <a:lnTo>
                    <a:pt x="79324" y="163851"/>
                  </a:lnTo>
                  <a:lnTo>
                    <a:pt x="103105" y="152741"/>
                  </a:lnTo>
                  <a:lnTo>
                    <a:pt x="119134" y="136105"/>
                  </a:lnTo>
                  <a:lnTo>
                    <a:pt x="125046" y="126757"/>
                  </a:lnTo>
                  <a:lnTo>
                    <a:pt x="125376" y="100771"/>
                  </a:lnTo>
                  <a:lnTo>
                    <a:pt x="117724" y="73233"/>
                  </a:lnTo>
                  <a:lnTo>
                    <a:pt x="106524" y="53195"/>
                  </a:lnTo>
                  <a:lnTo>
                    <a:pt x="75887" y="28761"/>
                  </a:lnTo>
                  <a:lnTo>
                    <a:pt x="37173" y="17883"/>
                  </a:lnTo>
                  <a:lnTo>
                    <a:pt x="19250" y="18456"/>
                  </a:lnTo>
                  <a:lnTo>
                    <a:pt x="0" y="238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Freeform 829"/>
            <p:cNvSpPr/>
            <p:nvPr/>
          </p:nvSpPr>
          <p:spPr>
            <a:xfrm>
              <a:off x="8125087" y="16759606"/>
              <a:ext cx="108199" cy="240694"/>
            </a:xfrm>
            <a:custGeom>
              <a:avLst/>
              <a:gdLst/>
              <a:ahLst/>
              <a:cxnLst/>
              <a:rect l="0" t="0" r="0" b="0"/>
              <a:pathLst>
                <a:path w="108199" h="240694">
                  <a:moveTo>
                    <a:pt x="108198" y="9067"/>
                  </a:moveTo>
                  <a:lnTo>
                    <a:pt x="49581" y="0"/>
                  </a:lnTo>
                  <a:lnTo>
                    <a:pt x="38705" y="3022"/>
                  </a:lnTo>
                  <a:lnTo>
                    <a:pt x="20381" y="15737"/>
                  </a:lnTo>
                  <a:lnTo>
                    <a:pt x="2500" y="42627"/>
                  </a:lnTo>
                  <a:lnTo>
                    <a:pt x="0" y="65707"/>
                  </a:lnTo>
                  <a:lnTo>
                    <a:pt x="2337" y="118652"/>
                  </a:lnTo>
                  <a:lnTo>
                    <a:pt x="22623" y="176701"/>
                  </a:lnTo>
                  <a:lnTo>
                    <a:pt x="30980" y="208865"/>
                  </a:lnTo>
                  <a:lnTo>
                    <a:pt x="34499" y="240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Freeform 830"/>
            <p:cNvSpPr/>
            <p:nvPr/>
          </p:nvSpPr>
          <p:spPr>
            <a:xfrm>
              <a:off x="8128000" y="16916071"/>
              <a:ext cx="105286" cy="21057"/>
            </a:xfrm>
            <a:custGeom>
              <a:avLst/>
              <a:gdLst/>
              <a:ahLst/>
              <a:cxnLst/>
              <a:rect l="0" t="0" r="0" b="0"/>
              <a:pathLst>
                <a:path w="105286" h="21057">
                  <a:moveTo>
                    <a:pt x="0" y="21056"/>
                  </a:moveTo>
                  <a:lnTo>
                    <a:pt x="27556" y="13821"/>
                  </a:lnTo>
                  <a:lnTo>
                    <a:pt x="77539" y="806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Freeform 831"/>
            <p:cNvSpPr/>
            <p:nvPr/>
          </p:nvSpPr>
          <p:spPr>
            <a:xfrm>
              <a:off x="8450961" y="16846762"/>
              <a:ext cx="140294" cy="164067"/>
            </a:xfrm>
            <a:custGeom>
              <a:avLst/>
              <a:gdLst/>
              <a:ahLst/>
              <a:cxnLst/>
              <a:rect l="0" t="0" r="0" b="0"/>
              <a:pathLst>
                <a:path w="140294" h="164067">
                  <a:moveTo>
                    <a:pt x="140293" y="16668"/>
                  </a:moveTo>
                  <a:lnTo>
                    <a:pt x="129115" y="5488"/>
                  </a:lnTo>
                  <a:lnTo>
                    <a:pt x="111149" y="0"/>
                  </a:lnTo>
                  <a:lnTo>
                    <a:pt x="71606" y="30"/>
                  </a:lnTo>
                  <a:lnTo>
                    <a:pt x="55897" y="2067"/>
                  </a:lnTo>
                  <a:lnTo>
                    <a:pt x="29084" y="19926"/>
                  </a:lnTo>
                  <a:lnTo>
                    <a:pt x="17021" y="32879"/>
                  </a:lnTo>
                  <a:lnTo>
                    <a:pt x="3618" y="62866"/>
                  </a:lnTo>
                  <a:lnTo>
                    <a:pt x="0" y="92182"/>
                  </a:lnTo>
                  <a:lnTo>
                    <a:pt x="6190" y="113011"/>
                  </a:lnTo>
                  <a:lnTo>
                    <a:pt x="34009" y="143480"/>
                  </a:lnTo>
                  <a:lnTo>
                    <a:pt x="52501" y="154917"/>
                  </a:lnTo>
                  <a:lnTo>
                    <a:pt x="77122" y="1640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Freeform 832"/>
            <p:cNvSpPr/>
            <p:nvPr/>
          </p:nvSpPr>
          <p:spPr>
            <a:xfrm>
              <a:off x="8696539" y="16842372"/>
              <a:ext cx="10530" cy="105286"/>
            </a:xfrm>
            <a:custGeom>
              <a:avLst/>
              <a:gdLst/>
              <a:ahLst/>
              <a:cxnLst/>
              <a:rect l="0" t="0" r="0" b="0"/>
              <a:pathLst>
                <a:path w="10530" h="105286">
                  <a:moveTo>
                    <a:pt x="10529" y="0"/>
                  </a:moveTo>
                  <a:lnTo>
                    <a:pt x="3293" y="27556"/>
                  </a:lnTo>
                  <a:lnTo>
                    <a:pt x="650" y="77539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Freeform 833"/>
            <p:cNvSpPr/>
            <p:nvPr/>
          </p:nvSpPr>
          <p:spPr>
            <a:xfrm>
              <a:off x="8749181" y="16684445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Freeform 834"/>
            <p:cNvSpPr/>
            <p:nvPr/>
          </p:nvSpPr>
          <p:spPr>
            <a:xfrm>
              <a:off x="8802474" y="16716029"/>
              <a:ext cx="20408" cy="305328"/>
            </a:xfrm>
            <a:custGeom>
              <a:avLst/>
              <a:gdLst/>
              <a:ahLst/>
              <a:cxnLst/>
              <a:rect l="0" t="0" r="0" b="0"/>
              <a:pathLst>
                <a:path w="20408" h="305328">
                  <a:moveTo>
                    <a:pt x="9879" y="0"/>
                  </a:moveTo>
                  <a:lnTo>
                    <a:pt x="2643" y="28726"/>
                  </a:lnTo>
                  <a:lnTo>
                    <a:pt x="0" y="92112"/>
                  </a:lnTo>
                  <a:lnTo>
                    <a:pt x="5068" y="144798"/>
                  </a:lnTo>
                  <a:lnTo>
                    <a:pt x="10098" y="198574"/>
                  </a:lnTo>
                  <a:lnTo>
                    <a:pt x="18024" y="261191"/>
                  </a:lnTo>
                  <a:lnTo>
                    <a:pt x="20407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Freeform 835"/>
            <p:cNvSpPr/>
            <p:nvPr/>
          </p:nvSpPr>
          <p:spPr>
            <a:xfrm>
              <a:off x="8738653" y="16849207"/>
              <a:ext cx="210572" cy="151093"/>
            </a:xfrm>
            <a:custGeom>
              <a:avLst/>
              <a:gdLst/>
              <a:ahLst/>
              <a:cxnLst/>
              <a:rect l="0" t="0" r="0" b="0"/>
              <a:pathLst>
                <a:path w="210572" h="151093">
                  <a:moveTo>
                    <a:pt x="0" y="24751"/>
                  </a:moveTo>
                  <a:lnTo>
                    <a:pt x="58617" y="24751"/>
                  </a:lnTo>
                  <a:lnTo>
                    <a:pt x="120026" y="16345"/>
                  </a:lnTo>
                  <a:lnTo>
                    <a:pt x="175311" y="3419"/>
                  </a:lnTo>
                  <a:lnTo>
                    <a:pt x="187064" y="0"/>
                  </a:lnTo>
                  <a:lnTo>
                    <a:pt x="193730" y="3571"/>
                  </a:lnTo>
                  <a:lnTo>
                    <a:pt x="197003" y="11801"/>
                  </a:lnTo>
                  <a:lnTo>
                    <a:pt x="199642" y="74951"/>
                  </a:lnTo>
                  <a:lnTo>
                    <a:pt x="203082" y="124007"/>
                  </a:lnTo>
                  <a:lnTo>
                    <a:pt x="210571" y="151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Freeform 836"/>
            <p:cNvSpPr/>
            <p:nvPr/>
          </p:nvSpPr>
          <p:spPr>
            <a:xfrm>
              <a:off x="8991337" y="16813857"/>
              <a:ext cx="158152" cy="159948"/>
            </a:xfrm>
            <a:custGeom>
              <a:avLst/>
              <a:gdLst/>
              <a:ahLst/>
              <a:cxnLst/>
              <a:rect l="0" t="0" r="0" b="0"/>
              <a:pathLst>
                <a:path w="158152" h="159948">
                  <a:moveTo>
                    <a:pt x="0" y="81157"/>
                  </a:moveTo>
                  <a:lnTo>
                    <a:pt x="54145" y="78038"/>
                  </a:lnTo>
                  <a:lnTo>
                    <a:pt x="109091" y="66503"/>
                  </a:lnTo>
                  <a:lnTo>
                    <a:pt x="139818" y="50819"/>
                  </a:lnTo>
                  <a:lnTo>
                    <a:pt x="152999" y="34919"/>
                  </a:lnTo>
                  <a:lnTo>
                    <a:pt x="158151" y="25765"/>
                  </a:lnTo>
                  <a:lnTo>
                    <a:pt x="158077" y="18492"/>
                  </a:lnTo>
                  <a:lnTo>
                    <a:pt x="154517" y="12474"/>
                  </a:lnTo>
                  <a:lnTo>
                    <a:pt x="148635" y="7293"/>
                  </a:lnTo>
                  <a:lnTo>
                    <a:pt x="106821" y="0"/>
                  </a:lnTo>
                  <a:lnTo>
                    <a:pt x="61157" y="9017"/>
                  </a:lnTo>
                  <a:lnTo>
                    <a:pt x="41609" y="23360"/>
                  </a:lnTo>
                  <a:lnTo>
                    <a:pt x="34759" y="32098"/>
                  </a:lnTo>
                  <a:lnTo>
                    <a:pt x="27147" y="57405"/>
                  </a:lnTo>
                  <a:lnTo>
                    <a:pt x="26103" y="86978"/>
                  </a:lnTo>
                  <a:lnTo>
                    <a:pt x="38670" y="127596"/>
                  </a:lnTo>
                  <a:lnTo>
                    <a:pt x="50722" y="147030"/>
                  </a:lnTo>
                  <a:lnTo>
                    <a:pt x="59551" y="153149"/>
                  </a:lnTo>
                  <a:lnTo>
                    <a:pt x="81839" y="159947"/>
                  </a:lnTo>
                  <a:lnTo>
                    <a:pt x="143864" y="156335"/>
                  </a:lnTo>
                  <a:lnTo>
                    <a:pt x="157928" y="1548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Freeform 837"/>
            <p:cNvSpPr/>
            <p:nvPr/>
          </p:nvSpPr>
          <p:spPr>
            <a:xfrm>
              <a:off x="9236230" y="16773612"/>
              <a:ext cx="113077" cy="205632"/>
            </a:xfrm>
            <a:custGeom>
              <a:avLst/>
              <a:gdLst/>
              <a:ahLst/>
              <a:cxnLst/>
              <a:rect l="0" t="0" r="0" b="0"/>
              <a:pathLst>
                <a:path w="113077" h="205632">
                  <a:moveTo>
                    <a:pt x="113076" y="5589"/>
                  </a:moveTo>
                  <a:lnTo>
                    <a:pt x="96308" y="0"/>
                  </a:lnTo>
                  <a:lnTo>
                    <a:pt x="63524" y="2114"/>
                  </a:lnTo>
                  <a:lnTo>
                    <a:pt x="20100" y="14476"/>
                  </a:lnTo>
                  <a:lnTo>
                    <a:pt x="3123" y="25527"/>
                  </a:lnTo>
                  <a:lnTo>
                    <a:pt x="0" y="32919"/>
                  </a:lnTo>
                  <a:lnTo>
                    <a:pt x="257" y="41355"/>
                  </a:lnTo>
                  <a:lnTo>
                    <a:pt x="2768" y="50491"/>
                  </a:lnTo>
                  <a:lnTo>
                    <a:pt x="30845" y="89197"/>
                  </a:lnTo>
                  <a:lnTo>
                    <a:pt x="86616" y="145337"/>
                  </a:lnTo>
                  <a:lnTo>
                    <a:pt x="91926" y="154907"/>
                  </a:lnTo>
                  <a:lnTo>
                    <a:pt x="90788" y="163625"/>
                  </a:lnTo>
                  <a:lnTo>
                    <a:pt x="85349" y="171778"/>
                  </a:lnTo>
                  <a:lnTo>
                    <a:pt x="66828" y="185905"/>
                  </a:lnTo>
                  <a:lnTo>
                    <a:pt x="18320" y="2056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Freeform 838"/>
            <p:cNvSpPr/>
            <p:nvPr/>
          </p:nvSpPr>
          <p:spPr>
            <a:xfrm>
              <a:off x="6327954" y="17246995"/>
              <a:ext cx="104959" cy="421140"/>
            </a:xfrm>
            <a:custGeom>
              <a:avLst/>
              <a:gdLst/>
              <a:ahLst/>
              <a:cxnLst/>
              <a:rect l="0" t="0" r="0" b="0"/>
              <a:pathLst>
                <a:path w="104959" h="421140">
                  <a:moveTo>
                    <a:pt x="104958" y="0"/>
                  </a:moveTo>
                  <a:lnTo>
                    <a:pt x="80911" y="17982"/>
                  </a:lnTo>
                  <a:lnTo>
                    <a:pt x="59489" y="46661"/>
                  </a:lnTo>
                  <a:lnTo>
                    <a:pt x="34409" y="101331"/>
                  </a:lnTo>
                  <a:lnTo>
                    <a:pt x="12254" y="152207"/>
                  </a:lnTo>
                  <a:lnTo>
                    <a:pt x="3401" y="198996"/>
                  </a:lnTo>
                  <a:lnTo>
                    <a:pt x="778" y="249904"/>
                  </a:lnTo>
                  <a:lnTo>
                    <a:pt x="0" y="302033"/>
                  </a:lnTo>
                  <a:lnTo>
                    <a:pt x="10949" y="348936"/>
                  </a:lnTo>
                  <a:lnTo>
                    <a:pt x="29010" y="386877"/>
                  </a:lnTo>
                  <a:lnTo>
                    <a:pt x="45467" y="403182"/>
                  </a:lnTo>
                  <a:lnTo>
                    <a:pt x="64479" y="413158"/>
                  </a:lnTo>
                  <a:lnTo>
                    <a:pt x="104958" y="421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Freeform 839"/>
            <p:cNvSpPr/>
            <p:nvPr/>
          </p:nvSpPr>
          <p:spPr>
            <a:xfrm>
              <a:off x="6495298" y="17373336"/>
              <a:ext cx="137656" cy="232449"/>
            </a:xfrm>
            <a:custGeom>
              <a:avLst/>
              <a:gdLst/>
              <a:ahLst/>
              <a:cxnLst/>
              <a:rect l="0" t="0" r="0" b="0"/>
              <a:pathLst>
                <a:path w="137656" h="232449">
                  <a:moveTo>
                    <a:pt x="137655" y="0"/>
                  </a:moveTo>
                  <a:lnTo>
                    <a:pt x="75563" y="5591"/>
                  </a:lnTo>
                  <a:lnTo>
                    <a:pt x="43218" y="25835"/>
                  </a:lnTo>
                  <a:lnTo>
                    <a:pt x="10424" y="56879"/>
                  </a:lnTo>
                  <a:lnTo>
                    <a:pt x="0" y="75582"/>
                  </a:lnTo>
                  <a:lnTo>
                    <a:pt x="261" y="84313"/>
                  </a:lnTo>
                  <a:lnTo>
                    <a:pt x="3946" y="92474"/>
                  </a:lnTo>
                  <a:lnTo>
                    <a:pt x="17397" y="106611"/>
                  </a:lnTo>
                  <a:lnTo>
                    <a:pt x="35075" y="116793"/>
                  </a:lnTo>
                  <a:lnTo>
                    <a:pt x="96725" y="126797"/>
                  </a:lnTo>
                  <a:lnTo>
                    <a:pt x="122974" y="136684"/>
                  </a:lnTo>
                  <a:lnTo>
                    <a:pt x="130208" y="144934"/>
                  </a:lnTo>
                  <a:lnTo>
                    <a:pt x="133860" y="155115"/>
                  </a:lnTo>
                  <a:lnTo>
                    <a:pt x="135125" y="166581"/>
                  </a:lnTo>
                  <a:lnTo>
                    <a:pt x="127172" y="191800"/>
                  </a:lnTo>
                  <a:lnTo>
                    <a:pt x="120139" y="205076"/>
                  </a:lnTo>
                  <a:lnTo>
                    <a:pt x="99844" y="222947"/>
                  </a:lnTo>
                  <a:lnTo>
                    <a:pt x="78736" y="232448"/>
                  </a:lnTo>
                  <a:lnTo>
                    <a:pt x="53428" y="231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Freeform 840"/>
            <p:cNvSpPr/>
            <p:nvPr/>
          </p:nvSpPr>
          <p:spPr>
            <a:xfrm>
              <a:off x="6643482" y="17362808"/>
              <a:ext cx="176055" cy="243331"/>
            </a:xfrm>
            <a:custGeom>
              <a:avLst/>
              <a:gdLst/>
              <a:ahLst/>
              <a:cxnLst/>
              <a:rect l="0" t="0" r="0" b="0"/>
              <a:pathLst>
                <a:path w="176055" h="243331">
                  <a:moveTo>
                    <a:pt x="0" y="105285"/>
                  </a:moveTo>
                  <a:lnTo>
                    <a:pt x="22357" y="105285"/>
                  </a:lnTo>
                  <a:lnTo>
                    <a:pt x="39572" y="111524"/>
                  </a:lnTo>
                  <a:lnTo>
                    <a:pt x="47438" y="116463"/>
                  </a:lnTo>
                  <a:lnTo>
                    <a:pt x="69689" y="151362"/>
                  </a:lnTo>
                  <a:lnTo>
                    <a:pt x="83696" y="213217"/>
                  </a:lnTo>
                  <a:lnTo>
                    <a:pt x="94130" y="238653"/>
                  </a:lnTo>
                  <a:lnTo>
                    <a:pt x="102528" y="243330"/>
                  </a:lnTo>
                  <a:lnTo>
                    <a:pt x="112806" y="242939"/>
                  </a:lnTo>
                  <a:lnTo>
                    <a:pt x="124337" y="239169"/>
                  </a:lnTo>
                  <a:lnTo>
                    <a:pt x="143388" y="219381"/>
                  </a:lnTo>
                  <a:lnTo>
                    <a:pt x="169094" y="170198"/>
                  </a:lnTo>
                  <a:lnTo>
                    <a:pt x="176054" y="120619"/>
                  </a:lnTo>
                  <a:lnTo>
                    <a:pt x="170001" y="65031"/>
                  </a:lnTo>
                  <a:lnTo>
                    <a:pt x="160658" y="19562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Freeform 841"/>
            <p:cNvSpPr/>
            <p:nvPr/>
          </p:nvSpPr>
          <p:spPr>
            <a:xfrm>
              <a:off x="6843523" y="17299637"/>
              <a:ext cx="206900" cy="306079"/>
            </a:xfrm>
            <a:custGeom>
              <a:avLst/>
              <a:gdLst/>
              <a:ahLst/>
              <a:cxnLst/>
              <a:rect l="0" t="0" r="0" b="0"/>
              <a:pathLst>
                <a:path w="206900" h="306079">
                  <a:moveTo>
                    <a:pt x="0" y="0"/>
                  </a:moveTo>
                  <a:lnTo>
                    <a:pt x="22877" y="25216"/>
                  </a:lnTo>
                  <a:lnTo>
                    <a:pt x="32785" y="43963"/>
                  </a:lnTo>
                  <a:lnTo>
                    <a:pt x="41442" y="94170"/>
                  </a:lnTo>
                  <a:lnTo>
                    <a:pt x="49974" y="144625"/>
                  </a:lnTo>
                  <a:lnTo>
                    <a:pt x="59911" y="206888"/>
                  </a:lnTo>
                  <a:lnTo>
                    <a:pt x="67924" y="247174"/>
                  </a:lnTo>
                  <a:lnTo>
                    <a:pt x="67510" y="246672"/>
                  </a:lnTo>
                  <a:lnTo>
                    <a:pt x="65099" y="232465"/>
                  </a:lnTo>
                  <a:lnTo>
                    <a:pt x="66082" y="192751"/>
                  </a:lnTo>
                  <a:lnTo>
                    <a:pt x="74604" y="164826"/>
                  </a:lnTo>
                  <a:lnTo>
                    <a:pt x="82491" y="154338"/>
                  </a:lnTo>
                  <a:lnTo>
                    <a:pt x="103734" y="139564"/>
                  </a:lnTo>
                  <a:lnTo>
                    <a:pt x="131892" y="135338"/>
                  </a:lnTo>
                  <a:lnTo>
                    <a:pt x="162734" y="139699"/>
                  </a:lnTo>
                  <a:lnTo>
                    <a:pt x="192039" y="153336"/>
                  </a:lnTo>
                  <a:lnTo>
                    <a:pt x="200556" y="164226"/>
                  </a:lnTo>
                  <a:lnTo>
                    <a:pt x="206899" y="191922"/>
                  </a:lnTo>
                  <a:lnTo>
                    <a:pt x="203894" y="229222"/>
                  </a:lnTo>
                  <a:lnTo>
                    <a:pt x="192396" y="251614"/>
                  </a:lnTo>
                  <a:lnTo>
                    <a:pt x="184416" y="262499"/>
                  </a:lnTo>
                  <a:lnTo>
                    <a:pt x="145240" y="288998"/>
                  </a:lnTo>
                  <a:lnTo>
                    <a:pt x="107765" y="306078"/>
                  </a:lnTo>
                  <a:lnTo>
                    <a:pt x="96410" y="305828"/>
                  </a:lnTo>
                  <a:lnTo>
                    <a:pt x="74435" y="296190"/>
                  </a:lnTo>
                  <a:lnTo>
                    <a:pt x="68341" y="289877"/>
                  </a:lnTo>
                  <a:lnTo>
                    <a:pt x="65448" y="283329"/>
                  </a:lnTo>
                  <a:lnTo>
                    <a:pt x="63172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Freeform 842"/>
            <p:cNvSpPr/>
            <p:nvPr/>
          </p:nvSpPr>
          <p:spPr>
            <a:xfrm>
              <a:off x="7096207" y="17415452"/>
              <a:ext cx="171557" cy="166513"/>
            </a:xfrm>
            <a:custGeom>
              <a:avLst/>
              <a:gdLst/>
              <a:ahLst/>
              <a:cxnLst/>
              <a:rect l="0" t="0" r="0" b="0"/>
              <a:pathLst>
                <a:path w="171557" h="166513">
                  <a:moveTo>
                    <a:pt x="0" y="21056"/>
                  </a:moveTo>
                  <a:lnTo>
                    <a:pt x="20244" y="76197"/>
                  </a:lnTo>
                  <a:lnTo>
                    <a:pt x="47326" y="131990"/>
                  </a:lnTo>
                  <a:lnTo>
                    <a:pt x="65488" y="155759"/>
                  </a:lnTo>
                  <a:lnTo>
                    <a:pt x="75244" y="162331"/>
                  </a:lnTo>
                  <a:lnTo>
                    <a:pt x="95443" y="166512"/>
                  </a:lnTo>
                  <a:lnTo>
                    <a:pt x="116119" y="161353"/>
                  </a:lnTo>
                  <a:lnTo>
                    <a:pt x="126546" y="156700"/>
                  </a:lnTo>
                  <a:lnTo>
                    <a:pt x="144370" y="135934"/>
                  </a:lnTo>
                  <a:lnTo>
                    <a:pt x="169288" y="86122"/>
                  </a:lnTo>
                  <a:lnTo>
                    <a:pt x="171556" y="60894"/>
                  </a:lnTo>
                  <a:lnTo>
                    <a:pt x="167494" y="35252"/>
                  </a:lnTo>
                  <a:lnTo>
                    <a:pt x="157891" y="12159"/>
                  </a:lnTo>
                  <a:lnTo>
                    <a:pt x="153223" y="5765"/>
                  </a:lnTo>
                  <a:lnTo>
                    <a:pt x="148942" y="2674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Freeform 843"/>
            <p:cNvSpPr/>
            <p:nvPr/>
          </p:nvSpPr>
          <p:spPr>
            <a:xfrm>
              <a:off x="7383769" y="17404922"/>
              <a:ext cx="91466" cy="178986"/>
            </a:xfrm>
            <a:custGeom>
              <a:avLst/>
              <a:gdLst/>
              <a:ahLst/>
              <a:cxnLst/>
              <a:rect l="0" t="0" r="0" b="0"/>
              <a:pathLst>
                <a:path w="91466" h="178986">
                  <a:moveTo>
                    <a:pt x="7236" y="178985"/>
                  </a:moveTo>
                  <a:lnTo>
                    <a:pt x="0" y="151428"/>
                  </a:lnTo>
                  <a:lnTo>
                    <a:pt x="23" y="109469"/>
                  </a:lnTo>
                  <a:lnTo>
                    <a:pt x="13807" y="69221"/>
                  </a:lnTo>
                  <a:lnTo>
                    <a:pt x="46245" y="25825"/>
                  </a:lnTo>
                  <a:lnTo>
                    <a:pt x="914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Freeform 844"/>
            <p:cNvSpPr/>
            <p:nvPr/>
          </p:nvSpPr>
          <p:spPr>
            <a:xfrm>
              <a:off x="7572185" y="17289109"/>
              <a:ext cx="205571" cy="296536"/>
            </a:xfrm>
            <a:custGeom>
              <a:avLst/>
              <a:gdLst/>
              <a:ahLst/>
              <a:cxnLst/>
              <a:rect l="0" t="0" r="0" b="0"/>
              <a:pathLst>
                <a:path w="205571" h="296536">
                  <a:moveTo>
                    <a:pt x="8334" y="0"/>
                  </a:moveTo>
                  <a:lnTo>
                    <a:pt x="0" y="62478"/>
                  </a:lnTo>
                  <a:lnTo>
                    <a:pt x="3828" y="119187"/>
                  </a:lnTo>
                  <a:lnTo>
                    <a:pt x="6999" y="172576"/>
                  </a:lnTo>
                  <a:lnTo>
                    <a:pt x="16475" y="228281"/>
                  </a:lnTo>
                  <a:lnTo>
                    <a:pt x="22871" y="251197"/>
                  </a:lnTo>
                  <a:lnTo>
                    <a:pt x="26214" y="254033"/>
                  </a:lnTo>
                  <a:lnTo>
                    <a:pt x="29612" y="251244"/>
                  </a:lnTo>
                  <a:lnTo>
                    <a:pt x="33048" y="244704"/>
                  </a:lnTo>
                  <a:lnTo>
                    <a:pt x="31326" y="193353"/>
                  </a:lnTo>
                  <a:lnTo>
                    <a:pt x="30251" y="165094"/>
                  </a:lnTo>
                  <a:lnTo>
                    <a:pt x="34644" y="154516"/>
                  </a:lnTo>
                  <a:lnTo>
                    <a:pt x="42251" y="146295"/>
                  </a:lnTo>
                  <a:lnTo>
                    <a:pt x="52002" y="139644"/>
                  </a:lnTo>
                  <a:lnTo>
                    <a:pt x="99261" y="130284"/>
                  </a:lnTo>
                  <a:lnTo>
                    <a:pt x="152897" y="135527"/>
                  </a:lnTo>
                  <a:lnTo>
                    <a:pt x="175529" y="141342"/>
                  </a:lnTo>
                  <a:lnTo>
                    <a:pt x="194167" y="157186"/>
                  </a:lnTo>
                  <a:lnTo>
                    <a:pt x="202413" y="167960"/>
                  </a:lnTo>
                  <a:lnTo>
                    <a:pt x="205570" y="177485"/>
                  </a:lnTo>
                  <a:lnTo>
                    <a:pt x="205335" y="186173"/>
                  </a:lnTo>
                  <a:lnTo>
                    <a:pt x="193825" y="212700"/>
                  </a:lnTo>
                  <a:lnTo>
                    <a:pt x="163387" y="253104"/>
                  </a:lnTo>
                  <a:lnTo>
                    <a:pt x="123579" y="285305"/>
                  </a:lnTo>
                  <a:lnTo>
                    <a:pt x="102838" y="295649"/>
                  </a:lnTo>
                  <a:lnTo>
                    <a:pt x="93563" y="296535"/>
                  </a:lnTo>
                  <a:lnTo>
                    <a:pt x="60976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Freeform 845"/>
            <p:cNvSpPr/>
            <p:nvPr/>
          </p:nvSpPr>
          <p:spPr>
            <a:xfrm>
              <a:off x="7801617" y="17362808"/>
              <a:ext cx="150662" cy="217580"/>
            </a:xfrm>
            <a:custGeom>
              <a:avLst/>
              <a:gdLst/>
              <a:ahLst/>
              <a:cxnLst/>
              <a:rect l="0" t="0" r="0" b="0"/>
              <a:pathLst>
                <a:path w="150662" h="217580">
                  <a:moveTo>
                    <a:pt x="136871" y="0"/>
                  </a:moveTo>
                  <a:lnTo>
                    <a:pt x="81729" y="14655"/>
                  </a:lnTo>
                  <a:lnTo>
                    <a:pt x="34341" y="29369"/>
                  </a:lnTo>
                  <a:lnTo>
                    <a:pt x="16823" y="40739"/>
                  </a:lnTo>
                  <a:lnTo>
                    <a:pt x="13555" y="49387"/>
                  </a:lnTo>
                  <a:lnTo>
                    <a:pt x="16162" y="71474"/>
                  </a:lnTo>
                  <a:lnTo>
                    <a:pt x="31359" y="93767"/>
                  </a:lnTo>
                  <a:lnTo>
                    <a:pt x="52542" y="113034"/>
                  </a:lnTo>
                  <a:lnTo>
                    <a:pt x="105271" y="139090"/>
                  </a:lnTo>
                  <a:lnTo>
                    <a:pt x="142455" y="156115"/>
                  </a:lnTo>
                  <a:lnTo>
                    <a:pt x="148783" y="164908"/>
                  </a:lnTo>
                  <a:lnTo>
                    <a:pt x="150661" y="175450"/>
                  </a:lnTo>
                  <a:lnTo>
                    <a:pt x="149574" y="187156"/>
                  </a:lnTo>
                  <a:lnTo>
                    <a:pt x="145339" y="196131"/>
                  </a:lnTo>
                  <a:lnTo>
                    <a:pt x="131276" y="209222"/>
                  </a:lnTo>
                  <a:lnTo>
                    <a:pt x="86860" y="217579"/>
                  </a:lnTo>
                  <a:lnTo>
                    <a:pt x="58492" y="213294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Freeform 846"/>
            <p:cNvSpPr/>
            <p:nvPr/>
          </p:nvSpPr>
          <p:spPr>
            <a:xfrm>
              <a:off x="7906902" y="17275919"/>
              <a:ext cx="206631" cy="371160"/>
            </a:xfrm>
            <a:custGeom>
              <a:avLst/>
              <a:gdLst/>
              <a:ahLst/>
              <a:cxnLst/>
              <a:rect l="0" t="0" r="0" b="0"/>
              <a:pathLst>
                <a:path w="206631" h="371160">
                  <a:moveTo>
                    <a:pt x="0" y="23718"/>
                  </a:moveTo>
                  <a:lnTo>
                    <a:pt x="17980" y="8077"/>
                  </a:lnTo>
                  <a:lnTo>
                    <a:pt x="34898" y="0"/>
                  </a:lnTo>
                  <a:lnTo>
                    <a:pt x="80920" y="54"/>
                  </a:lnTo>
                  <a:lnTo>
                    <a:pt x="134137" y="11722"/>
                  </a:lnTo>
                  <a:lnTo>
                    <a:pt x="156713" y="22676"/>
                  </a:lnTo>
                  <a:lnTo>
                    <a:pt x="172205" y="38463"/>
                  </a:lnTo>
                  <a:lnTo>
                    <a:pt x="197272" y="82784"/>
                  </a:lnTo>
                  <a:lnTo>
                    <a:pt x="206630" y="122847"/>
                  </a:lnTo>
                  <a:lnTo>
                    <a:pt x="201386" y="178307"/>
                  </a:lnTo>
                  <a:lnTo>
                    <a:pt x="185965" y="234322"/>
                  </a:lnTo>
                  <a:lnTo>
                    <a:pt x="160736" y="284857"/>
                  </a:lnTo>
                  <a:lnTo>
                    <a:pt x="102710" y="342551"/>
                  </a:lnTo>
                  <a:lnTo>
                    <a:pt x="82165" y="361642"/>
                  </a:lnTo>
                  <a:lnTo>
                    <a:pt x="63171" y="371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Group 850"/>
          <p:cNvGrpSpPr/>
          <p:nvPr/>
        </p:nvGrpSpPr>
        <p:grpSpPr>
          <a:xfrm>
            <a:off x="684352" y="6772917"/>
            <a:ext cx="178986" cy="200042"/>
            <a:chOff x="684352" y="6772917"/>
            <a:chExt cx="178986" cy="200042"/>
          </a:xfrm>
        </p:grpSpPr>
        <p:sp>
          <p:nvSpPr>
            <p:cNvPr id="849" name="Freeform 848"/>
            <p:cNvSpPr/>
            <p:nvPr/>
          </p:nvSpPr>
          <p:spPr>
            <a:xfrm>
              <a:off x="684352" y="6772917"/>
              <a:ext cx="147400" cy="147400"/>
            </a:xfrm>
            <a:custGeom>
              <a:avLst/>
              <a:gdLst/>
              <a:ahLst/>
              <a:cxnLst/>
              <a:rect l="0" t="0" r="0" b="0"/>
              <a:pathLst>
                <a:path w="147400" h="147400">
                  <a:moveTo>
                    <a:pt x="0" y="147399"/>
                  </a:moveTo>
                  <a:lnTo>
                    <a:pt x="49499" y="87805"/>
                  </a:lnTo>
                  <a:lnTo>
                    <a:pt x="105523" y="29055"/>
                  </a:lnTo>
                  <a:lnTo>
                    <a:pt x="133105" y="6433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Freeform 849"/>
            <p:cNvSpPr/>
            <p:nvPr/>
          </p:nvSpPr>
          <p:spPr>
            <a:xfrm>
              <a:off x="741934" y="6930844"/>
              <a:ext cx="121404" cy="42115"/>
            </a:xfrm>
            <a:custGeom>
              <a:avLst/>
              <a:gdLst/>
              <a:ahLst/>
              <a:cxnLst/>
              <a:rect l="0" t="0" r="0" b="0"/>
              <a:pathLst>
                <a:path w="121404" h="42115">
                  <a:moveTo>
                    <a:pt x="5589" y="0"/>
                  </a:moveTo>
                  <a:lnTo>
                    <a:pt x="0" y="16768"/>
                  </a:lnTo>
                  <a:lnTo>
                    <a:pt x="1863" y="22877"/>
                  </a:lnTo>
                  <a:lnTo>
                    <a:pt x="6615" y="28120"/>
                  </a:lnTo>
                  <a:lnTo>
                    <a:pt x="13292" y="32784"/>
                  </a:lnTo>
                  <a:lnTo>
                    <a:pt x="36309" y="34848"/>
                  </a:lnTo>
                  <a:lnTo>
                    <a:pt x="93156" y="32229"/>
                  </a:lnTo>
                  <a:lnTo>
                    <a:pt x="108849" y="34991"/>
                  </a:lnTo>
                  <a:lnTo>
                    <a:pt x="121403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2" name="Freeform 851"/>
          <p:cNvSpPr/>
          <p:nvPr/>
        </p:nvSpPr>
        <p:spPr>
          <a:xfrm>
            <a:off x="3958715" y="10160198"/>
            <a:ext cx="2158478" cy="1410819"/>
          </a:xfrm>
          <a:custGeom>
            <a:avLst/>
            <a:gdLst/>
            <a:ahLst/>
            <a:cxnLst/>
            <a:rect l="0" t="0" r="0" b="0"/>
            <a:pathLst>
              <a:path w="2158478" h="1410819">
                <a:moveTo>
                  <a:pt x="0" y="0"/>
                </a:moveTo>
                <a:lnTo>
                  <a:pt x="29309" y="38373"/>
                </a:lnTo>
                <a:lnTo>
                  <a:pt x="86239" y="85121"/>
                </a:lnTo>
                <a:lnTo>
                  <a:pt x="146277" y="121347"/>
                </a:lnTo>
                <a:lnTo>
                  <a:pt x="199894" y="149094"/>
                </a:lnTo>
                <a:lnTo>
                  <a:pt x="255784" y="168217"/>
                </a:lnTo>
                <a:lnTo>
                  <a:pt x="309449" y="188035"/>
                </a:lnTo>
                <a:lnTo>
                  <a:pt x="365109" y="206075"/>
                </a:lnTo>
                <a:lnTo>
                  <a:pt x="424284" y="224022"/>
                </a:lnTo>
                <a:lnTo>
                  <a:pt x="486362" y="244162"/>
                </a:lnTo>
                <a:lnTo>
                  <a:pt x="540681" y="255748"/>
                </a:lnTo>
                <a:lnTo>
                  <a:pt x="595640" y="272179"/>
                </a:lnTo>
                <a:lnTo>
                  <a:pt x="654558" y="286276"/>
                </a:lnTo>
                <a:lnTo>
                  <a:pt x="698796" y="297249"/>
                </a:lnTo>
                <a:lnTo>
                  <a:pt x="744584" y="309925"/>
                </a:lnTo>
                <a:lnTo>
                  <a:pt x="788331" y="323357"/>
                </a:lnTo>
                <a:lnTo>
                  <a:pt x="831171" y="334007"/>
                </a:lnTo>
                <a:lnTo>
                  <a:pt x="873607" y="343810"/>
                </a:lnTo>
                <a:lnTo>
                  <a:pt x="915865" y="355966"/>
                </a:lnTo>
                <a:lnTo>
                  <a:pt x="961162" y="366047"/>
                </a:lnTo>
                <a:lnTo>
                  <a:pt x="1008590" y="374427"/>
                </a:lnTo>
                <a:lnTo>
                  <a:pt x="1056966" y="382051"/>
                </a:lnTo>
                <a:lnTo>
                  <a:pt x="1105762" y="389339"/>
                </a:lnTo>
                <a:lnTo>
                  <a:pt x="1153575" y="397647"/>
                </a:lnTo>
                <a:lnTo>
                  <a:pt x="1198223" y="409138"/>
                </a:lnTo>
                <a:lnTo>
                  <a:pt x="1247701" y="418925"/>
                </a:lnTo>
                <a:lnTo>
                  <a:pt x="1299718" y="427174"/>
                </a:lnTo>
                <a:lnTo>
                  <a:pt x="1350132" y="434741"/>
                </a:lnTo>
                <a:lnTo>
                  <a:pt x="1399835" y="442002"/>
                </a:lnTo>
                <a:lnTo>
                  <a:pt x="1449221" y="449129"/>
                </a:lnTo>
                <a:lnTo>
                  <a:pt x="1498466" y="456196"/>
                </a:lnTo>
                <a:lnTo>
                  <a:pt x="1550769" y="466356"/>
                </a:lnTo>
                <a:lnTo>
                  <a:pt x="1604040" y="477501"/>
                </a:lnTo>
                <a:lnTo>
                  <a:pt x="1655012" y="486353"/>
                </a:lnTo>
                <a:lnTo>
                  <a:pt x="1701843" y="494187"/>
                </a:lnTo>
                <a:lnTo>
                  <a:pt x="1747224" y="501568"/>
                </a:lnTo>
                <a:lnTo>
                  <a:pt x="1794688" y="508748"/>
                </a:lnTo>
                <a:lnTo>
                  <a:pt x="1839961" y="515839"/>
                </a:lnTo>
                <a:lnTo>
                  <a:pt x="1901790" y="526408"/>
                </a:lnTo>
                <a:lnTo>
                  <a:pt x="1954036" y="536948"/>
                </a:lnTo>
                <a:lnTo>
                  <a:pt x="2002270" y="547480"/>
                </a:lnTo>
                <a:lnTo>
                  <a:pt x="2059793" y="561519"/>
                </a:lnTo>
                <a:lnTo>
                  <a:pt x="2115728" y="579067"/>
                </a:lnTo>
                <a:lnTo>
                  <a:pt x="2126424" y="582577"/>
                </a:lnTo>
                <a:lnTo>
                  <a:pt x="2144546" y="595835"/>
                </a:lnTo>
                <a:lnTo>
                  <a:pt x="2152654" y="604284"/>
                </a:lnTo>
                <a:lnTo>
                  <a:pt x="2156890" y="614595"/>
                </a:lnTo>
                <a:lnTo>
                  <a:pt x="2158477" y="638531"/>
                </a:lnTo>
                <a:lnTo>
                  <a:pt x="2145924" y="664767"/>
                </a:lnTo>
                <a:lnTo>
                  <a:pt x="2092810" y="727866"/>
                </a:lnTo>
                <a:lnTo>
                  <a:pt x="2033812" y="779292"/>
                </a:lnTo>
                <a:lnTo>
                  <a:pt x="1979022" y="824379"/>
                </a:lnTo>
                <a:lnTo>
                  <a:pt x="1917550" y="872409"/>
                </a:lnTo>
                <a:lnTo>
                  <a:pt x="1866418" y="910608"/>
                </a:lnTo>
                <a:lnTo>
                  <a:pt x="1808633" y="951563"/>
                </a:lnTo>
                <a:lnTo>
                  <a:pt x="1752648" y="987743"/>
                </a:lnTo>
                <a:lnTo>
                  <a:pt x="1699015" y="1026280"/>
                </a:lnTo>
                <a:lnTo>
                  <a:pt x="1646079" y="1067334"/>
                </a:lnTo>
                <a:lnTo>
                  <a:pt x="1593350" y="1103544"/>
                </a:lnTo>
                <a:lnTo>
                  <a:pt x="1540681" y="1136500"/>
                </a:lnTo>
                <a:lnTo>
                  <a:pt x="1488031" y="1168492"/>
                </a:lnTo>
                <a:lnTo>
                  <a:pt x="1435386" y="1194609"/>
                </a:lnTo>
                <a:lnTo>
                  <a:pt x="1373601" y="1224394"/>
                </a:lnTo>
                <a:lnTo>
                  <a:pt x="1316336" y="1252808"/>
                </a:lnTo>
                <a:lnTo>
                  <a:pt x="1254314" y="1287975"/>
                </a:lnTo>
                <a:lnTo>
                  <a:pt x="1200436" y="1323079"/>
                </a:lnTo>
                <a:lnTo>
                  <a:pt x="1142684" y="1374260"/>
                </a:lnTo>
                <a:lnTo>
                  <a:pt x="1105493" y="14108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8" name="Group 867"/>
          <p:cNvGrpSpPr/>
          <p:nvPr/>
        </p:nvGrpSpPr>
        <p:grpSpPr>
          <a:xfrm>
            <a:off x="6286526" y="9918042"/>
            <a:ext cx="3570886" cy="777071"/>
            <a:chOff x="6286526" y="9918042"/>
            <a:chExt cx="3570886" cy="777071"/>
          </a:xfrm>
        </p:grpSpPr>
        <p:sp>
          <p:nvSpPr>
            <p:cNvPr id="853" name="Freeform 852"/>
            <p:cNvSpPr/>
            <p:nvPr/>
          </p:nvSpPr>
          <p:spPr>
            <a:xfrm>
              <a:off x="6286526" y="10278255"/>
              <a:ext cx="406362" cy="416858"/>
            </a:xfrm>
            <a:custGeom>
              <a:avLst/>
              <a:gdLst/>
              <a:ahLst/>
              <a:cxnLst/>
              <a:rect l="0" t="0" r="0" b="0"/>
              <a:pathLst>
                <a:path w="406362" h="416858">
                  <a:moveTo>
                    <a:pt x="104272" y="29341"/>
                  </a:moveTo>
                  <a:lnTo>
                    <a:pt x="95939" y="78273"/>
                  </a:lnTo>
                  <a:lnTo>
                    <a:pt x="88588" y="131813"/>
                  </a:lnTo>
                  <a:lnTo>
                    <a:pt x="83107" y="188099"/>
                  </a:lnTo>
                  <a:lnTo>
                    <a:pt x="77464" y="246657"/>
                  </a:lnTo>
                  <a:lnTo>
                    <a:pt x="81732" y="306494"/>
                  </a:lnTo>
                  <a:lnTo>
                    <a:pt x="82922" y="368357"/>
                  </a:lnTo>
                  <a:lnTo>
                    <a:pt x="77539" y="405871"/>
                  </a:lnTo>
                  <a:lnTo>
                    <a:pt x="72413" y="412553"/>
                  </a:lnTo>
                  <a:lnTo>
                    <a:pt x="65485" y="415836"/>
                  </a:lnTo>
                  <a:lnTo>
                    <a:pt x="57357" y="416857"/>
                  </a:lnTo>
                  <a:lnTo>
                    <a:pt x="49599" y="414026"/>
                  </a:lnTo>
                  <a:lnTo>
                    <a:pt x="34739" y="401524"/>
                  </a:lnTo>
                  <a:lnTo>
                    <a:pt x="18809" y="374754"/>
                  </a:lnTo>
                  <a:lnTo>
                    <a:pt x="4116" y="333097"/>
                  </a:lnTo>
                  <a:lnTo>
                    <a:pt x="0" y="271663"/>
                  </a:lnTo>
                  <a:lnTo>
                    <a:pt x="2407" y="214615"/>
                  </a:lnTo>
                  <a:lnTo>
                    <a:pt x="13701" y="159006"/>
                  </a:lnTo>
                  <a:lnTo>
                    <a:pt x="35602" y="106990"/>
                  </a:lnTo>
                  <a:lnTo>
                    <a:pt x="69377" y="50918"/>
                  </a:lnTo>
                  <a:lnTo>
                    <a:pt x="90293" y="24556"/>
                  </a:lnTo>
                  <a:lnTo>
                    <a:pt x="128076" y="1928"/>
                  </a:lnTo>
                  <a:lnTo>
                    <a:pt x="159696" y="0"/>
                  </a:lnTo>
                  <a:lnTo>
                    <a:pt x="176316" y="2762"/>
                  </a:lnTo>
                  <a:lnTo>
                    <a:pt x="189736" y="10452"/>
                  </a:lnTo>
                  <a:lnTo>
                    <a:pt x="210886" y="34595"/>
                  </a:lnTo>
                  <a:lnTo>
                    <a:pt x="230358" y="75481"/>
                  </a:lnTo>
                  <a:lnTo>
                    <a:pt x="237947" y="122821"/>
                  </a:lnTo>
                  <a:lnTo>
                    <a:pt x="240197" y="185071"/>
                  </a:lnTo>
                  <a:lnTo>
                    <a:pt x="240862" y="244200"/>
                  </a:lnTo>
                  <a:lnTo>
                    <a:pt x="242126" y="252129"/>
                  </a:lnTo>
                  <a:lnTo>
                    <a:pt x="244137" y="252736"/>
                  </a:lnTo>
                  <a:lnTo>
                    <a:pt x="246649" y="248461"/>
                  </a:lnTo>
                  <a:lnTo>
                    <a:pt x="251849" y="186271"/>
                  </a:lnTo>
                  <a:lnTo>
                    <a:pt x="262928" y="128407"/>
                  </a:lnTo>
                  <a:lnTo>
                    <a:pt x="276381" y="77245"/>
                  </a:lnTo>
                  <a:lnTo>
                    <a:pt x="297988" y="35997"/>
                  </a:lnTo>
                  <a:lnTo>
                    <a:pt x="319830" y="17482"/>
                  </a:lnTo>
                  <a:lnTo>
                    <a:pt x="332205" y="10906"/>
                  </a:lnTo>
                  <a:lnTo>
                    <a:pt x="342795" y="8863"/>
                  </a:lnTo>
                  <a:lnTo>
                    <a:pt x="352194" y="9840"/>
                  </a:lnTo>
                  <a:lnTo>
                    <a:pt x="360801" y="12831"/>
                  </a:lnTo>
                  <a:lnTo>
                    <a:pt x="373482" y="25513"/>
                  </a:lnTo>
                  <a:lnTo>
                    <a:pt x="394964" y="73507"/>
                  </a:lnTo>
                  <a:lnTo>
                    <a:pt x="406361" y="125196"/>
                  </a:lnTo>
                  <a:lnTo>
                    <a:pt x="403370" y="186056"/>
                  </a:lnTo>
                  <a:lnTo>
                    <a:pt x="398750" y="245998"/>
                  </a:lnTo>
                  <a:lnTo>
                    <a:pt x="387785" y="299778"/>
                  </a:lnTo>
                  <a:lnTo>
                    <a:pt x="383526" y="319161"/>
                  </a:lnTo>
                  <a:lnTo>
                    <a:pt x="384028" y="324330"/>
                  </a:lnTo>
                  <a:lnTo>
                    <a:pt x="388542" y="334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Freeform 853"/>
            <p:cNvSpPr/>
            <p:nvPr/>
          </p:nvSpPr>
          <p:spPr>
            <a:xfrm>
              <a:off x="6790881" y="10360239"/>
              <a:ext cx="111511" cy="207807"/>
            </a:xfrm>
            <a:custGeom>
              <a:avLst/>
              <a:gdLst/>
              <a:ahLst/>
              <a:cxnLst/>
              <a:rect l="0" t="0" r="0" b="0"/>
              <a:pathLst>
                <a:path w="111511" h="207807">
                  <a:moveTo>
                    <a:pt x="10529" y="0"/>
                  </a:moveTo>
                  <a:lnTo>
                    <a:pt x="1463" y="58617"/>
                  </a:lnTo>
                  <a:lnTo>
                    <a:pt x="1459" y="115130"/>
                  </a:lnTo>
                  <a:lnTo>
                    <a:pt x="9660" y="167863"/>
                  </a:lnTo>
                  <a:lnTo>
                    <a:pt x="20282" y="195099"/>
                  </a:lnTo>
                  <a:lnTo>
                    <a:pt x="27559" y="202595"/>
                  </a:lnTo>
                  <a:lnTo>
                    <a:pt x="35920" y="206424"/>
                  </a:lnTo>
                  <a:lnTo>
                    <a:pt x="45004" y="207806"/>
                  </a:lnTo>
                  <a:lnTo>
                    <a:pt x="64456" y="203102"/>
                  </a:lnTo>
                  <a:lnTo>
                    <a:pt x="74556" y="198572"/>
                  </a:lnTo>
                  <a:lnTo>
                    <a:pt x="92017" y="177942"/>
                  </a:lnTo>
                  <a:lnTo>
                    <a:pt x="105238" y="149275"/>
                  </a:lnTo>
                  <a:lnTo>
                    <a:pt x="111510" y="102591"/>
                  </a:lnTo>
                  <a:lnTo>
                    <a:pt x="105310" y="64322"/>
                  </a:lnTo>
                  <a:lnTo>
                    <a:pt x="95158" y="37557"/>
                  </a:lnTo>
                  <a:lnTo>
                    <a:pt x="86835" y="27377"/>
                  </a:lnTo>
                  <a:lnTo>
                    <a:pt x="65110" y="12947"/>
                  </a:lnTo>
                  <a:lnTo>
                    <a:pt x="11808" y="170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Freeform 854"/>
            <p:cNvSpPr/>
            <p:nvPr/>
          </p:nvSpPr>
          <p:spPr>
            <a:xfrm>
              <a:off x="7024653" y="10300921"/>
              <a:ext cx="418996" cy="287553"/>
            </a:xfrm>
            <a:custGeom>
              <a:avLst/>
              <a:gdLst/>
              <a:ahLst/>
              <a:cxnLst/>
              <a:rect l="0" t="0" r="0" b="0"/>
              <a:pathLst>
                <a:path w="418996" h="287553">
                  <a:moveTo>
                    <a:pt x="8384" y="196189"/>
                  </a:moveTo>
                  <a:lnTo>
                    <a:pt x="8384" y="224135"/>
                  </a:lnTo>
                  <a:lnTo>
                    <a:pt x="7213" y="226518"/>
                  </a:lnTo>
                  <a:lnTo>
                    <a:pt x="2794" y="213567"/>
                  </a:lnTo>
                  <a:lnTo>
                    <a:pt x="0" y="152698"/>
                  </a:lnTo>
                  <a:lnTo>
                    <a:pt x="12638" y="92108"/>
                  </a:lnTo>
                  <a:lnTo>
                    <a:pt x="28232" y="59675"/>
                  </a:lnTo>
                  <a:lnTo>
                    <a:pt x="53258" y="33428"/>
                  </a:lnTo>
                  <a:lnTo>
                    <a:pt x="62866" y="30359"/>
                  </a:lnTo>
                  <a:lnTo>
                    <a:pt x="82902" y="33189"/>
                  </a:lnTo>
                  <a:lnTo>
                    <a:pt x="113911" y="53526"/>
                  </a:lnTo>
                  <a:lnTo>
                    <a:pt x="167796" y="112376"/>
                  </a:lnTo>
                  <a:lnTo>
                    <a:pt x="192747" y="138080"/>
                  </a:lnTo>
                  <a:lnTo>
                    <a:pt x="231726" y="154925"/>
                  </a:lnTo>
                  <a:lnTo>
                    <a:pt x="257385" y="157182"/>
                  </a:lnTo>
                  <a:lnTo>
                    <a:pt x="281658" y="153115"/>
                  </a:lnTo>
                  <a:lnTo>
                    <a:pt x="308044" y="143510"/>
                  </a:lnTo>
                  <a:lnTo>
                    <a:pt x="329128" y="125202"/>
                  </a:lnTo>
                  <a:lnTo>
                    <a:pt x="361729" y="75322"/>
                  </a:lnTo>
                  <a:lnTo>
                    <a:pt x="367028" y="48104"/>
                  </a:lnTo>
                  <a:lnTo>
                    <a:pt x="364313" y="22748"/>
                  </a:lnTo>
                  <a:lnTo>
                    <a:pt x="355307" y="3681"/>
                  </a:lnTo>
                  <a:lnTo>
                    <a:pt x="347291" y="0"/>
                  </a:lnTo>
                  <a:lnTo>
                    <a:pt x="325905" y="2149"/>
                  </a:lnTo>
                  <a:lnTo>
                    <a:pt x="293147" y="16512"/>
                  </a:lnTo>
                  <a:lnTo>
                    <a:pt x="244180" y="56056"/>
                  </a:lnTo>
                  <a:lnTo>
                    <a:pt x="216744" y="92338"/>
                  </a:lnTo>
                  <a:lnTo>
                    <a:pt x="207054" y="112598"/>
                  </a:lnTo>
                  <a:lnTo>
                    <a:pt x="200610" y="154913"/>
                  </a:lnTo>
                  <a:lnTo>
                    <a:pt x="206837" y="204803"/>
                  </a:lnTo>
                  <a:lnTo>
                    <a:pt x="212789" y="226923"/>
                  </a:lnTo>
                  <a:lnTo>
                    <a:pt x="228692" y="248453"/>
                  </a:lnTo>
                  <a:lnTo>
                    <a:pt x="251357" y="267380"/>
                  </a:lnTo>
                  <a:lnTo>
                    <a:pt x="290425" y="283443"/>
                  </a:lnTo>
                  <a:lnTo>
                    <a:pt x="330468" y="287552"/>
                  </a:lnTo>
                  <a:lnTo>
                    <a:pt x="386843" y="275998"/>
                  </a:lnTo>
                  <a:lnTo>
                    <a:pt x="418995" y="2593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Freeform 855"/>
            <p:cNvSpPr/>
            <p:nvPr/>
          </p:nvSpPr>
          <p:spPr>
            <a:xfrm>
              <a:off x="7801810" y="10297068"/>
              <a:ext cx="10337" cy="242156"/>
            </a:xfrm>
            <a:custGeom>
              <a:avLst/>
              <a:gdLst/>
              <a:ahLst/>
              <a:cxnLst/>
              <a:rect l="0" t="0" r="0" b="0"/>
              <a:pathLst>
                <a:path w="10337" h="242156">
                  <a:moveTo>
                    <a:pt x="10336" y="0"/>
                  </a:moveTo>
                  <a:lnTo>
                    <a:pt x="2002" y="37478"/>
                  </a:lnTo>
                  <a:lnTo>
                    <a:pt x="458" y="84804"/>
                  </a:lnTo>
                  <a:lnTo>
                    <a:pt x="0" y="144450"/>
                  </a:lnTo>
                  <a:lnTo>
                    <a:pt x="5434" y="205828"/>
                  </a:lnTo>
                  <a:lnTo>
                    <a:pt x="10336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Freeform 856"/>
            <p:cNvSpPr/>
            <p:nvPr/>
          </p:nvSpPr>
          <p:spPr>
            <a:xfrm>
              <a:off x="7927959" y="10235529"/>
              <a:ext cx="167482" cy="261582"/>
            </a:xfrm>
            <a:custGeom>
              <a:avLst/>
              <a:gdLst/>
              <a:ahLst/>
              <a:cxnLst/>
              <a:rect l="0" t="0" r="0" b="0"/>
              <a:pathLst>
                <a:path w="167482" h="261582">
                  <a:moveTo>
                    <a:pt x="0" y="261581"/>
                  </a:moveTo>
                  <a:lnTo>
                    <a:pt x="1169" y="211147"/>
                  </a:lnTo>
                  <a:lnTo>
                    <a:pt x="8405" y="156170"/>
                  </a:lnTo>
                  <a:lnTo>
                    <a:pt x="21331" y="97605"/>
                  </a:lnTo>
                  <a:lnTo>
                    <a:pt x="39810" y="42242"/>
                  </a:lnTo>
                  <a:lnTo>
                    <a:pt x="58719" y="17477"/>
                  </a:lnTo>
                  <a:lnTo>
                    <a:pt x="76400" y="2572"/>
                  </a:lnTo>
                  <a:lnTo>
                    <a:pt x="86029" y="0"/>
                  </a:lnTo>
                  <a:lnTo>
                    <a:pt x="106085" y="3383"/>
                  </a:lnTo>
                  <a:lnTo>
                    <a:pt x="126697" y="18924"/>
                  </a:lnTo>
                  <a:lnTo>
                    <a:pt x="137108" y="29620"/>
                  </a:lnTo>
                  <a:lnTo>
                    <a:pt x="157348" y="83797"/>
                  </a:lnTo>
                  <a:lnTo>
                    <a:pt x="165165" y="134944"/>
                  </a:lnTo>
                  <a:lnTo>
                    <a:pt x="167481" y="190914"/>
                  </a:lnTo>
                  <a:lnTo>
                    <a:pt x="159995" y="249848"/>
                  </a:lnTo>
                  <a:lnTo>
                    <a:pt x="157927" y="2615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Freeform 857"/>
            <p:cNvSpPr/>
            <p:nvPr/>
          </p:nvSpPr>
          <p:spPr>
            <a:xfrm>
              <a:off x="8180643" y="10212840"/>
              <a:ext cx="115814" cy="240039"/>
            </a:xfrm>
            <a:custGeom>
              <a:avLst/>
              <a:gdLst/>
              <a:ahLst/>
              <a:cxnLst/>
              <a:rect l="0" t="0" r="0" b="0"/>
              <a:pathLst>
                <a:path w="115814" h="240039">
                  <a:moveTo>
                    <a:pt x="0" y="10528"/>
                  </a:moveTo>
                  <a:lnTo>
                    <a:pt x="3119" y="69887"/>
                  </a:lnTo>
                  <a:lnTo>
                    <a:pt x="10723" y="133076"/>
                  </a:lnTo>
                  <a:lnTo>
                    <a:pt x="25055" y="189013"/>
                  </a:lnTo>
                  <a:lnTo>
                    <a:pt x="38701" y="238980"/>
                  </a:lnTo>
                  <a:lnTo>
                    <a:pt x="42178" y="240038"/>
                  </a:lnTo>
                  <a:lnTo>
                    <a:pt x="45666" y="237235"/>
                  </a:lnTo>
                  <a:lnTo>
                    <a:pt x="56164" y="216521"/>
                  </a:lnTo>
                  <a:lnTo>
                    <a:pt x="65368" y="156400"/>
                  </a:lnTo>
                  <a:lnTo>
                    <a:pt x="77643" y="101474"/>
                  </a:lnTo>
                  <a:lnTo>
                    <a:pt x="98568" y="46734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Freeform 858"/>
            <p:cNvSpPr/>
            <p:nvPr/>
          </p:nvSpPr>
          <p:spPr>
            <a:xfrm>
              <a:off x="8321724" y="10192001"/>
              <a:ext cx="206360" cy="305587"/>
            </a:xfrm>
            <a:custGeom>
              <a:avLst/>
              <a:gdLst/>
              <a:ahLst/>
              <a:cxnLst/>
              <a:rect l="0" t="0" r="0" b="0"/>
              <a:pathLst>
                <a:path w="206360" h="305587">
                  <a:moveTo>
                    <a:pt x="37903" y="168238"/>
                  </a:moveTo>
                  <a:lnTo>
                    <a:pt x="49081" y="179416"/>
                  </a:lnTo>
                  <a:lnTo>
                    <a:pt x="55884" y="181539"/>
                  </a:lnTo>
                  <a:lnTo>
                    <a:pt x="72801" y="180778"/>
                  </a:lnTo>
                  <a:lnTo>
                    <a:pt x="88898" y="173422"/>
                  </a:lnTo>
                  <a:lnTo>
                    <a:pt x="148647" y="120256"/>
                  </a:lnTo>
                  <a:lnTo>
                    <a:pt x="176805" y="90086"/>
                  </a:lnTo>
                  <a:lnTo>
                    <a:pt x="194845" y="48425"/>
                  </a:lnTo>
                  <a:lnTo>
                    <a:pt x="198683" y="35720"/>
                  </a:lnTo>
                  <a:lnTo>
                    <a:pt x="198902" y="24911"/>
                  </a:lnTo>
                  <a:lnTo>
                    <a:pt x="192907" y="6661"/>
                  </a:lnTo>
                  <a:lnTo>
                    <a:pt x="185692" y="2029"/>
                  </a:lnTo>
                  <a:lnTo>
                    <a:pt x="165198" y="0"/>
                  </a:lnTo>
                  <a:lnTo>
                    <a:pt x="146731" y="6118"/>
                  </a:lnTo>
                  <a:lnTo>
                    <a:pt x="89933" y="50785"/>
                  </a:lnTo>
                  <a:lnTo>
                    <a:pt x="70386" y="68074"/>
                  </a:lnTo>
                  <a:lnTo>
                    <a:pt x="31464" y="125181"/>
                  </a:lnTo>
                  <a:lnTo>
                    <a:pt x="9999" y="157429"/>
                  </a:lnTo>
                  <a:lnTo>
                    <a:pt x="0" y="205980"/>
                  </a:lnTo>
                  <a:lnTo>
                    <a:pt x="2627" y="248051"/>
                  </a:lnTo>
                  <a:lnTo>
                    <a:pt x="16402" y="282743"/>
                  </a:lnTo>
                  <a:lnTo>
                    <a:pt x="34977" y="298288"/>
                  </a:lnTo>
                  <a:lnTo>
                    <a:pt x="46481" y="304071"/>
                  </a:lnTo>
                  <a:lnTo>
                    <a:pt x="58830" y="305586"/>
                  </a:lnTo>
                  <a:lnTo>
                    <a:pt x="85029" y="301031"/>
                  </a:lnTo>
                  <a:lnTo>
                    <a:pt x="114908" y="285313"/>
                  </a:lnTo>
                  <a:lnTo>
                    <a:pt x="160409" y="230595"/>
                  </a:lnTo>
                  <a:lnTo>
                    <a:pt x="206359" y="1682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Freeform 859"/>
            <p:cNvSpPr/>
            <p:nvPr/>
          </p:nvSpPr>
          <p:spPr>
            <a:xfrm>
              <a:off x="8571699" y="10201443"/>
              <a:ext cx="201015" cy="285139"/>
            </a:xfrm>
            <a:custGeom>
              <a:avLst/>
              <a:gdLst/>
              <a:ahLst/>
              <a:cxnLst/>
              <a:rect l="0" t="0" r="0" b="0"/>
              <a:pathLst>
                <a:path w="201015" h="285139">
                  <a:moveTo>
                    <a:pt x="19555" y="868"/>
                  </a:moveTo>
                  <a:lnTo>
                    <a:pt x="19555" y="45235"/>
                  </a:lnTo>
                  <a:lnTo>
                    <a:pt x="18385" y="102792"/>
                  </a:lnTo>
                  <a:lnTo>
                    <a:pt x="11222" y="159171"/>
                  </a:lnTo>
                  <a:lnTo>
                    <a:pt x="9677" y="207260"/>
                  </a:lnTo>
                  <a:lnTo>
                    <a:pt x="6100" y="259724"/>
                  </a:lnTo>
                  <a:lnTo>
                    <a:pt x="1877" y="280861"/>
                  </a:lnTo>
                  <a:lnTo>
                    <a:pt x="751" y="279947"/>
                  </a:lnTo>
                  <a:lnTo>
                    <a:pt x="0" y="274659"/>
                  </a:lnTo>
                  <a:lnTo>
                    <a:pt x="13284" y="215458"/>
                  </a:lnTo>
                  <a:lnTo>
                    <a:pt x="26722" y="154478"/>
                  </a:lnTo>
                  <a:lnTo>
                    <a:pt x="40641" y="99278"/>
                  </a:lnTo>
                  <a:lnTo>
                    <a:pt x="59334" y="44634"/>
                  </a:lnTo>
                  <a:lnTo>
                    <a:pt x="78264" y="19946"/>
                  </a:lnTo>
                  <a:lnTo>
                    <a:pt x="95952" y="5057"/>
                  </a:lnTo>
                  <a:lnTo>
                    <a:pt x="121749" y="0"/>
                  </a:lnTo>
                  <a:lnTo>
                    <a:pt x="136818" y="289"/>
                  </a:lnTo>
                  <a:lnTo>
                    <a:pt x="149203" y="5162"/>
                  </a:lnTo>
                  <a:lnTo>
                    <a:pt x="169204" y="23054"/>
                  </a:lnTo>
                  <a:lnTo>
                    <a:pt x="188028" y="53845"/>
                  </a:lnTo>
                  <a:lnTo>
                    <a:pt x="201014" y="101964"/>
                  </a:lnTo>
                  <a:lnTo>
                    <a:pt x="200242" y="157058"/>
                  </a:lnTo>
                  <a:lnTo>
                    <a:pt x="195757" y="211789"/>
                  </a:lnTo>
                  <a:lnTo>
                    <a:pt x="180358" y="274886"/>
                  </a:lnTo>
                  <a:lnTo>
                    <a:pt x="177482" y="285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Freeform 860"/>
            <p:cNvSpPr/>
            <p:nvPr/>
          </p:nvSpPr>
          <p:spPr>
            <a:xfrm>
              <a:off x="8907109" y="10086498"/>
              <a:ext cx="21058" cy="368498"/>
            </a:xfrm>
            <a:custGeom>
              <a:avLst/>
              <a:gdLst/>
              <a:ahLst/>
              <a:cxnLst/>
              <a:rect l="0" t="0" r="0" b="0"/>
              <a:pathLst>
                <a:path w="21058" h="368498">
                  <a:moveTo>
                    <a:pt x="21057" y="0"/>
                  </a:moveTo>
                  <a:lnTo>
                    <a:pt x="21057" y="55170"/>
                  </a:lnTo>
                  <a:lnTo>
                    <a:pt x="21057" y="110323"/>
                  </a:lnTo>
                  <a:lnTo>
                    <a:pt x="21057" y="165660"/>
                  </a:lnTo>
                  <a:lnTo>
                    <a:pt x="17938" y="221440"/>
                  </a:lnTo>
                  <a:lnTo>
                    <a:pt x="12724" y="269553"/>
                  </a:lnTo>
                  <a:lnTo>
                    <a:pt x="5373" y="331926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Freeform 861"/>
            <p:cNvSpPr/>
            <p:nvPr/>
          </p:nvSpPr>
          <p:spPr>
            <a:xfrm>
              <a:off x="8833410" y="10192683"/>
              <a:ext cx="311415" cy="293899"/>
            </a:xfrm>
            <a:custGeom>
              <a:avLst/>
              <a:gdLst/>
              <a:ahLst/>
              <a:cxnLst/>
              <a:rect l="0" t="0" r="0" b="0"/>
              <a:pathLst>
                <a:path w="311415" h="293899">
                  <a:moveTo>
                    <a:pt x="0" y="30685"/>
                  </a:moveTo>
                  <a:lnTo>
                    <a:pt x="55140" y="16031"/>
                  </a:lnTo>
                  <a:lnTo>
                    <a:pt x="112104" y="3657"/>
                  </a:lnTo>
                  <a:lnTo>
                    <a:pt x="174655" y="0"/>
                  </a:lnTo>
                  <a:lnTo>
                    <a:pt x="237141" y="4867"/>
                  </a:lnTo>
                  <a:lnTo>
                    <a:pt x="272255" y="13806"/>
                  </a:lnTo>
                  <a:lnTo>
                    <a:pt x="291018" y="26693"/>
                  </a:lnTo>
                  <a:lnTo>
                    <a:pt x="299297" y="35043"/>
                  </a:lnTo>
                  <a:lnTo>
                    <a:pt x="308496" y="56798"/>
                  </a:lnTo>
                  <a:lnTo>
                    <a:pt x="311414" y="84405"/>
                  </a:lnTo>
                  <a:lnTo>
                    <a:pt x="306480" y="135900"/>
                  </a:lnTo>
                  <a:lnTo>
                    <a:pt x="290978" y="197746"/>
                  </a:lnTo>
                  <a:lnTo>
                    <a:pt x="286764" y="248215"/>
                  </a:lnTo>
                  <a:lnTo>
                    <a:pt x="294798" y="2938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Freeform 862"/>
            <p:cNvSpPr/>
            <p:nvPr/>
          </p:nvSpPr>
          <p:spPr>
            <a:xfrm>
              <a:off x="9215041" y="10223368"/>
              <a:ext cx="158761" cy="234216"/>
            </a:xfrm>
            <a:custGeom>
              <a:avLst/>
              <a:gdLst/>
              <a:ahLst/>
              <a:cxnLst/>
              <a:rect l="0" t="0" r="0" b="0"/>
              <a:pathLst>
                <a:path w="158761" h="234216">
                  <a:moveTo>
                    <a:pt x="39509" y="0"/>
                  </a:moveTo>
                  <a:lnTo>
                    <a:pt x="15789" y="43963"/>
                  </a:lnTo>
                  <a:lnTo>
                    <a:pt x="4664" y="91016"/>
                  </a:lnTo>
                  <a:lnTo>
                    <a:pt x="0" y="151817"/>
                  </a:lnTo>
                  <a:lnTo>
                    <a:pt x="7395" y="188873"/>
                  </a:lnTo>
                  <a:lnTo>
                    <a:pt x="17827" y="215355"/>
                  </a:lnTo>
                  <a:lnTo>
                    <a:pt x="26224" y="224289"/>
                  </a:lnTo>
                  <a:lnTo>
                    <a:pt x="48032" y="234215"/>
                  </a:lnTo>
                  <a:lnTo>
                    <a:pt x="59229" y="233353"/>
                  </a:lnTo>
                  <a:lnTo>
                    <a:pt x="81029" y="223035"/>
                  </a:lnTo>
                  <a:lnTo>
                    <a:pt x="107443" y="197496"/>
                  </a:lnTo>
                  <a:lnTo>
                    <a:pt x="133043" y="147064"/>
                  </a:lnTo>
                  <a:lnTo>
                    <a:pt x="155215" y="84198"/>
                  </a:lnTo>
                  <a:lnTo>
                    <a:pt x="158760" y="73680"/>
                  </a:lnTo>
                  <a:lnTo>
                    <a:pt x="156461" y="49515"/>
                  </a:lnTo>
                  <a:lnTo>
                    <a:pt x="152572" y="36520"/>
                  </a:lnTo>
                  <a:lnTo>
                    <a:pt x="138892" y="18961"/>
                  </a:lnTo>
                  <a:lnTo>
                    <a:pt x="130330" y="12641"/>
                  </a:lnTo>
                  <a:lnTo>
                    <a:pt x="105220" y="8738"/>
                  </a:lnTo>
                  <a:lnTo>
                    <a:pt x="47029" y="15764"/>
                  </a:lnTo>
                  <a:lnTo>
                    <a:pt x="18451" y="21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Freeform 863"/>
            <p:cNvSpPr/>
            <p:nvPr/>
          </p:nvSpPr>
          <p:spPr>
            <a:xfrm>
              <a:off x="9475648" y="10212092"/>
              <a:ext cx="228125" cy="253433"/>
            </a:xfrm>
            <a:custGeom>
              <a:avLst/>
              <a:gdLst/>
              <a:ahLst/>
              <a:cxnLst/>
              <a:rect l="0" t="0" r="0" b="0"/>
              <a:pathLst>
                <a:path w="228125" h="253433">
                  <a:moveTo>
                    <a:pt x="0" y="74448"/>
                  </a:moveTo>
                  <a:lnTo>
                    <a:pt x="14654" y="133064"/>
                  </a:lnTo>
                  <a:lnTo>
                    <a:pt x="13570" y="167854"/>
                  </a:lnTo>
                  <a:lnTo>
                    <a:pt x="5841" y="205979"/>
                  </a:lnTo>
                  <a:lnTo>
                    <a:pt x="3894" y="210098"/>
                  </a:lnTo>
                  <a:lnTo>
                    <a:pt x="2596" y="208165"/>
                  </a:lnTo>
                  <a:lnTo>
                    <a:pt x="1731" y="202197"/>
                  </a:lnTo>
                  <a:lnTo>
                    <a:pt x="15983" y="144525"/>
                  </a:lnTo>
                  <a:lnTo>
                    <a:pt x="34396" y="88767"/>
                  </a:lnTo>
                  <a:lnTo>
                    <a:pt x="67050" y="34003"/>
                  </a:lnTo>
                  <a:lnTo>
                    <a:pt x="80883" y="17087"/>
                  </a:lnTo>
                  <a:lnTo>
                    <a:pt x="104188" y="4891"/>
                  </a:lnTo>
                  <a:lnTo>
                    <a:pt x="118592" y="0"/>
                  </a:lnTo>
                  <a:lnTo>
                    <a:pt x="147074" y="806"/>
                  </a:lnTo>
                  <a:lnTo>
                    <a:pt x="161220" y="4296"/>
                  </a:lnTo>
                  <a:lnTo>
                    <a:pt x="186297" y="23772"/>
                  </a:lnTo>
                  <a:lnTo>
                    <a:pt x="206801" y="53095"/>
                  </a:lnTo>
                  <a:lnTo>
                    <a:pt x="223751" y="109065"/>
                  </a:lnTo>
                  <a:lnTo>
                    <a:pt x="228124" y="167763"/>
                  </a:lnTo>
                  <a:lnTo>
                    <a:pt x="219714" y="224465"/>
                  </a:lnTo>
                  <a:lnTo>
                    <a:pt x="210570" y="2534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Freeform 864"/>
            <p:cNvSpPr/>
            <p:nvPr/>
          </p:nvSpPr>
          <p:spPr>
            <a:xfrm>
              <a:off x="9096622" y="9918042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Freeform 865"/>
            <p:cNvSpPr/>
            <p:nvPr/>
          </p:nvSpPr>
          <p:spPr>
            <a:xfrm>
              <a:off x="7970073" y="10033856"/>
              <a:ext cx="31586" cy="31586"/>
            </a:xfrm>
            <a:custGeom>
              <a:avLst/>
              <a:gdLst/>
              <a:ahLst/>
              <a:cxnLst/>
              <a:rect l="0" t="0" r="0" b="0"/>
              <a:pathLst>
                <a:path w="31586" h="31586">
                  <a:moveTo>
                    <a:pt x="31585" y="0"/>
                  </a:moveTo>
                  <a:lnTo>
                    <a:pt x="14818" y="5589"/>
                  </a:lnTo>
                  <a:lnTo>
                    <a:pt x="9879" y="9575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Freeform 866"/>
            <p:cNvSpPr/>
            <p:nvPr/>
          </p:nvSpPr>
          <p:spPr>
            <a:xfrm>
              <a:off x="9768369" y="10160198"/>
              <a:ext cx="89043" cy="305327"/>
            </a:xfrm>
            <a:custGeom>
              <a:avLst/>
              <a:gdLst/>
              <a:ahLst/>
              <a:cxnLst/>
              <a:rect l="0" t="0" r="0" b="0"/>
              <a:pathLst>
                <a:path w="89043" h="305327">
                  <a:moveTo>
                    <a:pt x="54720" y="0"/>
                  </a:moveTo>
                  <a:lnTo>
                    <a:pt x="30673" y="9575"/>
                  </a:lnTo>
                  <a:lnTo>
                    <a:pt x="16346" y="20243"/>
                  </a:lnTo>
                  <a:lnTo>
                    <a:pt x="716" y="44991"/>
                  </a:lnTo>
                  <a:lnTo>
                    <a:pt x="0" y="54561"/>
                  </a:lnTo>
                  <a:lnTo>
                    <a:pt x="5443" y="74552"/>
                  </a:lnTo>
                  <a:lnTo>
                    <a:pt x="34568" y="129573"/>
                  </a:lnTo>
                  <a:lnTo>
                    <a:pt x="49273" y="153514"/>
                  </a:lnTo>
                  <a:lnTo>
                    <a:pt x="81069" y="191068"/>
                  </a:lnTo>
                  <a:lnTo>
                    <a:pt x="86324" y="201077"/>
                  </a:lnTo>
                  <a:lnTo>
                    <a:pt x="89042" y="221559"/>
                  </a:lnTo>
                  <a:lnTo>
                    <a:pt x="88130" y="231934"/>
                  </a:lnTo>
                  <a:lnTo>
                    <a:pt x="77757" y="252820"/>
                  </a:lnTo>
                  <a:lnTo>
                    <a:pt x="52187" y="281189"/>
                  </a:lnTo>
                  <a:lnTo>
                    <a:pt x="23134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9" name="Group 888"/>
          <p:cNvGrpSpPr/>
          <p:nvPr/>
        </p:nvGrpSpPr>
        <p:grpSpPr>
          <a:xfrm>
            <a:off x="6491503" y="10739265"/>
            <a:ext cx="3082385" cy="954213"/>
            <a:chOff x="6491503" y="10739265"/>
            <a:chExt cx="3082385" cy="954213"/>
          </a:xfrm>
        </p:grpSpPr>
        <p:sp>
          <p:nvSpPr>
            <p:cNvPr id="869" name="Freeform 868"/>
            <p:cNvSpPr/>
            <p:nvPr/>
          </p:nvSpPr>
          <p:spPr>
            <a:xfrm>
              <a:off x="6491503" y="11032692"/>
              <a:ext cx="281054" cy="239965"/>
            </a:xfrm>
            <a:custGeom>
              <a:avLst/>
              <a:gdLst/>
              <a:ahLst/>
              <a:cxnLst/>
              <a:rect l="0" t="0" r="0" b="0"/>
              <a:pathLst>
                <a:path w="281054" h="239965">
                  <a:moveTo>
                    <a:pt x="4580" y="32957"/>
                  </a:moveTo>
                  <a:lnTo>
                    <a:pt x="4580" y="91573"/>
                  </a:lnTo>
                  <a:lnTo>
                    <a:pt x="11816" y="154153"/>
                  </a:lnTo>
                  <a:lnTo>
                    <a:pt x="14132" y="204307"/>
                  </a:lnTo>
                  <a:lnTo>
                    <a:pt x="13650" y="239964"/>
                  </a:lnTo>
                  <a:lnTo>
                    <a:pt x="11796" y="238812"/>
                  </a:lnTo>
                  <a:lnTo>
                    <a:pt x="417" y="203341"/>
                  </a:lnTo>
                  <a:lnTo>
                    <a:pt x="0" y="181213"/>
                  </a:lnTo>
                  <a:lnTo>
                    <a:pt x="3676" y="127232"/>
                  </a:lnTo>
                  <a:lnTo>
                    <a:pt x="13977" y="75885"/>
                  </a:lnTo>
                  <a:lnTo>
                    <a:pt x="37329" y="28135"/>
                  </a:lnTo>
                  <a:lnTo>
                    <a:pt x="43960" y="19213"/>
                  </a:lnTo>
                  <a:lnTo>
                    <a:pt x="63806" y="6181"/>
                  </a:lnTo>
                  <a:lnTo>
                    <a:pt x="75650" y="1069"/>
                  </a:lnTo>
                  <a:lnTo>
                    <a:pt x="85885" y="0"/>
                  </a:lnTo>
                  <a:lnTo>
                    <a:pt x="103497" y="5051"/>
                  </a:lnTo>
                  <a:lnTo>
                    <a:pt x="119123" y="21334"/>
                  </a:lnTo>
                  <a:lnTo>
                    <a:pt x="142629" y="64325"/>
                  </a:lnTo>
                  <a:lnTo>
                    <a:pt x="154798" y="112831"/>
                  </a:lnTo>
                  <a:lnTo>
                    <a:pt x="153750" y="168057"/>
                  </a:lnTo>
                  <a:lnTo>
                    <a:pt x="152766" y="195166"/>
                  </a:lnTo>
                  <a:lnTo>
                    <a:pt x="151334" y="198418"/>
                  </a:lnTo>
                  <a:lnTo>
                    <a:pt x="146623" y="186434"/>
                  </a:lnTo>
                  <a:lnTo>
                    <a:pt x="150878" y="123845"/>
                  </a:lnTo>
                  <a:lnTo>
                    <a:pt x="160882" y="74964"/>
                  </a:lnTo>
                  <a:lnTo>
                    <a:pt x="179313" y="42934"/>
                  </a:lnTo>
                  <a:lnTo>
                    <a:pt x="196883" y="22183"/>
                  </a:lnTo>
                  <a:lnTo>
                    <a:pt x="206482" y="16415"/>
                  </a:lnTo>
                  <a:lnTo>
                    <a:pt x="226505" y="13126"/>
                  </a:lnTo>
                  <a:lnTo>
                    <a:pt x="243984" y="18684"/>
                  </a:lnTo>
                  <a:lnTo>
                    <a:pt x="251919" y="23442"/>
                  </a:lnTo>
                  <a:lnTo>
                    <a:pt x="263858" y="44326"/>
                  </a:lnTo>
                  <a:lnTo>
                    <a:pt x="281053" y="105392"/>
                  </a:lnTo>
                  <a:lnTo>
                    <a:pt x="280950" y="156454"/>
                  </a:lnTo>
                  <a:lnTo>
                    <a:pt x="277671" y="213025"/>
                  </a:lnTo>
                  <a:lnTo>
                    <a:pt x="267793" y="2329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Freeform 869"/>
            <p:cNvSpPr/>
            <p:nvPr/>
          </p:nvSpPr>
          <p:spPr>
            <a:xfrm>
              <a:off x="6854052" y="10991949"/>
              <a:ext cx="155151" cy="199460"/>
            </a:xfrm>
            <a:custGeom>
              <a:avLst/>
              <a:gdLst/>
              <a:ahLst/>
              <a:cxnLst/>
              <a:rect l="0" t="0" r="0" b="0"/>
              <a:pathLst>
                <a:path w="155151" h="199460">
                  <a:moveTo>
                    <a:pt x="0" y="42114"/>
                  </a:moveTo>
                  <a:lnTo>
                    <a:pt x="8333" y="79592"/>
                  </a:lnTo>
                  <a:lnTo>
                    <a:pt x="15684" y="131015"/>
                  </a:lnTo>
                  <a:lnTo>
                    <a:pt x="25054" y="172310"/>
                  </a:lnTo>
                  <a:lnTo>
                    <a:pt x="30741" y="182723"/>
                  </a:lnTo>
                  <a:lnTo>
                    <a:pt x="46418" y="197414"/>
                  </a:lnTo>
                  <a:lnTo>
                    <a:pt x="56681" y="199459"/>
                  </a:lnTo>
                  <a:lnTo>
                    <a:pt x="80564" y="195494"/>
                  </a:lnTo>
                  <a:lnTo>
                    <a:pt x="109138" y="180106"/>
                  </a:lnTo>
                  <a:lnTo>
                    <a:pt x="132423" y="155140"/>
                  </a:lnTo>
                  <a:lnTo>
                    <a:pt x="148552" y="125516"/>
                  </a:lnTo>
                  <a:lnTo>
                    <a:pt x="155150" y="88923"/>
                  </a:lnTo>
                  <a:lnTo>
                    <a:pt x="151515" y="54034"/>
                  </a:lnTo>
                  <a:lnTo>
                    <a:pt x="137440" y="21469"/>
                  </a:lnTo>
                  <a:lnTo>
                    <a:pt x="129061" y="14313"/>
                  </a:lnTo>
                  <a:lnTo>
                    <a:pt x="107273" y="6362"/>
                  </a:lnTo>
                  <a:lnTo>
                    <a:pt x="5264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Freeform 870"/>
            <p:cNvSpPr/>
            <p:nvPr/>
          </p:nvSpPr>
          <p:spPr>
            <a:xfrm>
              <a:off x="7090618" y="10981876"/>
              <a:ext cx="395145" cy="245921"/>
            </a:xfrm>
            <a:custGeom>
              <a:avLst/>
              <a:gdLst/>
              <a:ahLst/>
              <a:cxnLst/>
              <a:rect l="0" t="0" r="0" b="0"/>
              <a:pathLst>
                <a:path w="395145" h="245921">
                  <a:moveTo>
                    <a:pt x="5589" y="178529"/>
                  </a:moveTo>
                  <a:lnTo>
                    <a:pt x="0" y="161761"/>
                  </a:lnTo>
                  <a:lnTo>
                    <a:pt x="4442" y="110183"/>
                  </a:lnTo>
                  <a:lnTo>
                    <a:pt x="10149" y="86152"/>
                  </a:lnTo>
                  <a:lnTo>
                    <a:pt x="31117" y="52892"/>
                  </a:lnTo>
                  <a:lnTo>
                    <a:pt x="59556" y="26400"/>
                  </a:lnTo>
                  <a:lnTo>
                    <a:pt x="86117" y="20449"/>
                  </a:lnTo>
                  <a:lnTo>
                    <a:pt x="101389" y="20500"/>
                  </a:lnTo>
                  <a:lnTo>
                    <a:pt x="130835" y="29915"/>
                  </a:lnTo>
                  <a:lnTo>
                    <a:pt x="193571" y="66065"/>
                  </a:lnTo>
                  <a:lnTo>
                    <a:pt x="247543" y="95709"/>
                  </a:lnTo>
                  <a:lnTo>
                    <a:pt x="268713" y="97656"/>
                  </a:lnTo>
                  <a:lnTo>
                    <a:pt x="310898" y="89375"/>
                  </a:lnTo>
                  <a:lnTo>
                    <a:pt x="336907" y="74254"/>
                  </a:lnTo>
                  <a:lnTo>
                    <a:pt x="345865" y="52246"/>
                  </a:lnTo>
                  <a:lnTo>
                    <a:pt x="348253" y="38189"/>
                  </a:lnTo>
                  <a:lnTo>
                    <a:pt x="344668" y="16329"/>
                  </a:lnTo>
                  <a:lnTo>
                    <a:pt x="340436" y="7225"/>
                  </a:lnTo>
                  <a:lnTo>
                    <a:pt x="332936" y="2325"/>
                  </a:lnTo>
                  <a:lnTo>
                    <a:pt x="312123" y="0"/>
                  </a:lnTo>
                  <a:lnTo>
                    <a:pt x="293515" y="5986"/>
                  </a:lnTo>
                  <a:lnTo>
                    <a:pt x="248066" y="42224"/>
                  </a:lnTo>
                  <a:lnTo>
                    <a:pt x="198631" y="90825"/>
                  </a:lnTo>
                  <a:lnTo>
                    <a:pt x="183150" y="128626"/>
                  </a:lnTo>
                  <a:lnTo>
                    <a:pt x="181212" y="154010"/>
                  </a:lnTo>
                  <a:lnTo>
                    <a:pt x="185419" y="175820"/>
                  </a:lnTo>
                  <a:lnTo>
                    <a:pt x="195088" y="193312"/>
                  </a:lnTo>
                  <a:lnTo>
                    <a:pt x="224864" y="216314"/>
                  </a:lnTo>
                  <a:lnTo>
                    <a:pt x="276847" y="236642"/>
                  </a:lnTo>
                  <a:lnTo>
                    <a:pt x="319409" y="245920"/>
                  </a:lnTo>
                  <a:lnTo>
                    <a:pt x="351735" y="244355"/>
                  </a:lnTo>
                  <a:lnTo>
                    <a:pt x="373122" y="236641"/>
                  </a:lnTo>
                  <a:lnTo>
                    <a:pt x="395144" y="220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Freeform 871"/>
            <p:cNvSpPr/>
            <p:nvPr/>
          </p:nvSpPr>
          <p:spPr>
            <a:xfrm>
              <a:off x="7812146" y="10918249"/>
              <a:ext cx="357969" cy="281749"/>
            </a:xfrm>
            <a:custGeom>
              <a:avLst/>
              <a:gdLst/>
              <a:ahLst/>
              <a:cxnLst/>
              <a:rect l="0" t="0" r="0" b="0"/>
              <a:pathLst>
                <a:path w="357969" h="281749">
                  <a:moveTo>
                    <a:pt x="0" y="52643"/>
                  </a:moveTo>
                  <a:lnTo>
                    <a:pt x="11452" y="113027"/>
                  </a:lnTo>
                  <a:lnTo>
                    <a:pt x="21330" y="170750"/>
                  </a:lnTo>
                  <a:lnTo>
                    <a:pt x="31666" y="229187"/>
                  </a:lnTo>
                  <a:lnTo>
                    <a:pt x="35149" y="247548"/>
                  </a:lnTo>
                  <a:lnTo>
                    <a:pt x="39810" y="255109"/>
                  </a:lnTo>
                  <a:lnTo>
                    <a:pt x="45257" y="255471"/>
                  </a:lnTo>
                  <a:lnTo>
                    <a:pt x="51228" y="251033"/>
                  </a:lnTo>
                  <a:lnTo>
                    <a:pt x="60983" y="233623"/>
                  </a:lnTo>
                  <a:lnTo>
                    <a:pt x="76776" y="173140"/>
                  </a:lnTo>
                  <a:lnTo>
                    <a:pt x="92330" y="117649"/>
                  </a:lnTo>
                  <a:lnTo>
                    <a:pt x="103817" y="90503"/>
                  </a:lnTo>
                  <a:lnTo>
                    <a:pt x="111325" y="82562"/>
                  </a:lnTo>
                  <a:lnTo>
                    <a:pt x="119840" y="78439"/>
                  </a:lnTo>
                  <a:lnTo>
                    <a:pt x="129026" y="76859"/>
                  </a:lnTo>
                  <a:lnTo>
                    <a:pt x="136320" y="80485"/>
                  </a:lnTo>
                  <a:lnTo>
                    <a:pt x="147544" y="96993"/>
                  </a:lnTo>
                  <a:lnTo>
                    <a:pt x="160439" y="143773"/>
                  </a:lnTo>
                  <a:lnTo>
                    <a:pt x="171670" y="202087"/>
                  </a:lnTo>
                  <a:lnTo>
                    <a:pt x="182406" y="252640"/>
                  </a:lnTo>
                  <a:lnTo>
                    <a:pt x="188283" y="264354"/>
                  </a:lnTo>
                  <a:lnTo>
                    <a:pt x="204174" y="280488"/>
                  </a:lnTo>
                  <a:lnTo>
                    <a:pt x="210985" y="281748"/>
                  </a:lnTo>
                  <a:lnTo>
                    <a:pt x="216696" y="279079"/>
                  </a:lnTo>
                  <a:lnTo>
                    <a:pt x="226160" y="266755"/>
                  </a:lnTo>
                  <a:lnTo>
                    <a:pt x="249001" y="209956"/>
                  </a:lnTo>
                  <a:lnTo>
                    <a:pt x="266699" y="152257"/>
                  </a:lnTo>
                  <a:lnTo>
                    <a:pt x="292599" y="95397"/>
                  </a:lnTo>
                  <a:lnTo>
                    <a:pt x="313991" y="52769"/>
                  </a:lnTo>
                  <a:lnTo>
                    <a:pt x="3579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Freeform 872"/>
            <p:cNvSpPr/>
            <p:nvPr/>
          </p:nvSpPr>
          <p:spPr>
            <a:xfrm>
              <a:off x="8149058" y="10972899"/>
              <a:ext cx="181184" cy="188609"/>
            </a:xfrm>
            <a:custGeom>
              <a:avLst/>
              <a:gdLst/>
              <a:ahLst/>
              <a:cxnLst/>
              <a:rect l="0" t="0" r="0" b="0"/>
              <a:pathLst>
                <a:path w="181184" h="188609">
                  <a:moveTo>
                    <a:pt x="52642" y="124335"/>
                  </a:moveTo>
                  <a:lnTo>
                    <a:pt x="67296" y="168298"/>
                  </a:lnTo>
                  <a:lnTo>
                    <a:pt x="80212" y="182088"/>
                  </a:lnTo>
                  <a:lnTo>
                    <a:pt x="88569" y="187404"/>
                  </a:lnTo>
                  <a:lnTo>
                    <a:pt x="97651" y="188608"/>
                  </a:lnTo>
                  <a:lnTo>
                    <a:pt x="117099" y="183706"/>
                  </a:lnTo>
                  <a:lnTo>
                    <a:pt x="142190" y="167792"/>
                  </a:lnTo>
                  <a:lnTo>
                    <a:pt x="164443" y="137081"/>
                  </a:lnTo>
                  <a:lnTo>
                    <a:pt x="180264" y="92757"/>
                  </a:lnTo>
                  <a:lnTo>
                    <a:pt x="181183" y="48168"/>
                  </a:lnTo>
                  <a:lnTo>
                    <a:pt x="170603" y="22632"/>
                  </a:lnTo>
                  <a:lnTo>
                    <a:pt x="162868" y="10910"/>
                  </a:lnTo>
                  <a:lnTo>
                    <a:pt x="153032" y="4264"/>
                  </a:lnTo>
                  <a:lnTo>
                    <a:pt x="129625" y="0"/>
                  </a:lnTo>
                  <a:lnTo>
                    <a:pt x="95729" y="4177"/>
                  </a:lnTo>
                  <a:lnTo>
                    <a:pt x="77252" y="12830"/>
                  </a:lnTo>
                  <a:lnTo>
                    <a:pt x="15709" y="66971"/>
                  </a:lnTo>
                  <a:lnTo>
                    <a:pt x="6981" y="78563"/>
                  </a:lnTo>
                  <a:lnTo>
                    <a:pt x="0" y="92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Freeform 873"/>
            <p:cNvSpPr/>
            <p:nvPr/>
          </p:nvSpPr>
          <p:spPr>
            <a:xfrm>
              <a:off x="8401741" y="10876135"/>
              <a:ext cx="168457" cy="249649"/>
            </a:xfrm>
            <a:custGeom>
              <a:avLst/>
              <a:gdLst/>
              <a:ahLst/>
              <a:cxnLst/>
              <a:rect l="0" t="0" r="0" b="0"/>
              <a:pathLst>
                <a:path w="168457" h="249649">
                  <a:moveTo>
                    <a:pt x="0" y="189514"/>
                  </a:moveTo>
                  <a:lnTo>
                    <a:pt x="0" y="249648"/>
                  </a:lnTo>
                  <a:lnTo>
                    <a:pt x="5589" y="189157"/>
                  </a:lnTo>
                  <a:lnTo>
                    <a:pt x="19128" y="138880"/>
                  </a:lnTo>
                  <a:lnTo>
                    <a:pt x="55393" y="78904"/>
                  </a:lnTo>
                  <a:lnTo>
                    <a:pt x="89235" y="41020"/>
                  </a:lnTo>
                  <a:lnTo>
                    <a:pt x="146441" y="9417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Freeform 874"/>
            <p:cNvSpPr/>
            <p:nvPr/>
          </p:nvSpPr>
          <p:spPr>
            <a:xfrm>
              <a:off x="8686011" y="10770850"/>
              <a:ext cx="58232" cy="357970"/>
            </a:xfrm>
            <a:custGeom>
              <a:avLst/>
              <a:gdLst/>
              <a:ahLst/>
              <a:cxnLst/>
              <a:rect l="0" t="0" r="0" b="0"/>
              <a:pathLst>
                <a:path w="58232" h="357970">
                  <a:moveTo>
                    <a:pt x="52642" y="0"/>
                  </a:moveTo>
                  <a:lnTo>
                    <a:pt x="58231" y="16768"/>
                  </a:lnTo>
                  <a:lnTo>
                    <a:pt x="54960" y="64620"/>
                  </a:lnTo>
                  <a:lnTo>
                    <a:pt x="52160" y="117023"/>
                  </a:lnTo>
                  <a:lnTo>
                    <a:pt x="41325" y="177838"/>
                  </a:lnTo>
                  <a:lnTo>
                    <a:pt x="27920" y="234910"/>
                  </a:lnTo>
                  <a:lnTo>
                    <a:pt x="17501" y="288363"/>
                  </a:lnTo>
                  <a:lnTo>
                    <a:pt x="3114" y="346377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Freeform 875"/>
            <p:cNvSpPr/>
            <p:nvPr/>
          </p:nvSpPr>
          <p:spPr>
            <a:xfrm>
              <a:off x="8780540" y="10897192"/>
              <a:ext cx="179213" cy="221099"/>
            </a:xfrm>
            <a:custGeom>
              <a:avLst/>
              <a:gdLst/>
              <a:ahLst/>
              <a:cxnLst/>
              <a:rect l="0" t="0" r="0" b="0"/>
              <a:pathLst>
                <a:path w="179213" h="221099">
                  <a:moveTo>
                    <a:pt x="116041" y="0"/>
                  </a:moveTo>
                  <a:lnTo>
                    <a:pt x="60953" y="55088"/>
                  </a:lnTo>
                  <a:lnTo>
                    <a:pt x="5602" y="92309"/>
                  </a:lnTo>
                  <a:lnTo>
                    <a:pt x="1470" y="100144"/>
                  </a:lnTo>
                  <a:lnTo>
                    <a:pt x="0" y="118208"/>
                  </a:lnTo>
                  <a:lnTo>
                    <a:pt x="3585" y="126768"/>
                  </a:lnTo>
                  <a:lnTo>
                    <a:pt x="26569" y="151165"/>
                  </a:lnTo>
                  <a:lnTo>
                    <a:pt x="89122" y="194949"/>
                  </a:lnTo>
                  <a:lnTo>
                    <a:pt x="142005" y="214720"/>
                  </a:lnTo>
                  <a:lnTo>
                    <a:pt x="179212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Freeform 876"/>
            <p:cNvSpPr/>
            <p:nvPr/>
          </p:nvSpPr>
          <p:spPr>
            <a:xfrm>
              <a:off x="9033451" y="10897192"/>
              <a:ext cx="52643" cy="252685"/>
            </a:xfrm>
            <a:custGeom>
              <a:avLst/>
              <a:gdLst/>
              <a:ahLst/>
              <a:cxnLst/>
              <a:rect l="0" t="0" r="0" b="0"/>
              <a:pathLst>
                <a:path w="52643" h="252685">
                  <a:moveTo>
                    <a:pt x="52642" y="0"/>
                  </a:moveTo>
                  <a:lnTo>
                    <a:pt x="37988" y="60731"/>
                  </a:lnTo>
                  <a:lnTo>
                    <a:pt x="24444" y="116762"/>
                  </a:lnTo>
                  <a:lnTo>
                    <a:pt x="14002" y="169517"/>
                  </a:lnTo>
                  <a:lnTo>
                    <a:pt x="3112" y="224211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Freeform 877"/>
            <p:cNvSpPr/>
            <p:nvPr/>
          </p:nvSpPr>
          <p:spPr>
            <a:xfrm>
              <a:off x="9182785" y="10844823"/>
              <a:ext cx="391103" cy="470518"/>
            </a:xfrm>
            <a:custGeom>
              <a:avLst/>
              <a:gdLst/>
              <a:ahLst/>
              <a:cxnLst/>
              <a:rect l="0" t="0" r="0" b="0"/>
              <a:pathLst>
                <a:path w="391103" h="470518">
                  <a:moveTo>
                    <a:pt x="29650" y="41841"/>
                  </a:moveTo>
                  <a:lnTo>
                    <a:pt x="26531" y="99105"/>
                  </a:lnTo>
                  <a:lnTo>
                    <a:pt x="21318" y="148495"/>
                  </a:lnTo>
                  <a:lnTo>
                    <a:pt x="13966" y="206408"/>
                  </a:lnTo>
                  <a:lnTo>
                    <a:pt x="4596" y="240730"/>
                  </a:lnTo>
                  <a:lnTo>
                    <a:pt x="2419" y="242284"/>
                  </a:lnTo>
                  <a:lnTo>
                    <a:pt x="0" y="228413"/>
                  </a:lnTo>
                  <a:lnTo>
                    <a:pt x="9773" y="168966"/>
                  </a:lnTo>
                  <a:lnTo>
                    <a:pt x="25710" y="115772"/>
                  </a:lnTo>
                  <a:lnTo>
                    <a:pt x="62537" y="56574"/>
                  </a:lnTo>
                  <a:lnTo>
                    <a:pt x="89111" y="42540"/>
                  </a:lnTo>
                  <a:lnTo>
                    <a:pt x="104385" y="38797"/>
                  </a:lnTo>
                  <a:lnTo>
                    <a:pt x="118078" y="40982"/>
                  </a:lnTo>
                  <a:lnTo>
                    <a:pt x="142651" y="55887"/>
                  </a:lnTo>
                  <a:lnTo>
                    <a:pt x="159032" y="81229"/>
                  </a:lnTo>
                  <a:lnTo>
                    <a:pt x="179080" y="133979"/>
                  </a:lnTo>
                  <a:lnTo>
                    <a:pt x="185060" y="184175"/>
                  </a:lnTo>
                  <a:lnTo>
                    <a:pt x="192421" y="237912"/>
                  </a:lnTo>
                  <a:lnTo>
                    <a:pt x="200166" y="248594"/>
                  </a:lnTo>
                  <a:lnTo>
                    <a:pt x="211177" y="254546"/>
                  </a:lnTo>
                  <a:lnTo>
                    <a:pt x="224368" y="257344"/>
                  </a:lnTo>
                  <a:lnTo>
                    <a:pt x="254622" y="247974"/>
                  </a:lnTo>
                  <a:lnTo>
                    <a:pt x="295181" y="219511"/>
                  </a:lnTo>
                  <a:lnTo>
                    <a:pt x="343471" y="160774"/>
                  </a:lnTo>
                  <a:lnTo>
                    <a:pt x="374469" y="105423"/>
                  </a:lnTo>
                  <a:lnTo>
                    <a:pt x="389312" y="73549"/>
                  </a:lnTo>
                  <a:lnTo>
                    <a:pt x="391102" y="49304"/>
                  </a:lnTo>
                  <a:lnTo>
                    <a:pt x="386827" y="25271"/>
                  </a:lnTo>
                  <a:lnTo>
                    <a:pt x="377128" y="6791"/>
                  </a:lnTo>
                  <a:lnTo>
                    <a:pt x="368927" y="2096"/>
                  </a:lnTo>
                  <a:lnTo>
                    <a:pt x="347336" y="0"/>
                  </a:lnTo>
                  <a:lnTo>
                    <a:pt x="308873" y="10986"/>
                  </a:lnTo>
                  <a:lnTo>
                    <a:pt x="279019" y="29059"/>
                  </a:lnTo>
                  <a:lnTo>
                    <a:pt x="273105" y="37999"/>
                  </a:lnTo>
                  <a:lnTo>
                    <a:pt x="266534" y="60411"/>
                  </a:lnTo>
                  <a:lnTo>
                    <a:pt x="268424" y="104925"/>
                  </a:lnTo>
                  <a:lnTo>
                    <a:pt x="286780" y="162793"/>
                  </a:lnTo>
                  <a:lnTo>
                    <a:pt x="312152" y="220116"/>
                  </a:lnTo>
                  <a:lnTo>
                    <a:pt x="342615" y="281707"/>
                  </a:lnTo>
                  <a:lnTo>
                    <a:pt x="361502" y="338677"/>
                  </a:lnTo>
                  <a:lnTo>
                    <a:pt x="364313" y="368740"/>
                  </a:lnTo>
                  <a:lnTo>
                    <a:pt x="359324" y="392240"/>
                  </a:lnTo>
                  <a:lnTo>
                    <a:pt x="343361" y="418624"/>
                  </a:lnTo>
                  <a:lnTo>
                    <a:pt x="320694" y="441259"/>
                  </a:lnTo>
                  <a:lnTo>
                    <a:pt x="300553" y="454497"/>
                  </a:lnTo>
                  <a:lnTo>
                    <a:pt x="262906" y="467356"/>
                  </a:lnTo>
                  <a:lnTo>
                    <a:pt x="222115" y="470517"/>
                  </a:lnTo>
                  <a:lnTo>
                    <a:pt x="163291" y="458577"/>
                  </a:lnTo>
                  <a:lnTo>
                    <a:pt x="113879" y="4419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Freeform 878"/>
            <p:cNvSpPr/>
            <p:nvPr/>
          </p:nvSpPr>
          <p:spPr>
            <a:xfrm>
              <a:off x="9128208" y="10739265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Freeform 879"/>
            <p:cNvSpPr/>
            <p:nvPr/>
          </p:nvSpPr>
          <p:spPr>
            <a:xfrm>
              <a:off x="7748974" y="11291686"/>
              <a:ext cx="200043" cy="401792"/>
            </a:xfrm>
            <a:custGeom>
              <a:avLst/>
              <a:gdLst/>
              <a:ahLst/>
              <a:cxnLst/>
              <a:rect l="0" t="0" r="0" b="0"/>
              <a:pathLst>
                <a:path w="200043" h="401792">
                  <a:moveTo>
                    <a:pt x="200042" y="5589"/>
                  </a:moveTo>
                  <a:lnTo>
                    <a:pt x="183274" y="0"/>
                  </a:lnTo>
                  <a:lnTo>
                    <a:pt x="165684" y="375"/>
                  </a:lnTo>
                  <a:lnTo>
                    <a:pt x="147337" y="5611"/>
                  </a:lnTo>
                  <a:lnTo>
                    <a:pt x="92481" y="45771"/>
                  </a:lnTo>
                  <a:lnTo>
                    <a:pt x="36436" y="101639"/>
                  </a:lnTo>
                  <a:lnTo>
                    <a:pt x="14435" y="126725"/>
                  </a:lnTo>
                  <a:lnTo>
                    <a:pt x="10793" y="135479"/>
                  </a:lnTo>
                  <a:lnTo>
                    <a:pt x="9866" y="154565"/>
                  </a:lnTo>
                  <a:lnTo>
                    <a:pt x="14767" y="162228"/>
                  </a:lnTo>
                  <a:lnTo>
                    <a:pt x="32690" y="173862"/>
                  </a:lnTo>
                  <a:lnTo>
                    <a:pt x="90729" y="192033"/>
                  </a:lnTo>
                  <a:lnTo>
                    <a:pt x="138927" y="211480"/>
                  </a:lnTo>
                  <a:lnTo>
                    <a:pt x="164691" y="229288"/>
                  </a:lnTo>
                  <a:lnTo>
                    <a:pt x="181601" y="248900"/>
                  </a:lnTo>
                  <a:lnTo>
                    <a:pt x="187748" y="259044"/>
                  </a:lnTo>
                  <a:lnTo>
                    <a:pt x="191458" y="282792"/>
                  </a:lnTo>
                  <a:lnTo>
                    <a:pt x="188038" y="306605"/>
                  </a:lnTo>
                  <a:lnTo>
                    <a:pt x="160318" y="354081"/>
                  </a:lnTo>
                  <a:lnTo>
                    <a:pt x="143782" y="368314"/>
                  </a:lnTo>
                  <a:lnTo>
                    <a:pt x="91941" y="396940"/>
                  </a:lnTo>
                  <a:lnTo>
                    <a:pt x="62310" y="401791"/>
                  </a:lnTo>
                  <a:lnTo>
                    <a:pt x="35882" y="394589"/>
                  </a:lnTo>
                  <a:lnTo>
                    <a:pt x="15947" y="382029"/>
                  </a:lnTo>
                  <a:lnTo>
                    <a:pt x="0" y="3635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Freeform 880"/>
            <p:cNvSpPr/>
            <p:nvPr/>
          </p:nvSpPr>
          <p:spPr>
            <a:xfrm>
              <a:off x="8012187" y="11276219"/>
              <a:ext cx="218793" cy="389555"/>
            </a:xfrm>
            <a:custGeom>
              <a:avLst/>
              <a:gdLst/>
              <a:ahLst/>
              <a:cxnLst/>
              <a:rect l="0" t="0" r="0" b="0"/>
              <a:pathLst>
                <a:path w="218793" h="389555">
                  <a:moveTo>
                    <a:pt x="0" y="0"/>
                  </a:moveTo>
                  <a:lnTo>
                    <a:pt x="14654" y="58616"/>
                  </a:lnTo>
                  <a:lnTo>
                    <a:pt x="27028" y="112790"/>
                  </a:lnTo>
                  <a:lnTo>
                    <a:pt x="33805" y="171671"/>
                  </a:lnTo>
                  <a:lnTo>
                    <a:pt x="40472" y="233692"/>
                  </a:lnTo>
                  <a:lnTo>
                    <a:pt x="41627" y="288001"/>
                  </a:lnTo>
                  <a:lnTo>
                    <a:pt x="43187" y="344234"/>
                  </a:lnTo>
                  <a:lnTo>
                    <a:pt x="45169" y="345302"/>
                  </a:lnTo>
                  <a:lnTo>
                    <a:pt x="47661" y="342505"/>
                  </a:lnTo>
                  <a:lnTo>
                    <a:pt x="63439" y="286623"/>
                  </a:lnTo>
                  <a:lnTo>
                    <a:pt x="90329" y="223531"/>
                  </a:lnTo>
                  <a:lnTo>
                    <a:pt x="127547" y="171362"/>
                  </a:lnTo>
                  <a:lnTo>
                    <a:pt x="137674" y="159864"/>
                  </a:lnTo>
                  <a:lnTo>
                    <a:pt x="149104" y="153369"/>
                  </a:lnTo>
                  <a:lnTo>
                    <a:pt x="174283" y="149272"/>
                  </a:lnTo>
                  <a:lnTo>
                    <a:pt x="185209" y="153327"/>
                  </a:lnTo>
                  <a:lnTo>
                    <a:pt x="203587" y="170310"/>
                  </a:lnTo>
                  <a:lnTo>
                    <a:pt x="213316" y="199696"/>
                  </a:lnTo>
                  <a:lnTo>
                    <a:pt x="218792" y="249462"/>
                  </a:lnTo>
                  <a:lnTo>
                    <a:pt x="217295" y="290724"/>
                  </a:lnTo>
                  <a:lnTo>
                    <a:pt x="211455" y="352969"/>
                  </a:lnTo>
                  <a:lnTo>
                    <a:pt x="210570" y="389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Freeform 881"/>
            <p:cNvSpPr/>
            <p:nvPr/>
          </p:nvSpPr>
          <p:spPr>
            <a:xfrm>
              <a:off x="8317513" y="11444674"/>
              <a:ext cx="10530" cy="178986"/>
            </a:xfrm>
            <a:custGeom>
              <a:avLst/>
              <a:gdLst/>
              <a:ahLst/>
              <a:cxnLst/>
              <a:rect l="0" t="0" r="0" b="0"/>
              <a:pathLst>
                <a:path w="10530" h="178986">
                  <a:moveTo>
                    <a:pt x="10529" y="0"/>
                  </a:moveTo>
                  <a:lnTo>
                    <a:pt x="10529" y="57264"/>
                  </a:lnTo>
                  <a:lnTo>
                    <a:pt x="7409" y="106655"/>
                  </a:lnTo>
                  <a:lnTo>
                    <a:pt x="2195" y="148975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Freeform 882"/>
            <p:cNvSpPr/>
            <p:nvPr/>
          </p:nvSpPr>
          <p:spPr>
            <a:xfrm>
              <a:off x="8401741" y="112867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Freeform 883"/>
            <p:cNvSpPr/>
            <p:nvPr/>
          </p:nvSpPr>
          <p:spPr>
            <a:xfrm>
              <a:off x="8496498" y="11203270"/>
              <a:ext cx="178985" cy="399333"/>
            </a:xfrm>
            <a:custGeom>
              <a:avLst/>
              <a:gdLst/>
              <a:ahLst/>
              <a:cxnLst/>
              <a:rect l="0" t="0" r="0" b="0"/>
              <a:pathLst>
                <a:path w="178985" h="399333">
                  <a:moveTo>
                    <a:pt x="178984" y="51891"/>
                  </a:moveTo>
                  <a:lnTo>
                    <a:pt x="173395" y="35123"/>
                  </a:lnTo>
                  <a:lnTo>
                    <a:pt x="153152" y="7928"/>
                  </a:lnTo>
                  <a:lnTo>
                    <a:pt x="140706" y="2695"/>
                  </a:lnTo>
                  <a:lnTo>
                    <a:pt x="108160" y="0"/>
                  </a:lnTo>
                  <a:lnTo>
                    <a:pt x="79656" y="8942"/>
                  </a:lnTo>
                  <a:lnTo>
                    <a:pt x="67141" y="16239"/>
                  </a:lnTo>
                  <a:lnTo>
                    <a:pt x="46998" y="39945"/>
                  </a:lnTo>
                  <a:lnTo>
                    <a:pt x="31416" y="71149"/>
                  </a:lnTo>
                  <a:lnTo>
                    <a:pt x="17237" y="130517"/>
                  </a:lnTo>
                  <a:lnTo>
                    <a:pt x="13510" y="180032"/>
                  </a:lnTo>
                  <a:lnTo>
                    <a:pt x="11412" y="238168"/>
                  </a:lnTo>
                  <a:lnTo>
                    <a:pt x="10790" y="296207"/>
                  </a:lnTo>
                  <a:lnTo>
                    <a:pt x="9411" y="359551"/>
                  </a:lnTo>
                  <a:lnTo>
                    <a:pt x="0" y="3993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Freeform 884"/>
            <p:cNvSpPr/>
            <p:nvPr/>
          </p:nvSpPr>
          <p:spPr>
            <a:xfrm>
              <a:off x="8433327" y="11413089"/>
              <a:ext cx="242156" cy="63171"/>
            </a:xfrm>
            <a:custGeom>
              <a:avLst/>
              <a:gdLst/>
              <a:ahLst/>
              <a:cxnLst/>
              <a:rect l="0" t="0" r="0" b="0"/>
              <a:pathLst>
                <a:path w="242156" h="63171">
                  <a:moveTo>
                    <a:pt x="0" y="63170"/>
                  </a:moveTo>
                  <a:lnTo>
                    <a:pt x="11178" y="51992"/>
                  </a:lnTo>
                  <a:lnTo>
                    <a:pt x="40487" y="39451"/>
                  </a:lnTo>
                  <a:lnTo>
                    <a:pt x="89985" y="28327"/>
                  </a:lnTo>
                  <a:lnTo>
                    <a:pt x="132020" y="21168"/>
                  </a:lnTo>
                  <a:lnTo>
                    <a:pt x="192365" y="10561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Freeform 885"/>
            <p:cNvSpPr/>
            <p:nvPr/>
          </p:nvSpPr>
          <p:spPr>
            <a:xfrm>
              <a:off x="8770238" y="11255161"/>
              <a:ext cx="105286" cy="347442"/>
            </a:xfrm>
            <a:custGeom>
              <a:avLst/>
              <a:gdLst/>
              <a:ahLst/>
              <a:cxnLst/>
              <a:rect l="0" t="0" r="0" b="0"/>
              <a:pathLst>
                <a:path w="105286" h="347442">
                  <a:moveTo>
                    <a:pt x="105285" y="0"/>
                  </a:moveTo>
                  <a:lnTo>
                    <a:pt x="81567" y="43963"/>
                  </a:lnTo>
                  <a:lnTo>
                    <a:pt x="70442" y="96604"/>
                  </a:lnTo>
                  <a:lnTo>
                    <a:pt x="59736" y="147296"/>
                  </a:lnTo>
                  <a:lnTo>
                    <a:pt x="45639" y="205177"/>
                  </a:lnTo>
                  <a:lnTo>
                    <a:pt x="31589" y="260977"/>
                  </a:lnTo>
                  <a:lnTo>
                    <a:pt x="17939" y="308954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Freeform 886"/>
            <p:cNvSpPr/>
            <p:nvPr/>
          </p:nvSpPr>
          <p:spPr>
            <a:xfrm>
              <a:off x="8728125" y="11370975"/>
              <a:ext cx="157928" cy="42115"/>
            </a:xfrm>
            <a:custGeom>
              <a:avLst/>
              <a:gdLst/>
              <a:ahLst/>
              <a:cxnLst/>
              <a:rect l="0" t="0" r="0" b="0"/>
              <a:pathLst>
                <a:path w="157928" h="42115">
                  <a:moveTo>
                    <a:pt x="0" y="42114"/>
                  </a:moveTo>
                  <a:lnTo>
                    <a:pt x="53027" y="18395"/>
                  </a:lnTo>
                  <a:lnTo>
                    <a:pt x="113669" y="8445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Freeform 887"/>
            <p:cNvSpPr/>
            <p:nvPr/>
          </p:nvSpPr>
          <p:spPr>
            <a:xfrm>
              <a:off x="9007570" y="11339389"/>
              <a:ext cx="172947" cy="273742"/>
            </a:xfrm>
            <a:custGeom>
              <a:avLst/>
              <a:gdLst/>
              <a:ahLst/>
              <a:cxnLst/>
              <a:rect l="0" t="0" r="0" b="0"/>
              <a:pathLst>
                <a:path w="172947" h="273742">
                  <a:moveTo>
                    <a:pt x="131166" y="0"/>
                  </a:moveTo>
                  <a:lnTo>
                    <a:pt x="88474" y="3120"/>
                  </a:lnTo>
                  <a:lnTo>
                    <a:pt x="66568" y="10746"/>
                  </a:lnTo>
                  <a:lnTo>
                    <a:pt x="6254" y="42880"/>
                  </a:lnTo>
                  <a:lnTo>
                    <a:pt x="1098" y="49644"/>
                  </a:lnTo>
                  <a:lnTo>
                    <a:pt x="0" y="57662"/>
                  </a:lnTo>
                  <a:lnTo>
                    <a:pt x="1608" y="66518"/>
                  </a:lnTo>
                  <a:lnTo>
                    <a:pt x="6190" y="73591"/>
                  </a:lnTo>
                  <a:lnTo>
                    <a:pt x="20639" y="84570"/>
                  </a:lnTo>
                  <a:lnTo>
                    <a:pt x="72983" y="108386"/>
                  </a:lnTo>
                  <a:lnTo>
                    <a:pt x="136026" y="140514"/>
                  </a:lnTo>
                  <a:lnTo>
                    <a:pt x="166011" y="163947"/>
                  </a:lnTo>
                  <a:lnTo>
                    <a:pt x="170774" y="173638"/>
                  </a:lnTo>
                  <a:lnTo>
                    <a:pt x="172946" y="196886"/>
                  </a:lnTo>
                  <a:lnTo>
                    <a:pt x="166892" y="216576"/>
                  </a:lnTo>
                  <a:lnTo>
                    <a:pt x="162003" y="225103"/>
                  </a:lnTo>
                  <a:lnTo>
                    <a:pt x="147211" y="237696"/>
                  </a:lnTo>
                  <a:lnTo>
                    <a:pt x="91685" y="259115"/>
                  </a:lnTo>
                  <a:lnTo>
                    <a:pt x="50578" y="270505"/>
                  </a:lnTo>
                  <a:lnTo>
                    <a:pt x="25881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0" name="Freeform 889"/>
          <p:cNvSpPr/>
          <p:nvPr/>
        </p:nvSpPr>
        <p:spPr>
          <a:xfrm>
            <a:off x="1210959" y="11718415"/>
            <a:ext cx="2052877" cy="105286"/>
          </a:xfrm>
          <a:custGeom>
            <a:avLst/>
            <a:gdLst/>
            <a:ahLst/>
            <a:cxnLst/>
            <a:rect l="0" t="0" r="0" b="0"/>
            <a:pathLst>
              <a:path w="2052877" h="105286">
                <a:moveTo>
                  <a:pt x="2052876" y="31586"/>
                </a:moveTo>
                <a:lnTo>
                  <a:pt x="1992868" y="38820"/>
                </a:lnTo>
                <a:lnTo>
                  <a:pt x="1944707" y="40649"/>
                </a:lnTo>
                <a:lnTo>
                  <a:pt x="1881745" y="47270"/>
                </a:lnTo>
                <a:lnTo>
                  <a:pt x="1820456" y="56640"/>
                </a:lnTo>
                <a:lnTo>
                  <a:pt x="1757843" y="61236"/>
                </a:lnTo>
                <a:lnTo>
                  <a:pt x="1694837" y="68186"/>
                </a:lnTo>
                <a:lnTo>
                  <a:pt x="1631715" y="72065"/>
                </a:lnTo>
                <a:lnTo>
                  <a:pt x="1586493" y="72973"/>
                </a:lnTo>
                <a:lnTo>
                  <a:pt x="1540268" y="72206"/>
                </a:lnTo>
                <a:lnTo>
                  <a:pt x="1496327" y="67966"/>
                </a:lnTo>
                <a:lnTo>
                  <a:pt x="1437716" y="64592"/>
                </a:lnTo>
                <a:lnTo>
                  <a:pt x="1377716" y="58003"/>
                </a:lnTo>
                <a:lnTo>
                  <a:pt x="1315485" y="48641"/>
                </a:lnTo>
                <a:lnTo>
                  <a:pt x="1258181" y="44047"/>
                </a:lnTo>
                <a:lnTo>
                  <a:pt x="1198569" y="37098"/>
                </a:lnTo>
                <a:lnTo>
                  <a:pt x="1142041" y="27630"/>
                </a:lnTo>
                <a:lnTo>
                  <a:pt x="1082659" y="17416"/>
                </a:lnTo>
                <a:lnTo>
                  <a:pt x="1020610" y="12569"/>
                </a:lnTo>
                <a:lnTo>
                  <a:pt x="957772" y="5544"/>
                </a:lnTo>
                <a:lnTo>
                  <a:pt x="894699" y="1642"/>
                </a:lnTo>
                <a:lnTo>
                  <a:pt x="831557" y="487"/>
                </a:lnTo>
                <a:lnTo>
                  <a:pt x="773984" y="144"/>
                </a:lnTo>
                <a:lnTo>
                  <a:pt x="714292" y="43"/>
                </a:lnTo>
                <a:lnTo>
                  <a:pt x="657740" y="13"/>
                </a:lnTo>
                <a:lnTo>
                  <a:pt x="603940" y="4"/>
                </a:lnTo>
                <a:lnTo>
                  <a:pt x="545365" y="1"/>
                </a:lnTo>
                <a:lnTo>
                  <a:pt x="489145" y="0"/>
                </a:lnTo>
                <a:lnTo>
                  <a:pt x="435442" y="0"/>
                </a:lnTo>
                <a:lnTo>
                  <a:pt x="373300" y="7236"/>
                </a:lnTo>
                <a:lnTo>
                  <a:pt x="315964" y="9878"/>
                </a:lnTo>
                <a:lnTo>
                  <a:pt x="259579" y="10400"/>
                </a:lnTo>
                <a:lnTo>
                  <a:pt x="201041" y="10503"/>
                </a:lnTo>
                <a:lnTo>
                  <a:pt x="147957" y="11691"/>
                </a:lnTo>
                <a:lnTo>
                  <a:pt x="93681" y="18862"/>
                </a:lnTo>
                <a:lnTo>
                  <a:pt x="38246" y="20624"/>
                </a:lnTo>
                <a:lnTo>
                  <a:pt x="1846" y="26518"/>
                </a:lnTo>
                <a:lnTo>
                  <a:pt x="0" y="28208"/>
                </a:lnTo>
                <a:lnTo>
                  <a:pt x="13547" y="30085"/>
                </a:lnTo>
                <a:lnTo>
                  <a:pt x="75889" y="19935"/>
                </a:lnTo>
                <a:lnTo>
                  <a:pt x="131152" y="13316"/>
                </a:lnTo>
                <a:lnTo>
                  <a:pt x="191747" y="5490"/>
                </a:lnTo>
                <a:lnTo>
                  <a:pt x="240220" y="1627"/>
                </a:lnTo>
                <a:lnTo>
                  <a:pt x="291627" y="482"/>
                </a:lnTo>
                <a:lnTo>
                  <a:pt x="349493" y="143"/>
                </a:lnTo>
                <a:lnTo>
                  <a:pt x="411092" y="43"/>
                </a:lnTo>
                <a:lnTo>
                  <a:pt x="473797" y="13"/>
                </a:lnTo>
                <a:lnTo>
                  <a:pt x="531240" y="5593"/>
                </a:lnTo>
                <a:lnTo>
                  <a:pt x="573698" y="8334"/>
                </a:lnTo>
                <a:lnTo>
                  <a:pt x="618694" y="9554"/>
                </a:lnTo>
                <a:lnTo>
                  <a:pt x="662089" y="10095"/>
                </a:lnTo>
                <a:lnTo>
                  <a:pt x="704772" y="13455"/>
                </a:lnTo>
                <a:lnTo>
                  <a:pt x="748309" y="17679"/>
                </a:lnTo>
                <a:lnTo>
                  <a:pt x="794955" y="19556"/>
                </a:lnTo>
                <a:lnTo>
                  <a:pt x="839863" y="23509"/>
                </a:lnTo>
                <a:lnTo>
                  <a:pt x="884388" y="27997"/>
                </a:lnTo>
                <a:lnTo>
                  <a:pt x="931474" y="29990"/>
                </a:lnTo>
                <a:lnTo>
                  <a:pt x="979697" y="30876"/>
                </a:lnTo>
                <a:lnTo>
                  <a:pt x="1028425" y="31271"/>
                </a:lnTo>
                <a:lnTo>
                  <a:pt x="1077378" y="31445"/>
                </a:lnTo>
                <a:lnTo>
                  <a:pt x="1126431" y="31524"/>
                </a:lnTo>
                <a:lnTo>
                  <a:pt x="1175529" y="31558"/>
                </a:lnTo>
                <a:lnTo>
                  <a:pt x="1224646" y="31574"/>
                </a:lnTo>
                <a:lnTo>
                  <a:pt x="1270653" y="31581"/>
                </a:lnTo>
                <a:lnTo>
                  <a:pt x="1315666" y="31584"/>
                </a:lnTo>
                <a:lnTo>
                  <a:pt x="1362969" y="31585"/>
                </a:lnTo>
                <a:lnTo>
                  <a:pt x="1424459" y="37174"/>
                </a:lnTo>
                <a:lnTo>
                  <a:pt x="1485312" y="40649"/>
                </a:lnTo>
                <a:lnTo>
                  <a:pt x="1542207" y="41680"/>
                </a:lnTo>
                <a:lnTo>
                  <a:pt x="1596110" y="47575"/>
                </a:lnTo>
                <a:lnTo>
                  <a:pt x="1658320" y="58877"/>
                </a:lnTo>
                <a:lnTo>
                  <a:pt x="1712549" y="65442"/>
                </a:lnTo>
                <a:lnTo>
                  <a:pt x="1762992" y="83247"/>
                </a:lnTo>
                <a:lnTo>
                  <a:pt x="1800191" y="1052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9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93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 - 36</vt:lpstr>
      <vt:lpstr>Times New Roman - 20</vt:lpstr>
      <vt:lpstr>Comic Sans MS - 35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2013-02-26T20:00:11Z</dcterms:created>
  <dcterms:modified xsi:type="dcterms:W3CDTF">2013-02-26T20:00:20Z</dcterms:modified>
</cp:coreProperties>
</file>